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3371.xml" ContentType="application/vnd.openxmlformats-officedocument.presentationml.tags+xml"/>
  <Override PartName="/ppt/tags/tag3608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slides/slide25.xml" ContentType="application/vnd.openxmlformats-officedocument.presentationml.slide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Override PartName="/ppt/tags/tag3472.xml" ContentType="application/vnd.openxmlformats-officedocument.presentationml.tags+xml"/>
  <Override PartName="/ppt/tags/tag370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3217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3573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3318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3182.xml" ContentType="application/vnd.openxmlformats-officedocument.presentationml.tags+xml"/>
  <Override PartName="/ppt/tags/tag3674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3419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3775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3283.xml" ContentType="application/vnd.openxmlformats-officedocument.presentationml.tags+xml"/>
  <Override PartName="/ppt/notesSlides/notesSlide13.xml" ContentType="application/vnd.openxmlformats-officedocument.presentationml.notesSlide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3400.xml" ContentType="application/vnd.openxmlformats-officedocument.presentationml.tags+xml"/>
  <Override PartName="/ppt/tags/tag3876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3384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slides/slide38.xml" ContentType="application/vnd.openxmlformats-officedocument.presentationml.slide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3501.xml" ContentType="application/vnd.openxmlformats-officedocument.presentationml.tags+xml"/>
  <Override PartName="/ppt/tags/tag207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3485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heme/themeOverride3.xml" ContentType="application/vnd.openxmlformats-officedocument.themeOverride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3110.xml" ContentType="application/vnd.openxmlformats-officedocument.presentationml.tags+xml"/>
  <Override PartName="/ppt/tags/tag3586.xml" ContentType="application/vnd.openxmlformats-officedocument.presentationml.tags+xml"/>
  <Override PartName="/ppt/tags/tag3602.xml" ContentType="application/vnd.openxmlformats-officedocument.presentationml.tags+xml"/>
  <Override PartName="/ppt/tags/tag308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3703.xml" ContentType="application/vnd.openxmlformats-officedocument.presentationml.tags+xml"/>
  <Override PartName="/ppt/tags/tag664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3211.xml" ContentType="application/vnd.openxmlformats-officedocument.presentationml.tags+xml"/>
  <Override PartName="/ppt/tags/tag3687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3195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3804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1097.xml" ContentType="application/vnd.openxmlformats-officedocument.presentationml.tags+xml"/>
  <Override PartName="/ppt/tags/tag1961.xml" ContentType="application/vnd.openxmlformats-officedocument.presentationml.tags+xml"/>
  <Override PartName="/ppt/tags/tag3296.xml" ContentType="application/vnd.openxmlformats-officedocument.presentationml.tags+xml"/>
  <Override PartName="/ppt/tags/tag3312.xml" ContentType="application/vnd.openxmlformats-officedocument.presentationml.tags+xml"/>
  <Override PartName="/ppt/tags/tag3788.xml" ContentType="application/vnd.openxmlformats-officedocument.presentationml.tags+xml"/>
  <Override PartName="/ppt/tags/tag1706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866.xml" ContentType="application/vnd.openxmlformats-officedocument.presentationml.tags+xml"/>
  <Override PartName="/ppt/tags/tag1214.xml" ContentType="application/vnd.openxmlformats-officedocument.presentationml.tags+xml"/>
  <Override PartName="/ppt/notesSlides/notesSlide26.xml" ContentType="application/vnd.openxmlformats-officedocument.presentationml.notesSlide+xml"/>
  <Override PartName="/ppt/tags/tag3889.xml" ContentType="application/vnd.openxmlformats-officedocument.presentationml.tags+xml"/>
  <Override PartName="/ppt/tags/tag3905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2848.xml" ContentType="application/vnd.openxmlformats-officedocument.presentationml.tags+xml"/>
  <Override PartName="/ppt/tags/tag3397.xml" ContentType="application/vnd.openxmlformats-officedocument.presentationml.tags+xml"/>
  <Override PartName="/ppt/tags/tag3413.xml" ContentType="application/vnd.openxmlformats-officedocument.presentationml.tags+xml"/>
  <Override PartName="/ppt/tags/tag11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3514.xml" ContentType="application/vnd.openxmlformats-officedocument.presentationml.tags+xml"/>
  <Override PartName="/ppt/tags/tag47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3498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3870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3615.xml" ContentType="application/vnd.openxmlformats-officedocument.presentationml.tags+xml"/>
  <Override PartName="/ppt/tags/tag100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3599.xml" ContentType="application/vnd.openxmlformats-officedocument.presentationml.tags+xml"/>
  <Override PartName="/ppt/slides/slide32.xml" ContentType="application/vnd.openxmlformats-officedocument.presentationml.slide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3224.xml" ContentType="application/vnd.openxmlformats-officedocument.presentationml.tags+xml"/>
  <Override PartName="/ppt/tags/tag3716.xml" ContentType="application/vnd.openxmlformats-officedocument.presentationml.tags+xml"/>
  <Override PartName="/ppt/tags/tag185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2167.xml" ContentType="application/vnd.openxmlformats-officedocument.presentationml.tags+xml"/>
  <Override PartName="/ppt/tags/tag3580.xml" ContentType="application/vnd.openxmlformats-officedocument.presentationml.tags+xml"/>
  <Override PartName="/ppt/tags/tag3817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1126.xml" ContentType="application/vnd.openxmlformats-officedocument.presentationml.tags+xml"/>
  <Override PartName="/ppt/tags/tag3325.xml" ContentType="application/vnd.openxmlformats-officedocument.presentationml.tags+xml"/>
  <Override PartName="/ppt/tags/tag28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2268.xml" ContentType="application/vnd.openxmlformats-officedocument.presentationml.tags+xml"/>
  <Override PartName="/ppt/tags/tag3681.xml" ContentType="application/vnd.openxmlformats-officedocument.presentationml.tags+xml"/>
  <Override PartName="/ppt/tags/tag391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2640.xml" ContentType="application/vnd.openxmlformats-officedocument.presentationml.tags+xml"/>
  <Override PartName="/ppt/tags/tag3426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741.xml" ContentType="application/vnd.openxmlformats-officedocument.presentationml.tags+xml"/>
  <Override PartName="/ppt/tags/tag3290.xml" ContentType="application/vnd.openxmlformats-officedocument.presentationml.tags+xml"/>
  <Override PartName="/ppt/tags/tag3782.xml" ContentType="application/vnd.openxmlformats-officedocument.presentationml.tags+xml"/>
  <Override PartName="/ppt/tags/tag488.xml" ContentType="application/vnd.openxmlformats-officedocument.presentationml.tags+xml"/>
  <Override PartName="/ppt/tags/tag1700.xml" ContentType="application/vnd.openxmlformats-officedocument.presentationml.tags+xml"/>
  <Override PartName="/ppt/notesSlides/notesSlide20.xml" ContentType="application/vnd.openxmlformats-officedocument.presentationml.notesSlide+xml"/>
  <Override PartName="/ppt/tags/tag3035.xml" ContentType="application/vnd.openxmlformats-officedocument.presentationml.tags+xml"/>
  <Override PartName="/ppt/tags/tag3527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3883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2842.xml" ContentType="application/vnd.openxmlformats-officedocument.presentationml.tags+xml"/>
  <Override PartName="/ppt/tags/tag3391.xml" ContentType="application/vnd.openxmlformats-officedocument.presentationml.tags+xml"/>
  <Override PartName="/ppt/tags/tag3628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3136.xml" ContentType="application/vnd.openxmlformats-officedocument.presentationml.tags+xml"/>
  <Override PartName="/ppt/slides/slide45.xml" ContentType="application/vnd.openxmlformats-officedocument.presentationml.slide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2943.xml" ContentType="application/vnd.openxmlformats-officedocument.presentationml.tags+xml"/>
  <Override PartName="/ppt/tags/tag3492.xml" ContentType="application/vnd.openxmlformats-officedocument.presentationml.tags+xml"/>
  <Override PartName="/ppt/tags/tag3729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3237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3593.xml" ContentType="application/vnd.openxmlformats-officedocument.presentationml.tags+xml"/>
  <Override PartName="/ppt/tags/tag14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2552.xml" ContentType="application/vnd.openxmlformats-officedocument.presentationml.tags+xml"/>
  <Override PartName="/ppt/tags/tag3338.xml" ContentType="application/vnd.openxmlformats-officedocument.presentationml.tags+xml"/>
  <Override PartName="/ppt/tags/tag299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371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3694.xml" ContentType="application/vnd.openxmlformats-officedocument.presentationml.tags+xml"/>
  <Override PartName="/ppt/tags/tag416.xml" ContentType="application/vnd.openxmlformats-officedocument.presentationml.tags+xml"/>
  <Override PartName="/ppt/tags/tag2653.xml" ContentType="application/vnd.openxmlformats-officedocument.presentationml.tags+xml"/>
  <Override PartName="/ppt/tags/tag3439.xml" ContentType="application/vnd.openxmlformats-officedocument.presentationml.tags+xml"/>
  <Override PartName="/ppt/tags/tag99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381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3795.xml" ContentType="application/vnd.openxmlformats-officedocument.presentationml.tags+xml"/>
  <Override PartName="/ppt/tags/tag517.xml" ContentType="application/vnd.openxmlformats-officedocument.presentationml.tags+xml"/>
  <Override PartName="/ppt/tags/tag1713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873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3912.xml" ContentType="application/vnd.openxmlformats-officedocument.presentationml.tags+xml"/>
  <Override PartName="/ppt/tags/tag80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2855.xml" ContentType="application/vnd.openxmlformats-officedocument.presentationml.tags+xml"/>
  <Override PartName="/ppt/tags/tag3420.xml" ContentType="application/vnd.openxmlformats-officedocument.presentationml.tags+xml"/>
  <Override PartName="/ppt/tags/tag3896.xml" ContentType="application/vnd.openxmlformats-officedocument.presentationml.tags+xml"/>
  <Override PartName="/ppt/tags/tag126.xml" ContentType="application/vnd.openxmlformats-officedocument.presentationml.tags+xml"/>
  <Override PartName="/ppt/tags/tag1814.xml" ContentType="application/vnd.openxmlformats-officedocument.presentationml.tags+xml"/>
  <Override PartName="/ppt/tags/tag2363.xml" ContentType="application/vnd.openxmlformats-officedocument.presentationml.tags+xml"/>
  <Override PartName="/ppt/tags/tag3149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2108.xml" ContentType="application/vnd.openxmlformats-officedocument.presentationml.tags+xml"/>
  <Override PartName="/ppt/tags/tag3521.xml" ContentType="application/vnd.openxmlformats-officedocument.presentationml.tags+xml"/>
  <Override PartName="/ppt/slides/slide58.xml" ContentType="application/vnd.openxmlformats-officedocument.presentationml.slide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3622.xml" ContentType="application/vnd.openxmlformats-officedocument.presentationml.tags+xml"/>
  <Override PartName="/ppt/tags/tag583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3723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1880.xml" ContentType="application/vnd.openxmlformats-officedocument.presentationml.tags+xml"/>
  <Override PartName="/ppt/tags/tag2666.xml" ContentType="application/vnd.openxmlformats-officedocument.presentationml.tags+xml"/>
  <Override PartName="/ppt/tags/tag3231.xml" ContentType="application/vnd.openxmlformats-officedocument.presentationml.tags+xml"/>
  <Override PartName="/ppt/tags/tag801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3824.xml" ContentType="application/vnd.openxmlformats-officedocument.presentationml.tags+xml"/>
  <Override PartName="/ppt/slideLayouts/slideLayout7.xml" ContentType="application/vnd.openxmlformats-officedocument.presentationml.slideLayout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3332.xml" ContentType="application/vnd.openxmlformats-officedocument.presentationml.tags+xml"/>
  <Override PartName="/ppt/tags/tag293.xml" ContentType="application/vnd.openxmlformats-officedocument.presentationml.tags+xml"/>
  <Override PartName="/ppt/tags/tag1981.xml" ContentType="application/vnd.openxmlformats-officedocument.presentationml.tags+xml"/>
  <Override PartName="/ppt/tags/tag2767.xml" ContentType="application/vnd.openxmlformats-officedocument.presentationml.tags+xml"/>
  <Override PartName="/ppt/tags/tag902.xml" ContentType="application/vnd.openxmlformats-officedocument.presentationml.tags+xml"/>
  <Override PartName="/ppt/tags/tag1726.xml" ContentType="application/vnd.openxmlformats-officedocument.presentationml.tags+xml"/>
  <Override PartName="/ppt/tags/tag2275.xml" ContentType="application/vnd.openxmlformats-officedocument.presentationml.tags+xml"/>
  <Override PartName="/ppt/tags/tag3925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3433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987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3534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3890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3635.xml" ContentType="application/vnd.openxmlformats-officedocument.presentationml.tags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3143.xml" ContentType="application/vnd.openxmlformats-officedocument.presentationml.tags+xml"/>
  <Override PartName="/ppt/slides/slide52.xml" ContentType="application/vnd.openxmlformats-officedocument.presentationml.slide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2086.xml" ContentType="application/vnd.openxmlformats-officedocument.presentationml.tags+xml"/>
  <Override PartName="/ppt/tags/tag2950.xml" ContentType="application/vnd.openxmlformats-officedocument.presentationml.tags+xml"/>
  <Override PartName="/ppt/tags/tag373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1893.xml" ContentType="application/vnd.openxmlformats-officedocument.presentationml.tags+xml"/>
  <Override PartName="/ppt/tags/tag3244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charts/chart5.xml" ContentType="application/vnd.openxmlformats-officedocument.drawingml.chart+xml"/>
  <Override PartName="/ppt/tags/tag3837.xml" ContentType="application/vnd.openxmlformats-officedocument.presentationml.tags+xml"/>
  <Override PartName="/ppt/tags/tag21.xml" ContentType="application/vnd.openxmlformats-officedocument.presentationml.tags+xml"/>
  <Override PartName="/ppt/tags/tag1994.xml" ContentType="application/vnd.openxmlformats-officedocument.presentationml.tags+xml"/>
  <Override PartName="/ppt/tags/tag2304.xml" ContentType="application/vnd.openxmlformats-officedocument.presentationml.tags+xml"/>
  <Override PartName="/ppt/tags/tag3345.xml" ContentType="application/vnd.openxmlformats-officedocument.presentationml.tags+xml"/>
  <Override PartName="/ppt/tags/tag7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3938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2660.xml" ContentType="application/vnd.openxmlformats-officedocument.presentationml.tags+xml"/>
  <Override PartName="/ppt/tags/tag3446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1348.xml" ContentType="application/vnd.openxmlformats-officedocument.presentationml.tags+xml"/>
  <Override PartName="/ppt/tags/tag2761.xml" ContentType="application/vnd.openxmlformats-officedocument.presentationml.tags+xml"/>
  <Override PartName="/ppt/tags/tag3547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notesSlides/notesSlide6.xml" ContentType="application/vnd.openxmlformats-officedocument.presentationml.notesSlide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1821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3156.xml" ContentType="application/vnd.openxmlformats-officedocument.presentationml.tags+xml"/>
  <Override PartName="/ppt/tags/tag3648.xml" ContentType="application/vnd.openxmlformats-officedocument.presentationml.tags+xml"/>
  <Override PartName="/ppt/tags/tag981.xml" ContentType="application/vnd.openxmlformats-officedocument.presentationml.tags+xml"/>
  <Override PartName="/ppt/tags/tag2115.xml" ContentType="application/vnd.openxmlformats-officedocument.presentationml.tags+xml"/>
  <Override PartName="/ppt/tags/tag726.xml" ContentType="application/vnd.openxmlformats-officedocument.presentationml.tags+xml"/>
  <Override PartName="/ppt/tags/tag2099.xml" ContentType="application/vnd.openxmlformats-officedocument.presentationml.tags+xml"/>
  <Override PartName="/ppt/tags/tag2963.xml" ContentType="application/vnd.openxmlformats-officedocument.presentationml.tags+xml"/>
  <Override PartName="/ppt/tags/tag3749.xml" ContentType="application/vnd.openxmlformats-officedocument.presentationml.tags+xml"/>
  <Override PartName="/ppt/tags/tag234.xml" ContentType="application/vnd.openxmlformats-officedocument.presentationml.tags+xml"/>
  <Override PartName="/ppt/tags/tag1058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3257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3358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3730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2673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3459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3831.xml" ContentType="application/vnd.openxmlformats-officedocument.presentationml.tags+xml"/>
  <Override PartName="/ppt/tags/tag537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3068.xml" ContentType="application/vnd.openxmlformats-officedocument.presentationml.tags+xml"/>
  <Override PartName="/ppt/tags/tag393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3440.xml" ContentType="application/vnd.openxmlformats-officedocument.presentationml.tags+xml"/>
  <Override PartName="/ppt/tags/tag638.xml" ContentType="application/vnd.openxmlformats-officedocument.presentationml.tags+xml"/>
  <Override PartName="/ppt/tags/tag2875.xml" ContentType="application/vnd.openxmlformats-officedocument.presentationml.tags+xml"/>
  <Override PartName="/ppt/tags/tag14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3169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976.xml" ContentType="application/vnd.openxmlformats-officedocument.presentationml.tags+xml"/>
  <Override PartName="/ppt/tags/tag3541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1935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01.xml" ContentType="application/vnd.openxmlformats-officedocument.presentationml.tags+xml"/>
  <Override PartName="/ppt/tags/tag3150.xml" ContentType="application/vnd.openxmlformats-officedocument.presentationml.tags+xml"/>
  <Override PartName="/ppt/tags/tag3642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2585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2093.xml" ContentType="application/vnd.openxmlformats-officedocument.presentationml.tags+xml"/>
  <Override PartName="/ppt/tags/tag3743.xml" ContentType="application/vnd.openxmlformats-officedocument.presentationml.tags+xml"/>
  <Override PartName="/ppt/tags/tag1052.xml" ContentType="application/vnd.openxmlformats-officedocument.presentationml.tags+xml"/>
  <Override PartName="/ppt/tags/tag2702.xml" ContentType="application/vnd.openxmlformats-officedocument.presentationml.tags+xml"/>
  <Override PartName="/ppt/tags/tag3251.xml" ContentType="application/vnd.openxmlformats-officedocument.presentationml.tags+xml"/>
  <Override PartName="/ppt/tags/tag44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3844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3352.xml" ContentType="application/vnd.openxmlformats-officedocument.presentationml.tags+xml"/>
  <Override PartName="/ppt/tags/tag922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2904.xml" ContentType="application/vnd.openxmlformats-officedocument.presentationml.tags+xml"/>
  <Override PartName="/ppt/tags/tag3453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3554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3655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3163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970.xml" ContentType="application/vnd.openxmlformats-officedocument.presentationml.tags+xml"/>
  <Override PartName="/ppt/tags/tag3756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2715.xml" ContentType="application/vnd.openxmlformats-officedocument.presentationml.tags+xml"/>
  <Override PartName="/ppt/tags/tag3264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3009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3857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2816.xml" ContentType="application/vnd.openxmlformats-officedocument.presentationml.tags+xml"/>
  <Override PartName="/ppt/tags/tag3365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slides/slide19.xml" ContentType="application/vnd.openxmlformats-officedocument.presentationml.slide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443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3466.xml" ContentType="application/vnd.openxmlformats-officedocument.presentationml.tags+xml"/>
  <Override PartName="/ppt/tags/tag2425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781.xml" ContentType="application/vnd.openxmlformats-officedocument.presentationml.tags+xml"/>
  <Override PartName="/ppt/tags/tag3567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1469.xml" ContentType="application/vnd.openxmlformats-officedocument.presentationml.tags+xml"/>
  <Override PartName="/ppt/tags/tag2882.xml" ContentType="application/vnd.openxmlformats-officedocument.presentationml.tags+xml"/>
  <Override PartName="/ppt/tags/tag3668.xml" ContentType="application/vnd.openxmlformats-officedocument.presentationml.tags+xml"/>
  <Override PartName="/ppt/tags/tag15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3176.xml" ContentType="application/vnd.openxmlformats-officedocument.presentationml.tags+xml"/>
  <Override PartName="/ppt/tags/tag2135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1078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tags/tag3769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3277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3378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3750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3479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3851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460.xml" ContentType="application/vnd.openxmlformats-officedocument.presentationml.tags+xml"/>
  <Override PartName="/ppt/tags/tag166.xml" ContentType="application/vnd.openxmlformats-officedocument.presentationml.tags+xml"/>
  <Override PartName="/ppt/tags/tag1854.xml" ContentType="application/vnd.openxmlformats-officedocument.presentationml.tags+xml"/>
  <Override PartName="/ppt/tags/tag3189.xml" ContentType="application/vnd.openxmlformats-officedocument.presentationml.tags+xml"/>
  <Override PartName="/ppt/tags/tag3205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3561.xml" ContentType="application/vnd.openxmlformats-officedocument.presentationml.tags+xml"/>
  <Override PartName="/ppt/tags/tag759.xml" ContentType="application/vnd.openxmlformats-officedocument.presentationml.tags+xml"/>
  <Override PartName="/ppt/tags/tag1107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3306.xml" ContentType="application/vnd.openxmlformats-officedocument.presentationml.tags+xml"/>
  <Override PartName="/ppt/tags/tag267.xml" ContentType="application/vnd.openxmlformats-officedocument.presentationml.tags+xml"/>
  <Override PartName="/ppt/tags/tag1955.xml" ContentType="application/vnd.openxmlformats-officedocument.presentationml.tags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3662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3170.xml" ContentType="application/vnd.openxmlformats-officedocument.presentationml.tags+xml"/>
  <Override PartName="/ppt/tags/tag3407.xml" ContentType="application/vnd.openxmlformats-officedocument.presentationml.tags+xml"/>
  <Override PartName="/ppt/tags/tag67.xml" ContentType="application/vnd.openxmlformats-officedocument.presentationml.tags+xml"/>
  <Override PartName="/ppt/tags/tag1564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2722.xml" ContentType="application/vnd.openxmlformats-officedocument.presentationml.tags+xml"/>
  <Override PartName="/ppt/tags/tag3271.xml" ContentType="application/vnd.openxmlformats-officedocument.presentationml.tags+xml"/>
  <Override PartName="/ppt/tags/tag3763.xml" ContentType="application/vnd.openxmlformats-officedocument.presentationml.tags+xml"/>
  <Override PartName="/ppt/tags/tag469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3508.xml" ContentType="application/vnd.openxmlformats-officedocument.presentationml.tags+xml"/>
  <Override PartName="/ppt/tags/tag841.xml" ContentType="application/vnd.openxmlformats-officedocument.presentationml.tags+xml"/>
  <Override PartName="/ppt/tags/tag1665.xml" ContentType="application/vnd.openxmlformats-officedocument.presentationml.tags+xml"/>
  <Override PartName="/ppt/tags/tag3864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3186.xml" ContentType="application/vnd.openxmlformats-officedocument.presentationml.tags+xml"/>
  <Override PartName="/ppt/tags/tag3372.xml" ContentType="application/vnd.openxmlformats-officedocument.presentationml.tags+xml"/>
  <Override PartName="/ppt/tags/tag3609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3779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tags/tag3287.xml" ContentType="application/vnd.openxmlformats-officedocument.presentationml.tags+xml"/>
  <Override PartName="/ppt/tags/tag3303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notesSlides/notesSlide17.xml" ContentType="application/vnd.openxmlformats-officedocument.presentationml.notesSlide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3473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3218.xml" ContentType="application/vnd.openxmlformats-officedocument.presentationml.tags+xml"/>
  <Override PartName="/ppt/tags/tag3404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3388.xml" ContentType="application/vnd.openxmlformats-officedocument.presentationml.tags+xml"/>
  <Default Extension="gif" ContentType="image/gif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3319.xml" ContentType="application/vnd.openxmlformats-officedocument.presentationml.tags+xml"/>
  <Override PartName="/ppt/tags/tag3574.xml" ContentType="application/vnd.openxmlformats-officedocument.presentationml.tags+xml"/>
  <Override PartName="/ppt/tags/tag3760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3505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3489.xml" ContentType="application/vnd.openxmlformats-officedocument.presentationml.tags+xml"/>
  <Override PartName="/ppt/tags/tag3675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3183.xml" ContentType="application/vnd.openxmlformats-officedocument.presentationml.tags+xml"/>
  <Override PartName="/ppt/tags/tag3861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3606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3300.xml" ContentType="application/vnd.openxmlformats-officedocument.presentationml.tags+xml"/>
  <Override PartName="/ppt/tags/tag3776.xml" ContentType="application/vnd.openxmlformats-officedocument.presentationml.tags+xml"/>
  <Override PartName="/ppt/slides/slide23.xml" ContentType="application/vnd.openxmlformats-officedocument.presentationml.slide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3284.xml" ContentType="application/vnd.openxmlformats-officedocument.presentationml.tags+xml"/>
  <Override PartName="/ppt/tags/tag3470.xml" ContentType="application/vnd.openxmlformats-officedocument.presentationml.tags+xml"/>
  <Override PartName="/ppt/tags/tag370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notesSlides/notesSlide14.xml" ContentType="application/vnd.openxmlformats-officedocument.presentationml.notesSlide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3215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3199.xml" ContentType="application/vnd.openxmlformats-officedocument.presentationml.tags+xml"/>
  <Override PartName="/ppt/tags/tag3385.xml" ContentType="application/vnd.openxmlformats-officedocument.presentationml.tags+xml"/>
  <Override PartName="/ppt/tags/tag3401.xml" ContentType="application/vnd.openxmlformats-officedocument.presentationml.tags+xml"/>
  <Override PartName="/ppt/tags/tag3877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3571.xml" ContentType="application/vnd.openxmlformats-officedocument.presentationml.tags+xml"/>
  <Override PartName="/ppt/tags/tag3808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3316.xml" ContentType="application/vnd.openxmlformats-officedocument.presentationml.tags+xml"/>
  <Override PartName="/ppt/tags/tag3502.xml" ContentType="application/vnd.openxmlformats-officedocument.presentationml.tags+xml"/>
  <Override PartName="/ppt/slides/slide39.xml" ContentType="application/vnd.openxmlformats-officedocument.presentationml.slide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3486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3180.xml" ContentType="application/vnd.openxmlformats-officedocument.presentationml.tags+xml"/>
  <Override PartName="/ppt/tags/tag3672.xml" ContentType="application/vnd.openxmlformats-officedocument.presentationml.tags+xml"/>
  <Override PartName="/ppt/tags/tag3909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3417.xml" ContentType="application/vnd.openxmlformats-officedocument.presentationml.tags+xml"/>
  <Override PartName="/ppt/tags/tag3603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587.xml" ContentType="application/vnd.openxmlformats-officedocument.presentationml.tags+xml"/>
  <Override PartName="/ppt/tags/tag3773.xml" ContentType="application/vnd.openxmlformats-officedocument.presentationml.tags+xml"/>
  <Override PartName="/ppt/slides/slide20.xml" ContentType="application/vnd.openxmlformats-officedocument.presentationml.slide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3281.xml" ContentType="application/vnd.openxmlformats-officedocument.presentationml.tags+xml"/>
  <Override PartName="/ppt/tags/tag3518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3704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3196.xml" ContentType="application/vnd.openxmlformats-officedocument.presentationml.tags+xml"/>
  <Override PartName="/ppt/tags/tag3212.xml" ContentType="application/vnd.openxmlformats-officedocument.presentationml.tags+xml"/>
  <Override PartName="/ppt/tags/tag3688.xml" ContentType="application/vnd.openxmlformats-officedocument.presentationml.tags+xml"/>
  <Override PartName="/ppt/tags/tag3874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3382.xml" ContentType="application/vnd.openxmlformats-officedocument.presentationml.tags+xml"/>
  <Override PartName="/ppt/tags/tag3619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3313.xml" ContentType="application/vnd.openxmlformats-officedocument.presentationml.tags+xml"/>
  <Override PartName="/ppt/tags/tag3789.xml" ContentType="application/vnd.openxmlformats-officedocument.presentationml.tags+xml"/>
  <Override PartName="/ppt/tags/tag3805.xml" ContentType="application/vnd.openxmlformats-officedocument.presentationml.tags+xml"/>
  <Override PartName="/ppt/slides/slide36.xml" ContentType="application/vnd.openxmlformats-officedocument.presentationml.slide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3297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3483.xml" ContentType="application/vnd.openxmlformats-officedocument.presentationml.tags+xml"/>
  <Override PartName="/ppt/notesSlides/notesSlide27.xml" ContentType="application/vnd.openxmlformats-officedocument.presentationml.notesSlide+xml"/>
  <Override PartName="/ppt/tags/tag3906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3228.xml" ContentType="application/vnd.openxmlformats-officedocument.presentationml.tags+xml"/>
  <Override PartName="/ppt/theme/themeOverride1.xml" ContentType="application/vnd.openxmlformats-officedocument.themeOverride+xml"/>
  <Override PartName="/ppt/tags/tag3414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398.xml" ContentType="application/vnd.openxmlformats-officedocument.presentationml.tags+xml"/>
  <Override PartName="/ppt/tags/tag3584.xml" ContentType="application/vnd.openxmlformats-officedocument.presentationml.tags+xml"/>
  <Override PartName="/ppt/tags/tag3600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3329.xml" ContentType="application/vnd.openxmlformats-officedocument.presentationml.tags+xml"/>
  <Override PartName="/ppt/tags/tag3770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499.xml" ContentType="application/vnd.openxmlformats-officedocument.presentationml.tags+xml"/>
  <Override PartName="/ppt/tags/tag3515.xml" ContentType="application/vnd.openxmlformats-officedocument.presentationml.tags+xml"/>
  <Override PartName="/ppt/tags/tag370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3685.xml" ContentType="application/vnd.openxmlformats-officedocument.presentationml.tags+xml"/>
  <Override PartName="/ppt/tags/tag3871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3193.xml" ContentType="application/vnd.openxmlformats-officedocument.presentationml.tags+xml"/>
  <Override PartName="/ppt/tags/tag3616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3802.xml" ContentType="application/vnd.openxmlformats-officedocument.presentationml.tags+xml"/>
  <Override PartName="/ppt/slides/slide33.xml" ContentType="application/vnd.openxmlformats-officedocument.presentationml.slide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3294.xml" ContentType="application/vnd.openxmlformats-officedocument.presentationml.tags+xml"/>
  <Override PartName="/ppt/tags/tag3310.xml" ContentType="application/vnd.openxmlformats-officedocument.presentationml.tags+xml"/>
  <Override PartName="/ppt/tags/tag3786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notesSlides/notesSlide24.xml" ContentType="application/vnd.openxmlformats-officedocument.presentationml.notesSlide+xml"/>
  <Override PartName="/ppt/tags/tag3480.xml" ContentType="application/vnd.openxmlformats-officedocument.presentationml.tags+xml"/>
  <Override PartName="/ppt/tags/tag3717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3225.xml" ContentType="application/vnd.openxmlformats-officedocument.presentationml.tags+xml"/>
  <Override PartName="/ppt/tags/tag3411.xml" ContentType="application/vnd.openxmlformats-officedocument.presentationml.tags+xml"/>
  <Override PartName="/ppt/tags/tag3887.xml" ContentType="application/vnd.openxmlformats-officedocument.presentationml.tags+xml"/>
  <Override PartName="/ppt/tags/tag3903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3395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3581.xml" ContentType="application/vnd.openxmlformats-officedocument.presentationml.tags+xml"/>
  <Override PartName="/ppt/tags/tag3818.xml" ContentType="application/vnd.openxmlformats-officedocument.presentationml.tags+xml"/>
  <Override PartName="/ppt/slides/slide49.xml" ContentType="application/vnd.openxmlformats-officedocument.presentationml.slid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3326.xml" ContentType="application/vnd.openxmlformats-officedocument.presentationml.tags+xml"/>
  <Override PartName="/ppt/tags/tag3512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3496.xml" ContentType="application/vnd.openxmlformats-officedocument.presentationml.tags+xml"/>
  <Override PartName="/ppt/tags/tag3682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3190.xml" ContentType="application/vnd.openxmlformats-officedocument.presentationml.tags+xml"/>
  <Override PartName="/ppt/tags/tag3427.xml" ContentType="application/vnd.openxmlformats-officedocument.presentationml.tags+xml"/>
  <Override PartName="/ppt/tags/tag3919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613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tags/tag3597.xml" ContentType="application/vnd.openxmlformats-officedocument.presentationml.tags+xml"/>
  <Override PartName="/ppt/tags/tag3783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3291.xml" ContentType="application/vnd.openxmlformats-officedocument.presentationml.tags+xml"/>
  <Override PartName="/ppt/tags/tag3528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notesSlides/notesSlide21.xml" ContentType="application/vnd.openxmlformats-officedocument.presentationml.notesSlide+xml"/>
  <Override PartName="/ppt/tags/tag3036.xml" ContentType="application/vnd.openxmlformats-officedocument.presentationml.tags+xml"/>
  <Override PartName="/ppt/tags/tag3222.xml" ContentType="application/vnd.openxmlformats-officedocument.presentationml.tags+xml"/>
  <Override PartName="/ppt/tags/tag3698.xml" ContentType="application/vnd.openxmlformats-officedocument.presentationml.tags+xml"/>
  <Override PartName="/ppt/tags/tag3714.xml" ContentType="application/vnd.openxmlformats-officedocument.presentationml.tags+xml"/>
  <Override PartName="/ppt/tags/tag390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3884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392.xml" ContentType="application/vnd.openxmlformats-officedocument.presentationml.tags+xml"/>
  <Override PartName="/ppt/tags/tag3629.xml" ContentType="application/vnd.openxmlformats-officedocument.presentationml.tags+xml"/>
  <Override PartName="/ppt/tags/tag3815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3137.xml" ContentType="application/vnd.openxmlformats-officedocument.presentationml.tags+xml"/>
  <Override PartName="/ppt/tags/tag3323.xml" ContentType="application/vnd.openxmlformats-officedocument.presentationml.tags+xml"/>
  <Override PartName="/ppt/tags/tag3799.xml" ContentType="application/vnd.openxmlformats-officedocument.presentationml.tags+xml"/>
  <Override PartName="/ppt/slides/slide46.xml" ContentType="application/vnd.openxmlformats-officedocument.presentationml.slide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3493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3238.xml" ContentType="application/vnd.openxmlformats-officedocument.presentationml.tags+xml"/>
  <Override PartName="/ppt/tags/tag391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3424.xml" ContentType="application/vnd.openxmlformats-officedocument.presentationml.tags+xml"/>
  <Override PartName="/ppt/tags/tag361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359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3339.xml" ContentType="application/vnd.openxmlformats-officedocument.presentationml.tags+xml"/>
  <Override PartName="/ppt/tags/tag3525.xml" ContentType="application/vnd.openxmlformats-officedocument.presentationml.tags+xml"/>
  <Override PartName="/ppt/tags/tag3780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371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3695.xml" ContentType="application/vnd.openxmlformats-officedocument.presentationml.tags+xml"/>
  <Override PartName="/ppt/tags/tag3881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3626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3134.xml" ContentType="application/vnd.openxmlformats-officedocument.presentationml.tags+xml"/>
  <Override PartName="/ppt/tags/tag3796.xml" ContentType="application/vnd.openxmlformats-officedocument.presentationml.tags+xml"/>
  <Override PartName="/ppt/tags/tag381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33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3490.xml" ContentType="application/vnd.openxmlformats-officedocument.presentationml.tags+xml"/>
  <Override PartName="/ppt/tags/tag3727.xml" ContentType="application/vnd.openxmlformats-officedocument.presentationml.tags+xml"/>
  <Override PartName="/ppt/tags/tag391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3235.xml" ContentType="application/vnd.openxmlformats-officedocument.presentationml.tags+xml"/>
  <Override PartName="/ppt/tags/tag3421.xml" ContentType="application/vnd.openxmlformats-officedocument.presentationml.tags+xml"/>
  <Override PartName="/ppt/tags/tag3897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359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3336.xml" ContentType="application/vnd.openxmlformats-officedocument.presentationml.tags+xml"/>
  <Override PartName="/ppt/tags/tag3828.xml" ContentType="application/vnd.openxmlformats-officedocument.presentationml.tags+xml"/>
  <Override PartName="/ppt/slides/slide59.xml" ContentType="application/vnd.openxmlformats-officedocument.presentationml.slide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3522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3692.xml" ContentType="application/vnd.openxmlformats-officedocument.presentationml.tags+xml"/>
  <Override PartName="/ppt/tags/tag3929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3437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3623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3793.xml" ContentType="application/vnd.openxmlformats-officedocument.presentationml.tags+xml"/>
  <Override PartName="/ppt/slides/slide40.xml" ContentType="application/vnd.openxmlformats-officedocument.presentationml.slide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3538.xml" ContentType="application/vnd.openxmlformats-officedocument.presentationml.tags+xml"/>
  <Override PartName="/ppt/tags/tag3724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3232.xml" ContentType="application/vnd.openxmlformats-officedocument.presentationml.tags+xml"/>
  <Override PartName="/ppt/tags/tag3894.xml" ContentType="application/vnd.openxmlformats-officedocument.presentationml.tags+xml"/>
  <Override PartName="/ppt/tags/tag3910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3639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3147.xml" ContentType="application/vnd.openxmlformats-officedocument.presentationml.tags+xml"/>
  <Override PartName="/ppt/tags/tag3825.xml" ContentType="application/vnd.openxmlformats-officedocument.presentationml.tags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33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3248.xml" ContentType="application/vnd.openxmlformats-officedocument.presentationml.tags+xml"/>
  <Override PartName="/ppt/tags/tag3434.xml" ContentType="application/vnd.openxmlformats-officedocument.presentationml.tags+xml"/>
  <Override PartName="/ppt/tags/tag3926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3620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3790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3349.xml" ContentType="application/vnd.openxmlformats-officedocument.presentationml.tags+xml"/>
  <Override PartName="/ppt/tags/tag3535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3721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3891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tags/tag3636.xml" ContentType="application/vnd.openxmlformats-officedocument.presentationml.tags+xml"/>
  <Override PartName="/ppt/tags/tag3822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3144.xml" ContentType="application/vnd.openxmlformats-officedocument.presentationml.tags+xml"/>
  <Override PartName="/ppt/tags/tag3330.xml" ContentType="application/vnd.openxmlformats-officedocument.presentationml.tags+xml"/>
  <Override PartName="/ppt/slides/slide53.xml" ContentType="application/vnd.openxmlformats-officedocument.presentationml.slide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245.xml" ContentType="application/vnd.openxmlformats-officedocument.presentationml.tags+xml"/>
  <Override PartName="/ppt/tags/tag3737.xml" ContentType="application/vnd.openxmlformats-officedocument.presentationml.tags+xml"/>
  <Override PartName="/ppt/tags/tag392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3431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charts/chart6.xml" ContentType="application/vnd.openxmlformats-officedocument.drawingml.chart+xml"/>
  <Override PartName="/ppt/tags/tag3838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3346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3532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393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tags/tag3447.xml" ContentType="application/vnd.openxmlformats-officedocument.presentationml.tags+xml"/>
  <Override PartName="/ppt/tags/tag3633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141.xml" ContentType="application/vnd.openxmlformats-officedocument.presentationml.tags+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3548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373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3242.xml" ContentType="application/vnd.openxmlformats-officedocument.presentationml.tags+xml"/>
  <Override PartName="/ppt/tags/tag3920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3649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3157.xml" ContentType="application/vnd.openxmlformats-officedocument.presentationml.tags+xml"/>
  <Override PartName="/ppt/tags/tag3835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3343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393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3258.xml" ContentType="application/vnd.openxmlformats-officedocument.presentationml.tags+xml"/>
  <Override PartName="/ppt/tags/tag3444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630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3359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3545.xml" ContentType="application/vnd.openxmlformats-officedocument.presentationml.tags+xml"/>
  <Override PartName="/ppt/tags/tag373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3154.xml" ContentType="application/vnd.openxmlformats-officedocument.presentationml.tags+xml"/>
  <Override PartName="/ppt/tags/tag3646.xml" ContentType="application/vnd.openxmlformats-officedocument.presentationml.tags+xml"/>
  <Override PartName="/ppt/tags/tag3832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3340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3747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3255.xml" ContentType="application/vnd.openxmlformats-officedocument.presentationml.tags+xml"/>
  <Override PartName="/ppt/tags/tag3933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3441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84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3356.xml" ContentType="application/vnd.openxmlformats-officedocument.presentationml.tags+xml"/>
  <Override PartName="/ppt/tags/tag3542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notesSlides/notesSlide1.xml" ContentType="application/vnd.openxmlformats-officedocument.presentationml.notesSlide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3457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3643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3151.xml" ContentType="application/vnd.openxmlformats-officedocument.presentationml.tags+xml"/>
  <Override PartName="/ppt/slides/slide60.xml" ContentType="application/vnd.openxmlformats-officedocument.presentationml.slide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3558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3744.xml" ContentType="application/vnd.openxmlformats-officedocument.presentationml.tags+xml"/>
  <Override PartName="/ppt/tags/tag393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3252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3659.xml" ContentType="application/vnd.openxmlformats-officedocument.presentationml.tags+xml"/>
  <Override PartName="/ppt/tags/tag384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3167.xml" ContentType="application/vnd.openxmlformats-officedocument.presentationml.tags+xml"/>
  <Override PartName="/ppt/tags/tag3353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3268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3454.xml" ContentType="application/vnd.openxmlformats-officedocument.presentationml.tags+xml"/>
  <Override PartName="/ppt/tags/tag3640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3369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3555.xml" ContentType="application/vnd.openxmlformats-officedocument.presentationml.tags+xml"/>
  <Override PartName="/ppt/tags/tag3741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3656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3164.xml" ContentType="application/vnd.openxmlformats-officedocument.presentationml.tags+xml"/>
  <Override PartName="/ppt/tags/tag3842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3350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3757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3265.xml" ContentType="application/vnd.openxmlformats-officedocument.presentationml.tags+xml"/>
  <Override PartName="/ppt/tags/tag3451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3366.xml" ContentType="application/vnd.openxmlformats-officedocument.presentationml.tags+xml"/>
  <Override PartName="/ppt/tags/tag3858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3552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3467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3653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3161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3568.xml" ContentType="application/vnd.openxmlformats-officedocument.presentationml.tags+xml"/>
  <Override PartName="/ppt/tags/tag3754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3262.xml" ContentType="application/vnd.openxmlformats-officedocument.presentationml.tags+xml"/>
  <Override PartName="/ppt/tags/tag394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177.xml" ContentType="application/vnd.openxmlformats-officedocument.presentationml.tags+xml"/>
  <Override PartName="/ppt/tags/tag3669.xml" ContentType="application/vnd.openxmlformats-officedocument.presentationml.tags+xml"/>
  <Override PartName="/ppt/tags/tag3855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3363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3278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3464.xml" ContentType="application/vnd.openxmlformats-officedocument.presentationml.tags+xml"/>
  <Override PartName="/ppt/tags/tag3650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3209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3379.xml" ContentType="application/vnd.openxmlformats-officedocument.presentationml.tags+xml"/>
  <Override PartName="/ppt/tags/tag3565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3751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3666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3174.xml" ContentType="application/vnd.openxmlformats-officedocument.presentationml.tags+xml"/>
  <Override PartName="/ppt/tags/tag3360.xml" ContentType="application/vnd.openxmlformats-officedocument.presentationml.tags+xml"/>
  <Override PartName="/ppt/tags/tag3852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tags/tag376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3275.xml" ContentType="application/vnd.openxmlformats-officedocument.presentationml.tags+xml"/>
  <Override PartName="/ppt/tags/tag34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3206.xml" ContentType="application/vnd.openxmlformats-officedocument.presentationml.tags+xml"/>
  <Override PartName="/ppt/tags/tag3868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3376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3562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tags/tag3307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3477.xml" ContentType="application/vnd.openxmlformats-officedocument.presentationml.tags+xml"/>
  <Override PartName="/ppt/tags/tag3663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3171.xml" ContentType="application/vnd.openxmlformats-officedocument.presentationml.tags+xml"/>
  <Override PartName="/ppt/tags/tag3408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tags/tag3578.xml" ContentType="application/vnd.openxmlformats-officedocument.presentationml.tags+xml"/>
  <Override PartName="/ppt/tags/tag3764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tags/tag3272.xml" ContentType="application/vnd.openxmlformats-officedocument.presentationml.tags+xml"/>
  <Override PartName="/ppt/tags/tag350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3203.xml" ContentType="application/vnd.openxmlformats-officedocument.presentationml.tags+xml"/>
  <Override PartName="/ppt/tags/tag3679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187.xml" ContentType="application/vnd.openxmlformats-officedocument.presentationml.tags+xml"/>
  <Override PartName="/ppt/tags/tag3865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3373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3304.xml" ContentType="application/vnd.openxmlformats-officedocument.presentationml.tags+xml"/>
  <Override PartName="/ppt/slides/slide27.xml" ContentType="application/vnd.openxmlformats-officedocument.presentationml.slide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tags/tag3288.xml" ContentType="application/vnd.openxmlformats-officedocument.presentationml.tags+xml"/>
  <Override PartName="/ppt/tags/tag3474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notesSlides/notesSlide18.xml" ContentType="application/vnd.openxmlformats-officedocument.presentationml.notesSlide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219.xml" ContentType="application/vnd.openxmlformats-officedocument.presentationml.tags+xml"/>
  <Override PartName="/ppt/tags/tag3660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3389.xml" ContentType="application/vnd.openxmlformats-officedocument.presentationml.tags+xml"/>
  <Override PartName="/ppt/tags/tag3405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3575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3761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3506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3200.xml" ContentType="application/vnd.openxmlformats-officedocument.presentationml.tags+xml"/>
  <Override PartName="/ppt/tags/tag3676.xml" ContentType="application/vnd.openxmlformats-officedocument.presentationml.tags+xml"/>
  <Override PartName="/ppt/tags/tag3862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3184.xml" ContentType="application/vnd.openxmlformats-officedocument.presentationml.tags+xml"/>
  <Override PartName="/ppt/tags/tag3370.xml" ContentType="application/vnd.openxmlformats-officedocument.presentationml.tags+xml"/>
  <Override PartName="/ppt/tags/tag3607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3777.xml" ContentType="application/vnd.openxmlformats-officedocument.presentationml.tags+xml"/>
  <Override PartName="/ppt/slides/slide24.xml" ContentType="application/vnd.openxmlformats-officedocument.presentationml.slide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3285.xml" ContentType="application/vnd.openxmlformats-officedocument.presentationml.tags+xml"/>
  <Override PartName="/ppt/tags/tag3301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notesSlides/notesSlide15.xml" ContentType="application/vnd.openxmlformats-officedocument.presentationml.notesSlide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3471.xml" ContentType="application/vnd.openxmlformats-officedocument.presentationml.tags+xml"/>
  <Override PartName="/ppt/tags/tag370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3216.xml" ContentType="application/vnd.openxmlformats-officedocument.presentationml.tags+xml"/>
  <Override PartName="/ppt/tags/tag3402.xml" ContentType="application/vnd.openxmlformats-officedocument.presentationml.tags+xml"/>
  <Override PartName="/ppt/tags/tag3878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3386.xml" ContentType="application/vnd.openxmlformats-officedocument.presentationml.tags+xml"/>
  <Override PartName="/ppt/tags/tag3572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3317.xml" ContentType="application/vnd.openxmlformats-officedocument.presentationml.tags+xml"/>
  <Override PartName="/ppt/tags/tag3809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3503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3487.xml" ContentType="application/vnd.openxmlformats-officedocument.presentationml.tags+xml"/>
  <Override PartName="/ppt/tags/tag3673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3181.xml" ContentType="application/vnd.openxmlformats-officedocument.presentationml.tags+xml"/>
  <Override PartName="/ppt/tags/tag3418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3588.xml" ContentType="application/vnd.openxmlformats-officedocument.presentationml.tags+xml"/>
  <Override PartName="/ppt/tags/tag3604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3774.xml" ContentType="application/vnd.openxmlformats-officedocument.presentationml.tags+xml"/>
  <Override PartName="/ppt/slides/slide21.xml" ContentType="application/vnd.openxmlformats-officedocument.presentationml.slide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3282.xml" ContentType="application/vnd.openxmlformats-officedocument.presentationml.tags+xml"/>
  <Override PartName="/ppt/tags/tag3519.xml" ContentType="application/vnd.openxmlformats-officedocument.presentationml.tags+xml"/>
  <Override PartName="/ppt/tags/tag3705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notesSlides/notesSlide12.xml" ContentType="application/vnd.openxmlformats-officedocument.presentationml.notesSlide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3213.xml" ContentType="application/vnd.openxmlformats-officedocument.presentationml.tags+xml"/>
  <Override PartName="/ppt/tags/tag3689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3197.xml" ContentType="application/vnd.openxmlformats-officedocument.presentationml.tags+xml"/>
  <Override PartName="/ppt/tags/tag3383.xml" ContentType="application/vnd.openxmlformats-officedocument.presentationml.tags+xml"/>
  <Override PartName="/ppt/tags/tag3875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3806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tags/tag3314.xml" ContentType="application/vnd.openxmlformats-officedocument.presentationml.tags+xml"/>
  <Override PartName="/ppt/tags/tag3500.xml" ContentType="application/vnd.openxmlformats-officedocument.presentationml.tags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3298.xml" ContentType="application/vnd.openxmlformats-officedocument.presentationml.tags+xml"/>
  <Override PartName="/ppt/tags/tag3484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3229.xml" ContentType="application/vnd.openxmlformats-officedocument.presentationml.tags+xml"/>
  <Override PartName="/ppt/tags/tag3670.xml" ContentType="application/vnd.openxmlformats-officedocument.presentationml.tags+xml"/>
  <Override PartName="/ppt/notesSlides/notesSlide28.xml" ContentType="application/vnd.openxmlformats-officedocument.presentationml.notesSlide+xml"/>
  <Override PartName="/ppt/tags/tag3907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heme/themeOverride2.xml" ContentType="application/vnd.openxmlformats-officedocument.themeOverride+xml"/>
  <Override PartName="/ppt/tags/tag3399.xml" ContentType="application/vnd.openxmlformats-officedocument.presentationml.tags+xml"/>
  <Override PartName="/ppt/tags/tag3415.xml" ContentType="application/vnd.openxmlformats-officedocument.presentationml.tags+xml"/>
  <Override PartName="/ppt/tags/tag3601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585.xml" ContentType="application/vnd.openxmlformats-officedocument.presentationml.tags+xml"/>
  <Override PartName="/ppt/tags/tag3771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3516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3686.xml" ContentType="application/vnd.openxmlformats-officedocument.presentationml.tags+xml"/>
  <Override PartName="/ppt/tags/tag3702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3194.xml" ContentType="application/vnd.openxmlformats-officedocument.presentationml.tags+xml"/>
  <Override PartName="/ppt/tags/tag3210.xml" ContentType="application/vnd.openxmlformats-officedocument.presentationml.tags+xml"/>
  <Override PartName="/ppt/tags/tag3872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3380.xml" ContentType="application/vnd.openxmlformats-officedocument.presentationml.tags+xml"/>
  <Override PartName="/ppt/tags/tag3617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3311.xml" ContentType="application/vnd.openxmlformats-officedocument.presentationml.tags+xml"/>
  <Override PartName="/ppt/tags/tag3787.xml" ContentType="application/vnd.openxmlformats-officedocument.presentationml.tags+xml"/>
  <Override PartName="/ppt/tags/tag3803.xml" ContentType="application/vnd.openxmlformats-officedocument.presentationml.tags+xml"/>
  <Override PartName="/ppt/slides/slide34.xml" ContentType="application/vnd.openxmlformats-officedocument.presentationml.slide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3295.xml" ContentType="application/vnd.openxmlformats-officedocument.presentationml.tags+xml"/>
  <Override PartName="/ppt/tags/tag3481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3226.xml" ContentType="application/vnd.openxmlformats-officedocument.presentationml.tags+xml"/>
  <Override PartName="/ppt/notesSlides/notesSlide25.xml" ContentType="application/vnd.openxmlformats-officedocument.presentationml.notesSlide+xml"/>
  <Override PartName="/ppt/tags/tag3718.xml" ContentType="application/vnd.openxmlformats-officedocument.presentationml.tags+xml"/>
  <Override PartName="/ppt/tags/tag390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3412.xml" ContentType="application/vnd.openxmlformats-officedocument.presentationml.tags+xml"/>
  <Override PartName="/ppt/tags/tag3888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396.xml" ContentType="application/vnd.openxmlformats-officedocument.presentationml.tags+xml"/>
  <Override PartName="/ppt/tags/tag3582.xml" ContentType="application/vnd.openxmlformats-officedocument.presentationml.tags+xml"/>
  <Override PartName="/ppt/tags/tag3819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3327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3497.xml" ContentType="application/vnd.openxmlformats-officedocument.presentationml.tags+xml"/>
  <Override PartName="/ppt/tags/tag3513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683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3191.xml" ContentType="application/vnd.openxmlformats-officedocument.presentationml.tags+xml"/>
  <Override PartName="/ppt/tags/tag3428.xml" ContentType="application/vnd.openxmlformats-officedocument.presentationml.tags+xml"/>
  <Override PartName="/ppt/tags/tag3614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3598.xml" ContentType="application/vnd.openxmlformats-officedocument.presentationml.tags+xml"/>
  <Override PartName="/ppt/tags/tag3800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3292.xml" ContentType="application/vnd.openxmlformats-officedocument.presentationml.tags+xml"/>
  <Override PartName="/ppt/tags/tag3784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notesSlides/notesSlide22.xml" ContentType="application/vnd.openxmlformats-officedocument.presentationml.notesSlide+xml"/>
  <Override PartName="/ppt/tags/tag3037.xml" ContentType="application/vnd.openxmlformats-officedocument.presentationml.tags+xml"/>
  <Override PartName="/ppt/tags/tag3529.xml" ContentType="application/vnd.openxmlformats-officedocument.presentationml.tags+xml"/>
  <Override PartName="/ppt/tags/tag3715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223.xml" ContentType="application/vnd.openxmlformats-officedocument.presentationml.tags+xml"/>
  <Override PartName="/ppt/tags/tag3699.xml" ContentType="application/vnd.openxmlformats-officedocument.presentationml.tags+xml"/>
  <Override PartName="/ppt/tags/tag3885.xml" ContentType="application/vnd.openxmlformats-officedocument.presentationml.tags+xml"/>
  <Override PartName="/ppt/tags/tag3901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3393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3138.xml" ContentType="application/vnd.openxmlformats-officedocument.presentationml.tags+xml"/>
  <Override PartName="/ppt/tags/tag3816.xml" ContentType="application/vnd.openxmlformats-officedocument.presentationml.tags+xml"/>
  <Override PartName="/ppt/slides/slide47.xml" ContentType="application/vnd.openxmlformats-officedocument.presentationml.slide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3324.xml" ContentType="application/vnd.openxmlformats-officedocument.presentationml.tags+xml"/>
  <Override PartName="/ppt/tags/tag3510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3494.xml" ContentType="application/vnd.openxmlformats-officedocument.presentationml.tags+xml"/>
  <Override PartName="/ppt/tags/tag3680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3239.xml" ContentType="application/vnd.openxmlformats-officedocument.presentationml.tags+xml"/>
  <Override PartName="/ppt/tags/tag3425.xml" ContentType="application/vnd.openxmlformats-officedocument.presentationml.tags+xml"/>
  <Override PartName="/ppt/tags/tag3917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3595.xml" ContentType="application/vnd.openxmlformats-officedocument.presentationml.tags+xml"/>
  <Override PartName="/ppt/tags/tag3611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3781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3526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3220.xml" ContentType="application/vnd.openxmlformats-officedocument.presentationml.tags+xml"/>
  <Override PartName="/ppt/tags/tag3696.xml" ContentType="application/vnd.openxmlformats-officedocument.presentationml.tags+xml"/>
  <Override PartName="/ppt/tags/tag3712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3882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3135.xml" ContentType="application/vnd.openxmlformats-officedocument.presentationml.tags+xml"/>
  <Override PartName="/ppt/tags/tag3390.xml" ContentType="application/vnd.openxmlformats-officedocument.presentationml.tags+xml"/>
  <Override PartName="/ppt/tags/tag3627.xml" ContentType="application/vnd.openxmlformats-officedocument.presentationml.tags+xml"/>
  <Override PartName="/ppt/tags/tag3813.xml" ContentType="application/vnd.openxmlformats-officedocument.presentationml.tags+xml"/>
  <Override PartName="/ppt/theme/theme2.xml" ContentType="application/vnd.openxmlformats-officedocument.theme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3321.xml" ContentType="application/vnd.openxmlformats-officedocument.presentationml.tags+xml"/>
  <Override PartName="/ppt/tags/tag3797.xml" ContentType="application/vnd.openxmlformats-officedocument.presentationml.tags+xml"/>
  <Override PartName="/ppt/slides/slide44.xml" ContentType="application/vnd.openxmlformats-officedocument.presentationml.slide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3491.xml" ContentType="application/vnd.openxmlformats-officedocument.presentationml.tags+xml"/>
  <Override PartName="/ppt/tags/tag3728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3236.xml" ContentType="application/vnd.openxmlformats-officedocument.presentationml.tags+xml"/>
  <Override PartName="/ppt/tags/tag3914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3422.xml" ContentType="application/vnd.openxmlformats-officedocument.presentationml.tags+xml"/>
  <Override PartName="/ppt/tags/tag3898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3592.xml" ContentType="application/vnd.openxmlformats-officedocument.presentationml.tags+xml"/>
  <Override PartName="/ppt/tags/tag3829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3337.xml" ContentType="application/vnd.openxmlformats-officedocument.presentationml.tags+xml"/>
  <Override PartName="/ppt/tags/tag352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3693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3438.xml" ContentType="application/vnd.openxmlformats-officedocument.presentationml.tags+xml"/>
  <Override PartName="/ppt/tags/tag3624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3794.xml" ContentType="application/vnd.openxmlformats-officedocument.presentationml.tags+xml"/>
  <Override PartName="/ppt/tags/tag3810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3539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3725.xml" ContentType="application/vnd.openxmlformats-officedocument.presentationml.tags+xml"/>
  <Override PartName="/ppt/tags/tag391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233.xml" ContentType="application/vnd.openxmlformats-officedocument.presentationml.tags+xml"/>
  <Override PartName="/ppt/tags/tag3895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3148.xml" ContentType="application/vnd.openxmlformats-officedocument.presentationml.tags+xml"/>
  <Override PartName="/ppt/tags/tag3334.xml" ContentType="application/vnd.openxmlformats-officedocument.presentationml.tags+xml"/>
  <Override PartName="/ppt/tags/tag3826.xml" ContentType="application/vnd.openxmlformats-officedocument.presentationml.tags+xml"/>
  <Override PartName="/ppt/slides/slide57.xml" ContentType="application/vnd.openxmlformats-officedocument.presentationml.slide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3520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3249.xml" ContentType="application/vnd.openxmlformats-officedocument.presentationml.tags+xml"/>
  <Override PartName="/ppt/tags/tag3690.xml" ContentType="application/vnd.openxmlformats-officedocument.presentationml.tags+xml"/>
  <Override PartName="/ppt/tags/tag3927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3435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3621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3791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3536.xml" ContentType="application/vnd.openxmlformats-officedocument.presentationml.tags+xml"/>
  <Override PartName="/ppt/tags/tag372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3230.xml" ContentType="application/vnd.openxmlformats-officedocument.presentationml.tags+xml"/>
  <Override PartName="/ppt/tags/tag3892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3637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tags/tag3145.xml" ContentType="application/vnd.openxmlformats-officedocument.presentationml.tags+xml"/>
  <Override PartName="/ppt/tags/tag3823.xml" ContentType="application/vnd.openxmlformats-officedocument.presentationml.tags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3331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3738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3246.xml" ContentType="application/vnd.openxmlformats-officedocument.presentationml.tags+xml"/>
  <Override PartName="/ppt/tags/tag3432.xml" ContentType="application/vnd.openxmlformats-officedocument.presentationml.tags+xml"/>
  <Override PartName="/ppt/tags/tag3924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charts/chart7.xml" ContentType="application/vnd.openxmlformats-officedocument.drawingml.chart+xml"/>
  <Override PartName="/ppt/tags/tag3839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3347.xml" ContentType="application/vnd.openxmlformats-officedocument.presentationml.tags+xml"/>
  <Override PartName="/ppt/tags/tag3533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34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tags/tag3634.xml" ContentType="application/vnd.openxmlformats-officedocument.presentationml.tags+xml"/>
  <Override PartName="/ppt/tags/tag3820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3142.xml" ContentType="application/vnd.openxmlformats-officedocument.presentationml.tags+xml"/>
  <Override PartName="/ppt/slides/slide51.xml" ContentType="application/vnd.openxmlformats-officedocument.presentationml.slide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3549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243.xml" ContentType="application/vnd.openxmlformats-officedocument.presentationml.tags+xml"/>
  <Override PartName="/ppt/tags/tag3735.xml" ContentType="application/vnd.openxmlformats-officedocument.presentationml.tags+xml"/>
  <Override PartName="/ppt/tags/tag3921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charts/chart4.xml" ContentType="application/vnd.openxmlformats-officedocument.drawingml.chart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3158.xml" ContentType="application/vnd.openxmlformats-officedocument.presentationml.tags+xml"/>
  <Override PartName="/ppt/tags/tag3836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3344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3530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3259.xml" ContentType="application/vnd.openxmlformats-officedocument.presentationml.tags+xml"/>
  <Override PartName="/ppt/tags/tag3937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3445.xml" ContentType="application/vnd.openxmlformats-officedocument.presentationml.tags+xml"/>
  <Override PartName="/ppt/tags/tag363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3546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3732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3240.xml" ContentType="application/vnd.openxmlformats-officedocument.presentationml.tags+xml"/>
  <Override PartName="/ppt/tags/tag62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3647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3155.xml" ContentType="application/vnd.openxmlformats-officedocument.presentationml.tags+xml"/>
  <Override PartName="/ppt/tags/tag3341.xml" ContentType="application/vnd.openxmlformats-officedocument.presentationml.tags+xml"/>
  <Override PartName="/ppt/tags/tag3833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3748.xml" ContentType="application/vnd.openxmlformats-officedocument.presentationml.tags+xml"/>
  <Override PartName="/ppt/tags/tag3934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3256.xml" ContentType="application/vnd.openxmlformats-officedocument.presentationml.tags+xml"/>
  <Override PartName="/ppt/tags/tag3442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3357.xml" ContentType="application/vnd.openxmlformats-officedocument.presentationml.tags+xml"/>
  <Override PartName="/ppt/tags/tag3849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3543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notesSlides/notesSlide2.xml" ContentType="application/vnd.openxmlformats-officedocument.presentationml.notesSlide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3458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3152.xml" ContentType="application/vnd.openxmlformats-officedocument.presentationml.tags+xml"/>
  <Override PartName="/ppt/tags/tag3644.xml" ContentType="application/vnd.openxmlformats-officedocument.presentationml.tags+xml"/>
  <Override PartName="/ppt/tags/tag3830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slides/slide61.xml" ContentType="application/vnd.openxmlformats-officedocument.presentationml.slide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gs/tag3559.xml" ContentType="application/vnd.openxmlformats-officedocument.presentationml.tags+xml"/>
  <Override PartName="/ppt/tags/tag3745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3253.xml" ContentType="application/vnd.openxmlformats-officedocument.presentationml.tags+xml"/>
  <Override PartName="/ppt/tags/tag3931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168.xml" ContentType="application/vnd.openxmlformats-officedocument.presentationml.tags+xml"/>
  <Override PartName="/ppt/tags/tag3846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3354.xml" ContentType="application/vnd.openxmlformats-officedocument.presentationml.tags+xml"/>
  <Override PartName="/ppt/tags/tag3540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3269.xml" ContentType="application/vnd.openxmlformats-officedocument.presentationml.tags+xml"/>
  <Override PartName="/ppt/tags/tag3455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641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3556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3250.xml" ContentType="application/vnd.openxmlformats-officedocument.presentationml.tags+xml"/>
  <Override PartName="/ppt/tags/tag3742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3657.xml" ContentType="application/vnd.openxmlformats-officedocument.presentationml.tags+xml"/>
  <Override PartName="/ppt/tags/tag384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3165.xml" ContentType="application/vnd.openxmlformats-officedocument.presentationml.tags+xml"/>
  <Override PartName="/ppt/tags/tag3351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3266.xml" ContentType="application/vnd.openxmlformats-officedocument.presentationml.tags+xml"/>
  <Override PartName="/ppt/tags/tag3758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3452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3859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3367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3553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3468.xml" ContentType="application/vnd.openxmlformats-officedocument.presentationml.tags+xml"/>
  <Override PartName="/ppt/tags/tag3654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3162.xml" ContentType="application/vnd.openxmlformats-officedocument.presentationml.tags+xml"/>
  <Override PartName="/ppt/tags/tag3840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3569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3755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3263.xml" ContentType="application/vnd.openxmlformats-officedocument.presentationml.tags+xml"/>
  <Override PartName="/ppt/tags/tag3941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3178.xml" ContentType="application/vnd.openxmlformats-officedocument.presentationml.tags+xml"/>
  <Override PartName="/ppt/tags/tag3364.xml" ContentType="application/vnd.openxmlformats-officedocument.presentationml.tags+xml"/>
  <Override PartName="/ppt/tags/tag3856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3550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3279.xml" ContentType="application/vnd.openxmlformats-officedocument.presentationml.tags+xml"/>
  <Override PartName="/ppt/tags/tag3465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3651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3566.xml" ContentType="application/vnd.openxmlformats-officedocument.presentationml.tags+xml"/>
  <Override PartName="/ppt/tags/tag3752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32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3175.xml" ContentType="application/vnd.openxmlformats-officedocument.presentationml.tags+xml"/>
  <Override PartName="/ppt/tags/tag3667.xml" ContentType="application/vnd.openxmlformats-officedocument.presentationml.tags+xml"/>
  <Override PartName="/ppt/tags/tag3853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3361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tags/tag3768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3276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3462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3207.xml" ContentType="application/vnd.openxmlformats-officedocument.presentationml.tags+xml"/>
  <Override PartName="/ppt/tags/tag3869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3377.xml" ContentType="application/vnd.openxmlformats-officedocument.presentationml.tags+xml"/>
  <Override PartName="/ppt/tags/tag3563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3308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tags/tag3478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tags/tag3664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3172.xml" ContentType="application/vnd.openxmlformats-officedocument.presentationml.tags+xml"/>
  <Override PartName="/ppt/tags/tag3409.xml" ContentType="application/vnd.openxmlformats-officedocument.presentationml.tags+xml"/>
  <Override PartName="/ppt/tags/tag3850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Override PartName="/ppt/tags/tag3579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tags/tag3273.xml" ContentType="application/vnd.openxmlformats-officedocument.presentationml.tags+xml"/>
  <Override PartName="/ppt/tags/tag376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3204.xml" ContentType="application/vnd.openxmlformats-officedocument.presentationml.tags+xml"/>
  <Override PartName="/ppt/tags/tag3866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3188.xml" ContentType="application/vnd.openxmlformats-officedocument.presentationml.tags+xml"/>
  <Override PartName="/ppt/tags/tag3374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3560.xml" ContentType="application/vnd.openxmlformats-officedocument.presentationml.tags+xml"/>
  <Override PartName="/ppt/slides/slide28.xml" ContentType="application/vnd.openxmlformats-officedocument.presentationml.slide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3289.xml" ContentType="application/vnd.openxmlformats-officedocument.presentationml.tags+xml"/>
  <Override PartName="/ppt/tags/tag3305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notesSlides/notesSlide19.xml" ContentType="application/vnd.openxmlformats-officedocument.presentationml.notesSlide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3475.xml" ContentType="application/vnd.openxmlformats-officedocument.presentationml.tags+xml"/>
  <Override PartName="/ppt/tags/tag3661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3406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3576.xml" ContentType="application/vnd.openxmlformats-officedocument.presentationml.tags+xml"/>
  <Override PartName="/ppt/tags/tag3762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3270.xml" ContentType="application/vnd.openxmlformats-officedocument.presentationml.tags+xml"/>
  <Override PartName="/ppt/tags/tag3507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3201.xml" ContentType="application/vnd.openxmlformats-officedocument.presentationml.tags+xml"/>
  <Override PartName="/ppt/tags/tag3677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3185.xml" ContentType="application/vnd.openxmlformats-officedocument.presentationml.tags+xml"/>
  <Override PartName="/ppt/tags/tag3863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3302.xml" ContentType="application/vnd.openxmlformats-officedocument.presentationml.tags+xml"/>
  <Override PartName="/ppt/tags/tag3778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3286.xml" ContentType="application/vnd.openxmlformats-officedocument.presentationml.tags+xml"/>
  <Override PartName="/ppt/tags/tag1204.xml" ContentType="application/vnd.openxmlformats-officedocument.presentationml.tags+xml"/>
  <Override PartName="/ppt/notesSlides/notesSlide16.xml" ContentType="application/vnd.openxmlformats-officedocument.presentationml.notesSlide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3387.xml" ContentType="application/vnd.openxmlformats-officedocument.presentationml.tags+xml"/>
  <Override PartName="/ppt/tags/tag3403.xml" ContentType="application/vnd.openxmlformats-officedocument.presentationml.tags+xml"/>
  <Override PartName="/ppt/tags/tag3879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3488.xml" ContentType="application/vnd.openxmlformats-officedocument.presentationml.tags+xml"/>
  <Override PartName="/ppt/tags/tag3504.xml" ContentType="application/vnd.openxmlformats-officedocument.presentationml.tags+xml"/>
  <Default Extension="png" ContentType="image/png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3860.xml" ContentType="application/vnd.openxmlformats-officedocument.presentationml.tags+xml"/>
  <Override PartName="/ppt/tags/tag1406.xml" ContentType="application/vnd.openxmlformats-officedocument.presentationml.tags+xml"/>
  <Override PartName="/ppt/tags/tag3605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3589.xml" ContentType="application/vnd.openxmlformats-officedocument.presentationml.tags+xml"/>
  <Override PartName="/ppt/slides/slide22.xml" ContentType="application/vnd.openxmlformats-officedocument.presentationml.slide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3706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3198.xml" ContentType="application/vnd.openxmlformats-officedocument.presentationml.tags+xml"/>
  <Override PartName="/ppt/tags/tag3214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3570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3315.xml" ContentType="application/vnd.openxmlformats-officedocument.presentationml.tags+xml"/>
  <Override PartName="/ppt/tags/tag3807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  <Override PartName="/ppt/tags/tag3299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3671.xml" ContentType="application/vnd.openxmlformats-officedocument.presentationml.tags+xml"/>
  <Override PartName="/ppt/tags/tag3908.xml" ContentType="application/vnd.openxmlformats-officedocument.presentationml.tags+xml"/>
  <Override PartName="/ppt/notesSlides/notesSlide29.xml" ContentType="application/vnd.openxmlformats-officedocument.presentationml.notesSlide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2630.xml" ContentType="application/vnd.openxmlformats-officedocument.presentationml.tags+xml"/>
  <Override PartName="/ppt/tags/tag3416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1573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3772.xml" ContentType="application/vnd.openxmlformats-officedocument.presentationml.tags+xml"/>
  <Override PartName="/ppt/tags/tag478.xml" ContentType="application/vnd.openxmlformats-officedocument.presentationml.tags+xml"/>
  <Override PartName="/ppt/tags/tag2731.xml" ContentType="application/vnd.openxmlformats-officedocument.presentationml.tags+xml"/>
  <Override PartName="/ppt/tags/tag3280.xml" ContentType="application/vnd.openxmlformats-officedocument.presentationml.tags+xml"/>
  <Override PartName="/ppt/tags/tag3517.xml" ContentType="application/vnd.openxmlformats-officedocument.presentationml.tags+xml"/>
  <Override PartName="/ppt/tags/tag850.xml" ContentType="application/vnd.openxmlformats-officedocument.presentationml.tags+xml"/>
  <Override PartName="/ppt/notesSlides/notesSlide10.xml" ContentType="application/vnd.openxmlformats-officedocument.presentationml.notesSlide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2832.xml" ContentType="application/vnd.openxmlformats-officedocument.presentationml.tags+xml"/>
  <Override PartName="/ppt/tags/tag3381.xml" ContentType="application/vnd.openxmlformats-officedocument.presentationml.tags+xml"/>
  <Override PartName="/ppt/tags/tag3618.xml" ContentType="application/vnd.openxmlformats-officedocument.presentationml.tags+xml"/>
  <Override PartName="/ppt/tags/tag3873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951.xml" ContentType="application/vnd.openxmlformats-officedocument.presentationml.tags+xml"/>
  <Override PartName="/ppt/tags/tag1775.xml" ContentType="application/vnd.openxmlformats-officedocument.presentationml.tags+xml"/>
  <Override PartName="/ppt/slides/slide35.xml" ContentType="application/vnd.openxmlformats-officedocument.presentationml.slide+xml"/>
  <Override PartName="/ppt/tags/tag1283.xml" ContentType="application/vnd.openxmlformats-officedocument.presentationml.tags+xml"/>
  <Override PartName="/ppt/tags/tag2069.xml" ContentType="application/vnd.openxmlformats-officedocument.presentationml.tags+xml"/>
  <Override PartName="/ppt/tags/tag2933.xml" ContentType="application/vnd.openxmlformats-officedocument.presentationml.tags+xml"/>
  <Override PartName="/ppt/tags/tag3482.xml" ContentType="application/vnd.openxmlformats-officedocument.presentationml.tags+xml"/>
  <Override PartName="/ppt/tags/tag371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1028.xml" ContentType="application/vnd.openxmlformats-officedocument.presentationml.tags+xml"/>
  <Override PartName="/ppt/tags/tag2441.xml" ContentType="application/vnd.openxmlformats-officedocument.presentationml.tags+xml"/>
  <Override PartName="/ppt/tags/tag3227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3583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3328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3684.xml" ContentType="application/vnd.openxmlformats-officedocument.presentationml.tags+xml"/>
  <Override PartName="/ppt/tags/tag3700.xml" ContentType="application/vnd.openxmlformats-officedocument.presentationml.tags+xml"/>
  <Override PartName="/ppt/tags/tag406.xml" ContentType="application/vnd.openxmlformats-officedocument.presentationml.tags+xml"/>
  <Override PartName="/ppt/tags/tag2643.xml" ContentType="application/vnd.openxmlformats-officedocument.presentationml.tags+xml"/>
  <Override PartName="/ppt/tags/tag3192.xml" ContentType="application/vnd.openxmlformats-officedocument.presentationml.tags+xml"/>
  <Override PartName="/ppt/tags/tag3429.xml" ContentType="application/vnd.openxmlformats-officedocument.presentationml.tags+xml"/>
  <Override PartName="/ppt/tags/tag89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3801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3785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2744.xml" ContentType="application/vnd.openxmlformats-officedocument.presentationml.tags+xml"/>
  <Override PartName="/ppt/tags/tag3293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notesSlides/notesSlide23.xml" ContentType="application/vnd.openxmlformats-officedocument.presentationml.notesSlide+xml"/>
  <Override PartName="/ppt/tags/tag3038.xml" ContentType="application/vnd.openxmlformats-officedocument.presentationml.tags+xml"/>
  <Override PartName="/ppt/tags/tag3902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3410.xml" ContentType="application/vnd.openxmlformats-officedocument.presentationml.tags+xml"/>
  <Override PartName="/ppt/tags/tag3886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804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394.xml" ContentType="application/vnd.openxmlformats-officedocument.presentationml.tags+xml"/>
  <Override PartName="/ppt/tags/tag964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3139.xml" ContentType="application/vnd.openxmlformats-officedocument.presentationml.tags+xml"/>
  <Override PartName="/ppt/slides/slide48.xml" ContentType="application/vnd.openxmlformats-officedocument.presentationml.slide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2946.xml" ContentType="application/vnd.openxmlformats-officedocument.presentationml.tags+xml"/>
  <Override PartName="/ppt/tags/tag3495.xml" ContentType="application/vnd.openxmlformats-officedocument.presentationml.tags+xml"/>
  <Override PartName="/ppt/tags/tag3511.xml" ContentType="application/vnd.openxmlformats-officedocument.presentationml.tags+xml"/>
  <Override PartName="/ppt/tags/tag217.xml" ContentType="application/vnd.openxmlformats-officedocument.presentationml.tags+xml"/>
  <Override PartName="/ppt/tags/tag1905.xml" ContentType="application/vnd.openxmlformats-officedocument.presentationml.tags+xml"/>
  <Override PartName="/ppt/tags/tag2454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3612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3120.xml" ContentType="application/vnd.openxmlformats-officedocument.presentationml.tags+xml"/>
  <Override PartName="/ppt/tags/tag3596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2555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2063.xml" ContentType="application/vnd.openxmlformats-officedocument.presentationml.tags+xml"/>
  <Override PartName="/ppt/tags/tag371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1870.xml" ContentType="application/vnd.openxmlformats-officedocument.presentationml.tags+xml"/>
  <Override PartName="/ppt/tags/tag3221.xml" ContentType="application/vnd.openxmlformats-officedocument.presentationml.tags+xml"/>
  <Override PartName="/ppt/tags/tag3697.xml" ContentType="application/vnd.openxmlformats-officedocument.presentationml.tags+xml"/>
  <Override PartName="/ppt/tags/tag41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3798.xml" ContentType="application/vnd.openxmlformats-officedocument.presentationml.tags+xml"/>
  <Override PartName="/ppt/tags/tag3814.xml" ContentType="application/vnd.openxmlformats-officedocument.presentationml.tags+xml"/>
  <Override PartName="/ppt/tags/tag283.xml" ContentType="application/vnd.openxmlformats-officedocument.presentationml.tags+xml"/>
  <Override PartName="/ppt/tags/tag1971.xml" ContentType="application/vnd.openxmlformats-officedocument.presentationml.tags+xml"/>
  <Override PartName="/ppt/tags/tag2757.xml" ContentType="application/vnd.openxmlformats-officedocument.presentationml.tags+xml"/>
  <Override PartName="/ppt/tags/tag3322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3915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3423.xml" ContentType="application/vnd.openxmlformats-officedocument.presentationml.tags+xml"/>
  <Override PartName="/ppt/tags/tag3899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2858.xml" ContentType="application/vnd.openxmlformats-officedocument.presentationml.tags+xml"/>
  <Override PartName="/ppt/tags/tag12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3524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1426.xml" ContentType="application/vnd.openxmlformats-officedocument.presentationml.tags+xml"/>
  <Override PartName="/ppt/tags/tag3880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133.xml" ContentType="application/vnd.openxmlformats-officedocument.presentationml.tags+xml"/>
  <Override PartName="/ppt/tags/tag3625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slides/slide42.xml" ContentType="application/vnd.openxmlformats-officedocument.presentationml.slide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2076.xml" ContentType="application/vnd.openxmlformats-officedocument.presentationml.tags+xml"/>
  <Override PartName="/ppt/tags/tag2940.xml" ContentType="application/vnd.openxmlformats-officedocument.presentationml.tags+xml"/>
  <Override PartName="/ppt/tags/tag372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1035.xml" ContentType="application/vnd.openxmlformats-officedocument.presentationml.tags+xml"/>
  <Override PartName="/ppt/tags/tag3234.xml" ContentType="application/vnd.openxmlformats-officedocument.presentationml.tags+xml"/>
  <Override PartName="/ppt/tags/tag195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2177.xml" ContentType="application/vnd.openxmlformats-officedocument.presentationml.tags+xml"/>
  <Override PartName="/ppt/tags/tag3590.xml" ContentType="application/vnd.openxmlformats-officedocument.presentationml.tags+xml"/>
  <Override PartName="/ppt/tags/tag3827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1984.xml" ContentType="application/vnd.openxmlformats-officedocument.presentationml.tags+xml"/>
  <Override PartName="/ppt/tags/tag3335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2650.xml" ContentType="application/vnd.openxmlformats-officedocument.presentationml.tags+xml"/>
  <Override PartName="/ppt/tags/tag3691.xml" ContentType="application/vnd.openxmlformats-officedocument.presentationml.tags+xml"/>
  <Override PartName="/ppt/tags/tag3928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3436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3792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2751.xml" ContentType="application/vnd.openxmlformats-officedocument.presentationml.tags+xml"/>
  <Override PartName="/ppt/tags/tag3537.xml" ContentType="application/vnd.openxmlformats-officedocument.presentationml.tags+xml"/>
  <Override PartName="/ppt/tags/tag498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2004.xml" ContentType="application/vnd.openxmlformats-officedocument.presentationml.tags+xml"/>
  <Override PartName="/ppt/tags/tag3893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1439.xml" ContentType="application/vnd.openxmlformats-officedocument.presentationml.tags+xml"/>
  <Override PartName="/ppt/tags/tag2852.xml" ContentType="application/vnd.openxmlformats-officedocument.presentationml.tags+xml"/>
  <Override PartName="/ppt/tags/tag3638.xml" ContentType="application/vnd.openxmlformats-officedocument.presentationml.tags+xml"/>
  <Override PartName="/ppt/tags/tag12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3146.xml" ContentType="application/vnd.openxmlformats-officedocument.presentationml.tags+xml"/>
  <Override PartName="/ppt/slides/slide55.xml" ContentType="application/vnd.openxmlformats-officedocument.presentationml.slide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1048.xml" ContentType="application/vnd.openxmlformats-officedocument.presentationml.tags+xml"/>
  <Override PartName="/ppt/tags/tag1912.xml" ContentType="application/vnd.openxmlformats-officedocument.presentationml.tags+xml"/>
  <Override PartName="/ppt/tags/tag2461.xml" ContentType="application/vnd.openxmlformats-officedocument.presentationml.tags+xml"/>
  <Override PartName="/ppt/tags/tag3247.xml" ContentType="application/vnd.openxmlformats-officedocument.presentationml.tags+xml"/>
  <Override PartName="/ppt/tags/tag3739.xml" ContentType="application/vnd.openxmlformats-officedocument.presentationml.tags+xml"/>
  <Override PartName="/ppt/presentation.xml" ContentType="application/vnd.openxmlformats-officedocument.presentationml.presentation.main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charts/chart8.xml" ContentType="application/vnd.openxmlformats-officedocument.drawingml.char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1149.xml" ContentType="application/vnd.openxmlformats-officedocument.presentationml.tags+xml"/>
  <Override PartName="/ppt/tags/tag2562.xml" ContentType="application/vnd.openxmlformats-officedocument.presentationml.tags+xml"/>
  <Override PartName="/ppt/tags/tag3348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372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42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tags/tag3449.xml" ContentType="application/vnd.openxmlformats-officedocument.presentationml.tags+xml"/>
  <Override PartName="/ppt/slideLayouts/slideLayout4.xml" ContentType="application/vnd.openxmlformats-officedocument.presentationml.slideLayout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3821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Default Extension="wmf" ContentType="image/x-wmf"/>
  <Override PartName="/ppt/tags/tag2764.xml" ContentType="application/vnd.openxmlformats-officedocument.presentationml.tags+xml"/>
  <Override PartName="/ppt/tags/tag1723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3058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2017.xml" ContentType="application/vnd.openxmlformats-officedocument.presentationml.tags+xml"/>
  <Override PartName="/ppt/tags/tag3430.xml" ContentType="application/vnd.openxmlformats-officedocument.presentationml.tags+xml"/>
  <Override PartName="/ppt/tags/tag3922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notesSlides/notesSlide9.xml" ContentType="application/vnd.openxmlformats-officedocument.presentationml.notesSlide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3159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2118.xml" ContentType="application/vnd.openxmlformats-officedocument.presentationml.tags+xml"/>
  <Override PartName="/ppt/tags/tag3531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3632.xml" ContentType="application/vnd.openxmlformats-officedocument.presentationml.tags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575.xml" ContentType="application/vnd.openxmlformats-officedocument.presentationml.tags+xml"/>
  <Override PartName="/ppt/tags/tag3140.xml" ContentType="application/vnd.openxmlformats-officedocument.presentationml.tags+xml"/>
  <Override PartName="/ppt/tags/tag710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373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3241.xml" ContentType="application/vnd.openxmlformats-officedocument.presentationml.tags+xml"/>
  <Override PartName="/ppt/tags/tag439.xml" ContentType="application/vnd.openxmlformats-officedocument.presentationml.tags+xml"/>
  <Override PartName="/ppt/tags/tag1890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811.xml" ContentType="application/vnd.openxmlformats-officedocument.presentationml.tags+xml"/>
  <Override PartName="/ppt/charts/chart2.xml" ContentType="application/vnd.openxmlformats-officedocument.drawingml.chart+xml"/>
  <Override PartName="/ppt/tags/tag1635.xml" ContentType="application/vnd.openxmlformats-officedocument.presentationml.tags+xml"/>
  <Override PartName="/ppt/tags/tag2184.xml" ContentType="application/vnd.openxmlformats-officedocument.presentationml.tags+xml"/>
  <Override PartName="/ppt/tags/tag3834.xml" ContentType="application/vnd.openxmlformats-officedocument.presentationml.tags+xml"/>
  <Override PartName="/ppt/tags/tag795.xml" ContentType="application/vnd.openxmlformats-officedocument.presentationml.tags+xml"/>
  <Override PartName="/ppt/tags/tag1143.xml" ContentType="application/vnd.openxmlformats-officedocument.presentationml.tags+xml"/>
  <Override PartName="/ppt/tags/tag3342.xml" ContentType="application/vnd.openxmlformats-officedocument.presentationml.tags+xml"/>
  <Override PartName="/ppt/tags/tag4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244.xml" ContentType="application/vnd.openxmlformats-officedocument.presentationml.tags+xml"/>
  <Override PartName="/ppt/tags/tag3935.xml" ContentType="application/vnd.openxmlformats-officedocument.presentationml.tags+xml"/>
  <Override PartName="/ppt/tags/tag420.xml" ContentType="application/vnd.openxmlformats-officedocument.presentationml.tags+xml"/>
  <Override PartName="/ppt/tags/tag2878.xml" ContentType="application/vnd.openxmlformats-officedocument.presentationml.tags+xml"/>
  <Override PartName="/ppt/tags/tag3443.xml" ContentType="application/vnd.openxmlformats-officedocument.presentationml.tags+xml"/>
  <Override PartName="/ppt/tags/tag14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3544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3645.xml" ContentType="application/vnd.openxmlformats-officedocument.presentationml.tags+xml"/>
  <Override PartName="/ppt/tags/tag130.xml" ContentType="application/vnd.openxmlformats-officedocument.presentationml.tags+xml"/>
  <Override PartName="/ppt/tags/tag2604.xml" ContentType="application/vnd.openxmlformats-officedocument.presentationml.tags+xml"/>
  <Override PartName="/ppt/tags/tag3153.xml" ContentType="application/vnd.openxmlformats-officedocument.presentationml.tags+xml"/>
  <Override PartName="/ppt/slides/slide62.xml" ContentType="application/vnd.openxmlformats-officedocument.presentationml.slide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2960.xml" ContentType="application/vnd.openxmlformats-officedocument.presentationml.tags+xml"/>
  <Override PartName="/ppt/tags/tag3746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3254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847.xml" ContentType="application/vnd.openxmlformats-officedocument.presentationml.tags+xml"/>
  <Override PartName="/ppt/tags/tag31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2806.xml" ContentType="application/vnd.openxmlformats-officedocument.presentationml.tags+xml"/>
  <Override PartName="/ppt/tags/tag3355.xml" ContentType="application/vnd.openxmlformats-officedocument.presentationml.tags+xml"/>
  <Override PartName="/ppt/tags/tag2314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3456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1730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3557.xml" ContentType="application/vnd.openxmlformats-officedocument.presentationml.tags+xml"/>
  <Override PartName="/ppt/tags/tag890.xml" ContentType="application/vnd.openxmlformats-officedocument.presentationml.tags+xml"/>
  <Override PartName="/ppt/tags/tag2024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872.xml" ContentType="application/vnd.openxmlformats-officedocument.presentationml.tags+xml"/>
  <Override PartName="/ppt/tags/tag3658.xml" ContentType="application/vnd.openxmlformats-officedocument.presentationml.tags+xml"/>
  <Override PartName="/ppt/tags/tag143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3166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1068.xml" ContentType="application/vnd.openxmlformats-officedocument.presentationml.tags+xml"/>
  <Override PartName="/ppt/tags/tag2973.xml" ContentType="application/vnd.openxmlformats-officedocument.presentationml.tags+xml"/>
  <Override PartName="/ppt/tags/tag3759.xml" ContentType="application/vnd.openxmlformats-officedocument.presentationml.tags+xml"/>
  <Default Extension="jpeg" ContentType="image/jpeg"/>
  <Override PartName="/ppt/tags/tag24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3267.xml" ContentType="application/vnd.openxmlformats-officedocument.presentationml.tags+xml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3368.xml" ContentType="application/vnd.openxmlformats-officedocument.presentationml.tags+xml"/>
  <Override PartName="/ppt/tags/tag938.xml" ContentType="application/vnd.openxmlformats-officedocument.presentationml.tags+xml"/>
  <Override PartName="/ppt/tags/tag3740.xml" ContentType="application/vnd.openxmlformats-officedocument.presentationml.tags+xml"/>
  <Override PartName="/ppt/tags/tag446.xml" ContentType="application/vnd.openxmlformats-officedocument.presentationml.tags+xml"/>
  <Override PartName="/ppt/tags/tag2683.xml" ContentType="application/vnd.openxmlformats-officedocument.presentationml.tags+xml"/>
  <Override PartName="/ppt/tags/tag3469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3841.xml" ContentType="application/vnd.openxmlformats-officedocument.presentationml.tags+xml"/>
  <Override PartName="/ppt/tags/tag1150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2784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3078.xml" ContentType="application/vnd.openxmlformats-officedocument.presentationml.tags+xml"/>
  <Override PartName="/ppt/tags/tag2037.xml" ContentType="application/vnd.openxmlformats-officedocument.presentationml.tags+xml"/>
  <Override PartName="/ppt/tags/tag2901.xml" ContentType="application/vnd.openxmlformats-officedocument.presentationml.tags+xml"/>
  <Override PartName="/ppt/tags/tag3450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3179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3551.xml" ContentType="application/vnd.openxmlformats-officedocument.presentationml.tags+xml"/>
  <Override PartName="/ppt/tags/tag25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3652.xml" ContentType="application/vnd.openxmlformats-officedocument.presentationml.tags+xml"/>
  <Override PartName="/ppt/tags/tag2611.xml" ContentType="application/vnd.openxmlformats-officedocument.presentationml.tags+xml"/>
  <Override PartName="/ppt/tags/tag3160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3753.xml" ContentType="application/vnd.openxmlformats-officedocument.presentationml.tags+xml"/>
  <Override PartName="/ppt/tags/tag459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3261.xml" ContentType="application/vnd.openxmlformats-officedocument.presentationml.tags+xml"/>
  <Override PartName="/ppt/tags/tag831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3006.xml" ContentType="application/vnd.openxmlformats-officedocument.presentationml.tags+xml"/>
  <Override PartName="/ppt/tags/tag1163.xml" ContentType="application/vnd.openxmlformats-officedocument.presentationml.tags+xml"/>
  <Override PartName="/ppt/tags/tag2813.xml" ContentType="application/vnd.openxmlformats-officedocument.presentationml.tags+xml"/>
  <Override PartName="/ppt/tags/tag3362.xml" ContentType="application/vnd.openxmlformats-officedocument.presentationml.tags+xml"/>
  <Override PartName="/ppt/tags/tag3854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932.xml" ContentType="application/vnd.openxmlformats-officedocument.presentationml.tags+xml"/>
  <Override PartName="/ppt/tags/tag175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2914.xml" ContentType="application/vnd.openxmlformats-officedocument.presentationml.tags+xml"/>
  <Override PartName="/ppt/tags/tag3463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3208.xml" ContentType="application/vnd.openxmlformats-officedocument.presentationml.tags+xml"/>
  <Override PartName="/ppt/tags/tag16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2999.xml" ContentType="application/vnd.openxmlformats-officedocument.presentationml.tags+xml"/>
  <Override PartName="/ppt/tags/tag3564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tags/tag3309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2624.xml" ContentType="application/vnd.openxmlformats-officedocument.presentationml.tags+xml"/>
  <Override PartName="/ppt/tags/tag3173.xml" ContentType="application/vnd.openxmlformats-officedocument.presentationml.tags+xml"/>
  <Override PartName="/ppt/tags/tag3665.xml" ContentType="application/vnd.openxmlformats-officedocument.presentationml.tags+xml"/>
  <Override PartName="/ppt/tags/tag2132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2980.xml" ContentType="application/vnd.openxmlformats-officedocument.presentationml.tags+xml"/>
  <Override PartName="/ppt/tags/tag3766.xml" ContentType="application/vnd.openxmlformats-officedocument.presentationml.tags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2725.xml" ContentType="application/vnd.openxmlformats-officedocument.presentationml.tags+xml"/>
  <Override PartName="/ppt/tags/tag3274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3019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3867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2826.xml" ContentType="application/vnd.openxmlformats-officedocument.presentationml.tags+xml"/>
  <Override PartName="/ppt/tags/tag3375.xml" ContentType="application/vnd.openxmlformats-officedocument.presentationml.tags+xml"/>
  <Override PartName="/ppt/tags/tag945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slides/slide29.xml" ContentType="application/vnd.openxmlformats-officedocument.presentationml.slide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tags/tag3476.xml" ContentType="application/vnd.openxmlformats-officedocument.presentationml.tags+xml"/>
  <Override PartName="/ppt/slides/slide4.xml" ContentType="application/vnd.openxmlformats-officedocument.presentationml.slide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tags/tag3577.xml" ContentType="application/vnd.openxmlformats-officedocument.presentationml.tags+xml"/>
  <Override PartName="/ppt/slides/slide10.xml" ContentType="application/vnd.openxmlformats-officedocument.presentationml.slide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3085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1003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3202.xml" ContentType="application/vnd.openxmlformats-officedocument.presentationml.tags+xml"/>
  <Override PartName="/ppt/tags/tag367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416" r:id="rId2"/>
    <p:sldId id="504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25" r:id="rId11"/>
    <p:sldId id="356" r:id="rId12"/>
    <p:sldId id="400" r:id="rId13"/>
    <p:sldId id="355" r:id="rId14"/>
    <p:sldId id="388" r:id="rId15"/>
    <p:sldId id="449" r:id="rId16"/>
    <p:sldId id="406" r:id="rId17"/>
    <p:sldId id="407" r:id="rId18"/>
    <p:sldId id="401" r:id="rId19"/>
    <p:sldId id="501" r:id="rId20"/>
    <p:sldId id="428" r:id="rId21"/>
    <p:sldId id="429" r:id="rId22"/>
    <p:sldId id="505" r:id="rId23"/>
    <p:sldId id="435" r:id="rId24"/>
    <p:sldId id="437" r:id="rId25"/>
    <p:sldId id="506" r:id="rId26"/>
    <p:sldId id="442" r:id="rId27"/>
    <p:sldId id="445" r:id="rId28"/>
    <p:sldId id="447" r:id="rId29"/>
    <p:sldId id="494" r:id="rId30"/>
    <p:sldId id="448" r:id="rId31"/>
    <p:sldId id="451" r:id="rId32"/>
    <p:sldId id="452" r:id="rId33"/>
    <p:sldId id="453" r:id="rId34"/>
    <p:sldId id="454" r:id="rId35"/>
    <p:sldId id="461" r:id="rId36"/>
    <p:sldId id="460" r:id="rId37"/>
    <p:sldId id="462" r:id="rId38"/>
    <p:sldId id="463" r:id="rId39"/>
    <p:sldId id="469" r:id="rId40"/>
    <p:sldId id="507" r:id="rId41"/>
    <p:sldId id="466" r:id="rId42"/>
    <p:sldId id="468" r:id="rId43"/>
    <p:sldId id="470" r:id="rId44"/>
    <p:sldId id="471" r:id="rId45"/>
    <p:sldId id="472" r:id="rId46"/>
    <p:sldId id="475" r:id="rId47"/>
    <p:sldId id="478" r:id="rId48"/>
    <p:sldId id="503" r:id="rId49"/>
    <p:sldId id="476" r:id="rId50"/>
    <p:sldId id="479" r:id="rId51"/>
    <p:sldId id="480" r:id="rId52"/>
    <p:sldId id="482" r:id="rId53"/>
    <p:sldId id="509" r:id="rId54"/>
    <p:sldId id="483" r:id="rId55"/>
    <p:sldId id="484" r:id="rId56"/>
    <p:sldId id="485" r:id="rId57"/>
    <p:sldId id="486" r:id="rId58"/>
    <p:sldId id="487" r:id="rId59"/>
    <p:sldId id="490" r:id="rId60"/>
    <p:sldId id="493" r:id="rId61"/>
    <p:sldId id="492" r:id="rId62"/>
    <p:sldId id="414" r:id="rId63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3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3" autoAdjust="0"/>
    <p:restoredTop sz="85851" autoAdjust="0"/>
  </p:normalViewPr>
  <p:slideViewPr>
    <p:cSldViewPr>
      <p:cViewPr varScale="1">
        <p:scale>
          <a:sx n="85" d="100"/>
          <a:sy n="85" d="100"/>
        </p:scale>
        <p:origin x="-90" y="-2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6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home\michael\Dropbox\PerMoby\survey_analysis_mast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home\michael\Dropbox\PerMoby\Privacy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home\michael\Dropbox\PerMoby\Privacy_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home\michael\Dropbox\PerMoby\Privacy_graph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home\michael\Dropbox\cashtags_results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home\michael\Dropbox\cashtags_results.xlsx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home\michael\Dropbox\cashtags_resul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oxsrv\home\michael\Dropbox\cashtags_resul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bar"/>
        <c:grouping val="clustered"/>
        <c:ser>
          <c:idx val="0"/>
          <c:order val="0"/>
          <c:cat>
            <c:strRef>
              <c:f>graphs!$B$23:$B$33</c:f>
              <c:strCache>
                <c:ptCount val="11"/>
                <c:pt idx="0">
                  <c:v>Washroom</c:v>
                </c:pt>
                <c:pt idx="1">
                  <c:v>Exercising</c:v>
                </c:pt>
                <c:pt idx="2">
                  <c:v>Park</c:v>
                </c:pt>
                <c:pt idx="3">
                  <c:v>Office</c:v>
                </c:pt>
                <c:pt idx="4">
                  <c:v>Air/Bus/Train Station</c:v>
                </c:pt>
                <c:pt idx="5">
                  <c:v>Bus/Train/Airplane</c:v>
                </c:pt>
                <c:pt idx="6">
                  <c:v>Restaurant</c:v>
                </c:pt>
                <c:pt idx="7">
                  <c:v>Waiting In Line</c:v>
                </c:pt>
                <c:pt idx="8">
                  <c:v>Library</c:v>
                </c:pt>
                <c:pt idx="9">
                  <c:v>Class</c:v>
                </c:pt>
                <c:pt idx="10">
                  <c:v>Home</c:v>
                </c:pt>
              </c:strCache>
            </c:strRef>
          </c:cat>
          <c:val>
            <c:numRef>
              <c:f>graphs!$C$23:$C$33</c:f>
              <c:numCache>
                <c:formatCode>0.00%</c:formatCode>
                <c:ptCount val="11"/>
                <c:pt idx="0">
                  <c:v>0.30924369747899161</c:v>
                </c:pt>
                <c:pt idx="1">
                  <c:v>0.32605042016806912</c:v>
                </c:pt>
                <c:pt idx="2">
                  <c:v>0.39159663865546418</c:v>
                </c:pt>
                <c:pt idx="3">
                  <c:v>0.55294117647059582</c:v>
                </c:pt>
                <c:pt idx="4">
                  <c:v>0.57647058823529407</c:v>
                </c:pt>
                <c:pt idx="5">
                  <c:v>0.58487394957983263</c:v>
                </c:pt>
                <c:pt idx="6">
                  <c:v>0.61008403361345143</c:v>
                </c:pt>
                <c:pt idx="7">
                  <c:v>0.64369747899160212</c:v>
                </c:pt>
                <c:pt idx="8">
                  <c:v>0.68571428571428561</c:v>
                </c:pt>
                <c:pt idx="9">
                  <c:v>0.69747899159663862</c:v>
                </c:pt>
                <c:pt idx="10">
                  <c:v>0.98823529411764377</c:v>
                </c:pt>
              </c:numCache>
            </c:numRef>
          </c:val>
        </c:ser>
        <c:axId val="64153856"/>
        <c:axId val="64155648"/>
      </c:barChart>
      <c:catAx>
        <c:axId val="64153856"/>
        <c:scaling>
          <c:orientation val="minMax"/>
        </c:scaling>
        <c:axPos val="l"/>
        <c:majorTickMark val="none"/>
        <c:tickLblPos val="nextTo"/>
        <c:crossAx val="64155648"/>
        <c:crosses val="autoZero"/>
        <c:auto val="1"/>
        <c:lblAlgn val="ctr"/>
        <c:lblOffset val="100"/>
      </c:catAx>
      <c:valAx>
        <c:axId val="64155648"/>
        <c:scaling>
          <c:orientation val="minMax"/>
          <c:max val="1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participants</a:t>
                </a:r>
              </a:p>
            </c:rich>
          </c:tx>
          <c:layout/>
        </c:title>
        <c:numFmt formatCode="0%" sourceLinked="0"/>
        <c:tickLblPos val="nextTo"/>
        <c:crossAx val="6415385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Sheet1!$E$6:$E$7</c:f>
              <c:strCache>
                <c:ptCount val="1"/>
                <c:pt idx="0">
                  <c:v>Public</c:v>
                </c:pt>
              </c:strCache>
            </c:strRef>
          </c:tx>
          <c:cat>
            <c:strRef>
              <c:f>Sheet1!$D$8:$D$17</c:f>
              <c:strCache>
                <c:ptCount val="10"/>
                <c:pt idx="0">
                  <c:v>Voice Chat</c:v>
                </c:pt>
                <c:pt idx="1">
                  <c:v>Play Games</c:v>
                </c:pt>
                <c:pt idx="2">
                  <c:v>Take Photos</c:v>
                </c:pt>
                <c:pt idx="3">
                  <c:v>Calendar</c:v>
                </c:pt>
                <c:pt idx="4">
                  <c:v>Weather</c:v>
                </c:pt>
                <c:pt idx="5">
                  <c:v>Listen To Music</c:v>
                </c:pt>
                <c:pt idx="6">
                  <c:v>Social Networking</c:v>
                </c:pt>
                <c:pt idx="7">
                  <c:v>Browse Web</c:v>
                </c:pt>
                <c:pt idx="8">
                  <c:v>Email</c:v>
                </c:pt>
                <c:pt idx="9">
                  <c:v>Text Message</c:v>
                </c:pt>
              </c:strCache>
            </c:strRef>
          </c:cat>
          <c:val>
            <c:numRef>
              <c:f>Sheet1!$E$8:$E$17</c:f>
              <c:numCache>
                <c:formatCode>0.00</c:formatCode>
                <c:ptCount val="10"/>
                <c:pt idx="0">
                  <c:v>49.595815126050944</c:v>
                </c:pt>
                <c:pt idx="1">
                  <c:v>50.35016806722664</c:v>
                </c:pt>
                <c:pt idx="2">
                  <c:v>55.261159663865712</c:v>
                </c:pt>
                <c:pt idx="3">
                  <c:v>57.086941176470731</c:v>
                </c:pt>
                <c:pt idx="4">
                  <c:v>62.840067226890845</c:v>
                </c:pt>
                <c:pt idx="5">
                  <c:v>120.42299159663818</c:v>
                </c:pt>
                <c:pt idx="6">
                  <c:v>156.81329411764673</c:v>
                </c:pt>
                <c:pt idx="7">
                  <c:v>164.60011764705845</c:v>
                </c:pt>
                <c:pt idx="8">
                  <c:v>185.8333109243695</c:v>
                </c:pt>
                <c:pt idx="9">
                  <c:v>278.97406722689084</c:v>
                </c:pt>
              </c:numCache>
            </c:numRef>
          </c:val>
        </c:ser>
        <c:ser>
          <c:idx val="1"/>
          <c:order val="1"/>
          <c:tx>
            <c:strRef>
              <c:f>Sheet1!$F$6:$F$7</c:f>
              <c:strCache>
                <c:ptCount val="1"/>
                <c:pt idx="0">
                  <c:v>Private</c:v>
                </c:pt>
              </c:strCache>
            </c:strRef>
          </c:tx>
          <c:cat>
            <c:strRef>
              <c:f>Sheet1!$D$8:$D$17</c:f>
              <c:strCache>
                <c:ptCount val="10"/>
                <c:pt idx="0">
                  <c:v>Voice Chat</c:v>
                </c:pt>
                <c:pt idx="1">
                  <c:v>Play Games</c:v>
                </c:pt>
                <c:pt idx="2">
                  <c:v>Take Photos</c:v>
                </c:pt>
                <c:pt idx="3">
                  <c:v>Calendar</c:v>
                </c:pt>
                <c:pt idx="4">
                  <c:v>Weather</c:v>
                </c:pt>
                <c:pt idx="5">
                  <c:v>Listen To Music</c:v>
                </c:pt>
                <c:pt idx="6">
                  <c:v>Social Networking</c:v>
                </c:pt>
                <c:pt idx="7">
                  <c:v>Browse Web</c:v>
                </c:pt>
                <c:pt idx="8">
                  <c:v>Email</c:v>
                </c:pt>
                <c:pt idx="9">
                  <c:v>Text Message</c:v>
                </c:pt>
              </c:strCache>
            </c:strRef>
          </c:cat>
          <c:val>
            <c:numRef>
              <c:f>Sheet1!$F$8:$F$17</c:f>
              <c:numCache>
                <c:formatCode>0.00</c:formatCode>
                <c:ptCount val="10"/>
                <c:pt idx="0">
                  <c:v>57.678823529411879</c:v>
                </c:pt>
                <c:pt idx="1">
                  <c:v>62.085159663865674</c:v>
                </c:pt>
                <c:pt idx="2">
                  <c:v>53.478235294118065</c:v>
                </c:pt>
                <c:pt idx="3">
                  <c:v>64.265966386554069</c:v>
                </c:pt>
                <c:pt idx="4">
                  <c:v>61.44104201680684</c:v>
                </c:pt>
                <c:pt idx="5">
                  <c:v>143.77653781512601</c:v>
                </c:pt>
                <c:pt idx="6">
                  <c:v>192.02902521008366</c:v>
                </c:pt>
                <c:pt idx="7">
                  <c:v>215.18273949579807</c:v>
                </c:pt>
                <c:pt idx="8">
                  <c:v>217.56663865546201</c:v>
                </c:pt>
                <c:pt idx="9">
                  <c:v>285.32983193277317</c:v>
                </c:pt>
              </c:numCache>
            </c:numRef>
          </c:val>
        </c:ser>
        <c:axId val="70582656"/>
        <c:axId val="70584192"/>
      </c:barChart>
      <c:catAx>
        <c:axId val="70582656"/>
        <c:scaling>
          <c:orientation val="minMax"/>
        </c:scaling>
        <c:axPos val="l"/>
        <c:majorTickMark val="none"/>
        <c:tickLblPos val="nextTo"/>
        <c:crossAx val="70584192"/>
        <c:crosses val="autoZero"/>
        <c:auto val="1"/>
        <c:lblAlgn val="ctr"/>
        <c:lblOffset val="100"/>
      </c:catAx>
      <c:valAx>
        <c:axId val="7058419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of accesses per person, per month</a:t>
                </a:r>
              </a:p>
            </c:rich>
          </c:tx>
          <c:layout/>
        </c:title>
        <c:numFmt formatCode="General" sourceLinked="0"/>
        <c:tickLblPos val="nextTo"/>
        <c:crossAx val="70582656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Sheet1!$E$25:$E$26</c:f>
              <c:strCache>
                <c:ptCount val="1"/>
                <c:pt idx="0">
                  <c:v>Public</c:v>
                </c:pt>
              </c:strCache>
            </c:strRef>
          </c:tx>
          <c:cat>
            <c:strRef>
              <c:f>Sheet1!$D$27:$D$33</c:f>
              <c:strCache>
                <c:ptCount val="7"/>
                <c:pt idx="0">
                  <c:v>Personal</c:v>
                </c:pt>
                <c:pt idx="1">
                  <c:v>Administration</c:v>
                </c:pt>
                <c:pt idx="2">
                  <c:v>Financial</c:v>
                </c:pt>
                <c:pt idx="3">
                  <c:v>Tools</c:v>
                </c:pt>
                <c:pt idx="4">
                  <c:v>Productivity</c:v>
                </c:pt>
                <c:pt idx="5">
                  <c:v>Communication</c:v>
                </c:pt>
                <c:pt idx="6">
                  <c:v>Entertainment</c:v>
                </c:pt>
              </c:strCache>
            </c:strRef>
          </c:cat>
          <c:val>
            <c:numRef>
              <c:f>Sheet1!$E$27:$E$33</c:f>
              <c:numCache>
                <c:formatCode>General</c:formatCode>
                <c:ptCount val="7"/>
                <c:pt idx="0">
                  <c:v>38.565882352941188</c:v>
                </c:pt>
                <c:pt idx="1">
                  <c:v>70.73630252100844</c:v>
                </c:pt>
                <c:pt idx="2">
                  <c:v>91.37749579831933</c:v>
                </c:pt>
                <c:pt idx="3">
                  <c:v>127.40332773109274</c:v>
                </c:pt>
                <c:pt idx="4">
                  <c:v>166.24080672268943</c:v>
                </c:pt>
                <c:pt idx="5">
                  <c:v>528.5541008403361</c:v>
                </c:pt>
                <c:pt idx="6">
                  <c:v>789.25376470588253</c:v>
                </c:pt>
              </c:numCache>
            </c:numRef>
          </c:val>
        </c:ser>
        <c:ser>
          <c:idx val="1"/>
          <c:order val="1"/>
          <c:tx>
            <c:strRef>
              <c:f>Sheet1!$F$25:$F$26</c:f>
              <c:strCache>
                <c:ptCount val="1"/>
                <c:pt idx="0">
                  <c:v>Private</c:v>
                </c:pt>
              </c:strCache>
            </c:strRef>
          </c:tx>
          <c:cat>
            <c:strRef>
              <c:f>Sheet1!$D$27:$D$33</c:f>
              <c:strCache>
                <c:ptCount val="7"/>
                <c:pt idx="0">
                  <c:v>Personal</c:v>
                </c:pt>
                <c:pt idx="1">
                  <c:v>Administration</c:v>
                </c:pt>
                <c:pt idx="2">
                  <c:v>Financial</c:v>
                </c:pt>
                <c:pt idx="3">
                  <c:v>Tools</c:v>
                </c:pt>
                <c:pt idx="4">
                  <c:v>Productivity</c:v>
                </c:pt>
                <c:pt idx="5">
                  <c:v>Communication</c:v>
                </c:pt>
                <c:pt idx="6">
                  <c:v>Entertainment</c:v>
                </c:pt>
              </c:strCache>
            </c:strRef>
          </c:cat>
          <c:val>
            <c:numRef>
              <c:f>Sheet1!$F$27:$F$33</c:f>
              <c:numCache>
                <c:formatCode>General</c:formatCode>
                <c:ptCount val="7"/>
                <c:pt idx="0">
                  <c:v>41.691210084033656</c:v>
                </c:pt>
                <c:pt idx="1">
                  <c:v>85.550436974789307</c:v>
                </c:pt>
                <c:pt idx="2">
                  <c:v>105.34971428571477</c:v>
                </c:pt>
                <c:pt idx="3">
                  <c:v>120.77816806722723</c:v>
                </c:pt>
                <c:pt idx="4">
                  <c:v>187.17344537815092</c:v>
                </c:pt>
                <c:pt idx="5">
                  <c:v>580.80265546218448</c:v>
                </c:pt>
                <c:pt idx="6">
                  <c:v>962.06588235294134</c:v>
                </c:pt>
              </c:numCache>
            </c:numRef>
          </c:val>
        </c:ser>
        <c:axId val="70560384"/>
        <c:axId val="70562176"/>
      </c:barChart>
      <c:catAx>
        <c:axId val="70560384"/>
        <c:scaling>
          <c:orientation val="minMax"/>
        </c:scaling>
        <c:axPos val="l"/>
        <c:majorTickMark val="none"/>
        <c:tickLblPos val="nextTo"/>
        <c:crossAx val="70562176"/>
        <c:crosses val="autoZero"/>
        <c:auto val="1"/>
        <c:lblAlgn val="ctr"/>
        <c:lblOffset val="100"/>
      </c:catAx>
      <c:valAx>
        <c:axId val="70562176"/>
        <c:scaling>
          <c:orientation val="minMax"/>
          <c:max val="1100"/>
          <c:min val="0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of accesses per person, per month</a:t>
                </a:r>
              </a:p>
            </c:rich>
          </c:tx>
          <c:layout/>
        </c:title>
        <c:numFmt formatCode="General" sourceLinked="1"/>
        <c:tickLblPos val="nextTo"/>
        <c:crossAx val="7056038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Sheet1!$E$45:$E$46</c:f>
              <c:strCache>
                <c:ptCount val="1"/>
                <c:pt idx="0">
                  <c:v>Public</c:v>
                </c:pt>
              </c:strCache>
            </c:strRef>
          </c:tx>
          <c:cat>
            <c:strRef>
              <c:f>Sheet1!$D$47:$D$49</c:f>
              <c:strCache>
                <c:ptCount val="3"/>
                <c:pt idx="0">
                  <c:v>High Risk</c:v>
                </c:pt>
                <c:pt idx="1">
                  <c:v>Medium Risk</c:v>
                </c:pt>
                <c:pt idx="2">
                  <c:v>Low Risk</c:v>
                </c:pt>
              </c:strCache>
            </c:strRef>
          </c:cat>
          <c:val>
            <c:numRef>
              <c:f>Sheet1!$E$47:$E$49</c:f>
              <c:numCache>
                <c:formatCode>General</c:formatCode>
                <c:ptCount val="3"/>
                <c:pt idx="0">
                  <c:v>132.45939495798484</c:v>
                </c:pt>
                <c:pt idx="1">
                  <c:v>1162.5465546218511</c:v>
                </c:pt>
                <c:pt idx="2">
                  <c:v>517.12573109243783</c:v>
                </c:pt>
              </c:numCache>
            </c:numRef>
          </c:val>
        </c:ser>
        <c:ser>
          <c:idx val="1"/>
          <c:order val="1"/>
          <c:tx>
            <c:strRef>
              <c:f>Sheet1!$F$45:$F$46</c:f>
              <c:strCache>
                <c:ptCount val="1"/>
                <c:pt idx="0">
                  <c:v>Private</c:v>
                </c:pt>
              </c:strCache>
            </c:strRef>
          </c:tx>
          <c:cat>
            <c:strRef>
              <c:f>Sheet1!$D$47:$D$49</c:f>
              <c:strCache>
                <c:ptCount val="3"/>
                <c:pt idx="0">
                  <c:v>High Risk</c:v>
                </c:pt>
                <c:pt idx="1">
                  <c:v>Medium Risk</c:v>
                </c:pt>
                <c:pt idx="2">
                  <c:v>Low Risk</c:v>
                </c:pt>
              </c:strCache>
            </c:strRef>
          </c:cat>
          <c:val>
            <c:numRef>
              <c:f>Sheet1!$F$47:$F$49</c:f>
              <c:numCache>
                <c:formatCode>General</c:formatCode>
                <c:ptCount val="3"/>
                <c:pt idx="0">
                  <c:v>155.64897478991531</c:v>
                </c:pt>
                <c:pt idx="1">
                  <c:v>1324.9371092437011</c:v>
                </c:pt>
                <c:pt idx="2">
                  <c:v>602.82542857142937</c:v>
                </c:pt>
              </c:numCache>
            </c:numRef>
          </c:val>
        </c:ser>
        <c:axId val="71025792"/>
        <c:axId val="71027328"/>
      </c:barChart>
      <c:catAx>
        <c:axId val="71025792"/>
        <c:scaling>
          <c:orientation val="minMax"/>
        </c:scaling>
        <c:axPos val="l"/>
        <c:majorTickMark val="none"/>
        <c:tickLblPos val="nextTo"/>
        <c:crossAx val="71027328"/>
        <c:crosses val="autoZero"/>
        <c:auto val="1"/>
        <c:lblAlgn val="ctr"/>
        <c:lblOffset val="100"/>
      </c:catAx>
      <c:valAx>
        <c:axId val="7102732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of accesses </a:t>
                </a:r>
                <a:r>
                  <a:rPr lang="en-US" dirty="0" smtClean="0"/>
                  <a:t>per person, per </a:t>
                </a:r>
                <a:r>
                  <a:rPr lang="en-US" dirty="0"/>
                  <a:t>month</a:t>
                </a:r>
              </a:p>
            </c:rich>
          </c:tx>
          <c:layout/>
        </c:title>
        <c:numFmt formatCode="General" sourceLinked="1"/>
        <c:tickLblPos val="nextTo"/>
        <c:crossAx val="71025792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Mean App Task Execution Time (With Web Upload) </a:t>
            </a:r>
            <a:endParaRPr lang="en-US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v>Cashtags Disabled</c:v>
          </c:tx>
          <c:cat>
            <c:strRef>
              <c:f>runtime_overhead!$J$53:$J$58</c:f>
              <c:strCache>
                <c:ptCount val="6"/>
                <c:pt idx="0">
                  <c:v>System Input</c:v>
                </c:pt>
                <c:pt idx="1">
                  <c:v>Software User Input</c:v>
                </c:pt>
                <c:pt idx="2">
                  <c:v>Hardware User Input</c:v>
                </c:pt>
                <c:pt idx="3">
                  <c:v>System Input</c:v>
                </c:pt>
                <c:pt idx="4">
                  <c:v>Software User Input</c:v>
                </c:pt>
                <c:pt idx="5">
                  <c:v>Hardware User Input</c:v>
                </c:pt>
              </c:strCache>
            </c:strRef>
          </c:cat>
          <c:val>
            <c:numRef>
              <c:f>runtime_overhead!$K$56:$K$58</c:f>
              <c:numCache>
                <c:formatCode>General</c:formatCode>
                <c:ptCount val="3"/>
                <c:pt idx="0">
                  <c:v>4.5048736601051305</c:v>
                </c:pt>
                <c:pt idx="1">
                  <c:v>10.701411301131348</c:v>
                </c:pt>
                <c:pt idx="2">
                  <c:v>14.968755229198496</c:v>
                </c:pt>
              </c:numCache>
            </c:numRef>
          </c:val>
        </c:ser>
        <c:ser>
          <c:idx val="1"/>
          <c:order val="1"/>
          <c:tx>
            <c:v>Cashtags Enabled</c:v>
          </c:tx>
          <c:val>
            <c:numRef>
              <c:f>runtime_overhead!$K$62:$K$64</c:f>
              <c:numCache>
                <c:formatCode>General</c:formatCode>
                <c:ptCount val="3"/>
                <c:pt idx="0">
                  <c:v>4.5238518023890775</c:v>
                </c:pt>
                <c:pt idx="1">
                  <c:v>10.836821892010995</c:v>
                </c:pt>
                <c:pt idx="2">
                  <c:v>15.208701990341398</c:v>
                </c:pt>
              </c:numCache>
            </c:numRef>
          </c:val>
        </c:ser>
        <c:axId val="85342464"/>
        <c:axId val="85356544"/>
      </c:barChart>
      <c:catAx>
        <c:axId val="85342464"/>
        <c:scaling>
          <c:orientation val="minMax"/>
        </c:scaling>
        <c:axPos val="l"/>
        <c:numFmt formatCode="General" sourceLinked="0"/>
        <c:majorTickMark val="none"/>
        <c:tickLblPos val="nextTo"/>
        <c:crossAx val="85356544"/>
        <c:crosses val="autoZero"/>
        <c:auto val="1"/>
        <c:lblAlgn val="ctr"/>
        <c:lblOffset val="100"/>
      </c:catAx>
      <c:valAx>
        <c:axId val="85356544"/>
        <c:scaling>
          <c:orientation val="minMax"/>
          <c:max val="16"/>
          <c:min val="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</c:title>
        <c:numFmt formatCode="General" sourceLinked="1"/>
        <c:tickLblPos val="nextTo"/>
        <c:crossAx val="8534246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/>
              <a:t>Mean App Task Execution Time (Without Web Upload)</a:t>
            </a:r>
            <a:endParaRPr lang="en-US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v>Cashtags Disabled</c:v>
          </c:tx>
          <c:cat>
            <c:strRef>
              <c:f>runtime_overhead!$J$53:$J$58</c:f>
              <c:strCache>
                <c:ptCount val="6"/>
                <c:pt idx="0">
                  <c:v>System Input</c:v>
                </c:pt>
                <c:pt idx="1">
                  <c:v>Software User Input</c:v>
                </c:pt>
                <c:pt idx="2">
                  <c:v>Hardware User Input</c:v>
                </c:pt>
                <c:pt idx="3">
                  <c:v>System Input</c:v>
                </c:pt>
                <c:pt idx="4">
                  <c:v>Software User Input</c:v>
                </c:pt>
                <c:pt idx="5">
                  <c:v>Hardware User Input</c:v>
                </c:pt>
              </c:strCache>
            </c:strRef>
          </c:cat>
          <c:val>
            <c:numRef>
              <c:f>runtime_overhead!$K$53:$K$55</c:f>
              <c:numCache>
                <c:formatCode>General</c:formatCode>
                <c:ptCount val="3"/>
                <c:pt idx="0">
                  <c:v>1.3541820287297603</c:v>
                </c:pt>
                <c:pt idx="1">
                  <c:v>7.5355876640075206</c:v>
                </c:pt>
                <c:pt idx="2">
                  <c:v>11.820149084001736</c:v>
                </c:pt>
              </c:numCache>
            </c:numRef>
          </c:val>
        </c:ser>
        <c:ser>
          <c:idx val="1"/>
          <c:order val="1"/>
          <c:tx>
            <c:v>Cashtags Enabled</c:v>
          </c:tx>
          <c:val>
            <c:numRef>
              <c:f>runtime_overhead!$K$59:$K$61</c:f>
              <c:numCache>
                <c:formatCode>General</c:formatCode>
                <c:ptCount val="3"/>
                <c:pt idx="0">
                  <c:v>1.3768852379542824</c:v>
                </c:pt>
                <c:pt idx="1">
                  <c:v>7.6544067589206755</c:v>
                </c:pt>
                <c:pt idx="2">
                  <c:v>12.400893786854747</c:v>
                </c:pt>
              </c:numCache>
            </c:numRef>
          </c:val>
        </c:ser>
        <c:axId val="85443328"/>
        <c:axId val="85444864"/>
      </c:barChart>
      <c:catAx>
        <c:axId val="85443328"/>
        <c:scaling>
          <c:orientation val="minMax"/>
        </c:scaling>
        <c:axPos val="l"/>
        <c:numFmt formatCode="General" sourceLinked="0"/>
        <c:majorTickMark val="none"/>
        <c:tickLblPos val="nextTo"/>
        <c:crossAx val="85444864"/>
        <c:crosses val="autoZero"/>
        <c:auto val="1"/>
        <c:lblAlgn val="ctr"/>
        <c:lblOffset val="100"/>
      </c:catAx>
      <c:valAx>
        <c:axId val="85444864"/>
        <c:scaling>
          <c:orientation val="minMax"/>
          <c:max val="16"/>
          <c:min val="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</c:title>
        <c:numFmt formatCode="General" sourceLinked="1"/>
        <c:tickLblPos val="nextTo"/>
        <c:crossAx val="85443328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Mean App Task Execution Time (With Web Upload)</a:t>
            </a:r>
            <a:endParaRPr lang="en-US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v>10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(scalability!$L$20,scalability!$L$24)</c:f>
              <c:numCache>
                <c:formatCode>General</c:formatCode>
                <c:ptCount val="2"/>
                <c:pt idx="0">
                  <c:v>4.5238518026620369</c:v>
                </c:pt>
                <c:pt idx="1">
                  <c:v>10.83682189236111</c:v>
                </c:pt>
              </c:numCache>
            </c:numRef>
          </c:val>
        </c:ser>
        <c:ser>
          <c:idx val="1"/>
          <c:order val="1"/>
          <c:tx>
            <c:v>50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(scalability!$M$20,scalability!$M$24)</c:f>
              <c:numCache>
                <c:formatCode>General</c:formatCode>
                <c:ptCount val="2"/>
                <c:pt idx="0">
                  <c:v>4.6459679282561686</c:v>
                </c:pt>
                <c:pt idx="1">
                  <c:v>11.324846384976853</c:v>
                </c:pt>
              </c:numCache>
            </c:numRef>
          </c:val>
        </c:ser>
        <c:ser>
          <c:idx val="2"/>
          <c:order val="2"/>
          <c:tx>
            <c:v>100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(scalability!$N$20,scalability!$N$24)</c:f>
              <c:numCache>
                <c:formatCode>General</c:formatCode>
                <c:ptCount val="2"/>
                <c:pt idx="0">
                  <c:v>4.7932548439371141</c:v>
                </c:pt>
                <c:pt idx="1">
                  <c:v>11.988329517459492</c:v>
                </c:pt>
              </c:numCache>
            </c:numRef>
          </c:val>
        </c:ser>
        <c:axId val="85754240"/>
        <c:axId val="85755776"/>
      </c:barChart>
      <c:catAx>
        <c:axId val="85754240"/>
        <c:scaling>
          <c:orientation val="minMax"/>
        </c:scaling>
        <c:axPos val="l"/>
        <c:numFmt formatCode="General" sourceLinked="0"/>
        <c:majorTickMark val="none"/>
        <c:tickLblPos val="nextTo"/>
        <c:crossAx val="85755776"/>
        <c:crosses val="autoZero"/>
        <c:auto val="1"/>
        <c:lblAlgn val="ctr"/>
        <c:lblOffset val="100"/>
      </c:catAx>
      <c:valAx>
        <c:axId val="85755776"/>
        <c:scaling>
          <c:orientation val="minMax"/>
          <c:max val="12"/>
          <c:min val="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</c:title>
        <c:numFmt formatCode="General" sourceLinked="1"/>
        <c:tickLblPos val="nextTo"/>
        <c:crossAx val="85754240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Mean App Task Execution Time (Without Web Upload)</a:t>
            </a:r>
            <a:endParaRPr lang="en-US" dirty="0"/>
          </a:p>
        </c:rich>
      </c:tx>
    </c:title>
    <c:plotArea>
      <c:layout/>
      <c:barChart>
        <c:barDir val="bar"/>
        <c:grouping val="clustered"/>
        <c:ser>
          <c:idx val="0"/>
          <c:order val="0"/>
          <c:tx>
            <c:v>10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(scalability!$L$9,scalability!$L$13)</c:f>
              <c:numCache>
                <c:formatCode>General</c:formatCode>
                <c:ptCount val="2"/>
                <c:pt idx="0">
                  <c:v>1.3768852378472221</c:v>
                </c:pt>
                <c:pt idx="1">
                  <c:v>7.6544067586805147</c:v>
                </c:pt>
              </c:numCache>
            </c:numRef>
          </c:val>
        </c:ser>
        <c:ser>
          <c:idx val="1"/>
          <c:order val="1"/>
          <c:tx>
            <c:v>50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(scalability!$M$9,scalability!$M$13)</c:f>
              <c:numCache>
                <c:formatCode>General</c:formatCode>
                <c:ptCount val="2"/>
                <c:pt idx="0">
                  <c:v>1.4951976278780859</c:v>
                </c:pt>
                <c:pt idx="1">
                  <c:v>8.1617416822280084</c:v>
                </c:pt>
              </c:numCache>
            </c:numRef>
          </c:val>
        </c:ser>
        <c:ser>
          <c:idx val="2"/>
          <c:order val="2"/>
          <c:tx>
            <c:v>100 terms</c:v>
          </c:tx>
          <c:cat>
            <c:strLit>
              <c:ptCount val="2"/>
              <c:pt idx="0">
                <c:v>System Input</c:v>
              </c:pt>
              <c:pt idx="1">
                <c:v> User Input</c:v>
              </c:pt>
            </c:strLit>
          </c:cat>
          <c:val>
            <c:numRef>
              <c:f>(scalability!$N$9,scalability!$N$13)</c:f>
              <c:numCache>
                <c:formatCode>General</c:formatCode>
                <c:ptCount val="2"/>
                <c:pt idx="0">
                  <c:v>1.6356564948321759</c:v>
                </c:pt>
                <c:pt idx="1">
                  <c:v>8.7956306956423767</c:v>
                </c:pt>
              </c:numCache>
            </c:numRef>
          </c:val>
        </c:ser>
        <c:axId val="85806464"/>
        <c:axId val="86000768"/>
      </c:barChart>
      <c:catAx>
        <c:axId val="85806464"/>
        <c:scaling>
          <c:orientation val="minMax"/>
        </c:scaling>
        <c:axPos val="l"/>
        <c:numFmt formatCode="General" sourceLinked="0"/>
        <c:majorTickMark val="none"/>
        <c:tickLblPos val="nextTo"/>
        <c:crossAx val="86000768"/>
        <c:crosses val="autoZero"/>
        <c:auto val="1"/>
        <c:lblAlgn val="ctr"/>
        <c:lblOffset val="100"/>
      </c:catAx>
      <c:valAx>
        <c:axId val="86000768"/>
        <c:scaling>
          <c:orientation val="minMax"/>
          <c:max val="12"/>
          <c:min val="0"/>
        </c:scaling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</c:title>
        <c:numFmt formatCode="General" sourceLinked="1"/>
        <c:tickLblPos val="nextTo"/>
        <c:crossAx val="85806464"/>
        <c:crosses val="autoZero"/>
        <c:crossBetween val="between"/>
      </c:valAx>
    </c:plotArea>
    <c:legend>
      <c:legendPos val="r"/>
    </c:legend>
    <c:plotVisOnly val="1"/>
    <c:dispBlanksAs val="gap"/>
  </c:chart>
  <c:spPr>
    <a:ln>
      <a:noFill/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F8812-4F49-4CB1-AE2F-48393AC71EE6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D6283-8ADD-4C28-8AE6-28E0149702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0A18-EE85-484F-B90C-65D436826B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0A18-EE85-484F-B90C-65D436826B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D6283-8ADD-4C28-8AE6-28E0149702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8F16F-79DA-42CF-934E-C4153D5A0D93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60FB-D0DC-4FC1-8947-E0818E7B2301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B20B-474B-41A3-80F8-144390EE92EA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69602-9DA5-4235-A551-7704D904FA8B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7891-49D0-4661-83F0-6D367C43F18E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440D-8B71-4AA7-9938-1A43B14F39B7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8F91-07B9-4B51-9100-116FD7A98568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4566-9E6E-4A3D-B5BD-790EA9AC5576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D4F8F-FC73-43AA-9DD3-EF37EF35E9D8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84977-AF5A-4AAB-9A5F-FF38CC34AE59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E219-2211-4C76-A600-579DF0875746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2E9D-6052-4AFC-B0C5-4FD44A65765C}" type="datetime1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320F-E7FE-4B3E-BDAE-F182E161F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9D3A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tags" Target="../tags/tag511.xml"/><Relationship Id="rId39" Type="http://schemas.openxmlformats.org/officeDocument/2006/relationships/tags" Target="../tags/tag524.xml"/><Relationship Id="rId21" Type="http://schemas.openxmlformats.org/officeDocument/2006/relationships/tags" Target="../tags/tag506.xml"/><Relationship Id="rId34" Type="http://schemas.openxmlformats.org/officeDocument/2006/relationships/tags" Target="../tags/tag519.xml"/><Relationship Id="rId42" Type="http://schemas.openxmlformats.org/officeDocument/2006/relationships/tags" Target="../tags/tag527.xml"/><Relationship Id="rId47" Type="http://schemas.openxmlformats.org/officeDocument/2006/relationships/tags" Target="../tags/tag532.xml"/><Relationship Id="rId50" Type="http://schemas.openxmlformats.org/officeDocument/2006/relationships/tags" Target="../tags/tag535.xml"/><Relationship Id="rId55" Type="http://schemas.openxmlformats.org/officeDocument/2006/relationships/tags" Target="../tags/tag540.xml"/><Relationship Id="rId63" Type="http://schemas.openxmlformats.org/officeDocument/2006/relationships/tags" Target="../tags/tag548.xml"/><Relationship Id="rId68" Type="http://schemas.openxmlformats.org/officeDocument/2006/relationships/tags" Target="../tags/tag553.xml"/><Relationship Id="rId7" Type="http://schemas.openxmlformats.org/officeDocument/2006/relationships/tags" Target="../tags/tag492.xml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9" Type="http://schemas.openxmlformats.org/officeDocument/2006/relationships/tags" Target="../tags/tag514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tags" Target="../tags/tag509.xml"/><Relationship Id="rId32" Type="http://schemas.openxmlformats.org/officeDocument/2006/relationships/tags" Target="../tags/tag517.xml"/><Relationship Id="rId37" Type="http://schemas.openxmlformats.org/officeDocument/2006/relationships/tags" Target="../tags/tag522.xml"/><Relationship Id="rId40" Type="http://schemas.openxmlformats.org/officeDocument/2006/relationships/tags" Target="../tags/tag525.xml"/><Relationship Id="rId45" Type="http://schemas.openxmlformats.org/officeDocument/2006/relationships/tags" Target="../tags/tag530.xml"/><Relationship Id="rId53" Type="http://schemas.openxmlformats.org/officeDocument/2006/relationships/tags" Target="../tags/tag538.xml"/><Relationship Id="rId58" Type="http://schemas.openxmlformats.org/officeDocument/2006/relationships/tags" Target="../tags/tag543.xml"/><Relationship Id="rId66" Type="http://schemas.openxmlformats.org/officeDocument/2006/relationships/tags" Target="../tags/tag551.xml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tags" Target="../tags/tag508.xml"/><Relationship Id="rId28" Type="http://schemas.openxmlformats.org/officeDocument/2006/relationships/tags" Target="../tags/tag513.xml"/><Relationship Id="rId36" Type="http://schemas.openxmlformats.org/officeDocument/2006/relationships/tags" Target="../tags/tag521.xml"/><Relationship Id="rId49" Type="http://schemas.openxmlformats.org/officeDocument/2006/relationships/tags" Target="../tags/tag534.xml"/><Relationship Id="rId57" Type="http://schemas.openxmlformats.org/officeDocument/2006/relationships/tags" Target="../tags/tag542.xml"/><Relationship Id="rId61" Type="http://schemas.openxmlformats.org/officeDocument/2006/relationships/tags" Target="../tags/tag546.xml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tags" Target="../tags/tag516.xml"/><Relationship Id="rId44" Type="http://schemas.openxmlformats.org/officeDocument/2006/relationships/tags" Target="../tags/tag529.xml"/><Relationship Id="rId52" Type="http://schemas.openxmlformats.org/officeDocument/2006/relationships/tags" Target="../tags/tag537.xml"/><Relationship Id="rId60" Type="http://schemas.openxmlformats.org/officeDocument/2006/relationships/tags" Target="../tags/tag545.xml"/><Relationship Id="rId65" Type="http://schemas.openxmlformats.org/officeDocument/2006/relationships/tags" Target="../tags/tag550.xml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tags" Target="../tags/tag507.xml"/><Relationship Id="rId27" Type="http://schemas.openxmlformats.org/officeDocument/2006/relationships/tags" Target="../tags/tag512.xml"/><Relationship Id="rId30" Type="http://schemas.openxmlformats.org/officeDocument/2006/relationships/tags" Target="../tags/tag515.xml"/><Relationship Id="rId35" Type="http://schemas.openxmlformats.org/officeDocument/2006/relationships/tags" Target="../tags/tag520.xml"/><Relationship Id="rId43" Type="http://schemas.openxmlformats.org/officeDocument/2006/relationships/tags" Target="../tags/tag528.xml"/><Relationship Id="rId48" Type="http://schemas.openxmlformats.org/officeDocument/2006/relationships/tags" Target="../tags/tag533.xml"/><Relationship Id="rId56" Type="http://schemas.openxmlformats.org/officeDocument/2006/relationships/tags" Target="../tags/tag541.xml"/><Relationship Id="rId64" Type="http://schemas.openxmlformats.org/officeDocument/2006/relationships/tags" Target="../tags/tag549.xml"/><Relationship Id="rId69" Type="http://schemas.openxmlformats.org/officeDocument/2006/relationships/tags" Target="../tags/tag554.xml"/><Relationship Id="rId8" Type="http://schemas.openxmlformats.org/officeDocument/2006/relationships/tags" Target="../tags/tag493.xml"/><Relationship Id="rId51" Type="http://schemas.openxmlformats.org/officeDocument/2006/relationships/tags" Target="../tags/tag536.xml"/><Relationship Id="rId3" Type="http://schemas.openxmlformats.org/officeDocument/2006/relationships/tags" Target="../tags/tag488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tags" Target="../tags/tag510.xml"/><Relationship Id="rId33" Type="http://schemas.openxmlformats.org/officeDocument/2006/relationships/tags" Target="../tags/tag518.xml"/><Relationship Id="rId38" Type="http://schemas.openxmlformats.org/officeDocument/2006/relationships/tags" Target="../tags/tag523.xml"/><Relationship Id="rId46" Type="http://schemas.openxmlformats.org/officeDocument/2006/relationships/tags" Target="../tags/tag531.xml"/><Relationship Id="rId59" Type="http://schemas.openxmlformats.org/officeDocument/2006/relationships/tags" Target="../tags/tag544.xml"/><Relationship Id="rId67" Type="http://schemas.openxmlformats.org/officeDocument/2006/relationships/tags" Target="../tags/tag552.xml"/><Relationship Id="rId20" Type="http://schemas.openxmlformats.org/officeDocument/2006/relationships/tags" Target="../tags/tag505.xml"/><Relationship Id="rId41" Type="http://schemas.openxmlformats.org/officeDocument/2006/relationships/tags" Target="../tags/tag526.xml"/><Relationship Id="rId54" Type="http://schemas.openxmlformats.org/officeDocument/2006/relationships/tags" Target="../tags/tag539.xml"/><Relationship Id="rId62" Type="http://schemas.openxmlformats.org/officeDocument/2006/relationships/tags" Target="../tags/tag547.xml"/><Relationship Id="rId70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tags" Target="../tags/tag593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42" Type="http://schemas.openxmlformats.org/officeDocument/2006/relationships/tags" Target="../tags/tag596.xml"/><Relationship Id="rId47" Type="http://schemas.openxmlformats.org/officeDocument/2006/relationships/tags" Target="../tags/tag601.xml"/><Relationship Id="rId50" Type="http://schemas.openxmlformats.org/officeDocument/2006/relationships/tags" Target="../tags/tag604.xml"/><Relationship Id="rId55" Type="http://schemas.openxmlformats.org/officeDocument/2006/relationships/tags" Target="../tags/tag609.xml"/><Relationship Id="rId63" Type="http://schemas.openxmlformats.org/officeDocument/2006/relationships/tags" Target="../tags/tag617.xml"/><Relationship Id="rId68" Type="http://schemas.openxmlformats.org/officeDocument/2006/relationships/tags" Target="../tags/tag622.xml"/><Relationship Id="rId7" Type="http://schemas.openxmlformats.org/officeDocument/2006/relationships/tags" Target="../tags/tag561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9" Type="http://schemas.openxmlformats.org/officeDocument/2006/relationships/tags" Target="../tags/tag583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tags" Target="../tags/tag591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53" Type="http://schemas.openxmlformats.org/officeDocument/2006/relationships/tags" Target="../tags/tag607.xml"/><Relationship Id="rId58" Type="http://schemas.openxmlformats.org/officeDocument/2006/relationships/tags" Target="../tags/tag612.xml"/><Relationship Id="rId66" Type="http://schemas.openxmlformats.org/officeDocument/2006/relationships/tags" Target="../tags/tag620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tags" Target="../tags/tag590.xml"/><Relationship Id="rId49" Type="http://schemas.openxmlformats.org/officeDocument/2006/relationships/tags" Target="../tags/tag603.xml"/><Relationship Id="rId57" Type="http://schemas.openxmlformats.org/officeDocument/2006/relationships/tags" Target="../tags/tag611.xml"/><Relationship Id="rId61" Type="http://schemas.openxmlformats.org/officeDocument/2006/relationships/tags" Target="../tags/tag615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tags" Target="../tags/tag585.xml"/><Relationship Id="rId44" Type="http://schemas.openxmlformats.org/officeDocument/2006/relationships/tags" Target="../tags/tag598.xml"/><Relationship Id="rId52" Type="http://schemas.openxmlformats.org/officeDocument/2006/relationships/tags" Target="../tags/tag606.xml"/><Relationship Id="rId60" Type="http://schemas.openxmlformats.org/officeDocument/2006/relationships/tags" Target="../tags/tag614.xml"/><Relationship Id="rId65" Type="http://schemas.openxmlformats.org/officeDocument/2006/relationships/tags" Target="../tags/tag619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43" Type="http://schemas.openxmlformats.org/officeDocument/2006/relationships/tags" Target="../tags/tag597.xml"/><Relationship Id="rId48" Type="http://schemas.openxmlformats.org/officeDocument/2006/relationships/tags" Target="../tags/tag602.xml"/><Relationship Id="rId56" Type="http://schemas.openxmlformats.org/officeDocument/2006/relationships/tags" Target="../tags/tag610.xml"/><Relationship Id="rId64" Type="http://schemas.openxmlformats.org/officeDocument/2006/relationships/tags" Target="../tags/tag618.xml"/><Relationship Id="rId69" Type="http://schemas.openxmlformats.org/officeDocument/2006/relationships/tags" Target="../tags/tag623.xml"/><Relationship Id="rId8" Type="http://schemas.openxmlformats.org/officeDocument/2006/relationships/tags" Target="../tags/tag562.xml"/><Relationship Id="rId51" Type="http://schemas.openxmlformats.org/officeDocument/2006/relationships/tags" Target="../tags/tag605.xml"/><Relationship Id="rId72" Type="http://schemas.openxmlformats.org/officeDocument/2006/relationships/notesSlide" Target="../notesSlides/notesSlide5.xml"/><Relationship Id="rId3" Type="http://schemas.openxmlformats.org/officeDocument/2006/relationships/tags" Target="../tags/tag557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38" Type="http://schemas.openxmlformats.org/officeDocument/2006/relationships/tags" Target="../tags/tag592.xml"/><Relationship Id="rId46" Type="http://schemas.openxmlformats.org/officeDocument/2006/relationships/tags" Target="../tags/tag600.xml"/><Relationship Id="rId59" Type="http://schemas.openxmlformats.org/officeDocument/2006/relationships/tags" Target="../tags/tag613.xml"/><Relationship Id="rId67" Type="http://schemas.openxmlformats.org/officeDocument/2006/relationships/tags" Target="../tags/tag621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54" Type="http://schemas.openxmlformats.org/officeDocument/2006/relationships/tags" Target="../tags/tag608.xml"/><Relationship Id="rId62" Type="http://schemas.openxmlformats.org/officeDocument/2006/relationships/tags" Target="../tags/tag616.xml"/><Relationship Id="rId70" Type="http://schemas.openxmlformats.org/officeDocument/2006/relationships/tags" Target="../tags/tag62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tags" Target="../tags/tag650.xml"/><Relationship Id="rId39" Type="http://schemas.openxmlformats.org/officeDocument/2006/relationships/tags" Target="../tags/tag663.xml"/><Relationship Id="rId21" Type="http://schemas.openxmlformats.org/officeDocument/2006/relationships/tags" Target="../tags/tag645.xml"/><Relationship Id="rId34" Type="http://schemas.openxmlformats.org/officeDocument/2006/relationships/tags" Target="../tags/tag658.xml"/><Relationship Id="rId42" Type="http://schemas.openxmlformats.org/officeDocument/2006/relationships/tags" Target="../tags/tag666.xml"/><Relationship Id="rId47" Type="http://schemas.openxmlformats.org/officeDocument/2006/relationships/tags" Target="../tags/tag671.xml"/><Relationship Id="rId50" Type="http://schemas.openxmlformats.org/officeDocument/2006/relationships/tags" Target="../tags/tag674.xml"/><Relationship Id="rId55" Type="http://schemas.openxmlformats.org/officeDocument/2006/relationships/tags" Target="../tags/tag679.xml"/><Relationship Id="rId63" Type="http://schemas.openxmlformats.org/officeDocument/2006/relationships/tags" Target="../tags/tag687.xml"/><Relationship Id="rId68" Type="http://schemas.openxmlformats.org/officeDocument/2006/relationships/tags" Target="../tags/tag692.xml"/><Relationship Id="rId7" Type="http://schemas.openxmlformats.org/officeDocument/2006/relationships/tags" Target="../tags/tag631.xml"/><Relationship Id="rId71" Type="http://schemas.openxmlformats.org/officeDocument/2006/relationships/notesSlide" Target="../notesSlides/notesSlide6.xml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9" Type="http://schemas.openxmlformats.org/officeDocument/2006/relationships/tags" Target="../tags/tag653.xml"/><Relationship Id="rId1" Type="http://schemas.openxmlformats.org/officeDocument/2006/relationships/tags" Target="../tags/tag625.x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tags" Target="../tags/tag648.xml"/><Relationship Id="rId32" Type="http://schemas.openxmlformats.org/officeDocument/2006/relationships/tags" Target="../tags/tag656.xml"/><Relationship Id="rId37" Type="http://schemas.openxmlformats.org/officeDocument/2006/relationships/tags" Target="../tags/tag661.xml"/><Relationship Id="rId40" Type="http://schemas.openxmlformats.org/officeDocument/2006/relationships/tags" Target="../tags/tag664.xml"/><Relationship Id="rId45" Type="http://schemas.openxmlformats.org/officeDocument/2006/relationships/tags" Target="../tags/tag669.xml"/><Relationship Id="rId53" Type="http://schemas.openxmlformats.org/officeDocument/2006/relationships/tags" Target="../tags/tag677.xml"/><Relationship Id="rId58" Type="http://schemas.openxmlformats.org/officeDocument/2006/relationships/tags" Target="../tags/tag682.xml"/><Relationship Id="rId66" Type="http://schemas.openxmlformats.org/officeDocument/2006/relationships/tags" Target="../tags/tag690.xml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tags" Target="../tags/tag647.xml"/><Relationship Id="rId28" Type="http://schemas.openxmlformats.org/officeDocument/2006/relationships/tags" Target="../tags/tag652.xml"/><Relationship Id="rId36" Type="http://schemas.openxmlformats.org/officeDocument/2006/relationships/tags" Target="../tags/tag660.xml"/><Relationship Id="rId49" Type="http://schemas.openxmlformats.org/officeDocument/2006/relationships/tags" Target="../tags/tag673.xml"/><Relationship Id="rId57" Type="http://schemas.openxmlformats.org/officeDocument/2006/relationships/tags" Target="../tags/tag681.xml"/><Relationship Id="rId61" Type="http://schemas.openxmlformats.org/officeDocument/2006/relationships/tags" Target="../tags/tag685.xml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tags" Target="../tags/tag655.xml"/><Relationship Id="rId44" Type="http://schemas.openxmlformats.org/officeDocument/2006/relationships/tags" Target="../tags/tag668.xml"/><Relationship Id="rId52" Type="http://schemas.openxmlformats.org/officeDocument/2006/relationships/tags" Target="../tags/tag676.xml"/><Relationship Id="rId60" Type="http://schemas.openxmlformats.org/officeDocument/2006/relationships/tags" Target="../tags/tag684.xml"/><Relationship Id="rId65" Type="http://schemas.openxmlformats.org/officeDocument/2006/relationships/tags" Target="../tags/tag689.xml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tags" Target="../tags/tag646.xml"/><Relationship Id="rId27" Type="http://schemas.openxmlformats.org/officeDocument/2006/relationships/tags" Target="../tags/tag651.xml"/><Relationship Id="rId30" Type="http://schemas.openxmlformats.org/officeDocument/2006/relationships/tags" Target="../tags/tag654.xml"/><Relationship Id="rId35" Type="http://schemas.openxmlformats.org/officeDocument/2006/relationships/tags" Target="../tags/tag659.xml"/><Relationship Id="rId43" Type="http://schemas.openxmlformats.org/officeDocument/2006/relationships/tags" Target="../tags/tag667.xml"/><Relationship Id="rId48" Type="http://schemas.openxmlformats.org/officeDocument/2006/relationships/tags" Target="../tags/tag672.xml"/><Relationship Id="rId56" Type="http://schemas.openxmlformats.org/officeDocument/2006/relationships/tags" Target="../tags/tag680.xml"/><Relationship Id="rId64" Type="http://schemas.openxmlformats.org/officeDocument/2006/relationships/tags" Target="../tags/tag688.xml"/><Relationship Id="rId69" Type="http://schemas.openxmlformats.org/officeDocument/2006/relationships/tags" Target="../tags/tag693.xml"/><Relationship Id="rId8" Type="http://schemas.openxmlformats.org/officeDocument/2006/relationships/tags" Target="../tags/tag632.xml"/><Relationship Id="rId51" Type="http://schemas.openxmlformats.org/officeDocument/2006/relationships/tags" Target="../tags/tag675.xml"/><Relationship Id="rId3" Type="http://schemas.openxmlformats.org/officeDocument/2006/relationships/tags" Target="../tags/tag627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tags" Target="../tags/tag649.xml"/><Relationship Id="rId33" Type="http://schemas.openxmlformats.org/officeDocument/2006/relationships/tags" Target="../tags/tag657.xml"/><Relationship Id="rId38" Type="http://schemas.openxmlformats.org/officeDocument/2006/relationships/tags" Target="../tags/tag662.xml"/><Relationship Id="rId46" Type="http://schemas.openxmlformats.org/officeDocument/2006/relationships/tags" Target="../tags/tag670.xml"/><Relationship Id="rId59" Type="http://schemas.openxmlformats.org/officeDocument/2006/relationships/tags" Target="../tags/tag683.xml"/><Relationship Id="rId67" Type="http://schemas.openxmlformats.org/officeDocument/2006/relationships/tags" Target="../tags/tag691.xml"/><Relationship Id="rId20" Type="http://schemas.openxmlformats.org/officeDocument/2006/relationships/tags" Target="../tags/tag644.xml"/><Relationship Id="rId41" Type="http://schemas.openxmlformats.org/officeDocument/2006/relationships/tags" Target="../tags/tag665.xml"/><Relationship Id="rId54" Type="http://schemas.openxmlformats.org/officeDocument/2006/relationships/tags" Target="../tags/tag678.xml"/><Relationship Id="rId62" Type="http://schemas.openxmlformats.org/officeDocument/2006/relationships/tags" Target="../tags/tag686.xml"/><Relationship Id="rId70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706.xml"/><Relationship Id="rId18" Type="http://schemas.openxmlformats.org/officeDocument/2006/relationships/tags" Target="../tags/tag711.xml"/><Relationship Id="rId26" Type="http://schemas.openxmlformats.org/officeDocument/2006/relationships/tags" Target="../tags/tag719.xml"/><Relationship Id="rId39" Type="http://schemas.openxmlformats.org/officeDocument/2006/relationships/tags" Target="../tags/tag732.xml"/><Relationship Id="rId21" Type="http://schemas.openxmlformats.org/officeDocument/2006/relationships/tags" Target="../tags/tag714.xml"/><Relationship Id="rId34" Type="http://schemas.openxmlformats.org/officeDocument/2006/relationships/tags" Target="../tags/tag727.xml"/><Relationship Id="rId42" Type="http://schemas.openxmlformats.org/officeDocument/2006/relationships/tags" Target="../tags/tag735.xml"/><Relationship Id="rId47" Type="http://schemas.openxmlformats.org/officeDocument/2006/relationships/tags" Target="../tags/tag740.xml"/><Relationship Id="rId50" Type="http://schemas.openxmlformats.org/officeDocument/2006/relationships/tags" Target="../tags/tag743.xml"/><Relationship Id="rId55" Type="http://schemas.openxmlformats.org/officeDocument/2006/relationships/tags" Target="../tags/tag748.xml"/><Relationship Id="rId63" Type="http://schemas.openxmlformats.org/officeDocument/2006/relationships/tags" Target="../tags/tag756.xml"/><Relationship Id="rId68" Type="http://schemas.openxmlformats.org/officeDocument/2006/relationships/tags" Target="../tags/tag761.xml"/><Relationship Id="rId7" Type="http://schemas.openxmlformats.org/officeDocument/2006/relationships/tags" Target="../tags/tag700.xml"/><Relationship Id="rId71" Type="http://schemas.openxmlformats.org/officeDocument/2006/relationships/notesSlide" Target="../notesSlides/notesSlide7.xml"/><Relationship Id="rId2" Type="http://schemas.openxmlformats.org/officeDocument/2006/relationships/tags" Target="../tags/tag695.xml"/><Relationship Id="rId16" Type="http://schemas.openxmlformats.org/officeDocument/2006/relationships/tags" Target="../tags/tag709.xml"/><Relationship Id="rId29" Type="http://schemas.openxmlformats.org/officeDocument/2006/relationships/tags" Target="../tags/tag722.xml"/><Relationship Id="rId1" Type="http://schemas.openxmlformats.org/officeDocument/2006/relationships/tags" Target="../tags/tag694.xml"/><Relationship Id="rId6" Type="http://schemas.openxmlformats.org/officeDocument/2006/relationships/tags" Target="../tags/tag699.xml"/><Relationship Id="rId11" Type="http://schemas.openxmlformats.org/officeDocument/2006/relationships/tags" Target="../tags/tag704.xml"/><Relationship Id="rId24" Type="http://schemas.openxmlformats.org/officeDocument/2006/relationships/tags" Target="../tags/tag717.xml"/><Relationship Id="rId32" Type="http://schemas.openxmlformats.org/officeDocument/2006/relationships/tags" Target="../tags/tag725.xml"/><Relationship Id="rId37" Type="http://schemas.openxmlformats.org/officeDocument/2006/relationships/tags" Target="../tags/tag730.xml"/><Relationship Id="rId40" Type="http://schemas.openxmlformats.org/officeDocument/2006/relationships/tags" Target="../tags/tag733.xml"/><Relationship Id="rId45" Type="http://schemas.openxmlformats.org/officeDocument/2006/relationships/tags" Target="../tags/tag738.xml"/><Relationship Id="rId53" Type="http://schemas.openxmlformats.org/officeDocument/2006/relationships/tags" Target="../tags/tag746.xml"/><Relationship Id="rId58" Type="http://schemas.openxmlformats.org/officeDocument/2006/relationships/tags" Target="../tags/tag751.xml"/><Relationship Id="rId66" Type="http://schemas.openxmlformats.org/officeDocument/2006/relationships/tags" Target="../tags/tag759.xml"/><Relationship Id="rId5" Type="http://schemas.openxmlformats.org/officeDocument/2006/relationships/tags" Target="../tags/tag698.xml"/><Relationship Id="rId15" Type="http://schemas.openxmlformats.org/officeDocument/2006/relationships/tags" Target="../tags/tag708.xml"/><Relationship Id="rId23" Type="http://schemas.openxmlformats.org/officeDocument/2006/relationships/tags" Target="../tags/tag716.xml"/><Relationship Id="rId28" Type="http://schemas.openxmlformats.org/officeDocument/2006/relationships/tags" Target="../tags/tag721.xml"/><Relationship Id="rId36" Type="http://schemas.openxmlformats.org/officeDocument/2006/relationships/tags" Target="../tags/tag729.xml"/><Relationship Id="rId49" Type="http://schemas.openxmlformats.org/officeDocument/2006/relationships/tags" Target="../tags/tag742.xml"/><Relationship Id="rId57" Type="http://schemas.openxmlformats.org/officeDocument/2006/relationships/tags" Target="../tags/tag750.xml"/><Relationship Id="rId61" Type="http://schemas.openxmlformats.org/officeDocument/2006/relationships/tags" Target="../tags/tag754.xml"/><Relationship Id="rId10" Type="http://schemas.openxmlformats.org/officeDocument/2006/relationships/tags" Target="../tags/tag703.xml"/><Relationship Id="rId19" Type="http://schemas.openxmlformats.org/officeDocument/2006/relationships/tags" Target="../tags/tag712.xml"/><Relationship Id="rId31" Type="http://schemas.openxmlformats.org/officeDocument/2006/relationships/tags" Target="../tags/tag724.xml"/><Relationship Id="rId44" Type="http://schemas.openxmlformats.org/officeDocument/2006/relationships/tags" Target="../tags/tag737.xml"/><Relationship Id="rId52" Type="http://schemas.openxmlformats.org/officeDocument/2006/relationships/tags" Target="../tags/tag745.xml"/><Relationship Id="rId60" Type="http://schemas.openxmlformats.org/officeDocument/2006/relationships/tags" Target="../tags/tag753.xml"/><Relationship Id="rId65" Type="http://schemas.openxmlformats.org/officeDocument/2006/relationships/tags" Target="../tags/tag758.xml"/><Relationship Id="rId4" Type="http://schemas.openxmlformats.org/officeDocument/2006/relationships/tags" Target="../tags/tag697.xml"/><Relationship Id="rId9" Type="http://schemas.openxmlformats.org/officeDocument/2006/relationships/tags" Target="../tags/tag702.xml"/><Relationship Id="rId14" Type="http://schemas.openxmlformats.org/officeDocument/2006/relationships/tags" Target="../tags/tag707.xml"/><Relationship Id="rId22" Type="http://schemas.openxmlformats.org/officeDocument/2006/relationships/tags" Target="../tags/tag715.xml"/><Relationship Id="rId27" Type="http://schemas.openxmlformats.org/officeDocument/2006/relationships/tags" Target="../tags/tag720.xml"/><Relationship Id="rId30" Type="http://schemas.openxmlformats.org/officeDocument/2006/relationships/tags" Target="../tags/tag723.xml"/><Relationship Id="rId35" Type="http://schemas.openxmlformats.org/officeDocument/2006/relationships/tags" Target="../tags/tag728.xml"/><Relationship Id="rId43" Type="http://schemas.openxmlformats.org/officeDocument/2006/relationships/tags" Target="../tags/tag736.xml"/><Relationship Id="rId48" Type="http://schemas.openxmlformats.org/officeDocument/2006/relationships/tags" Target="../tags/tag741.xml"/><Relationship Id="rId56" Type="http://schemas.openxmlformats.org/officeDocument/2006/relationships/tags" Target="../tags/tag749.xml"/><Relationship Id="rId64" Type="http://schemas.openxmlformats.org/officeDocument/2006/relationships/tags" Target="../tags/tag757.xml"/><Relationship Id="rId69" Type="http://schemas.openxmlformats.org/officeDocument/2006/relationships/tags" Target="../tags/tag762.xml"/><Relationship Id="rId8" Type="http://schemas.openxmlformats.org/officeDocument/2006/relationships/tags" Target="../tags/tag701.xml"/><Relationship Id="rId51" Type="http://schemas.openxmlformats.org/officeDocument/2006/relationships/tags" Target="../tags/tag744.xml"/><Relationship Id="rId3" Type="http://schemas.openxmlformats.org/officeDocument/2006/relationships/tags" Target="../tags/tag696.xml"/><Relationship Id="rId12" Type="http://schemas.openxmlformats.org/officeDocument/2006/relationships/tags" Target="../tags/tag705.xml"/><Relationship Id="rId17" Type="http://schemas.openxmlformats.org/officeDocument/2006/relationships/tags" Target="../tags/tag710.xml"/><Relationship Id="rId25" Type="http://schemas.openxmlformats.org/officeDocument/2006/relationships/tags" Target="../tags/tag718.xml"/><Relationship Id="rId33" Type="http://schemas.openxmlformats.org/officeDocument/2006/relationships/tags" Target="../tags/tag726.xml"/><Relationship Id="rId38" Type="http://schemas.openxmlformats.org/officeDocument/2006/relationships/tags" Target="../tags/tag731.xml"/><Relationship Id="rId46" Type="http://schemas.openxmlformats.org/officeDocument/2006/relationships/tags" Target="../tags/tag739.xml"/><Relationship Id="rId59" Type="http://schemas.openxmlformats.org/officeDocument/2006/relationships/tags" Target="../tags/tag752.xml"/><Relationship Id="rId67" Type="http://schemas.openxmlformats.org/officeDocument/2006/relationships/tags" Target="../tags/tag760.xml"/><Relationship Id="rId20" Type="http://schemas.openxmlformats.org/officeDocument/2006/relationships/tags" Target="../tags/tag713.xml"/><Relationship Id="rId41" Type="http://schemas.openxmlformats.org/officeDocument/2006/relationships/tags" Target="../tags/tag734.xml"/><Relationship Id="rId54" Type="http://schemas.openxmlformats.org/officeDocument/2006/relationships/tags" Target="../tags/tag747.xml"/><Relationship Id="rId62" Type="http://schemas.openxmlformats.org/officeDocument/2006/relationships/tags" Target="../tags/tag755.xml"/><Relationship Id="rId70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775.xml"/><Relationship Id="rId18" Type="http://schemas.openxmlformats.org/officeDocument/2006/relationships/tags" Target="../tags/tag780.xml"/><Relationship Id="rId26" Type="http://schemas.openxmlformats.org/officeDocument/2006/relationships/tags" Target="../tags/tag788.xml"/><Relationship Id="rId39" Type="http://schemas.openxmlformats.org/officeDocument/2006/relationships/tags" Target="../tags/tag801.xml"/><Relationship Id="rId21" Type="http://schemas.openxmlformats.org/officeDocument/2006/relationships/tags" Target="../tags/tag783.xml"/><Relationship Id="rId34" Type="http://schemas.openxmlformats.org/officeDocument/2006/relationships/tags" Target="../tags/tag796.xml"/><Relationship Id="rId42" Type="http://schemas.openxmlformats.org/officeDocument/2006/relationships/tags" Target="../tags/tag804.xml"/><Relationship Id="rId47" Type="http://schemas.openxmlformats.org/officeDocument/2006/relationships/tags" Target="../tags/tag809.xml"/><Relationship Id="rId50" Type="http://schemas.openxmlformats.org/officeDocument/2006/relationships/tags" Target="../tags/tag812.xml"/><Relationship Id="rId55" Type="http://schemas.openxmlformats.org/officeDocument/2006/relationships/tags" Target="../tags/tag817.xml"/><Relationship Id="rId63" Type="http://schemas.openxmlformats.org/officeDocument/2006/relationships/tags" Target="../tags/tag825.xml"/><Relationship Id="rId68" Type="http://schemas.openxmlformats.org/officeDocument/2006/relationships/tags" Target="../tags/tag830.xml"/><Relationship Id="rId7" Type="http://schemas.openxmlformats.org/officeDocument/2006/relationships/tags" Target="../tags/tag769.xml"/><Relationship Id="rId71" Type="http://schemas.openxmlformats.org/officeDocument/2006/relationships/notesSlide" Target="../notesSlides/notesSlide8.xml"/><Relationship Id="rId2" Type="http://schemas.openxmlformats.org/officeDocument/2006/relationships/tags" Target="../tags/tag764.xml"/><Relationship Id="rId16" Type="http://schemas.openxmlformats.org/officeDocument/2006/relationships/tags" Target="../tags/tag778.xml"/><Relationship Id="rId29" Type="http://schemas.openxmlformats.org/officeDocument/2006/relationships/tags" Target="../tags/tag791.xml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tags" Target="../tags/tag786.xml"/><Relationship Id="rId32" Type="http://schemas.openxmlformats.org/officeDocument/2006/relationships/tags" Target="../tags/tag794.xml"/><Relationship Id="rId37" Type="http://schemas.openxmlformats.org/officeDocument/2006/relationships/tags" Target="../tags/tag799.xml"/><Relationship Id="rId40" Type="http://schemas.openxmlformats.org/officeDocument/2006/relationships/tags" Target="../tags/tag802.xml"/><Relationship Id="rId45" Type="http://schemas.openxmlformats.org/officeDocument/2006/relationships/tags" Target="../tags/tag807.xml"/><Relationship Id="rId53" Type="http://schemas.openxmlformats.org/officeDocument/2006/relationships/tags" Target="../tags/tag815.xml"/><Relationship Id="rId58" Type="http://schemas.openxmlformats.org/officeDocument/2006/relationships/tags" Target="../tags/tag820.xml"/><Relationship Id="rId66" Type="http://schemas.openxmlformats.org/officeDocument/2006/relationships/tags" Target="../tags/tag828.xml"/><Relationship Id="rId5" Type="http://schemas.openxmlformats.org/officeDocument/2006/relationships/tags" Target="../tags/tag767.xml"/><Relationship Id="rId15" Type="http://schemas.openxmlformats.org/officeDocument/2006/relationships/tags" Target="../tags/tag777.xml"/><Relationship Id="rId23" Type="http://schemas.openxmlformats.org/officeDocument/2006/relationships/tags" Target="../tags/tag785.xml"/><Relationship Id="rId28" Type="http://schemas.openxmlformats.org/officeDocument/2006/relationships/tags" Target="../tags/tag790.xml"/><Relationship Id="rId36" Type="http://schemas.openxmlformats.org/officeDocument/2006/relationships/tags" Target="../tags/tag798.xml"/><Relationship Id="rId49" Type="http://schemas.openxmlformats.org/officeDocument/2006/relationships/tags" Target="../tags/tag811.xml"/><Relationship Id="rId57" Type="http://schemas.openxmlformats.org/officeDocument/2006/relationships/tags" Target="../tags/tag819.xml"/><Relationship Id="rId61" Type="http://schemas.openxmlformats.org/officeDocument/2006/relationships/tags" Target="../tags/tag823.xml"/><Relationship Id="rId10" Type="http://schemas.openxmlformats.org/officeDocument/2006/relationships/tags" Target="../tags/tag772.xml"/><Relationship Id="rId19" Type="http://schemas.openxmlformats.org/officeDocument/2006/relationships/tags" Target="../tags/tag781.xml"/><Relationship Id="rId31" Type="http://schemas.openxmlformats.org/officeDocument/2006/relationships/tags" Target="../tags/tag793.xml"/><Relationship Id="rId44" Type="http://schemas.openxmlformats.org/officeDocument/2006/relationships/tags" Target="../tags/tag806.xml"/><Relationship Id="rId52" Type="http://schemas.openxmlformats.org/officeDocument/2006/relationships/tags" Target="../tags/tag814.xml"/><Relationship Id="rId60" Type="http://schemas.openxmlformats.org/officeDocument/2006/relationships/tags" Target="../tags/tag822.xml"/><Relationship Id="rId65" Type="http://schemas.openxmlformats.org/officeDocument/2006/relationships/tags" Target="../tags/tag827.xml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tags" Target="../tags/tag776.xml"/><Relationship Id="rId22" Type="http://schemas.openxmlformats.org/officeDocument/2006/relationships/tags" Target="../tags/tag784.xml"/><Relationship Id="rId27" Type="http://schemas.openxmlformats.org/officeDocument/2006/relationships/tags" Target="../tags/tag789.xml"/><Relationship Id="rId30" Type="http://schemas.openxmlformats.org/officeDocument/2006/relationships/tags" Target="../tags/tag792.xml"/><Relationship Id="rId35" Type="http://schemas.openxmlformats.org/officeDocument/2006/relationships/tags" Target="../tags/tag797.xml"/><Relationship Id="rId43" Type="http://schemas.openxmlformats.org/officeDocument/2006/relationships/tags" Target="../tags/tag805.xml"/><Relationship Id="rId48" Type="http://schemas.openxmlformats.org/officeDocument/2006/relationships/tags" Target="../tags/tag810.xml"/><Relationship Id="rId56" Type="http://schemas.openxmlformats.org/officeDocument/2006/relationships/tags" Target="../tags/tag818.xml"/><Relationship Id="rId64" Type="http://schemas.openxmlformats.org/officeDocument/2006/relationships/tags" Target="../tags/tag826.xml"/><Relationship Id="rId69" Type="http://schemas.openxmlformats.org/officeDocument/2006/relationships/tags" Target="../tags/tag831.xml"/><Relationship Id="rId8" Type="http://schemas.openxmlformats.org/officeDocument/2006/relationships/tags" Target="../tags/tag770.xml"/><Relationship Id="rId51" Type="http://schemas.openxmlformats.org/officeDocument/2006/relationships/tags" Target="../tags/tag813.xml"/><Relationship Id="rId72" Type="http://schemas.openxmlformats.org/officeDocument/2006/relationships/chart" Target="../charts/chart1.xml"/><Relationship Id="rId3" Type="http://schemas.openxmlformats.org/officeDocument/2006/relationships/tags" Target="../tags/tag765.xml"/><Relationship Id="rId12" Type="http://schemas.openxmlformats.org/officeDocument/2006/relationships/tags" Target="../tags/tag774.xml"/><Relationship Id="rId17" Type="http://schemas.openxmlformats.org/officeDocument/2006/relationships/tags" Target="../tags/tag779.xml"/><Relationship Id="rId25" Type="http://schemas.openxmlformats.org/officeDocument/2006/relationships/tags" Target="../tags/tag787.xml"/><Relationship Id="rId33" Type="http://schemas.openxmlformats.org/officeDocument/2006/relationships/tags" Target="../tags/tag795.xml"/><Relationship Id="rId38" Type="http://schemas.openxmlformats.org/officeDocument/2006/relationships/tags" Target="../tags/tag800.xml"/><Relationship Id="rId46" Type="http://schemas.openxmlformats.org/officeDocument/2006/relationships/tags" Target="../tags/tag808.xml"/><Relationship Id="rId59" Type="http://schemas.openxmlformats.org/officeDocument/2006/relationships/tags" Target="../tags/tag821.xml"/><Relationship Id="rId67" Type="http://schemas.openxmlformats.org/officeDocument/2006/relationships/tags" Target="../tags/tag829.xml"/><Relationship Id="rId20" Type="http://schemas.openxmlformats.org/officeDocument/2006/relationships/tags" Target="../tags/tag782.xml"/><Relationship Id="rId41" Type="http://schemas.openxmlformats.org/officeDocument/2006/relationships/tags" Target="../tags/tag803.xml"/><Relationship Id="rId54" Type="http://schemas.openxmlformats.org/officeDocument/2006/relationships/tags" Target="../tags/tag816.xml"/><Relationship Id="rId62" Type="http://schemas.openxmlformats.org/officeDocument/2006/relationships/tags" Target="../tags/tag824.xml"/><Relationship Id="rId70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844.xml"/><Relationship Id="rId18" Type="http://schemas.openxmlformats.org/officeDocument/2006/relationships/tags" Target="../tags/tag849.xml"/><Relationship Id="rId26" Type="http://schemas.openxmlformats.org/officeDocument/2006/relationships/tags" Target="../tags/tag857.xml"/><Relationship Id="rId39" Type="http://schemas.openxmlformats.org/officeDocument/2006/relationships/tags" Target="../tags/tag870.xml"/><Relationship Id="rId21" Type="http://schemas.openxmlformats.org/officeDocument/2006/relationships/tags" Target="../tags/tag852.xml"/><Relationship Id="rId34" Type="http://schemas.openxmlformats.org/officeDocument/2006/relationships/tags" Target="../tags/tag865.xml"/><Relationship Id="rId42" Type="http://schemas.openxmlformats.org/officeDocument/2006/relationships/tags" Target="../tags/tag873.xml"/><Relationship Id="rId47" Type="http://schemas.openxmlformats.org/officeDocument/2006/relationships/tags" Target="../tags/tag878.xml"/><Relationship Id="rId50" Type="http://schemas.openxmlformats.org/officeDocument/2006/relationships/tags" Target="../tags/tag881.xml"/><Relationship Id="rId55" Type="http://schemas.openxmlformats.org/officeDocument/2006/relationships/tags" Target="../tags/tag886.xml"/><Relationship Id="rId63" Type="http://schemas.openxmlformats.org/officeDocument/2006/relationships/tags" Target="../tags/tag894.xml"/><Relationship Id="rId68" Type="http://schemas.openxmlformats.org/officeDocument/2006/relationships/tags" Target="../tags/tag899.xml"/><Relationship Id="rId7" Type="http://schemas.openxmlformats.org/officeDocument/2006/relationships/tags" Target="../tags/tag838.xml"/><Relationship Id="rId71" Type="http://schemas.openxmlformats.org/officeDocument/2006/relationships/notesSlide" Target="../notesSlides/notesSlide9.xml"/><Relationship Id="rId2" Type="http://schemas.openxmlformats.org/officeDocument/2006/relationships/tags" Target="../tags/tag833.xml"/><Relationship Id="rId16" Type="http://schemas.openxmlformats.org/officeDocument/2006/relationships/tags" Target="../tags/tag847.xml"/><Relationship Id="rId29" Type="http://schemas.openxmlformats.org/officeDocument/2006/relationships/tags" Target="../tags/tag860.xml"/><Relationship Id="rId1" Type="http://schemas.openxmlformats.org/officeDocument/2006/relationships/tags" Target="../tags/tag832.xml"/><Relationship Id="rId6" Type="http://schemas.openxmlformats.org/officeDocument/2006/relationships/tags" Target="../tags/tag837.xml"/><Relationship Id="rId11" Type="http://schemas.openxmlformats.org/officeDocument/2006/relationships/tags" Target="../tags/tag842.xml"/><Relationship Id="rId24" Type="http://schemas.openxmlformats.org/officeDocument/2006/relationships/tags" Target="../tags/tag855.xml"/><Relationship Id="rId32" Type="http://schemas.openxmlformats.org/officeDocument/2006/relationships/tags" Target="../tags/tag863.xml"/><Relationship Id="rId37" Type="http://schemas.openxmlformats.org/officeDocument/2006/relationships/tags" Target="../tags/tag868.xml"/><Relationship Id="rId40" Type="http://schemas.openxmlformats.org/officeDocument/2006/relationships/tags" Target="../tags/tag871.xml"/><Relationship Id="rId45" Type="http://schemas.openxmlformats.org/officeDocument/2006/relationships/tags" Target="../tags/tag876.xml"/><Relationship Id="rId53" Type="http://schemas.openxmlformats.org/officeDocument/2006/relationships/tags" Target="../tags/tag884.xml"/><Relationship Id="rId58" Type="http://schemas.openxmlformats.org/officeDocument/2006/relationships/tags" Target="../tags/tag889.xml"/><Relationship Id="rId66" Type="http://schemas.openxmlformats.org/officeDocument/2006/relationships/tags" Target="../tags/tag897.xml"/><Relationship Id="rId5" Type="http://schemas.openxmlformats.org/officeDocument/2006/relationships/tags" Target="../tags/tag836.xml"/><Relationship Id="rId15" Type="http://schemas.openxmlformats.org/officeDocument/2006/relationships/tags" Target="../tags/tag846.xml"/><Relationship Id="rId23" Type="http://schemas.openxmlformats.org/officeDocument/2006/relationships/tags" Target="../tags/tag854.xml"/><Relationship Id="rId28" Type="http://schemas.openxmlformats.org/officeDocument/2006/relationships/tags" Target="../tags/tag859.xml"/><Relationship Id="rId36" Type="http://schemas.openxmlformats.org/officeDocument/2006/relationships/tags" Target="../tags/tag867.xml"/><Relationship Id="rId49" Type="http://schemas.openxmlformats.org/officeDocument/2006/relationships/tags" Target="../tags/tag880.xml"/><Relationship Id="rId57" Type="http://schemas.openxmlformats.org/officeDocument/2006/relationships/tags" Target="../tags/tag888.xml"/><Relationship Id="rId61" Type="http://schemas.openxmlformats.org/officeDocument/2006/relationships/tags" Target="../tags/tag892.xml"/><Relationship Id="rId10" Type="http://schemas.openxmlformats.org/officeDocument/2006/relationships/tags" Target="../tags/tag841.xml"/><Relationship Id="rId19" Type="http://schemas.openxmlformats.org/officeDocument/2006/relationships/tags" Target="../tags/tag850.xml"/><Relationship Id="rId31" Type="http://schemas.openxmlformats.org/officeDocument/2006/relationships/tags" Target="../tags/tag862.xml"/><Relationship Id="rId44" Type="http://schemas.openxmlformats.org/officeDocument/2006/relationships/tags" Target="../tags/tag875.xml"/><Relationship Id="rId52" Type="http://schemas.openxmlformats.org/officeDocument/2006/relationships/tags" Target="../tags/tag883.xml"/><Relationship Id="rId60" Type="http://schemas.openxmlformats.org/officeDocument/2006/relationships/tags" Target="../tags/tag891.xml"/><Relationship Id="rId65" Type="http://schemas.openxmlformats.org/officeDocument/2006/relationships/tags" Target="../tags/tag896.xml"/><Relationship Id="rId4" Type="http://schemas.openxmlformats.org/officeDocument/2006/relationships/tags" Target="../tags/tag835.xml"/><Relationship Id="rId9" Type="http://schemas.openxmlformats.org/officeDocument/2006/relationships/tags" Target="../tags/tag840.xml"/><Relationship Id="rId14" Type="http://schemas.openxmlformats.org/officeDocument/2006/relationships/tags" Target="../tags/tag845.xml"/><Relationship Id="rId22" Type="http://schemas.openxmlformats.org/officeDocument/2006/relationships/tags" Target="../tags/tag853.xml"/><Relationship Id="rId27" Type="http://schemas.openxmlformats.org/officeDocument/2006/relationships/tags" Target="../tags/tag858.xml"/><Relationship Id="rId30" Type="http://schemas.openxmlformats.org/officeDocument/2006/relationships/tags" Target="../tags/tag861.xml"/><Relationship Id="rId35" Type="http://schemas.openxmlformats.org/officeDocument/2006/relationships/tags" Target="../tags/tag866.xml"/><Relationship Id="rId43" Type="http://schemas.openxmlformats.org/officeDocument/2006/relationships/tags" Target="../tags/tag874.xml"/><Relationship Id="rId48" Type="http://schemas.openxmlformats.org/officeDocument/2006/relationships/tags" Target="../tags/tag879.xml"/><Relationship Id="rId56" Type="http://schemas.openxmlformats.org/officeDocument/2006/relationships/tags" Target="../tags/tag887.xml"/><Relationship Id="rId64" Type="http://schemas.openxmlformats.org/officeDocument/2006/relationships/tags" Target="../tags/tag895.xml"/><Relationship Id="rId69" Type="http://schemas.openxmlformats.org/officeDocument/2006/relationships/tags" Target="../tags/tag900.xml"/><Relationship Id="rId8" Type="http://schemas.openxmlformats.org/officeDocument/2006/relationships/tags" Target="../tags/tag839.xml"/><Relationship Id="rId51" Type="http://schemas.openxmlformats.org/officeDocument/2006/relationships/tags" Target="../tags/tag882.xml"/><Relationship Id="rId72" Type="http://schemas.openxmlformats.org/officeDocument/2006/relationships/chart" Target="../charts/chart2.xml"/><Relationship Id="rId3" Type="http://schemas.openxmlformats.org/officeDocument/2006/relationships/tags" Target="../tags/tag834.xml"/><Relationship Id="rId12" Type="http://schemas.openxmlformats.org/officeDocument/2006/relationships/tags" Target="../tags/tag843.xml"/><Relationship Id="rId17" Type="http://schemas.openxmlformats.org/officeDocument/2006/relationships/tags" Target="../tags/tag848.xml"/><Relationship Id="rId25" Type="http://schemas.openxmlformats.org/officeDocument/2006/relationships/tags" Target="../tags/tag856.xml"/><Relationship Id="rId33" Type="http://schemas.openxmlformats.org/officeDocument/2006/relationships/tags" Target="../tags/tag864.xml"/><Relationship Id="rId38" Type="http://schemas.openxmlformats.org/officeDocument/2006/relationships/tags" Target="../tags/tag869.xml"/><Relationship Id="rId46" Type="http://schemas.openxmlformats.org/officeDocument/2006/relationships/tags" Target="../tags/tag877.xml"/><Relationship Id="rId59" Type="http://schemas.openxmlformats.org/officeDocument/2006/relationships/tags" Target="../tags/tag890.xml"/><Relationship Id="rId67" Type="http://schemas.openxmlformats.org/officeDocument/2006/relationships/tags" Target="../tags/tag898.xml"/><Relationship Id="rId20" Type="http://schemas.openxmlformats.org/officeDocument/2006/relationships/tags" Target="../tags/tag851.xml"/><Relationship Id="rId41" Type="http://schemas.openxmlformats.org/officeDocument/2006/relationships/tags" Target="../tags/tag872.xml"/><Relationship Id="rId54" Type="http://schemas.openxmlformats.org/officeDocument/2006/relationships/tags" Target="../tags/tag885.xml"/><Relationship Id="rId62" Type="http://schemas.openxmlformats.org/officeDocument/2006/relationships/tags" Target="../tags/tag893.xml"/><Relationship Id="rId70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913.xml"/><Relationship Id="rId18" Type="http://schemas.openxmlformats.org/officeDocument/2006/relationships/tags" Target="../tags/tag918.xml"/><Relationship Id="rId26" Type="http://schemas.openxmlformats.org/officeDocument/2006/relationships/tags" Target="../tags/tag926.xml"/><Relationship Id="rId39" Type="http://schemas.openxmlformats.org/officeDocument/2006/relationships/tags" Target="../tags/tag939.xml"/><Relationship Id="rId21" Type="http://schemas.openxmlformats.org/officeDocument/2006/relationships/tags" Target="../tags/tag921.xml"/><Relationship Id="rId34" Type="http://schemas.openxmlformats.org/officeDocument/2006/relationships/tags" Target="../tags/tag934.xml"/><Relationship Id="rId42" Type="http://schemas.openxmlformats.org/officeDocument/2006/relationships/tags" Target="../tags/tag942.xml"/><Relationship Id="rId47" Type="http://schemas.openxmlformats.org/officeDocument/2006/relationships/tags" Target="../tags/tag947.xml"/><Relationship Id="rId50" Type="http://schemas.openxmlformats.org/officeDocument/2006/relationships/tags" Target="../tags/tag950.xml"/><Relationship Id="rId55" Type="http://schemas.openxmlformats.org/officeDocument/2006/relationships/tags" Target="../tags/tag955.xml"/><Relationship Id="rId63" Type="http://schemas.openxmlformats.org/officeDocument/2006/relationships/tags" Target="../tags/tag963.xml"/><Relationship Id="rId68" Type="http://schemas.openxmlformats.org/officeDocument/2006/relationships/tags" Target="../tags/tag968.xml"/><Relationship Id="rId7" Type="http://schemas.openxmlformats.org/officeDocument/2006/relationships/tags" Target="../tags/tag907.xml"/><Relationship Id="rId71" Type="http://schemas.openxmlformats.org/officeDocument/2006/relationships/notesSlide" Target="../notesSlides/notesSlide10.xml"/><Relationship Id="rId2" Type="http://schemas.openxmlformats.org/officeDocument/2006/relationships/tags" Target="../tags/tag902.xml"/><Relationship Id="rId16" Type="http://schemas.openxmlformats.org/officeDocument/2006/relationships/tags" Target="../tags/tag916.xml"/><Relationship Id="rId29" Type="http://schemas.openxmlformats.org/officeDocument/2006/relationships/tags" Target="../tags/tag929.xml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tags" Target="../tags/tag911.xml"/><Relationship Id="rId24" Type="http://schemas.openxmlformats.org/officeDocument/2006/relationships/tags" Target="../tags/tag924.xml"/><Relationship Id="rId32" Type="http://schemas.openxmlformats.org/officeDocument/2006/relationships/tags" Target="../tags/tag932.xml"/><Relationship Id="rId37" Type="http://schemas.openxmlformats.org/officeDocument/2006/relationships/tags" Target="../tags/tag937.xml"/><Relationship Id="rId40" Type="http://schemas.openxmlformats.org/officeDocument/2006/relationships/tags" Target="../tags/tag940.xml"/><Relationship Id="rId45" Type="http://schemas.openxmlformats.org/officeDocument/2006/relationships/tags" Target="../tags/tag945.xml"/><Relationship Id="rId53" Type="http://schemas.openxmlformats.org/officeDocument/2006/relationships/tags" Target="../tags/tag953.xml"/><Relationship Id="rId58" Type="http://schemas.openxmlformats.org/officeDocument/2006/relationships/tags" Target="../tags/tag958.xml"/><Relationship Id="rId66" Type="http://schemas.openxmlformats.org/officeDocument/2006/relationships/tags" Target="../tags/tag966.xml"/><Relationship Id="rId5" Type="http://schemas.openxmlformats.org/officeDocument/2006/relationships/tags" Target="../tags/tag905.xml"/><Relationship Id="rId15" Type="http://schemas.openxmlformats.org/officeDocument/2006/relationships/tags" Target="../tags/tag915.xml"/><Relationship Id="rId23" Type="http://schemas.openxmlformats.org/officeDocument/2006/relationships/tags" Target="../tags/tag923.xml"/><Relationship Id="rId28" Type="http://schemas.openxmlformats.org/officeDocument/2006/relationships/tags" Target="../tags/tag928.xml"/><Relationship Id="rId36" Type="http://schemas.openxmlformats.org/officeDocument/2006/relationships/tags" Target="../tags/tag936.xml"/><Relationship Id="rId49" Type="http://schemas.openxmlformats.org/officeDocument/2006/relationships/tags" Target="../tags/tag949.xml"/><Relationship Id="rId57" Type="http://schemas.openxmlformats.org/officeDocument/2006/relationships/tags" Target="../tags/tag957.xml"/><Relationship Id="rId61" Type="http://schemas.openxmlformats.org/officeDocument/2006/relationships/tags" Target="../tags/tag961.xml"/><Relationship Id="rId10" Type="http://schemas.openxmlformats.org/officeDocument/2006/relationships/tags" Target="../tags/tag910.xml"/><Relationship Id="rId19" Type="http://schemas.openxmlformats.org/officeDocument/2006/relationships/tags" Target="../tags/tag919.xml"/><Relationship Id="rId31" Type="http://schemas.openxmlformats.org/officeDocument/2006/relationships/tags" Target="../tags/tag931.xml"/><Relationship Id="rId44" Type="http://schemas.openxmlformats.org/officeDocument/2006/relationships/tags" Target="../tags/tag944.xml"/><Relationship Id="rId52" Type="http://schemas.openxmlformats.org/officeDocument/2006/relationships/tags" Target="../tags/tag952.xml"/><Relationship Id="rId60" Type="http://schemas.openxmlformats.org/officeDocument/2006/relationships/tags" Target="../tags/tag960.xml"/><Relationship Id="rId65" Type="http://schemas.openxmlformats.org/officeDocument/2006/relationships/tags" Target="../tags/tag965.xml"/><Relationship Id="rId4" Type="http://schemas.openxmlformats.org/officeDocument/2006/relationships/tags" Target="../tags/tag904.xml"/><Relationship Id="rId9" Type="http://schemas.openxmlformats.org/officeDocument/2006/relationships/tags" Target="../tags/tag909.xml"/><Relationship Id="rId14" Type="http://schemas.openxmlformats.org/officeDocument/2006/relationships/tags" Target="../tags/tag914.xml"/><Relationship Id="rId22" Type="http://schemas.openxmlformats.org/officeDocument/2006/relationships/tags" Target="../tags/tag922.xml"/><Relationship Id="rId27" Type="http://schemas.openxmlformats.org/officeDocument/2006/relationships/tags" Target="../tags/tag927.xml"/><Relationship Id="rId30" Type="http://schemas.openxmlformats.org/officeDocument/2006/relationships/tags" Target="../tags/tag930.xml"/><Relationship Id="rId35" Type="http://schemas.openxmlformats.org/officeDocument/2006/relationships/tags" Target="../tags/tag935.xml"/><Relationship Id="rId43" Type="http://schemas.openxmlformats.org/officeDocument/2006/relationships/tags" Target="../tags/tag943.xml"/><Relationship Id="rId48" Type="http://schemas.openxmlformats.org/officeDocument/2006/relationships/tags" Target="../tags/tag948.xml"/><Relationship Id="rId56" Type="http://schemas.openxmlformats.org/officeDocument/2006/relationships/tags" Target="../tags/tag956.xml"/><Relationship Id="rId64" Type="http://schemas.openxmlformats.org/officeDocument/2006/relationships/tags" Target="../tags/tag964.xml"/><Relationship Id="rId69" Type="http://schemas.openxmlformats.org/officeDocument/2006/relationships/tags" Target="../tags/tag969.xml"/><Relationship Id="rId8" Type="http://schemas.openxmlformats.org/officeDocument/2006/relationships/tags" Target="../tags/tag908.xml"/><Relationship Id="rId51" Type="http://schemas.openxmlformats.org/officeDocument/2006/relationships/tags" Target="../tags/tag951.xml"/><Relationship Id="rId72" Type="http://schemas.openxmlformats.org/officeDocument/2006/relationships/chart" Target="../charts/chart3.xml"/><Relationship Id="rId3" Type="http://schemas.openxmlformats.org/officeDocument/2006/relationships/tags" Target="../tags/tag903.xml"/><Relationship Id="rId12" Type="http://schemas.openxmlformats.org/officeDocument/2006/relationships/tags" Target="../tags/tag912.xml"/><Relationship Id="rId17" Type="http://schemas.openxmlformats.org/officeDocument/2006/relationships/tags" Target="../tags/tag917.xml"/><Relationship Id="rId25" Type="http://schemas.openxmlformats.org/officeDocument/2006/relationships/tags" Target="../tags/tag925.xml"/><Relationship Id="rId33" Type="http://schemas.openxmlformats.org/officeDocument/2006/relationships/tags" Target="../tags/tag933.xml"/><Relationship Id="rId38" Type="http://schemas.openxmlformats.org/officeDocument/2006/relationships/tags" Target="../tags/tag938.xml"/><Relationship Id="rId46" Type="http://schemas.openxmlformats.org/officeDocument/2006/relationships/tags" Target="../tags/tag946.xml"/><Relationship Id="rId59" Type="http://schemas.openxmlformats.org/officeDocument/2006/relationships/tags" Target="../tags/tag959.xml"/><Relationship Id="rId67" Type="http://schemas.openxmlformats.org/officeDocument/2006/relationships/tags" Target="../tags/tag967.xml"/><Relationship Id="rId20" Type="http://schemas.openxmlformats.org/officeDocument/2006/relationships/tags" Target="../tags/tag920.xml"/><Relationship Id="rId41" Type="http://schemas.openxmlformats.org/officeDocument/2006/relationships/tags" Target="../tags/tag941.xml"/><Relationship Id="rId54" Type="http://schemas.openxmlformats.org/officeDocument/2006/relationships/tags" Target="../tags/tag954.xml"/><Relationship Id="rId62" Type="http://schemas.openxmlformats.org/officeDocument/2006/relationships/tags" Target="../tags/tag962.xml"/><Relationship Id="rId70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982.xml"/><Relationship Id="rId18" Type="http://schemas.openxmlformats.org/officeDocument/2006/relationships/tags" Target="../tags/tag987.xml"/><Relationship Id="rId26" Type="http://schemas.openxmlformats.org/officeDocument/2006/relationships/tags" Target="../tags/tag995.xml"/><Relationship Id="rId39" Type="http://schemas.openxmlformats.org/officeDocument/2006/relationships/tags" Target="../tags/tag1008.xml"/><Relationship Id="rId21" Type="http://schemas.openxmlformats.org/officeDocument/2006/relationships/tags" Target="../tags/tag990.xml"/><Relationship Id="rId34" Type="http://schemas.openxmlformats.org/officeDocument/2006/relationships/tags" Target="../tags/tag1003.xml"/><Relationship Id="rId42" Type="http://schemas.openxmlformats.org/officeDocument/2006/relationships/tags" Target="../tags/tag1011.xml"/><Relationship Id="rId47" Type="http://schemas.openxmlformats.org/officeDocument/2006/relationships/tags" Target="../tags/tag1016.xml"/><Relationship Id="rId50" Type="http://schemas.openxmlformats.org/officeDocument/2006/relationships/tags" Target="../tags/tag1019.xml"/><Relationship Id="rId55" Type="http://schemas.openxmlformats.org/officeDocument/2006/relationships/tags" Target="../tags/tag1024.xml"/><Relationship Id="rId63" Type="http://schemas.openxmlformats.org/officeDocument/2006/relationships/tags" Target="../tags/tag1032.xml"/><Relationship Id="rId68" Type="http://schemas.openxmlformats.org/officeDocument/2006/relationships/tags" Target="../tags/tag1037.xml"/><Relationship Id="rId7" Type="http://schemas.openxmlformats.org/officeDocument/2006/relationships/tags" Target="../tags/tag976.xml"/><Relationship Id="rId71" Type="http://schemas.openxmlformats.org/officeDocument/2006/relationships/notesSlide" Target="../notesSlides/notesSlide11.xml"/><Relationship Id="rId2" Type="http://schemas.openxmlformats.org/officeDocument/2006/relationships/tags" Target="../tags/tag971.xml"/><Relationship Id="rId16" Type="http://schemas.openxmlformats.org/officeDocument/2006/relationships/tags" Target="../tags/tag985.xml"/><Relationship Id="rId29" Type="http://schemas.openxmlformats.org/officeDocument/2006/relationships/tags" Target="../tags/tag998.xml"/><Relationship Id="rId1" Type="http://schemas.openxmlformats.org/officeDocument/2006/relationships/tags" Target="../tags/tag970.xml"/><Relationship Id="rId6" Type="http://schemas.openxmlformats.org/officeDocument/2006/relationships/tags" Target="../tags/tag975.xml"/><Relationship Id="rId11" Type="http://schemas.openxmlformats.org/officeDocument/2006/relationships/tags" Target="../tags/tag980.xml"/><Relationship Id="rId24" Type="http://schemas.openxmlformats.org/officeDocument/2006/relationships/tags" Target="../tags/tag993.xml"/><Relationship Id="rId32" Type="http://schemas.openxmlformats.org/officeDocument/2006/relationships/tags" Target="../tags/tag1001.xml"/><Relationship Id="rId37" Type="http://schemas.openxmlformats.org/officeDocument/2006/relationships/tags" Target="../tags/tag1006.xml"/><Relationship Id="rId40" Type="http://schemas.openxmlformats.org/officeDocument/2006/relationships/tags" Target="../tags/tag1009.xml"/><Relationship Id="rId45" Type="http://schemas.openxmlformats.org/officeDocument/2006/relationships/tags" Target="../tags/tag1014.xml"/><Relationship Id="rId53" Type="http://schemas.openxmlformats.org/officeDocument/2006/relationships/tags" Target="../tags/tag1022.xml"/><Relationship Id="rId58" Type="http://schemas.openxmlformats.org/officeDocument/2006/relationships/tags" Target="../tags/tag1027.xml"/><Relationship Id="rId66" Type="http://schemas.openxmlformats.org/officeDocument/2006/relationships/tags" Target="../tags/tag1035.xml"/><Relationship Id="rId5" Type="http://schemas.openxmlformats.org/officeDocument/2006/relationships/tags" Target="../tags/tag974.xml"/><Relationship Id="rId15" Type="http://schemas.openxmlformats.org/officeDocument/2006/relationships/tags" Target="../tags/tag984.xml"/><Relationship Id="rId23" Type="http://schemas.openxmlformats.org/officeDocument/2006/relationships/tags" Target="../tags/tag992.xml"/><Relationship Id="rId28" Type="http://schemas.openxmlformats.org/officeDocument/2006/relationships/tags" Target="../tags/tag997.xml"/><Relationship Id="rId36" Type="http://schemas.openxmlformats.org/officeDocument/2006/relationships/tags" Target="../tags/tag1005.xml"/><Relationship Id="rId49" Type="http://schemas.openxmlformats.org/officeDocument/2006/relationships/tags" Target="../tags/tag1018.xml"/><Relationship Id="rId57" Type="http://schemas.openxmlformats.org/officeDocument/2006/relationships/tags" Target="../tags/tag1026.xml"/><Relationship Id="rId61" Type="http://schemas.openxmlformats.org/officeDocument/2006/relationships/tags" Target="../tags/tag1030.xml"/><Relationship Id="rId10" Type="http://schemas.openxmlformats.org/officeDocument/2006/relationships/tags" Target="../tags/tag979.xml"/><Relationship Id="rId19" Type="http://schemas.openxmlformats.org/officeDocument/2006/relationships/tags" Target="../tags/tag988.xml"/><Relationship Id="rId31" Type="http://schemas.openxmlformats.org/officeDocument/2006/relationships/tags" Target="../tags/tag1000.xml"/><Relationship Id="rId44" Type="http://schemas.openxmlformats.org/officeDocument/2006/relationships/tags" Target="../tags/tag1013.xml"/><Relationship Id="rId52" Type="http://schemas.openxmlformats.org/officeDocument/2006/relationships/tags" Target="../tags/tag1021.xml"/><Relationship Id="rId60" Type="http://schemas.openxmlformats.org/officeDocument/2006/relationships/tags" Target="../tags/tag1029.xml"/><Relationship Id="rId65" Type="http://schemas.openxmlformats.org/officeDocument/2006/relationships/tags" Target="../tags/tag1034.xml"/><Relationship Id="rId4" Type="http://schemas.openxmlformats.org/officeDocument/2006/relationships/tags" Target="../tags/tag973.xml"/><Relationship Id="rId9" Type="http://schemas.openxmlformats.org/officeDocument/2006/relationships/tags" Target="../tags/tag978.xml"/><Relationship Id="rId14" Type="http://schemas.openxmlformats.org/officeDocument/2006/relationships/tags" Target="../tags/tag983.xml"/><Relationship Id="rId22" Type="http://schemas.openxmlformats.org/officeDocument/2006/relationships/tags" Target="../tags/tag991.xml"/><Relationship Id="rId27" Type="http://schemas.openxmlformats.org/officeDocument/2006/relationships/tags" Target="../tags/tag996.xml"/><Relationship Id="rId30" Type="http://schemas.openxmlformats.org/officeDocument/2006/relationships/tags" Target="../tags/tag999.xml"/><Relationship Id="rId35" Type="http://schemas.openxmlformats.org/officeDocument/2006/relationships/tags" Target="../tags/tag1004.xml"/><Relationship Id="rId43" Type="http://schemas.openxmlformats.org/officeDocument/2006/relationships/tags" Target="../tags/tag1012.xml"/><Relationship Id="rId48" Type="http://schemas.openxmlformats.org/officeDocument/2006/relationships/tags" Target="../tags/tag1017.xml"/><Relationship Id="rId56" Type="http://schemas.openxmlformats.org/officeDocument/2006/relationships/tags" Target="../tags/tag1025.xml"/><Relationship Id="rId64" Type="http://schemas.openxmlformats.org/officeDocument/2006/relationships/tags" Target="../tags/tag1033.xml"/><Relationship Id="rId69" Type="http://schemas.openxmlformats.org/officeDocument/2006/relationships/tags" Target="../tags/tag1038.xml"/><Relationship Id="rId8" Type="http://schemas.openxmlformats.org/officeDocument/2006/relationships/tags" Target="../tags/tag977.xml"/><Relationship Id="rId51" Type="http://schemas.openxmlformats.org/officeDocument/2006/relationships/tags" Target="../tags/tag1020.xml"/><Relationship Id="rId72" Type="http://schemas.openxmlformats.org/officeDocument/2006/relationships/chart" Target="../charts/chart4.xml"/><Relationship Id="rId3" Type="http://schemas.openxmlformats.org/officeDocument/2006/relationships/tags" Target="../tags/tag972.xml"/><Relationship Id="rId12" Type="http://schemas.openxmlformats.org/officeDocument/2006/relationships/tags" Target="../tags/tag981.xml"/><Relationship Id="rId17" Type="http://schemas.openxmlformats.org/officeDocument/2006/relationships/tags" Target="../tags/tag986.xml"/><Relationship Id="rId25" Type="http://schemas.openxmlformats.org/officeDocument/2006/relationships/tags" Target="../tags/tag994.xml"/><Relationship Id="rId33" Type="http://schemas.openxmlformats.org/officeDocument/2006/relationships/tags" Target="../tags/tag1002.xml"/><Relationship Id="rId38" Type="http://schemas.openxmlformats.org/officeDocument/2006/relationships/tags" Target="../tags/tag1007.xml"/><Relationship Id="rId46" Type="http://schemas.openxmlformats.org/officeDocument/2006/relationships/tags" Target="../tags/tag1015.xml"/><Relationship Id="rId59" Type="http://schemas.openxmlformats.org/officeDocument/2006/relationships/tags" Target="../tags/tag1028.xml"/><Relationship Id="rId67" Type="http://schemas.openxmlformats.org/officeDocument/2006/relationships/tags" Target="../tags/tag1036.xml"/><Relationship Id="rId20" Type="http://schemas.openxmlformats.org/officeDocument/2006/relationships/tags" Target="../tags/tag989.xml"/><Relationship Id="rId41" Type="http://schemas.openxmlformats.org/officeDocument/2006/relationships/tags" Target="../tags/tag1010.xml"/><Relationship Id="rId54" Type="http://schemas.openxmlformats.org/officeDocument/2006/relationships/tags" Target="../tags/tag1023.xml"/><Relationship Id="rId62" Type="http://schemas.openxmlformats.org/officeDocument/2006/relationships/tags" Target="../tags/tag1031.xml"/><Relationship Id="rId7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051.xml"/><Relationship Id="rId18" Type="http://schemas.openxmlformats.org/officeDocument/2006/relationships/tags" Target="../tags/tag1056.xml"/><Relationship Id="rId26" Type="http://schemas.openxmlformats.org/officeDocument/2006/relationships/tags" Target="../tags/tag1064.xml"/><Relationship Id="rId39" Type="http://schemas.openxmlformats.org/officeDocument/2006/relationships/tags" Target="../tags/tag1077.xml"/><Relationship Id="rId21" Type="http://schemas.openxmlformats.org/officeDocument/2006/relationships/tags" Target="../tags/tag1059.xml"/><Relationship Id="rId34" Type="http://schemas.openxmlformats.org/officeDocument/2006/relationships/tags" Target="../tags/tag1072.xml"/><Relationship Id="rId42" Type="http://schemas.openxmlformats.org/officeDocument/2006/relationships/tags" Target="../tags/tag1080.xml"/><Relationship Id="rId47" Type="http://schemas.openxmlformats.org/officeDocument/2006/relationships/tags" Target="../tags/tag1085.xml"/><Relationship Id="rId50" Type="http://schemas.openxmlformats.org/officeDocument/2006/relationships/tags" Target="../tags/tag1088.xml"/><Relationship Id="rId55" Type="http://schemas.openxmlformats.org/officeDocument/2006/relationships/tags" Target="../tags/tag1093.xml"/><Relationship Id="rId63" Type="http://schemas.openxmlformats.org/officeDocument/2006/relationships/tags" Target="../tags/tag1101.xml"/><Relationship Id="rId68" Type="http://schemas.openxmlformats.org/officeDocument/2006/relationships/tags" Target="../tags/tag1106.xml"/><Relationship Id="rId7" Type="http://schemas.openxmlformats.org/officeDocument/2006/relationships/tags" Target="../tags/tag1045.xml"/><Relationship Id="rId71" Type="http://schemas.openxmlformats.org/officeDocument/2006/relationships/notesSlide" Target="../notesSlides/notesSlide12.xml"/><Relationship Id="rId2" Type="http://schemas.openxmlformats.org/officeDocument/2006/relationships/tags" Target="../tags/tag1040.xml"/><Relationship Id="rId16" Type="http://schemas.openxmlformats.org/officeDocument/2006/relationships/tags" Target="../tags/tag1054.xml"/><Relationship Id="rId29" Type="http://schemas.openxmlformats.org/officeDocument/2006/relationships/tags" Target="../tags/tag1067.xml"/><Relationship Id="rId1" Type="http://schemas.openxmlformats.org/officeDocument/2006/relationships/tags" Target="../tags/tag1039.xml"/><Relationship Id="rId6" Type="http://schemas.openxmlformats.org/officeDocument/2006/relationships/tags" Target="../tags/tag1044.xml"/><Relationship Id="rId11" Type="http://schemas.openxmlformats.org/officeDocument/2006/relationships/tags" Target="../tags/tag1049.xml"/><Relationship Id="rId24" Type="http://schemas.openxmlformats.org/officeDocument/2006/relationships/tags" Target="../tags/tag1062.xml"/><Relationship Id="rId32" Type="http://schemas.openxmlformats.org/officeDocument/2006/relationships/tags" Target="../tags/tag1070.xml"/><Relationship Id="rId37" Type="http://schemas.openxmlformats.org/officeDocument/2006/relationships/tags" Target="../tags/tag1075.xml"/><Relationship Id="rId40" Type="http://schemas.openxmlformats.org/officeDocument/2006/relationships/tags" Target="../tags/tag1078.xml"/><Relationship Id="rId45" Type="http://schemas.openxmlformats.org/officeDocument/2006/relationships/tags" Target="../tags/tag1083.xml"/><Relationship Id="rId53" Type="http://schemas.openxmlformats.org/officeDocument/2006/relationships/tags" Target="../tags/tag1091.xml"/><Relationship Id="rId58" Type="http://schemas.openxmlformats.org/officeDocument/2006/relationships/tags" Target="../tags/tag1096.xml"/><Relationship Id="rId66" Type="http://schemas.openxmlformats.org/officeDocument/2006/relationships/tags" Target="../tags/tag1104.xml"/><Relationship Id="rId5" Type="http://schemas.openxmlformats.org/officeDocument/2006/relationships/tags" Target="../tags/tag1043.xml"/><Relationship Id="rId15" Type="http://schemas.openxmlformats.org/officeDocument/2006/relationships/tags" Target="../tags/tag1053.xml"/><Relationship Id="rId23" Type="http://schemas.openxmlformats.org/officeDocument/2006/relationships/tags" Target="../tags/tag1061.xml"/><Relationship Id="rId28" Type="http://schemas.openxmlformats.org/officeDocument/2006/relationships/tags" Target="../tags/tag1066.xml"/><Relationship Id="rId36" Type="http://schemas.openxmlformats.org/officeDocument/2006/relationships/tags" Target="../tags/tag1074.xml"/><Relationship Id="rId49" Type="http://schemas.openxmlformats.org/officeDocument/2006/relationships/tags" Target="../tags/tag1087.xml"/><Relationship Id="rId57" Type="http://schemas.openxmlformats.org/officeDocument/2006/relationships/tags" Target="../tags/tag1095.xml"/><Relationship Id="rId61" Type="http://schemas.openxmlformats.org/officeDocument/2006/relationships/tags" Target="../tags/tag1099.xml"/><Relationship Id="rId10" Type="http://schemas.openxmlformats.org/officeDocument/2006/relationships/tags" Target="../tags/tag1048.xml"/><Relationship Id="rId19" Type="http://schemas.openxmlformats.org/officeDocument/2006/relationships/tags" Target="../tags/tag1057.xml"/><Relationship Id="rId31" Type="http://schemas.openxmlformats.org/officeDocument/2006/relationships/tags" Target="../tags/tag1069.xml"/><Relationship Id="rId44" Type="http://schemas.openxmlformats.org/officeDocument/2006/relationships/tags" Target="../tags/tag1082.xml"/><Relationship Id="rId52" Type="http://schemas.openxmlformats.org/officeDocument/2006/relationships/tags" Target="../tags/tag1090.xml"/><Relationship Id="rId60" Type="http://schemas.openxmlformats.org/officeDocument/2006/relationships/tags" Target="../tags/tag1098.xml"/><Relationship Id="rId65" Type="http://schemas.openxmlformats.org/officeDocument/2006/relationships/tags" Target="../tags/tag1103.xml"/><Relationship Id="rId4" Type="http://schemas.openxmlformats.org/officeDocument/2006/relationships/tags" Target="../tags/tag1042.xml"/><Relationship Id="rId9" Type="http://schemas.openxmlformats.org/officeDocument/2006/relationships/tags" Target="../tags/tag1047.xml"/><Relationship Id="rId14" Type="http://schemas.openxmlformats.org/officeDocument/2006/relationships/tags" Target="../tags/tag1052.xml"/><Relationship Id="rId22" Type="http://schemas.openxmlformats.org/officeDocument/2006/relationships/tags" Target="../tags/tag1060.xml"/><Relationship Id="rId27" Type="http://schemas.openxmlformats.org/officeDocument/2006/relationships/tags" Target="../tags/tag1065.xml"/><Relationship Id="rId30" Type="http://schemas.openxmlformats.org/officeDocument/2006/relationships/tags" Target="../tags/tag1068.xml"/><Relationship Id="rId35" Type="http://schemas.openxmlformats.org/officeDocument/2006/relationships/tags" Target="../tags/tag1073.xml"/><Relationship Id="rId43" Type="http://schemas.openxmlformats.org/officeDocument/2006/relationships/tags" Target="../tags/tag1081.xml"/><Relationship Id="rId48" Type="http://schemas.openxmlformats.org/officeDocument/2006/relationships/tags" Target="../tags/tag1086.xml"/><Relationship Id="rId56" Type="http://schemas.openxmlformats.org/officeDocument/2006/relationships/tags" Target="../tags/tag1094.xml"/><Relationship Id="rId64" Type="http://schemas.openxmlformats.org/officeDocument/2006/relationships/tags" Target="../tags/tag1102.xml"/><Relationship Id="rId69" Type="http://schemas.openxmlformats.org/officeDocument/2006/relationships/tags" Target="../tags/tag1107.xml"/><Relationship Id="rId8" Type="http://schemas.openxmlformats.org/officeDocument/2006/relationships/tags" Target="../tags/tag1046.xml"/><Relationship Id="rId51" Type="http://schemas.openxmlformats.org/officeDocument/2006/relationships/tags" Target="../tags/tag1089.xml"/><Relationship Id="rId3" Type="http://schemas.openxmlformats.org/officeDocument/2006/relationships/tags" Target="../tags/tag1041.xml"/><Relationship Id="rId12" Type="http://schemas.openxmlformats.org/officeDocument/2006/relationships/tags" Target="../tags/tag1050.xml"/><Relationship Id="rId17" Type="http://schemas.openxmlformats.org/officeDocument/2006/relationships/tags" Target="../tags/tag1055.xml"/><Relationship Id="rId25" Type="http://schemas.openxmlformats.org/officeDocument/2006/relationships/tags" Target="../tags/tag1063.xml"/><Relationship Id="rId33" Type="http://schemas.openxmlformats.org/officeDocument/2006/relationships/tags" Target="../tags/tag1071.xml"/><Relationship Id="rId38" Type="http://schemas.openxmlformats.org/officeDocument/2006/relationships/tags" Target="../tags/tag1076.xml"/><Relationship Id="rId46" Type="http://schemas.openxmlformats.org/officeDocument/2006/relationships/tags" Target="../tags/tag1084.xml"/><Relationship Id="rId59" Type="http://schemas.openxmlformats.org/officeDocument/2006/relationships/tags" Target="../tags/tag1097.xml"/><Relationship Id="rId67" Type="http://schemas.openxmlformats.org/officeDocument/2006/relationships/tags" Target="../tags/tag1105.xml"/><Relationship Id="rId20" Type="http://schemas.openxmlformats.org/officeDocument/2006/relationships/tags" Target="../tags/tag1058.xml"/><Relationship Id="rId41" Type="http://schemas.openxmlformats.org/officeDocument/2006/relationships/tags" Target="../tags/tag1079.xml"/><Relationship Id="rId54" Type="http://schemas.openxmlformats.org/officeDocument/2006/relationships/tags" Target="../tags/tag1092.xml"/><Relationship Id="rId62" Type="http://schemas.openxmlformats.org/officeDocument/2006/relationships/tags" Target="../tags/tag1100.xml"/><Relationship Id="rId70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120.xml"/><Relationship Id="rId18" Type="http://schemas.openxmlformats.org/officeDocument/2006/relationships/tags" Target="../tags/tag1125.xml"/><Relationship Id="rId26" Type="http://schemas.openxmlformats.org/officeDocument/2006/relationships/tags" Target="../tags/tag1133.xml"/><Relationship Id="rId39" Type="http://schemas.openxmlformats.org/officeDocument/2006/relationships/tags" Target="../tags/tag1146.xml"/><Relationship Id="rId21" Type="http://schemas.openxmlformats.org/officeDocument/2006/relationships/tags" Target="../tags/tag1128.xml"/><Relationship Id="rId34" Type="http://schemas.openxmlformats.org/officeDocument/2006/relationships/tags" Target="../tags/tag1141.xml"/><Relationship Id="rId42" Type="http://schemas.openxmlformats.org/officeDocument/2006/relationships/tags" Target="../tags/tag1149.xml"/><Relationship Id="rId47" Type="http://schemas.openxmlformats.org/officeDocument/2006/relationships/tags" Target="../tags/tag1154.xml"/><Relationship Id="rId50" Type="http://schemas.openxmlformats.org/officeDocument/2006/relationships/tags" Target="../tags/tag1157.xml"/><Relationship Id="rId55" Type="http://schemas.openxmlformats.org/officeDocument/2006/relationships/tags" Target="../tags/tag1162.xml"/><Relationship Id="rId63" Type="http://schemas.openxmlformats.org/officeDocument/2006/relationships/tags" Target="../tags/tag1170.xml"/><Relationship Id="rId68" Type="http://schemas.openxmlformats.org/officeDocument/2006/relationships/tags" Target="../tags/tag1175.xml"/><Relationship Id="rId7" Type="http://schemas.openxmlformats.org/officeDocument/2006/relationships/tags" Target="../tags/tag1114.xml"/><Relationship Id="rId71" Type="http://schemas.openxmlformats.org/officeDocument/2006/relationships/notesSlide" Target="../notesSlides/notesSlide13.xml"/><Relationship Id="rId2" Type="http://schemas.openxmlformats.org/officeDocument/2006/relationships/tags" Target="../tags/tag1109.xml"/><Relationship Id="rId16" Type="http://schemas.openxmlformats.org/officeDocument/2006/relationships/tags" Target="../tags/tag1123.xml"/><Relationship Id="rId29" Type="http://schemas.openxmlformats.org/officeDocument/2006/relationships/tags" Target="../tags/tag1136.xml"/><Relationship Id="rId1" Type="http://schemas.openxmlformats.org/officeDocument/2006/relationships/tags" Target="../tags/tag1108.xml"/><Relationship Id="rId6" Type="http://schemas.openxmlformats.org/officeDocument/2006/relationships/tags" Target="../tags/tag1113.xml"/><Relationship Id="rId11" Type="http://schemas.openxmlformats.org/officeDocument/2006/relationships/tags" Target="../tags/tag1118.xml"/><Relationship Id="rId24" Type="http://schemas.openxmlformats.org/officeDocument/2006/relationships/tags" Target="../tags/tag1131.xml"/><Relationship Id="rId32" Type="http://schemas.openxmlformats.org/officeDocument/2006/relationships/tags" Target="../tags/tag1139.xml"/><Relationship Id="rId37" Type="http://schemas.openxmlformats.org/officeDocument/2006/relationships/tags" Target="../tags/tag1144.xml"/><Relationship Id="rId40" Type="http://schemas.openxmlformats.org/officeDocument/2006/relationships/tags" Target="../tags/tag1147.xml"/><Relationship Id="rId45" Type="http://schemas.openxmlformats.org/officeDocument/2006/relationships/tags" Target="../tags/tag1152.xml"/><Relationship Id="rId53" Type="http://schemas.openxmlformats.org/officeDocument/2006/relationships/tags" Target="../tags/tag1160.xml"/><Relationship Id="rId58" Type="http://schemas.openxmlformats.org/officeDocument/2006/relationships/tags" Target="../tags/tag1165.xml"/><Relationship Id="rId66" Type="http://schemas.openxmlformats.org/officeDocument/2006/relationships/tags" Target="../tags/tag1173.xml"/><Relationship Id="rId5" Type="http://schemas.openxmlformats.org/officeDocument/2006/relationships/tags" Target="../tags/tag1112.xml"/><Relationship Id="rId15" Type="http://schemas.openxmlformats.org/officeDocument/2006/relationships/tags" Target="../tags/tag1122.xml"/><Relationship Id="rId23" Type="http://schemas.openxmlformats.org/officeDocument/2006/relationships/tags" Target="../tags/tag1130.xml"/><Relationship Id="rId28" Type="http://schemas.openxmlformats.org/officeDocument/2006/relationships/tags" Target="../tags/tag1135.xml"/><Relationship Id="rId36" Type="http://schemas.openxmlformats.org/officeDocument/2006/relationships/tags" Target="../tags/tag1143.xml"/><Relationship Id="rId49" Type="http://schemas.openxmlformats.org/officeDocument/2006/relationships/tags" Target="../tags/tag1156.xml"/><Relationship Id="rId57" Type="http://schemas.openxmlformats.org/officeDocument/2006/relationships/tags" Target="../tags/tag1164.xml"/><Relationship Id="rId61" Type="http://schemas.openxmlformats.org/officeDocument/2006/relationships/tags" Target="../tags/tag1168.xml"/><Relationship Id="rId10" Type="http://schemas.openxmlformats.org/officeDocument/2006/relationships/tags" Target="../tags/tag1117.xml"/><Relationship Id="rId19" Type="http://schemas.openxmlformats.org/officeDocument/2006/relationships/tags" Target="../tags/tag1126.xml"/><Relationship Id="rId31" Type="http://schemas.openxmlformats.org/officeDocument/2006/relationships/tags" Target="../tags/tag1138.xml"/><Relationship Id="rId44" Type="http://schemas.openxmlformats.org/officeDocument/2006/relationships/tags" Target="../tags/tag1151.xml"/><Relationship Id="rId52" Type="http://schemas.openxmlformats.org/officeDocument/2006/relationships/tags" Target="../tags/tag1159.xml"/><Relationship Id="rId60" Type="http://schemas.openxmlformats.org/officeDocument/2006/relationships/tags" Target="../tags/tag1167.xml"/><Relationship Id="rId65" Type="http://schemas.openxmlformats.org/officeDocument/2006/relationships/tags" Target="../tags/tag1172.xml"/><Relationship Id="rId4" Type="http://schemas.openxmlformats.org/officeDocument/2006/relationships/tags" Target="../tags/tag1111.xml"/><Relationship Id="rId9" Type="http://schemas.openxmlformats.org/officeDocument/2006/relationships/tags" Target="../tags/tag1116.xml"/><Relationship Id="rId14" Type="http://schemas.openxmlformats.org/officeDocument/2006/relationships/tags" Target="../tags/tag1121.xml"/><Relationship Id="rId22" Type="http://schemas.openxmlformats.org/officeDocument/2006/relationships/tags" Target="../tags/tag1129.xml"/><Relationship Id="rId27" Type="http://schemas.openxmlformats.org/officeDocument/2006/relationships/tags" Target="../tags/tag1134.xml"/><Relationship Id="rId30" Type="http://schemas.openxmlformats.org/officeDocument/2006/relationships/tags" Target="../tags/tag1137.xml"/><Relationship Id="rId35" Type="http://schemas.openxmlformats.org/officeDocument/2006/relationships/tags" Target="../tags/tag1142.xml"/><Relationship Id="rId43" Type="http://schemas.openxmlformats.org/officeDocument/2006/relationships/tags" Target="../tags/tag1150.xml"/><Relationship Id="rId48" Type="http://schemas.openxmlformats.org/officeDocument/2006/relationships/tags" Target="../tags/tag1155.xml"/><Relationship Id="rId56" Type="http://schemas.openxmlformats.org/officeDocument/2006/relationships/tags" Target="../tags/tag1163.xml"/><Relationship Id="rId64" Type="http://schemas.openxmlformats.org/officeDocument/2006/relationships/tags" Target="../tags/tag1171.xml"/><Relationship Id="rId69" Type="http://schemas.openxmlformats.org/officeDocument/2006/relationships/tags" Target="../tags/tag1176.xml"/><Relationship Id="rId8" Type="http://schemas.openxmlformats.org/officeDocument/2006/relationships/tags" Target="../tags/tag1115.xml"/><Relationship Id="rId51" Type="http://schemas.openxmlformats.org/officeDocument/2006/relationships/tags" Target="../tags/tag1158.xml"/><Relationship Id="rId3" Type="http://schemas.openxmlformats.org/officeDocument/2006/relationships/tags" Target="../tags/tag1110.xml"/><Relationship Id="rId12" Type="http://schemas.openxmlformats.org/officeDocument/2006/relationships/tags" Target="../tags/tag1119.xml"/><Relationship Id="rId17" Type="http://schemas.openxmlformats.org/officeDocument/2006/relationships/tags" Target="../tags/tag1124.xml"/><Relationship Id="rId25" Type="http://schemas.openxmlformats.org/officeDocument/2006/relationships/tags" Target="../tags/tag1132.xml"/><Relationship Id="rId33" Type="http://schemas.openxmlformats.org/officeDocument/2006/relationships/tags" Target="../tags/tag1140.xml"/><Relationship Id="rId38" Type="http://schemas.openxmlformats.org/officeDocument/2006/relationships/tags" Target="../tags/tag1145.xml"/><Relationship Id="rId46" Type="http://schemas.openxmlformats.org/officeDocument/2006/relationships/tags" Target="../tags/tag1153.xml"/><Relationship Id="rId59" Type="http://schemas.openxmlformats.org/officeDocument/2006/relationships/tags" Target="../tags/tag1166.xml"/><Relationship Id="rId67" Type="http://schemas.openxmlformats.org/officeDocument/2006/relationships/tags" Target="../tags/tag1174.xml"/><Relationship Id="rId20" Type="http://schemas.openxmlformats.org/officeDocument/2006/relationships/tags" Target="../tags/tag1127.xml"/><Relationship Id="rId41" Type="http://schemas.openxmlformats.org/officeDocument/2006/relationships/tags" Target="../tags/tag1148.xml"/><Relationship Id="rId54" Type="http://schemas.openxmlformats.org/officeDocument/2006/relationships/tags" Target="../tags/tag1161.xml"/><Relationship Id="rId62" Type="http://schemas.openxmlformats.org/officeDocument/2006/relationships/tags" Target="../tags/tag1169.xml"/><Relationship Id="rId70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63" Type="http://schemas.openxmlformats.org/officeDocument/2006/relationships/tags" Target="../tags/tag64.xml"/><Relationship Id="rId68" Type="http://schemas.openxmlformats.org/officeDocument/2006/relationships/tags" Target="../tags/tag69.xml"/><Relationship Id="rId7" Type="http://schemas.openxmlformats.org/officeDocument/2006/relationships/tags" Target="../tags/tag8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tags" Target="../tags/tag59.xml"/><Relationship Id="rId66" Type="http://schemas.openxmlformats.org/officeDocument/2006/relationships/tags" Target="../tags/tag67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61" Type="http://schemas.openxmlformats.org/officeDocument/2006/relationships/tags" Target="../tags/tag62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60" Type="http://schemas.openxmlformats.org/officeDocument/2006/relationships/tags" Target="../tags/tag61.xml"/><Relationship Id="rId65" Type="http://schemas.openxmlformats.org/officeDocument/2006/relationships/tags" Target="../tags/tag66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64" Type="http://schemas.openxmlformats.org/officeDocument/2006/relationships/tags" Target="../tags/tag65.xml"/><Relationship Id="rId69" Type="http://schemas.openxmlformats.org/officeDocument/2006/relationships/tags" Target="../tags/tag70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tags" Target="../tags/tag60.xml"/><Relationship Id="rId67" Type="http://schemas.openxmlformats.org/officeDocument/2006/relationships/tags" Target="../tags/tag68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62" Type="http://schemas.openxmlformats.org/officeDocument/2006/relationships/tags" Target="../tags/tag63.xml"/><Relationship Id="rId70" Type="http://schemas.openxmlformats.org/officeDocument/2006/relationships/tags" Target="../tags/tag7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189.xml"/><Relationship Id="rId18" Type="http://schemas.openxmlformats.org/officeDocument/2006/relationships/tags" Target="../tags/tag1194.xml"/><Relationship Id="rId26" Type="http://schemas.openxmlformats.org/officeDocument/2006/relationships/tags" Target="../tags/tag1202.xml"/><Relationship Id="rId39" Type="http://schemas.openxmlformats.org/officeDocument/2006/relationships/tags" Target="../tags/tag1215.xml"/><Relationship Id="rId21" Type="http://schemas.openxmlformats.org/officeDocument/2006/relationships/tags" Target="../tags/tag1197.xml"/><Relationship Id="rId34" Type="http://schemas.openxmlformats.org/officeDocument/2006/relationships/tags" Target="../tags/tag1210.xml"/><Relationship Id="rId42" Type="http://schemas.openxmlformats.org/officeDocument/2006/relationships/tags" Target="../tags/tag1218.xml"/><Relationship Id="rId47" Type="http://schemas.openxmlformats.org/officeDocument/2006/relationships/tags" Target="../tags/tag1223.xml"/><Relationship Id="rId50" Type="http://schemas.openxmlformats.org/officeDocument/2006/relationships/tags" Target="../tags/tag1226.xml"/><Relationship Id="rId55" Type="http://schemas.openxmlformats.org/officeDocument/2006/relationships/tags" Target="../tags/tag1231.xml"/><Relationship Id="rId63" Type="http://schemas.openxmlformats.org/officeDocument/2006/relationships/tags" Target="../tags/tag1239.xml"/><Relationship Id="rId68" Type="http://schemas.openxmlformats.org/officeDocument/2006/relationships/tags" Target="../tags/tag1244.xml"/><Relationship Id="rId7" Type="http://schemas.openxmlformats.org/officeDocument/2006/relationships/tags" Target="../tags/tag1183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1178.xml"/><Relationship Id="rId16" Type="http://schemas.openxmlformats.org/officeDocument/2006/relationships/tags" Target="../tags/tag1192.xml"/><Relationship Id="rId29" Type="http://schemas.openxmlformats.org/officeDocument/2006/relationships/tags" Target="../tags/tag1205.xml"/><Relationship Id="rId1" Type="http://schemas.openxmlformats.org/officeDocument/2006/relationships/tags" Target="../tags/tag1177.xml"/><Relationship Id="rId6" Type="http://schemas.openxmlformats.org/officeDocument/2006/relationships/tags" Target="../tags/tag1182.xml"/><Relationship Id="rId11" Type="http://schemas.openxmlformats.org/officeDocument/2006/relationships/tags" Target="../tags/tag1187.xml"/><Relationship Id="rId24" Type="http://schemas.openxmlformats.org/officeDocument/2006/relationships/tags" Target="../tags/tag1200.xml"/><Relationship Id="rId32" Type="http://schemas.openxmlformats.org/officeDocument/2006/relationships/tags" Target="../tags/tag1208.xml"/><Relationship Id="rId37" Type="http://schemas.openxmlformats.org/officeDocument/2006/relationships/tags" Target="../tags/tag1213.xml"/><Relationship Id="rId40" Type="http://schemas.openxmlformats.org/officeDocument/2006/relationships/tags" Target="../tags/tag1216.xml"/><Relationship Id="rId45" Type="http://schemas.openxmlformats.org/officeDocument/2006/relationships/tags" Target="../tags/tag1221.xml"/><Relationship Id="rId53" Type="http://schemas.openxmlformats.org/officeDocument/2006/relationships/tags" Target="../tags/tag1229.xml"/><Relationship Id="rId58" Type="http://schemas.openxmlformats.org/officeDocument/2006/relationships/tags" Target="../tags/tag1234.xml"/><Relationship Id="rId66" Type="http://schemas.openxmlformats.org/officeDocument/2006/relationships/tags" Target="../tags/tag1242.xml"/><Relationship Id="rId5" Type="http://schemas.openxmlformats.org/officeDocument/2006/relationships/tags" Target="../tags/tag1181.xml"/><Relationship Id="rId15" Type="http://schemas.openxmlformats.org/officeDocument/2006/relationships/tags" Target="../tags/tag1191.xml"/><Relationship Id="rId23" Type="http://schemas.openxmlformats.org/officeDocument/2006/relationships/tags" Target="../tags/tag1199.xml"/><Relationship Id="rId28" Type="http://schemas.openxmlformats.org/officeDocument/2006/relationships/tags" Target="../tags/tag1204.xml"/><Relationship Id="rId36" Type="http://schemas.openxmlformats.org/officeDocument/2006/relationships/tags" Target="../tags/tag1212.xml"/><Relationship Id="rId49" Type="http://schemas.openxmlformats.org/officeDocument/2006/relationships/tags" Target="../tags/tag1225.xml"/><Relationship Id="rId57" Type="http://schemas.openxmlformats.org/officeDocument/2006/relationships/tags" Target="../tags/tag1233.xml"/><Relationship Id="rId61" Type="http://schemas.openxmlformats.org/officeDocument/2006/relationships/tags" Target="../tags/tag1237.xml"/><Relationship Id="rId10" Type="http://schemas.openxmlformats.org/officeDocument/2006/relationships/tags" Target="../tags/tag1186.xml"/><Relationship Id="rId19" Type="http://schemas.openxmlformats.org/officeDocument/2006/relationships/tags" Target="../tags/tag1195.xml"/><Relationship Id="rId31" Type="http://schemas.openxmlformats.org/officeDocument/2006/relationships/tags" Target="../tags/tag1207.xml"/><Relationship Id="rId44" Type="http://schemas.openxmlformats.org/officeDocument/2006/relationships/tags" Target="../tags/tag1220.xml"/><Relationship Id="rId52" Type="http://schemas.openxmlformats.org/officeDocument/2006/relationships/tags" Target="../tags/tag1228.xml"/><Relationship Id="rId60" Type="http://schemas.openxmlformats.org/officeDocument/2006/relationships/tags" Target="../tags/tag1236.xml"/><Relationship Id="rId65" Type="http://schemas.openxmlformats.org/officeDocument/2006/relationships/tags" Target="../tags/tag1241.xml"/><Relationship Id="rId4" Type="http://schemas.openxmlformats.org/officeDocument/2006/relationships/tags" Target="../tags/tag1180.xml"/><Relationship Id="rId9" Type="http://schemas.openxmlformats.org/officeDocument/2006/relationships/tags" Target="../tags/tag1185.xml"/><Relationship Id="rId14" Type="http://schemas.openxmlformats.org/officeDocument/2006/relationships/tags" Target="../tags/tag1190.xml"/><Relationship Id="rId22" Type="http://schemas.openxmlformats.org/officeDocument/2006/relationships/tags" Target="../tags/tag1198.xml"/><Relationship Id="rId27" Type="http://schemas.openxmlformats.org/officeDocument/2006/relationships/tags" Target="../tags/tag1203.xml"/><Relationship Id="rId30" Type="http://schemas.openxmlformats.org/officeDocument/2006/relationships/tags" Target="../tags/tag1206.xml"/><Relationship Id="rId35" Type="http://schemas.openxmlformats.org/officeDocument/2006/relationships/tags" Target="../tags/tag1211.xml"/><Relationship Id="rId43" Type="http://schemas.openxmlformats.org/officeDocument/2006/relationships/tags" Target="../tags/tag1219.xml"/><Relationship Id="rId48" Type="http://schemas.openxmlformats.org/officeDocument/2006/relationships/tags" Target="../tags/tag1224.xml"/><Relationship Id="rId56" Type="http://schemas.openxmlformats.org/officeDocument/2006/relationships/tags" Target="../tags/tag1232.xml"/><Relationship Id="rId64" Type="http://schemas.openxmlformats.org/officeDocument/2006/relationships/tags" Target="../tags/tag1240.xml"/><Relationship Id="rId69" Type="http://schemas.openxmlformats.org/officeDocument/2006/relationships/tags" Target="../tags/tag1245.xml"/><Relationship Id="rId8" Type="http://schemas.openxmlformats.org/officeDocument/2006/relationships/tags" Target="../tags/tag1184.xml"/><Relationship Id="rId51" Type="http://schemas.openxmlformats.org/officeDocument/2006/relationships/tags" Target="../tags/tag1227.xml"/><Relationship Id="rId3" Type="http://schemas.openxmlformats.org/officeDocument/2006/relationships/tags" Target="../tags/tag1179.xml"/><Relationship Id="rId12" Type="http://schemas.openxmlformats.org/officeDocument/2006/relationships/tags" Target="../tags/tag1188.xml"/><Relationship Id="rId17" Type="http://schemas.openxmlformats.org/officeDocument/2006/relationships/tags" Target="../tags/tag1193.xml"/><Relationship Id="rId25" Type="http://schemas.openxmlformats.org/officeDocument/2006/relationships/tags" Target="../tags/tag1201.xml"/><Relationship Id="rId33" Type="http://schemas.openxmlformats.org/officeDocument/2006/relationships/tags" Target="../tags/tag1209.xml"/><Relationship Id="rId38" Type="http://schemas.openxmlformats.org/officeDocument/2006/relationships/tags" Target="../tags/tag1214.xml"/><Relationship Id="rId46" Type="http://schemas.openxmlformats.org/officeDocument/2006/relationships/tags" Target="../tags/tag1222.xml"/><Relationship Id="rId59" Type="http://schemas.openxmlformats.org/officeDocument/2006/relationships/tags" Target="../tags/tag1235.xml"/><Relationship Id="rId67" Type="http://schemas.openxmlformats.org/officeDocument/2006/relationships/tags" Target="../tags/tag1243.xml"/><Relationship Id="rId20" Type="http://schemas.openxmlformats.org/officeDocument/2006/relationships/tags" Target="../tags/tag1196.xml"/><Relationship Id="rId41" Type="http://schemas.openxmlformats.org/officeDocument/2006/relationships/tags" Target="../tags/tag1217.xml"/><Relationship Id="rId54" Type="http://schemas.openxmlformats.org/officeDocument/2006/relationships/tags" Target="../tags/tag1230.xml"/><Relationship Id="rId62" Type="http://schemas.openxmlformats.org/officeDocument/2006/relationships/tags" Target="../tags/tag1238.xml"/><Relationship Id="rId70" Type="http://schemas.openxmlformats.org/officeDocument/2006/relationships/tags" Target="../tags/tag124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259.xml"/><Relationship Id="rId18" Type="http://schemas.openxmlformats.org/officeDocument/2006/relationships/tags" Target="../tags/tag1264.xml"/><Relationship Id="rId26" Type="http://schemas.openxmlformats.org/officeDocument/2006/relationships/tags" Target="../tags/tag1272.xml"/><Relationship Id="rId39" Type="http://schemas.openxmlformats.org/officeDocument/2006/relationships/tags" Target="../tags/tag1285.xml"/><Relationship Id="rId21" Type="http://schemas.openxmlformats.org/officeDocument/2006/relationships/tags" Target="../tags/tag1267.xml"/><Relationship Id="rId34" Type="http://schemas.openxmlformats.org/officeDocument/2006/relationships/tags" Target="../tags/tag1280.xml"/><Relationship Id="rId42" Type="http://schemas.openxmlformats.org/officeDocument/2006/relationships/tags" Target="../tags/tag1288.xml"/><Relationship Id="rId47" Type="http://schemas.openxmlformats.org/officeDocument/2006/relationships/tags" Target="../tags/tag1293.xml"/><Relationship Id="rId50" Type="http://schemas.openxmlformats.org/officeDocument/2006/relationships/tags" Target="../tags/tag1296.xml"/><Relationship Id="rId55" Type="http://schemas.openxmlformats.org/officeDocument/2006/relationships/tags" Target="../tags/tag1301.xml"/><Relationship Id="rId63" Type="http://schemas.openxmlformats.org/officeDocument/2006/relationships/tags" Target="../tags/tag1309.xml"/><Relationship Id="rId68" Type="http://schemas.openxmlformats.org/officeDocument/2006/relationships/tags" Target="../tags/tag1314.xml"/><Relationship Id="rId7" Type="http://schemas.openxmlformats.org/officeDocument/2006/relationships/tags" Target="../tags/tag1253.xml"/><Relationship Id="rId71" Type="http://schemas.openxmlformats.org/officeDocument/2006/relationships/image" Target="../media/image7.jpeg"/><Relationship Id="rId2" Type="http://schemas.openxmlformats.org/officeDocument/2006/relationships/tags" Target="../tags/tag1248.xml"/><Relationship Id="rId16" Type="http://schemas.openxmlformats.org/officeDocument/2006/relationships/tags" Target="../tags/tag1262.xml"/><Relationship Id="rId29" Type="http://schemas.openxmlformats.org/officeDocument/2006/relationships/tags" Target="../tags/tag1275.xml"/><Relationship Id="rId11" Type="http://schemas.openxmlformats.org/officeDocument/2006/relationships/tags" Target="../tags/tag1257.xml"/><Relationship Id="rId24" Type="http://schemas.openxmlformats.org/officeDocument/2006/relationships/tags" Target="../tags/tag1270.xml"/><Relationship Id="rId32" Type="http://schemas.openxmlformats.org/officeDocument/2006/relationships/tags" Target="../tags/tag1278.xml"/><Relationship Id="rId37" Type="http://schemas.openxmlformats.org/officeDocument/2006/relationships/tags" Target="../tags/tag1283.xml"/><Relationship Id="rId40" Type="http://schemas.openxmlformats.org/officeDocument/2006/relationships/tags" Target="../tags/tag1286.xml"/><Relationship Id="rId45" Type="http://schemas.openxmlformats.org/officeDocument/2006/relationships/tags" Target="../tags/tag1291.xml"/><Relationship Id="rId53" Type="http://schemas.openxmlformats.org/officeDocument/2006/relationships/tags" Target="../tags/tag1299.xml"/><Relationship Id="rId58" Type="http://schemas.openxmlformats.org/officeDocument/2006/relationships/tags" Target="../tags/tag1304.xml"/><Relationship Id="rId66" Type="http://schemas.openxmlformats.org/officeDocument/2006/relationships/tags" Target="../tags/tag1312.xml"/><Relationship Id="rId5" Type="http://schemas.openxmlformats.org/officeDocument/2006/relationships/tags" Target="../tags/tag1251.xml"/><Relationship Id="rId15" Type="http://schemas.openxmlformats.org/officeDocument/2006/relationships/tags" Target="../tags/tag1261.xml"/><Relationship Id="rId23" Type="http://schemas.openxmlformats.org/officeDocument/2006/relationships/tags" Target="../tags/tag1269.xml"/><Relationship Id="rId28" Type="http://schemas.openxmlformats.org/officeDocument/2006/relationships/tags" Target="../tags/tag1274.xml"/><Relationship Id="rId36" Type="http://schemas.openxmlformats.org/officeDocument/2006/relationships/tags" Target="../tags/tag1282.xml"/><Relationship Id="rId49" Type="http://schemas.openxmlformats.org/officeDocument/2006/relationships/tags" Target="../tags/tag1295.xml"/><Relationship Id="rId57" Type="http://schemas.openxmlformats.org/officeDocument/2006/relationships/tags" Target="../tags/tag1303.xml"/><Relationship Id="rId61" Type="http://schemas.openxmlformats.org/officeDocument/2006/relationships/tags" Target="../tags/tag1307.xml"/><Relationship Id="rId10" Type="http://schemas.openxmlformats.org/officeDocument/2006/relationships/tags" Target="../tags/tag1256.xml"/><Relationship Id="rId19" Type="http://schemas.openxmlformats.org/officeDocument/2006/relationships/tags" Target="../tags/tag1265.xml"/><Relationship Id="rId31" Type="http://schemas.openxmlformats.org/officeDocument/2006/relationships/tags" Target="../tags/tag1277.xml"/><Relationship Id="rId44" Type="http://schemas.openxmlformats.org/officeDocument/2006/relationships/tags" Target="../tags/tag1290.xml"/><Relationship Id="rId52" Type="http://schemas.openxmlformats.org/officeDocument/2006/relationships/tags" Target="../tags/tag1298.xml"/><Relationship Id="rId60" Type="http://schemas.openxmlformats.org/officeDocument/2006/relationships/tags" Target="../tags/tag1306.xml"/><Relationship Id="rId65" Type="http://schemas.openxmlformats.org/officeDocument/2006/relationships/tags" Target="../tags/tag1311.xml"/><Relationship Id="rId73" Type="http://schemas.openxmlformats.org/officeDocument/2006/relationships/image" Target="../media/image9.gif"/><Relationship Id="rId4" Type="http://schemas.openxmlformats.org/officeDocument/2006/relationships/tags" Target="../tags/tag1250.xml"/><Relationship Id="rId9" Type="http://schemas.openxmlformats.org/officeDocument/2006/relationships/tags" Target="../tags/tag1255.xml"/><Relationship Id="rId14" Type="http://schemas.openxmlformats.org/officeDocument/2006/relationships/tags" Target="../tags/tag1260.xml"/><Relationship Id="rId22" Type="http://schemas.openxmlformats.org/officeDocument/2006/relationships/tags" Target="../tags/tag1268.xml"/><Relationship Id="rId27" Type="http://schemas.openxmlformats.org/officeDocument/2006/relationships/tags" Target="../tags/tag1273.xml"/><Relationship Id="rId30" Type="http://schemas.openxmlformats.org/officeDocument/2006/relationships/tags" Target="../tags/tag1276.xml"/><Relationship Id="rId35" Type="http://schemas.openxmlformats.org/officeDocument/2006/relationships/tags" Target="../tags/tag1281.xml"/><Relationship Id="rId43" Type="http://schemas.openxmlformats.org/officeDocument/2006/relationships/tags" Target="../tags/tag1289.xml"/><Relationship Id="rId48" Type="http://schemas.openxmlformats.org/officeDocument/2006/relationships/tags" Target="../tags/tag1294.xml"/><Relationship Id="rId56" Type="http://schemas.openxmlformats.org/officeDocument/2006/relationships/tags" Target="../tags/tag1302.xml"/><Relationship Id="rId64" Type="http://schemas.openxmlformats.org/officeDocument/2006/relationships/tags" Target="../tags/tag1310.xml"/><Relationship Id="rId69" Type="http://schemas.openxmlformats.org/officeDocument/2006/relationships/tags" Target="../tags/tag1315.xml"/><Relationship Id="rId8" Type="http://schemas.openxmlformats.org/officeDocument/2006/relationships/tags" Target="../tags/tag1254.xml"/><Relationship Id="rId51" Type="http://schemas.openxmlformats.org/officeDocument/2006/relationships/tags" Target="../tags/tag1297.xml"/><Relationship Id="rId72" Type="http://schemas.openxmlformats.org/officeDocument/2006/relationships/image" Target="../media/image8.jpeg"/><Relationship Id="rId3" Type="http://schemas.openxmlformats.org/officeDocument/2006/relationships/tags" Target="../tags/tag1249.xml"/><Relationship Id="rId12" Type="http://schemas.openxmlformats.org/officeDocument/2006/relationships/tags" Target="../tags/tag1258.xml"/><Relationship Id="rId17" Type="http://schemas.openxmlformats.org/officeDocument/2006/relationships/tags" Target="../tags/tag1263.xml"/><Relationship Id="rId25" Type="http://schemas.openxmlformats.org/officeDocument/2006/relationships/tags" Target="../tags/tag1271.xml"/><Relationship Id="rId33" Type="http://schemas.openxmlformats.org/officeDocument/2006/relationships/tags" Target="../tags/tag1279.xml"/><Relationship Id="rId38" Type="http://schemas.openxmlformats.org/officeDocument/2006/relationships/tags" Target="../tags/tag1284.xml"/><Relationship Id="rId46" Type="http://schemas.openxmlformats.org/officeDocument/2006/relationships/tags" Target="../tags/tag1292.xml"/><Relationship Id="rId59" Type="http://schemas.openxmlformats.org/officeDocument/2006/relationships/tags" Target="../tags/tag1305.xml"/><Relationship Id="rId67" Type="http://schemas.openxmlformats.org/officeDocument/2006/relationships/tags" Target="../tags/tag1313.xml"/><Relationship Id="rId20" Type="http://schemas.openxmlformats.org/officeDocument/2006/relationships/tags" Target="../tags/tag1266.xml"/><Relationship Id="rId41" Type="http://schemas.openxmlformats.org/officeDocument/2006/relationships/tags" Target="../tags/tag1287.xml"/><Relationship Id="rId54" Type="http://schemas.openxmlformats.org/officeDocument/2006/relationships/tags" Target="../tags/tag1300.xml"/><Relationship Id="rId62" Type="http://schemas.openxmlformats.org/officeDocument/2006/relationships/tags" Target="../tags/tag1308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247.xml"/><Relationship Id="rId6" Type="http://schemas.openxmlformats.org/officeDocument/2006/relationships/tags" Target="../tags/tag125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328.xml"/><Relationship Id="rId18" Type="http://schemas.openxmlformats.org/officeDocument/2006/relationships/tags" Target="../tags/tag1333.xml"/><Relationship Id="rId26" Type="http://schemas.openxmlformats.org/officeDocument/2006/relationships/tags" Target="../tags/tag1341.xml"/><Relationship Id="rId39" Type="http://schemas.openxmlformats.org/officeDocument/2006/relationships/tags" Target="../tags/tag1354.xml"/><Relationship Id="rId21" Type="http://schemas.openxmlformats.org/officeDocument/2006/relationships/tags" Target="../tags/tag1336.xml"/><Relationship Id="rId34" Type="http://schemas.openxmlformats.org/officeDocument/2006/relationships/tags" Target="../tags/tag1349.xml"/><Relationship Id="rId42" Type="http://schemas.openxmlformats.org/officeDocument/2006/relationships/tags" Target="../tags/tag1357.xml"/><Relationship Id="rId47" Type="http://schemas.openxmlformats.org/officeDocument/2006/relationships/tags" Target="../tags/tag1362.xml"/><Relationship Id="rId50" Type="http://schemas.openxmlformats.org/officeDocument/2006/relationships/tags" Target="../tags/tag1365.xml"/><Relationship Id="rId55" Type="http://schemas.openxmlformats.org/officeDocument/2006/relationships/tags" Target="../tags/tag1370.xml"/><Relationship Id="rId63" Type="http://schemas.openxmlformats.org/officeDocument/2006/relationships/tags" Target="../tags/tag1378.xml"/><Relationship Id="rId68" Type="http://schemas.openxmlformats.org/officeDocument/2006/relationships/tags" Target="../tags/tag1383.xml"/><Relationship Id="rId76" Type="http://schemas.openxmlformats.org/officeDocument/2006/relationships/image" Target="../media/image15.gif"/><Relationship Id="rId7" Type="http://schemas.openxmlformats.org/officeDocument/2006/relationships/tags" Target="../tags/tag1322.xml"/><Relationship Id="rId71" Type="http://schemas.openxmlformats.org/officeDocument/2006/relationships/image" Target="../media/image10.png"/><Relationship Id="rId2" Type="http://schemas.openxmlformats.org/officeDocument/2006/relationships/tags" Target="../tags/tag1317.xml"/><Relationship Id="rId16" Type="http://schemas.openxmlformats.org/officeDocument/2006/relationships/tags" Target="../tags/tag1331.xml"/><Relationship Id="rId29" Type="http://schemas.openxmlformats.org/officeDocument/2006/relationships/tags" Target="../tags/tag1344.xml"/><Relationship Id="rId11" Type="http://schemas.openxmlformats.org/officeDocument/2006/relationships/tags" Target="../tags/tag1326.xml"/><Relationship Id="rId24" Type="http://schemas.openxmlformats.org/officeDocument/2006/relationships/tags" Target="../tags/tag1339.xml"/><Relationship Id="rId32" Type="http://schemas.openxmlformats.org/officeDocument/2006/relationships/tags" Target="../tags/tag1347.xml"/><Relationship Id="rId37" Type="http://schemas.openxmlformats.org/officeDocument/2006/relationships/tags" Target="../tags/tag1352.xml"/><Relationship Id="rId40" Type="http://schemas.openxmlformats.org/officeDocument/2006/relationships/tags" Target="../tags/tag1355.xml"/><Relationship Id="rId45" Type="http://schemas.openxmlformats.org/officeDocument/2006/relationships/tags" Target="../tags/tag1360.xml"/><Relationship Id="rId53" Type="http://schemas.openxmlformats.org/officeDocument/2006/relationships/tags" Target="../tags/tag1368.xml"/><Relationship Id="rId58" Type="http://schemas.openxmlformats.org/officeDocument/2006/relationships/tags" Target="../tags/tag1373.xml"/><Relationship Id="rId66" Type="http://schemas.openxmlformats.org/officeDocument/2006/relationships/tags" Target="../tags/tag1381.xml"/><Relationship Id="rId74" Type="http://schemas.openxmlformats.org/officeDocument/2006/relationships/image" Target="../media/image13.png"/><Relationship Id="rId5" Type="http://schemas.openxmlformats.org/officeDocument/2006/relationships/tags" Target="../tags/tag1320.xml"/><Relationship Id="rId15" Type="http://schemas.openxmlformats.org/officeDocument/2006/relationships/tags" Target="../tags/tag1330.xml"/><Relationship Id="rId23" Type="http://schemas.openxmlformats.org/officeDocument/2006/relationships/tags" Target="../tags/tag1338.xml"/><Relationship Id="rId28" Type="http://schemas.openxmlformats.org/officeDocument/2006/relationships/tags" Target="../tags/tag1343.xml"/><Relationship Id="rId36" Type="http://schemas.openxmlformats.org/officeDocument/2006/relationships/tags" Target="../tags/tag1351.xml"/><Relationship Id="rId49" Type="http://schemas.openxmlformats.org/officeDocument/2006/relationships/tags" Target="../tags/tag1364.xml"/><Relationship Id="rId57" Type="http://schemas.openxmlformats.org/officeDocument/2006/relationships/tags" Target="../tags/tag1372.xml"/><Relationship Id="rId61" Type="http://schemas.openxmlformats.org/officeDocument/2006/relationships/tags" Target="../tags/tag1376.xml"/><Relationship Id="rId10" Type="http://schemas.openxmlformats.org/officeDocument/2006/relationships/tags" Target="../tags/tag1325.xml"/><Relationship Id="rId19" Type="http://schemas.openxmlformats.org/officeDocument/2006/relationships/tags" Target="../tags/tag1334.xml"/><Relationship Id="rId31" Type="http://schemas.openxmlformats.org/officeDocument/2006/relationships/tags" Target="../tags/tag1346.xml"/><Relationship Id="rId44" Type="http://schemas.openxmlformats.org/officeDocument/2006/relationships/tags" Target="../tags/tag1359.xml"/><Relationship Id="rId52" Type="http://schemas.openxmlformats.org/officeDocument/2006/relationships/tags" Target="../tags/tag1367.xml"/><Relationship Id="rId60" Type="http://schemas.openxmlformats.org/officeDocument/2006/relationships/tags" Target="../tags/tag1375.xml"/><Relationship Id="rId65" Type="http://schemas.openxmlformats.org/officeDocument/2006/relationships/tags" Target="../tags/tag1380.xml"/><Relationship Id="rId73" Type="http://schemas.openxmlformats.org/officeDocument/2006/relationships/image" Target="../media/image12.png"/><Relationship Id="rId78" Type="http://schemas.openxmlformats.org/officeDocument/2006/relationships/image" Target="../media/image17.png"/><Relationship Id="rId4" Type="http://schemas.openxmlformats.org/officeDocument/2006/relationships/tags" Target="../tags/tag1319.xml"/><Relationship Id="rId9" Type="http://schemas.openxmlformats.org/officeDocument/2006/relationships/tags" Target="../tags/tag1324.xml"/><Relationship Id="rId14" Type="http://schemas.openxmlformats.org/officeDocument/2006/relationships/tags" Target="../tags/tag1329.xml"/><Relationship Id="rId22" Type="http://schemas.openxmlformats.org/officeDocument/2006/relationships/tags" Target="../tags/tag1337.xml"/><Relationship Id="rId27" Type="http://schemas.openxmlformats.org/officeDocument/2006/relationships/tags" Target="../tags/tag1342.xml"/><Relationship Id="rId30" Type="http://schemas.openxmlformats.org/officeDocument/2006/relationships/tags" Target="../tags/tag1345.xml"/><Relationship Id="rId35" Type="http://schemas.openxmlformats.org/officeDocument/2006/relationships/tags" Target="../tags/tag1350.xml"/><Relationship Id="rId43" Type="http://schemas.openxmlformats.org/officeDocument/2006/relationships/tags" Target="../tags/tag1358.xml"/><Relationship Id="rId48" Type="http://schemas.openxmlformats.org/officeDocument/2006/relationships/tags" Target="../tags/tag1363.xml"/><Relationship Id="rId56" Type="http://schemas.openxmlformats.org/officeDocument/2006/relationships/tags" Target="../tags/tag1371.xml"/><Relationship Id="rId64" Type="http://schemas.openxmlformats.org/officeDocument/2006/relationships/tags" Target="../tags/tag1379.xml"/><Relationship Id="rId69" Type="http://schemas.openxmlformats.org/officeDocument/2006/relationships/tags" Target="../tags/tag1384.xml"/><Relationship Id="rId77" Type="http://schemas.openxmlformats.org/officeDocument/2006/relationships/image" Target="../media/image16.jpeg"/><Relationship Id="rId8" Type="http://schemas.openxmlformats.org/officeDocument/2006/relationships/tags" Target="../tags/tag1323.xml"/><Relationship Id="rId51" Type="http://schemas.openxmlformats.org/officeDocument/2006/relationships/tags" Target="../tags/tag1366.xml"/><Relationship Id="rId72" Type="http://schemas.openxmlformats.org/officeDocument/2006/relationships/image" Target="../media/image11.jpeg"/><Relationship Id="rId3" Type="http://schemas.openxmlformats.org/officeDocument/2006/relationships/tags" Target="../tags/tag1318.xml"/><Relationship Id="rId12" Type="http://schemas.openxmlformats.org/officeDocument/2006/relationships/tags" Target="../tags/tag1327.xml"/><Relationship Id="rId17" Type="http://schemas.openxmlformats.org/officeDocument/2006/relationships/tags" Target="../tags/tag1332.xml"/><Relationship Id="rId25" Type="http://schemas.openxmlformats.org/officeDocument/2006/relationships/tags" Target="../tags/tag1340.xml"/><Relationship Id="rId33" Type="http://schemas.openxmlformats.org/officeDocument/2006/relationships/tags" Target="../tags/tag1348.xml"/><Relationship Id="rId38" Type="http://schemas.openxmlformats.org/officeDocument/2006/relationships/tags" Target="../tags/tag1353.xml"/><Relationship Id="rId46" Type="http://schemas.openxmlformats.org/officeDocument/2006/relationships/tags" Target="../tags/tag1361.xml"/><Relationship Id="rId59" Type="http://schemas.openxmlformats.org/officeDocument/2006/relationships/tags" Target="../tags/tag1374.xml"/><Relationship Id="rId67" Type="http://schemas.openxmlformats.org/officeDocument/2006/relationships/tags" Target="../tags/tag1382.xml"/><Relationship Id="rId20" Type="http://schemas.openxmlformats.org/officeDocument/2006/relationships/tags" Target="../tags/tag1335.xml"/><Relationship Id="rId41" Type="http://schemas.openxmlformats.org/officeDocument/2006/relationships/tags" Target="../tags/tag1356.xml"/><Relationship Id="rId54" Type="http://schemas.openxmlformats.org/officeDocument/2006/relationships/tags" Target="../tags/tag1369.xml"/><Relationship Id="rId62" Type="http://schemas.openxmlformats.org/officeDocument/2006/relationships/tags" Target="../tags/tag1377.xml"/><Relationship Id="rId70" Type="http://schemas.openxmlformats.org/officeDocument/2006/relationships/slideLayout" Target="../slideLayouts/slideLayout2.xml"/><Relationship Id="rId75" Type="http://schemas.openxmlformats.org/officeDocument/2006/relationships/image" Target="../media/image14.png"/><Relationship Id="rId1" Type="http://schemas.openxmlformats.org/officeDocument/2006/relationships/tags" Target="../tags/tag1316.xml"/><Relationship Id="rId6" Type="http://schemas.openxmlformats.org/officeDocument/2006/relationships/tags" Target="../tags/tag13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1397.xml"/><Relationship Id="rId18" Type="http://schemas.openxmlformats.org/officeDocument/2006/relationships/tags" Target="../tags/tag1402.xml"/><Relationship Id="rId26" Type="http://schemas.openxmlformats.org/officeDocument/2006/relationships/tags" Target="../tags/tag1410.xml"/><Relationship Id="rId39" Type="http://schemas.openxmlformats.org/officeDocument/2006/relationships/tags" Target="../tags/tag1423.xml"/><Relationship Id="rId21" Type="http://schemas.openxmlformats.org/officeDocument/2006/relationships/tags" Target="../tags/tag1405.xml"/><Relationship Id="rId34" Type="http://schemas.openxmlformats.org/officeDocument/2006/relationships/tags" Target="../tags/tag1418.xml"/><Relationship Id="rId42" Type="http://schemas.openxmlformats.org/officeDocument/2006/relationships/tags" Target="../tags/tag1426.xml"/><Relationship Id="rId47" Type="http://schemas.openxmlformats.org/officeDocument/2006/relationships/tags" Target="../tags/tag1431.xml"/><Relationship Id="rId50" Type="http://schemas.openxmlformats.org/officeDocument/2006/relationships/tags" Target="../tags/tag1434.xml"/><Relationship Id="rId55" Type="http://schemas.openxmlformats.org/officeDocument/2006/relationships/tags" Target="../tags/tag1439.xml"/><Relationship Id="rId63" Type="http://schemas.openxmlformats.org/officeDocument/2006/relationships/tags" Target="../tags/tag1447.xml"/><Relationship Id="rId68" Type="http://schemas.openxmlformats.org/officeDocument/2006/relationships/tags" Target="../tags/tag1452.xml"/><Relationship Id="rId7" Type="http://schemas.openxmlformats.org/officeDocument/2006/relationships/tags" Target="../tags/tag1391.xml"/><Relationship Id="rId71" Type="http://schemas.openxmlformats.org/officeDocument/2006/relationships/image" Target="../media/image22.jpeg"/><Relationship Id="rId2" Type="http://schemas.openxmlformats.org/officeDocument/2006/relationships/tags" Target="../tags/tag1386.xml"/><Relationship Id="rId16" Type="http://schemas.openxmlformats.org/officeDocument/2006/relationships/tags" Target="../tags/tag1400.xml"/><Relationship Id="rId29" Type="http://schemas.openxmlformats.org/officeDocument/2006/relationships/tags" Target="../tags/tag1413.xml"/><Relationship Id="rId11" Type="http://schemas.openxmlformats.org/officeDocument/2006/relationships/tags" Target="../tags/tag1395.xml"/><Relationship Id="rId24" Type="http://schemas.openxmlformats.org/officeDocument/2006/relationships/tags" Target="../tags/tag1408.xml"/><Relationship Id="rId32" Type="http://schemas.openxmlformats.org/officeDocument/2006/relationships/tags" Target="../tags/tag1416.xml"/><Relationship Id="rId37" Type="http://schemas.openxmlformats.org/officeDocument/2006/relationships/tags" Target="../tags/tag1421.xml"/><Relationship Id="rId40" Type="http://schemas.openxmlformats.org/officeDocument/2006/relationships/tags" Target="../tags/tag1424.xml"/><Relationship Id="rId45" Type="http://schemas.openxmlformats.org/officeDocument/2006/relationships/tags" Target="../tags/tag1429.xml"/><Relationship Id="rId53" Type="http://schemas.openxmlformats.org/officeDocument/2006/relationships/tags" Target="../tags/tag1437.xml"/><Relationship Id="rId58" Type="http://schemas.openxmlformats.org/officeDocument/2006/relationships/tags" Target="../tags/tag1442.xml"/><Relationship Id="rId66" Type="http://schemas.openxmlformats.org/officeDocument/2006/relationships/tags" Target="../tags/tag1450.xml"/><Relationship Id="rId5" Type="http://schemas.openxmlformats.org/officeDocument/2006/relationships/tags" Target="../tags/tag1389.xml"/><Relationship Id="rId15" Type="http://schemas.openxmlformats.org/officeDocument/2006/relationships/tags" Target="../tags/tag1399.xml"/><Relationship Id="rId23" Type="http://schemas.openxmlformats.org/officeDocument/2006/relationships/tags" Target="../tags/tag1407.xml"/><Relationship Id="rId28" Type="http://schemas.openxmlformats.org/officeDocument/2006/relationships/tags" Target="../tags/tag1412.xml"/><Relationship Id="rId36" Type="http://schemas.openxmlformats.org/officeDocument/2006/relationships/tags" Target="../tags/tag1420.xml"/><Relationship Id="rId49" Type="http://schemas.openxmlformats.org/officeDocument/2006/relationships/tags" Target="../tags/tag1433.xml"/><Relationship Id="rId57" Type="http://schemas.openxmlformats.org/officeDocument/2006/relationships/tags" Target="../tags/tag1441.xml"/><Relationship Id="rId61" Type="http://schemas.openxmlformats.org/officeDocument/2006/relationships/tags" Target="../tags/tag1445.xml"/><Relationship Id="rId10" Type="http://schemas.openxmlformats.org/officeDocument/2006/relationships/tags" Target="../tags/tag1394.xml"/><Relationship Id="rId19" Type="http://schemas.openxmlformats.org/officeDocument/2006/relationships/tags" Target="../tags/tag1403.xml"/><Relationship Id="rId31" Type="http://schemas.openxmlformats.org/officeDocument/2006/relationships/tags" Target="../tags/tag1415.xml"/><Relationship Id="rId44" Type="http://schemas.openxmlformats.org/officeDocument/2006/relationships/tags" Target="../tags/tag1428.xml"/><Relationship Id="rId52" Type="http://schemas.openxmlformats.org/officeDocument/2006/relationships/tags" Target="../tags/tag1436.xml"/><Relationship Id="rId60" Type="http://schemas.openxmlformats.org/officeDocument/2006/relationships/tags" Target="../tags/tag1444.xml"/><Relationship Id="rId65" Type="http://schemas.openxmlformats.org/officeDocument/2006/relationships/tags" Target="../tags/tag1449.xml"/><Relationship Id="rId73" Type="http://schemas.openxmlformats.org/officeDocument/2006/relationships/image" Target="../media/image24.jpeg"/><Relationship Id="rId4" Type="http://schemas.openxmlformats.org/officeDocument/2006/relationships/tags" Target="../tags/tag1388.xml"/><Relationship Id="rId9" Type="http://schemas.openxmlformats.org/officeDocument/2006/relationships/tags" Target="../tags/tag1393.xml"/><Relationship Id="rId14" Type="http://schemas.openxmlformats.org/officeDocument/2006/relationships/tags" Target="../tags/tag1398.xml"/><Relationship Id="rId22" Type="http://schemas.openxmlformats.org/officeDocument/2006/relationships/tags" Target="../tags/tag1406.xml"/><Relationship Id="rId27" Type="http://schemas.openxmlformats.org/officeDocument/2006/relationships/tags" Target="../tags/tag1411.xml"/><Relationship Id="rId30" Type="http://schemas.openxmlformats.org/officeDocument/2006/relationships/tags" Target="../tags/tag1414.xml"/><Relationship Id="rId35" Type="http://schemas.openxmlformats.org/officeDocument/2006/relationships/tags" Target="../tags/tag1419.xml"/><Relationship Id="rId43" Type="http://schemas.openxmlformats.org/officeDocument/2006/relationships/tags" Target="../tags/tag1427.xml"/><Relationship Id="rId48" Type="http://schemas.openxmlformats.org/officeDocument/2006/relationships/tags" Target="../tags/tag1432.xml"/><Relationship Id="rId56" Type="http://schemas.openxmlformats.org/officeDocument/2006/relationships/tags" Target="../tags/tag1440.xml"/><Relationship Id="rId64" Type="http://schemas.openxmlformats.org/officeDocument/2006/relationships/tags" Target="../tags/tag1448.xml"/><Relationship Id="rId69" Type="http://schemas.openxmlformats.org/officeDocument/2006/relationships/tags" Target="../tags/tag1453.xml"/><Relationship Id="rId8" Type="http://schemas.openxmlformats.org/officeDocument/2006/relationships/tags" Target="../tags/tag1392.xml"/><Relationship Id="rId51" Type="http://schemas.openxmlformats.org/officeDocument/2006/relationships/tags" Target="../tags/tag1435.xml"/><Relationship Id="rId72" Type="http://schemas.openxmlformats.org/officeDocument/2006/relationships/image" Target="../media/image23.gif"/><Relationship Id="rId3" Type="http://schemas.openxmlformats.org/officeDocument/2006/relationships/tags" Target="../tags/tag1387.xml"/><Relationship Id="rId12" Type="http://schemas.openxmlformats.org/officeDocument/2006/relationships/tags" Target="../tags/tag1396.xml"/><Relationship Id="rId17" Type="http://schemas.openxmlformats.org/officeDocument/2006/relationships/tags" Target="../tags/tag1401.xml"/><Relationship Id="rId25" Type="http://schemas.openxmlformats.org/officeDocument/2006/relationships/tags" Target="../tags/tag1409.xml"/><Relationship Id="rId33" Type="http://schemas.openxmlformats.org/officeDocument/2006/relationships/tags" Target="../tags/tag1417.xml"/><Relationship Id="rId38" Type="http://schemas.openxmlformats.org/officeDocument/2006/relationships/tags" Target="../tags/tag1422.xml"/><Relationship Id="rId46" Type="http://schemas.openxmlformats.org/officeDocument/2006/relationships/tags" Target="../tags/tag1430.xml"/><Relationship Id="rId59" Type="http://schemas.openxmlformats.org/officeDocument/2006/relationships/tags" Target="../tags/tag1443.xml"/><Relationship Id="rId67" Type="http://schemas.openxmlformats.org/officeDocument/2006/relationships/tags" Target="../tags/tag1451.xml"/><Relationship Id="rId20" Type="http://schemas.openxmlformats.org/officeDocument/2006/relationships/tags" Target="../tags/tag1404.xml"/><Relationship Id="rId41" Type="http://schemas.openxmlformats.org/officeDocument/2006/relationships/tags" Target="../tags/tag1425.xml"/><Relationship Id="rId54" Type="http://schemas.openxmlformats.org/officeDocument/2006/relationships/tags" Target="../tags/tag1438.xml"/><Relationship Id="rId62" Type="http://schemas.openxmlformats.org/officeDocument/2006/relationships/tags" Target="../tags/tag1446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385.xml"/><Relationship Id="rId6" Type="http://schemas.openxmlformats.org/officeDocument/2006/relationships/tags" Target="../tags/tag1390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466.xml"/><Relationship Id="rId18" Type="http://schemas.openxmlformats.org/officeDocument/2006/relationships/tags" Target="../tags/tag1471.xml"/><Relationship Id="rId26" Type="http://schemas.openxmlformats.org/officeDocument/2006/relationships/tags" Target="../tags/tag1479.xml"/><Relationship Id="rId39" Type="http://schemas.openxmlformats.org/officeDocument/2006/relationships/tags" Target="../tags/tag1492.xml"/><Relationship Id="rId21" Type="http://schemas.openxmlformats.org/officeDocument/2006/relationships/tags" Target="../tags/tag1474.xml"/><Relationship Id="rId34" Type="http://schemas.openxmlformats.org/officeDocument/2006/relationships/tags" Target="../tags/tag1487.xml"/><Relationship Id="rId42" Type="http://schemas.openxmlformats.org/officeDocument/2006/relationships/tags" Target="../tags/tag1495.xml"/><Relationship Id="rId47" Type="http://schemas.openxmlformats.org/officeDocument/2006/relationships/tags" Target="../tags/tag1500.xml"/><Relationship Id="rId50" Type="http://schemas.openxmlformats.org/officeDocument/2006/relationships/tags" Target="../tags/tag1503.xml"/><Relationship Id="rId55" Type="http://schemas.openxmlformats.org/officeDocument/2006/relationships/tags" Target="../tags/tag1508.xml"/><Relationship Id="rId63" Type="http://schemas.openxmlformats.org/officeDocument/2006/relationships/tags" Target="../tags/tag1516.xml"/><Relationship Id="rId68" Type="http://schemas.openxmlformats.org/officeDocument/2006/relationships/tags" Target="../tags/tag1521.xml"/><Relationship Id="rId7" Type="http://schemas.openxmlformats.org/officeDocument/2006/relationships/tags" Target="../tags/tag1460.xml"/><Relationship Id="rId71" Type="http://schemas.openxmlformats.org/officeDocument/2006/relationships/image" Target="../media/image25.jpeg"/><Relationship Id="rId2" Type="http://schemas.openxmlformats.org/officeDocument/2006/relationships/tags" Target="../tags/tag1455.xml"/><Relationship Id="rId16" Type="http://schemas.openxmlformats.org/officeDocument/2006/relationships/tags" Target="../tags/tag1469.xml"/><Relationship Id="rId29" Type="http://schemas.openxmlformats.org/officeDocument/2006/relationships/tags" Target="../tags/tag1482.xml"/><Relationship Id="rId11" Type="http://schemas.openxmlformats.org/officeDocument/2006/relationships/tags" Target="../tags/tag1464.xml"/><Relationship Id="rId24" Type="http://schemas.openxmlformats.org/officeDocument/2006/relationships/tags" Target="../tags/tag1477.xml"/><Relationship Id="rId32" Type="http://schemas.openxmlformats.org/officeDocument/2006/relationships/tags" Target="../tags/tag1485.xml"/><Relationship Id="rId37" Type="http://schemas.openxmlformats.org/officeDocument/2006/relationships/tags" Target="../tags/tag1490.xml"/><Relationship Id="rId40" Type="http://schemas.openxmlformats.org/officeDocument/2006/relationships/tags" Target="../tags/tag1493.xml"/><Relationship Id="rId45" Type="http://schemas.openxmlformats.org/officeDocument/2006/relationships/tags" Target="../tags/tag1498.xml"/><Relationship Id="rId53" Type="http://schemas.openxmlformats.org/officeDocument/2006/relationships/tags" Target="../tags/tag1506.xml"/><Relationship Id="rId58" Type="http://schemas.openxmlformats.org/officeDocument/2006/relationships/tags" Target="../tags/tag1511.xml"/><Relationship Id="rId66" Type="http://schemas.openxmlformats.org/officeDocument/2006/relationships/tags" Target="../tags/tag1519.xml"/><Relationship Id="rId74" Type="http://schemas.openxmlformats.org/officeDocument/2006/relationships/image" Target="../media/image28.jpeg"/><Relationship Id="rId5" Type="http://schemas.openxmlformats.org/officeDocument/2006/relationships/tags" Target="../tags/tag1458.xml"/><Relationship Id="rId15" Type="http://schemas.openxmlformats.org/officeDocument/2006/relationships/tags" Target="../tags/tag1468.xml"/><Relationship Id="rId23" Type="http://schemas.openxmlformats.org/officeDocument/2006/relationships/tags" Target="../tags/tag1476.xml"/><Relationship Id="rId28" Type="http://schemas.openxmlformats.org/officeDocument/2006/relationships/tags" Target="../tags/tag1481.xml"/><Relationship Id="rId36" Type="http://schemas.openxmlformats.org/officeDocument/2006/relationships/tags" Target="../tags/tag1489.xml"/><Relationship Id="rId49" Type="http://schemas.openxmlformats.org/officeDocument/2006/relationships/tags" Target="../tags/tag1502.xml"/><Relationship Id="rId57" Type="http://schemas.openxmlformats.org/officeDocument/2006/relationships/tags" Target="../tags/tag1510.xml"/><Relationship Id="rId61" Type="http://schemas.openxmlformats.org/officeDocument/2006/relationships/tags" Target="../tags/tag1514.xml"/><Relationship Id="rId10" Type="http://schemas.openxmlformats.org/officeDocument/2006/relationships/tags" Target="../tags/tag1463.xml"/><Relationship Id="rId19" Type="http://schemas.openxmlformats.org/officeDocument/2006/relationships/tags" Target="../tags/tag1472.xml"/><Relationship Id="rId31" Type="http://schemas.openxmlformats.org/officeDocument/2006/relationships/tags" Target="../tags/tag1484.xml"/><Relationship Id="rId44" Type="http://schemas.openxmlformats.org/officeDocument/2006/relationships/tags" Target="../tags/tag1497.xml"/><Relationship Id="rId52" Type="http://schemas.openxmlformats.org/officeDocument/2006/relationships/tags" Target="../tags/tag1505.xml"/><Relationship Id="rId60" Type="http://schemas.openxmlformats.org/officeDocument/2006/relationships/tags" Target="../tags/tag1513.xml"/><Relationship Id="rId65" Type="http://schemas.openxmlformats.org/officeDocument/2006/relationships/tags" Target="../tags/tag1518.xml"/><Relationship Id="rId73" Type="http://schemas.openxmlformats.org/officeDocument/2006/relationships/image" Target="../media/image27.jpeg"/><Relationship Id="rId4" Type="http://schemas.openxmlformats.org/officeDocument/2006/relationships/tags" Target="../tags/tag1457.xml"/><Relationship Id="rId9" Type="http://schemas.openxmlformats.org/officeDocument/2006/relationships/tags" Target="../tags/tag1462.xml"/><Relationship Id="rId14" Type="http://schemas.openxmlformats.org/officeDocument/2006/relationships/tags" Target="../tags/tag1467.xml"/><Relationship Id="rId22" Type="http://schemas.openxmlformats.org/officeDocument/2006/relationships/tags" Target="../tags/tag1475.xml"/><Relationship Id="rId27" Type="http://schemas.openxmlformats.org/officeDocument/2006/relationships/tags" Target="../tags/tag1480.xml"/><Relationship Id="rId30" Type="http://schemas.openxmlformats.org/officeDocument/2006/relationships/tags" Target="../tags/tag1483.xml"/><Relationship Id="rId35" Type="http://schemas.openxmlformats.org/officeDocument/2006/relationships/tags" Target="../tags/tag1488.xml"/><Relationship Id="rId43" Type="http://schemas.openxmlformats.org/officeDocument/2006/relationships/tags" Target="../tags/tag1496.xml"/><Relationship Id="rId48" Type="http://schemas.openxmlformats.org/officeDocument/2006/relationships/tags" Target="../tags/tag1501.xml"/><Relationship Id="rId56" Type="http://schemas.openxmlformats.org/officeDocument/2006/relationships/tags" Target="../tags/tag1509.xml"/><Relationship Id="rId64" Type="http://schemas.openxmlformats.org/officeDocument/2006/relationships/tags" Target="../tags/tag1517.xml"/><Relationship Id="rId69" Type="http://schemas.openxmlformats.org/officeDocument/2006/relationships/tags" Target="../tags/tag1522.xml"/><Relationship Id="rId8" Type="http://schemas.openxmlformats.org/officeDocument/2006/relationships/tags" Target="../tags/tag1461.xml"/><Relationship Id="rId51" Type="http://schemas.openxmlformats.org/officeDocument/2006/relationships/tags" Target="../tags/tag1504.xml"/><Relationship Id="rId72" Type="http://schemas.openxmlformats.org/officeDocument/2006/relationships/image" Target="../media/image26.jpeg"/><Relationship Id="rId3" Type="http://schemas.openxmlformats.org/officeDocument/2006/relationships/tags" Target="../tags/tag1456.xml"/><Relationship Id="rId12" Type="http://schemas.openxmlformats.org/officeDocument/2006/relationships/tags" Target="../tags/tag1465.xml"/><Relationship Id="rId17" Type="http://schemas.openxmlformats.org/officeDocument/2006/relationships/tags" Target="../tags/tag1470.xml"/><Relationship Id="rId25" Type="http://schemas.openxmlformats.org/officeDocument/2006/relationships/tags" Target="../tags/tag1478.xml"/><Relationship Id="rId33" Type="http://schemas.openxmlformats.org/officeDocument/2006/relationships/tags" Target="../tags/tag1486.xml"/><Relationship Id="rId38" Type="http://schemas.openxmlformats.org/officeDocument/2006/relationships/tags" Target="../tags/tag1491.xml"/><Relationship Id="rId46" Type="http://schemas.openxmlformats.org/officeDocument/2006/relationships/tags" Target="../tags/tag1499.xml"/><Relationship Id="rId59" Type="http://schemas.openxmlformats.org/officeDocument/2006/relationships/tags" Target="../tags/tag1512.xml"/><Relationship Id="rId67" Type="http://schemas.openxmlformats.org/officeDocument/2006/relationships/tags" Target="../tags/tag1520.xml"/><Relationship Id="rId20" Type="http://schemas.openxmlformats.org/officeDocument/2006/relationships/tags" Target="../tags/tag1473.xml"/><Relationship Id="rId41" Type="http://schemas.openxmlformats.org/officeDocument/2006/relationships/tags" Target="../tags/tag1494.xml"/><Relationship Id="rId54" Type="http://schemas.openxmlformats.org/officeDocument/2006/relationships/tags" Target="../tags/tag1507.xml"/><Relationship Id="rId62" Type="http://schemas.openxmlformats.org/officeDocument/2006/relationships/tags" Target="../tags/tag1515.xml"/><Relationship Id="rId70" Type="http://schemas.openxmlformats.org/officeDocument/2006/relationships/slideLayout" Target="../slideLayouts/slideLayout2.xml"/><Relationship Id="rId75" Type="http://schemas.openxmlformats.org/officeDocument/2006/relationships/image" Target="../media/image29.jpeg"/><Relationship Id="rId1" Type="http://schemas.openxmlformats.org/officeDocument/2006/relationships/tags" Target="../tags/tag1454.xml"/><Relationship Id="rId6" Type="http://schemas.openxmlformats.org/officeDocument/2006/relationships/tags" Target="../tags/tag1459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535.xml"/><Relationship Id="rId18" Type="http://schemas.openxmlformats.org/officeDocument/2006/relationships/tags" Target="../tags/tag1540.xml"/><Relationship Id="rId26" Type="http://schemas.openxmlformats.org/officeDocument/2006/relationships/tags" Target="../tags/tag1548.xml"/><Relationship Id="rId39" Type="http://schemas.openxmlformats.org/officeDocument/2006/relationships/tags" Target="../tags/tag1561.xml"/><Relationship Id="rId21" Type="http://schemas.openxmlformats.org/officeDocument/2006/relationships/tags" Target="../tags/tag1543.xml"/><Relationship Id="rId34" Type="http://schemas.openxmlformats.org/officeDocument/2006/relationships/tags" Target="../tags/tag1556.xml"/><Relationship Id="rId42" Type="http://schemas.openxmlformats.org/officeDocument/2006/relationships/tags" Target="../tags/tag1564.xml"/><Relationship Id="rId47" Type="http://schemas.openxmlformats.org/officeDocument/2006/relationships/tags" Target="../tags/tag1569.xml"/><Relationship Id="rId50" Type="http://schemas.openxmlformats.org/officeDocument/2006/relationships/tags" Target="../tags/tag1572.xml"/><Relationship Id="rId55" Type="http://schemas.openxmlformats.org/officeDocument/2006/relationships/tags" Target="../tags/tag1577.xml"/><Relationship Id="rId63" Type="http://schemas.openxmlformats.org/officeDocument/2006/relationships/tags" Target="../tags/tag1585.xml"/><Relationship Id="rId68" Type="http://schemas.openxmlformats.org/officeDocument/2006/relationships/tags" Target="../tags/tag1590.xml"/><Relationship Id="rId7" Type="http://schemas.openxmlformats.org/officeDocument/2006/relationships/tags" Target="../tags/tag1529.xml"/><Relationship Id="rId2" Type="http://schemas.openxmlformats.org/officeDocument/2006/relationships/tags" Target="../tags/tag1524.xml"/><Relationship Id="rId16" Type="http://schemas.openxmlformats.org/officeDocument/2006/relationships/tags" Target="../tags/tag1538.xml"/><Relationship Id="rId29" Type="http://schemas.openxmlformats.org/officeDocument/2006/relationships/tags" Target="../tags/tag1551.xml"/><Relationship Id="rId1" Type="http://schemas.openxmlformats.org/officeDocument/2006/relationships/tags" Target="../tags/tag1523.xml"/><Relationship Id="rId6" Type="http://schemas.openxmlformats.org/officeDocument/2006/relationships/tags" Target="../tags/tag1528.xml"/><Relationship Id="rId11" Type="http://schemas.openxmlformats.org/officeDocument/2006/relationships/tags" Target="../tags/tag1533.xml"/><Relationship Id="rId24" Type="http://schemas.openxmlformats.org/officeDocument/2006/relationships/tags" Target="../tags/tag1546.xml"/><Relationship Id="rId32" Type="http://schemas.openxmlformats.org/officeDocument/2006/relationships/tags" Target="../tags/tag1554.xml"/><Relationship Id="rId37" Type="http://schemas.openxmlformats.org/officeDocument/2006/relationships/tags" Target="../tags/tag1559.xml"/><Relationship Id="rId40" Type="http://schemas.openxmlformats.org/officeDocument/2006/relationships/tags" Target="../tags/tag1562.xml"/><Relationship Id="rId45" Type="http://schemas.openxmlformats.org/officeDocument/2006/relationships/tags" Target="../tags/tag1567.xml"/><Relationship Id="rId53" Type="http://schemas.openxmlformats.org/officeDocument/2006/relationships/tags" Target="../tags/tag1575.xml"/><Relationship Id="rId58" Type="http://schemas.openxmlformats.org/officeDocument/2006/relationships/tags" Target="../tags/tag1580.xml"/><Relationship Id="rId66" Type="http://schemas.openxmlformats.org/officeDocument/2006/relationships/tags" Target="../tags/tag1588.xml"/><Relationship Id="rId5" Type="http://schemas.openxmlformats.org/officeDocument/2006/relationships/tags" Target="../tags/tag1527.xml"/><Relationship Id="rId15" Type="http://schemas.openxmlformats.org/officeDocument/2006/relationships/tags" Target="../tags/tag1537.xml"/><Relationship Id="rId23" Type="http://schemas.openxmlformats.org/officeDocument/2006/relationships/tags" Target="../tags/tag1545.xml"/><Relationship Id="rId28" Type="http://schemas.openxmlformats.org/officeDocument/2006/relationships/tags" Target="../tags/tag1550.xml"/><Relationship Id="rId36" Type="http://schemas.openxmlformats.org/officeDocument/2006/relationships/tags" Target="../tags/tag1558.xml"/><Relationship Id="rId49" Type="http://schemas.openxmlformats.org/officeDocument/2006/relationships/tags" Target="../tags/tag1571.xml"/><Relationship Id="rId57" Type="http://schemas.openxmlformats.org/officeDocument/2006/relationships/tags" Target="../tags/tag1579.xml"/><Relationship Id="rId61" Type="http://schemas.openxmlformats.org/officeDocument/2006/relationships/tags" Target="../tags/tag1583.xml"/><Relationship Id="rId10" Type="http://schemas.openxmlformats.org/officeDocument/2006/relationships/tags" Target="../tags/tag1532.xml"/><Relationship Id="rId19" Type="http://schemas.openxmlformats.org/officeDocument/2006/relationships/tags" Target="../tags/tag1541.xml"/><Relationship Id="rId31" Type="http://schemas.openxmlformats.org/officeDocument/2006/relationships/tags" Target="../tags/tag1553.xml"/><Relationship Id="rId44" Type="http://schemas.openxmlformats.org/officeDocument/2006/relationships/tags" Target="../tags/tag1566.xml"/><Relationship Id="rId52" Type="http://schemas.openxmlformats.org/officeDocument/2006/relationships/tags" Target="../tags/tag1574.xml"/><Relationship Id="rId60" Type="http://schemas.openxmlformats.org/officeDocument/2006/relationships/tags" Target="../tags/tag1582.xml"/><Relationship Id="rId65" Type="http://schemas.openxmlformats.org/officeDocument/2006/relationships/tags" Target="../tags/tag1587.xml"/><Relationship Id="rId4" Type="http://schemas.openxmlformats.org/officeDocument/2006/relationships/tags" Target="../tags/tag1526.xml"/><Relationship Id="rId9" Type="http://schemas.openxmlformats.org/officeDocument/2006/relationships/tags" Target="../tags/tag1531.xml"/><Relationship Id="rId14" Type="http://schemas.openxmlformats.org/officeDocument/2006/relationships/tags" Target="../tags/tag1536.xml"/><Relationship Id="rId22" Type="http://schemas.openxmlformats.org/officeDocument/2006/relationships/tags" Target="../tags/tag1544.xml"/><Relationship Id="rId27" Type="http://schemas.openxmlformats.org/officeDocument/2006/relationships/tags" Target="../tags/tag1549.xml"/><Relationship Id="rId30" Type="http://schemas.openxmlformats.org/officeDocument/2006/relationships/tags" Target="../tags/tag1552.xml"/><Relationship Id="rId35" Type="http://schemas.openxmlformats.org/officeDocument/2006/relationships/tags" Target="../tags/tag1557.xml"/><Relationship Id="rId43" Type="http://schemas.openxmlformats.org/officeDocument/2006/relationships/tags" Target="../tags/tag1565.xml"/><Relationship Id="rId48" Type="http://schemas.openxmlformats.org/officeDocument/2006/relationships/tags" Target="../tags/tag1570.xml"/><Relationship Id="rId56" Type="http://schemas.openxmlformats.org/officeDocument/2006/relationships/tags" Target="../tags/tag1578.xml"/><Relationship Id="rId64" Type="http://schemas.openxmlformats.org/officeDocument/2006/relationships/tags" Target="../tags/tag1586.xml"/><Relationship Id="rId69" Type="http://schemas.openxmlformats.org/officeDocument/2006/relationships/tags" Target="../tags/tag1591.xml"/><Relationship Id="rId8" Type="http://schemas.openxmlformats.org/officeDocument/2006/relationships/tags" Target="../tags/tag1530.xml"/><Relationship Id="rId51" Type="http://schemas.openxmlformats.org/officeDocument/2006/relationships/tags" Target="../tags/tag1573.xml"/><Relationship Id="rId3" Type="http://schemas.openxmlformats.org/officeDocument/2006/relationships/tags" Target="../tags/tag1525.xml"/><Relationship Id="rId12" Type="http://schemas.openxmlformats.org/officeDocument/2006/relationships/tags" Target="../tags/tag1534.xml"/><Relationship Id="rId17" Type="http://schemas.openxmlformats.org/officeDocument/2006/relationships/tags" Target="../tags/tag1539.xml"/><Relationship Id="rId25" Type="http://schemas.openxmlformats.org/officeDocument/2006/relationships/tags" Target="../tags/tag1547.xml"/><Relationship Id="rId33" Type="http://schemas.openxmlformats.org/officeDocument/2006/relationships/tags" Target="../tags/tag1555.xml"/><Relationship Id="rId38" Type="http://schemas.openxmlformats.org/officeDocument/2006/relationships/tags" Target="../tags/tag1560.xml"/><Relationship Id="rId46" Type="http://schemas.openxmlformats.org/officeDocument/2006/relationships/tags" Target="../tags/tag1568.xml"/><Relationship Id="rId59" Type="http://schemas.openxmlformats.org/officeDocument/2006/relationships/tags" Target="../tags/tag1581.xml"/><Relationship Id="rId67" Type="http://schemas.openxmlformats.org/officeDocument/2006/relationships/tags" Target="../tags/tag1589.xml"/><Relationship Id="rId20" Type="http://schemas.openxmlformats.org/officeDocument/2006/relationships/tags" Target="../tags/tag1542.xml"/><Relationship Id="rId41" Type="http://schemas.openxmlformats.org/officeDocument/2006/relationships/tags" Target="../tags/tag1563.xml"/><Relationship Id="rId54" Type="http://schemas.openxmlformats.org/officeDocument/2006/relationships/tags" Target="../tags/tag1576.xml"/><Relationship Id="rId62" Type="http://schemas.openxmlformats.org/officeDocument/2006/relationships/tags" Target="../tags/tag1584.xml"/><Relationship Id="rId70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604.xml"/><Relationship Id="rId18" Type="http://schemas.openxmlformats.org/officeDocument/2006/relationships/tags" Target="../tags/tag1609.xml"/><Relationship Id="rId26" Type="http://schemas.openxmlformats.org/officeDocument/2006/relationships/tags" Target="../tags/tag1617.xml"/><Relationship Id="rId39" Type="http://schemas.openxmlformats.org/officeDocument/2006/relationships/tags" Target="../tags/tag1630.xml"/><Relationship Id="rId21" Type="http://schemas.openxmlformats.org/officeDocument/2006/relationships/tags" Target="../tags/tag1612.xml"/><Relationship Id="rId34" Type="http://schemas.openxmlformats.org/officeDocument/2006/relationships/tags" Target="../tags/tag1625.xml"/><Relationship Id="rId42" Type="http://schemas.openxmlformats.org/officeDocument/2006/relationships/tags" Target="../tags/tag1633.xml"/><Relationship Id="rId47" Type="http://schemas.openxmlformats.org/officeDocument/2006/relationships/tags" Target="../tags/tag1638.xml"/><Relationship Id="rId50" Type="http://schemas.openxmlformats.org/officeDocument/2006/relationships/tags" Target="../tags/tag1641.xml"/><Relationship Id="rId55" Type="http://schemas.openxmlformats.org/officeDocument/2006/relationships/tags" Target="../tags/tag1646.xml"/><Relationship Id="rId63" Type="http://schemas.openxmlformats.org/officeDocument/2006/relationships/tags" Target="../tags/tag1654.xml"/><Relationship Id="rId68" Type="http://schemas.openxmlformats.org/officeDocument/2006/relationships/tags" Target="../tags/tag1659.xml"/><Relationship Id="rId7" Type="http://schemas.openxmlformats.org/officeDocument/2006/relationships/tags" Target="../tags/tag1598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1593.xml"/><Relationship Id="rId16" Type="http://schemas.openxmlformats.org/officeDocument/2006/relationships/tags" Target="../tags/tag1607.xml"/><Relationship Id="rId29" Type="http://schemas.openxmlformats.org/officeDocument/2006/relationships/tags" Target="../tags/tag1620.xml"/><Relationship Id="rId1" Type="http://schemas.openxmlformats.org/officeDocument/2006/relationships/tags" Target="../tags/tag1592.xml"/><Relationship Id="rId6" Type="http://schemas.openxmlformats.org/officeDocument/2006/relationships/tags" Target="../tags/tag1597.xml"/><Relationship Id="rId11" Type="http://schemas.openxmlformats.org/officeDocument/2006/relationships/tags" Target="../tags/tag1602.xml"/><Relationship Id="rId24" Type="http://schemas.openxmlformats.org/officeDocument/2006/relationships/tags" Target="../tags/tag1615.xml"/><Relationship Id="rId32" Type="http://schemas.openxmlformats.org/officeDocument/2006/relationships/tags" Target="../tags/tag1623.xml"/><Relationship Id="rId37" Type="http://schemas.openxmlformats.org/officeDocument/2006/relationships/tags" Target="../tags/tag1628.xml"/><Relationship Id="rId40" Type="http://schemas.openxmlformats.org/officeDocument/2006/relationships/tags" Target="../tags/tag1631.xml"/><Relationship Id="rId45" Type="http://schemas.openxmlformats.org/officeDocument/2006/relationships/tags" Target="../tags/tag1636.xml"/><Relationship Id="rId53" Type="http://schemas.openxmlformats.org/officeDocument/2006/relationships/tags" Target="../tags/tag1644.xml"/><Relationship Id="rId58" Type="http://schemas.openxmlformats.org/officeDocument/2006/relationships/tags" Target="../tags/tag1649.xml"/><Relationship Id="rId66" Type="http://schemas.openxmlformats.org/officeDocument/2006/relationships/tags" Target="../tags/tag1657.xml"/><Relationship Id="rId5" Type="http://schemas.openxmlformats.org/officeDocument/2006/relationships/tags" Target="../tags/tag1596.xml"/><Relationship Id="rId15" Type="http://schemas.openxmlformats.org/officeDocument/2006/relationships/tags" Target="../tags/tag1606.xml"/><Relationship Id="rId23" Type="http://schemas.openxmlformats.org/officeDocument/2006/relationships/tags" Target="../tags/tag1614.xml"/><Relationship Id="rId28" Type="http://schemas.openxmlformats.org/officeDocument/2006/relationships/tags" Target="../tags/tag1619.xml"/><Relationship Id="rId36" Type="http://schemas.openxmlformats.org/officeDocument/2006/relationships/tags" Target="../tags/tag1627.xml"/><Relationship Id="rId49" Type="http://schemas.openxmlformats.org/officeDocument/2006/relationships/tags" Target="../tags/tag1640.xml"/><Relationship Id="rId57" Type="http://schemas.openxmlformats.org/officeDocument/2006/relationships/tags" Target="../tags/tag1648.xml"/><Relationship Id="rId61" Type="http://schemas.openxmlformats.org/officeDocument/2006/relationships/tags" Target="../tags/tag1652.xml"/><Relationship Id="rId10" Type="http://schemas.openxmlformats.org/officeDocument/2006/relationships/tags" Target="../tags/tag1601.xml"/><Relationship Id="rId19" Type="http://schemas.openxmlformats.org/officeDocument/2006/relationships/tags" Target="../tags/tag1610.xml"/><Relationship Id="rId31" Type="http://schemas.openxmlformats.org/officeDocument/2006/relationships/tags" Target="../tags/tag1622.xml"/><Relationship Id="rId44" Type="http://schemas.openxmlformats.org/officeDocument/2006/relationships/tags" Target="../tags/tag1635.xml"/><Relationship Id="rId52" Type="http://schemas.openxmlformats.org/officeDocument/2006/relationships/tags" Target="../tags/tag1643.xml"/><Relationship Id="rId60" Type="http://schemas.openxmlformats.org/officeDocument/2006/relationships/tags" Target="../tags/tag1651.xml"/><Relationship Id="rId65" Type="http://schemas.openxmlformats.org/officeDocument/2006/relationships/tags" Target="../tags/tag1656.xml"/><Relationship Id="rId4" Type="http://schemas.openxmlformats.org/officeDocument/2006/relationships/tags" Target="../tags/tag1595.xml"/><Relationship Id="rId9" Type="http://schemas.openxmlformats.org/officeDocument/2006/relationships/tags" Target="../tags/tag1600.xml"/><Relationship Id="rId14" Type="http://schemas.openxmlformats.org/officeDocument/2006/relationships/tags" Target="../tags/tag1605.xml"/><Relationship Id="rId22" Type="http://schemas.openxmlformats.org/officeDocument/2006/relationships/tags" Target="../tags/tag1613.xml"/><Relationship Id="rId27" Type="http://schemas.openxmlformats.org/officeDocument/2006/relationships/tags" Target="../tags/tag1618.xml"/><Relationship Id="rId30" Type="http://schemas.openxmlformats.org/officeDocument/2006/relationships/tags" Target="../tags/tag1621.xml"/><Relationship Id="rId35" Type="http://schemas.openxmlformats.org/officeDocument/2006/relationships/tags" Target="../tags/tag1626.xml"/><Relationship Id="rId43" Type="http://schemas.openxmlformats.org/officeDocument/2006/relationships/tags" Target="../tags/tag1634.xml"/><Relationship Id="rId48" Type="http://schemas.openxmlformats.org/officeDocument/2006/relationships/tags" Target="../tags/tag1639.xml"/><Relationship Id="rId56" Type="http://schemas.openxmlformats.org/officeDocument/2006/relationships/tags" Target="../tags/tag1647.xml"/><Relationship Id="rId64" Type="http://schemas.openxmlformats.org/officeDocument/2006/relationships/tags" Target="../tags/tag1655.xml"/><Relationship Id="rId69" Type="http://schemas.openxmlformats.org/officeDocument/2006/relationships/tags" Target="../tags/tag1660.xml"/><Relationship Id="rId8" Type="http://schemas.openxmlformats.org/officeDocument/2006/relationships/tags" Target="../tags/tag1599.xml"/><Relationship Id="rId51" Type="http://schemas.openxmlformats.org/officeDocument/2006/relationships/tags" Target="../tags/tag1642.xml"/><Relationship Id="rId3" Type="http://schemas.openxmlformats.org/officeDocument/2006/relationships/tags" Target="../tags/tag1594.xml"/><Relationship Id="rId12" Type="http://schemas.openxmlformats.org/officeDocument/2006/relationships/tags" Target="../tags/tag1603.xml"/><Relationship Id="rId17" Type="http://schemas.openxmlformats.org/officeDocument/2006/relationships/tags" Target="../tags/tag1608.xml"/><Relationship Id="rId25" Type="http://schemas.openxmlformats.org/officeDocument/2006/relationships/tags" Target="../tags/tag1616.xml"/><Relationship Id="rId33" Type="http://schemas.openxmlformats.org/officeDocument/2006/relationships/tags" Target="../tags/tag1624.xml"/><Relationship Id="rId38" Type="http://schemas.openxmlformats.org/officeDocument/2006/relationships/tags" Target="../tags/tag1629.xml"/><Relationship Id="rId46" Type="http://schemas.openxmlformats.org/officeDocument/2006/relationships/tags" Target="../tags/tag1637.xml"/><Relationship Id="rId59" Type="http://schemas.openxmlformats.org/officeDocument/2006/relationships/tags" Target="../tags/tag1650.xml"/><Relationship Id="rId67" Type="http://schemas.openxmlformats.org/officeDocument/2006/relationships/tags" Target="../tags/tag1658.xml"/><Relationship Id="rId20" Type="http://schemas.openxmlformats.org/officeDocument/2006/relationships/tags" Target="../tags/tag1611.xml"/><Relationship Id="rId41" Type="http://schemas.openxmlformats.org/officeDocument/2006/relationships/tags" Target="../tags/tag1632.xml"/><Relationship Id="rId54" Type="http://schemas.openxmlformats.org/officeDocument/2006/relationships/tags" Target="../tags/tag1645.xml"/><Relationship Id="rId62" Type="http://schemas.openxmlformats.org/officeDocument/2006/relationships/tags" Target="../tags/tag1653.xml"/><Relationship Id="rId70" Type="http://schemas.openxmlformats.org/officeDocument/2006/relationships/tags" Target="../tags/tag166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1674.xml"/><Relationship Id="rId18" Type="http://schemas.openxmlformats.org/officeDocument/2006/relationships/tags" Target="../tags/tag1679.xml"/><Relationship Id="rId26" Type="http://schemas.openxmlformats.org/officeDocument/2006/relationships/tags" Target="../tags/tag1687.xml"/><Relationship Id="rId39" Type="http://schemas.openxmlformats.org/officeDocument/2006/relationships/tags" Target="../tags/tag1700.xml"/><Relationship Id="rId21" Type="http://schemas.openxmlformats.org/officeDocument/2006/relationships/tags" Target="../tags/tag1682.xml"/><Relationship Id="rId34" Type="http://schemas.openxmlformats.org/officeDocument/2006/relationships/tags" Target="../tags/tag1695.xml"/><Relationship Id="rId42" Type="http://schemas.openxmlformats.org/officeDocument/2006/relationships/tags" Target="../tags/tag1703.xml"/><Relationship Id="rId47" Type="http://schemas.openxmlformats.org/officeDocument/2006/relationships/tags" Target="../tags/tag1708.xml"/><Relationship Id="rId50" Type="http://schemas.openxmlformats.org/officeDocument/2006/relationships/tags" Target="../tags/tag1711.xml"/><Relationship Id="rId55" Type="http://schemas.openxmlformats.org/officeDocument/2006/relationships/tags" Target="../tags/tag1716.xml"/><Relationship Id="rId63" Type="http://schemas.openxmlformats.org/officeDocument/2006/relationships/tags" Target="../tags/tag1724.xml"/><Relationship Id="rId68" Type="http://schemas.openxmlformats.org/officeDocument/2006/relationships/tags" Target="../tags/tag1729.xml"/><Relationship Id="rId7" Type="http://schemas.openxmlformats.org/officeDocument/2006/relationships/tags" Target="../tags/tag1668.xml"/><Relationship Id="rId71" Type="http://schemas.openxmlformats.org/officeDocument/2006/relationships/notesSlide" Target="../notesSlides/notesSlide14.xml"/><Relationship Id="rId2" Type="http://schemas.openxmlformats.org/officeDocument/2006/relationships/tags" Target="../tags/tag1663.xml"/><Relationship Id="rId16" Type="http://schemas.openxmlformats.org/officeDocument/2006/relationships/tags" Target="../tags/tag1677.xml"/><Relationship Id="rId29" Type="http://schemas.openxmlformats.org/officeDocument/2006/relationships/tags" Target="../tags/tag1690.xml"/><Relationship Id="rId1" Type="http://schemas.openxmlformats.org/officeDocument/2006/relationships/tags" Target="../tags/tag1662.xml"/><Relationship Id="rId6" Type="http://schemas.openxmlformats.org/officeDocument/2006/relationships/tags" Target="../tags/tag1667.xml"/><Relationship Id="rId11" Type="http://schemas.openxmlformats.org/officeDocument/2006/relationships/tags" Target="../tags/tag1672.xml"/><Relationship Id="rId24" Type="http://schemas.openxmlformats.org/officeDocument/2006/relationships/tags" Target="../tags/tag1685.xml"/><Relationship Id="rId32" Type="http://schemas.openxmlformats.org/officeDocument/2006/relationships/tags" Target="../tags/tag1693.xml"/><Relationship Id="rId37" Type="http://schemas.openxmlformats.org/officeDocument/2006/relationships/tags" Target="../tags/tag1698.xml"/><Relationship Id="rId40" Type="http://schemas.openxmlformats.org/officeDocument/2006/relationships/tags" Target="../tags/tag1701.xml"/><Relationship Id="rId45" Type="http://schemas.openxmlformats.org/officeDocument/2006/relationships/tags" Target="../tags/tag1706.xml"/><Relationship Id="rId53" Type="http://schemas.openxmlformats.org/officeDocument/2006/relationships/tags" Target="../tags/tag1714.xml"/><Relationship Id="rId58" Type="http://schemas.openxmlformats.org/officeDocument/2006/relationships/tags" Target="../tags/tag1719.xml"/><Relationship Id="rId66" Type="http://schemas.openxmlformats.org/officeDocument/2006/relationships/tags" Target="../tags/tag1727.xml"/><Relationship Id="rId5" Type="http://schemas.openxmlformats.org/officeDocument/2006/relationships/tags" Target="../tags/tag1666.xml"/><Relationship Id="rId15" Type="http://schemas.openxmlformats.org/officeDocument/2006/relationships/tags" Target="../tags/tag1676.xml"/><Relationship Id="rId23" Type="http://schemas.openxmlformats.org/officeDocument/2006/relationships/tags" Target="../tags/tag1684.xml"/><Relationship Id="rId28" Type="http://schemas.openxmlformats.org/officeDocument/2006/relationships/tags" Target="../tags/tag1689.xml"/><Relationship Id="rId36" Type="http://schemas.openxmlformats.org/officeDocument/2006/relationships/tags" Target="../tags/tag1697.xml"/><Relationship Id="rId49" Type="http://schemas.openxmlformats.org/officeDocument/2006/relationships/tags" Target="../tags/tag1710.xml"/><Relationship Id="rId57" Type="http://schemas.openxmlformats.org/officeDocument/2006/relationships/tags" Target="../tags/tag1718.xml"/><Relationship Id="rId61" Type="http://schemas.openxmlformats.org/officeDocument/2006/relationships/tags" Target="../tags/tag1722.xml"/><Relationship Id="rId10" Type="http://schemas.openxmlformats.org/officeDocument/2006/relationships/tags" Target="../tags/tag1671.xml"/><Relationship Id="rId19" Type="http://schemas.openxmlformats.org/officeDocument/2006/relationships/tags" Target="../tags/tag1680.xml"/><Relationship Id="rId31" Type="http://schemas.openxmlformats.org/officeDocument/2006/relationships/tags" Target="../tags/tag1692.xml"/><Relationship Id="rId44" Type="http://schemas.openxmlformats.org/officeDocument/2006/relationships/tags" Target="../tags/tag1705.xml"/><Relationship Id="rId52" Type="http://schemas.openxmlformats.org/officeDocument/2006/relationships/tags" Target="../tags/tag1713.xml"/><Relationship Id="rId60" Type="http://schemas.openxmlformats.org/officeDocument/2006/relationships/tags" Target="../tags/tag1721.xml"/><Relationship Id="rId65" Type="http://schemas.openxmlformats.org/officeDocument/2006/relationships/tags" Target="../tags/tag1726.xml"/><Relationship Id="rId4" Type="http://schemas.openxmlformats.org/officeDocument/2006/relationships/tags" Target="../tags/tag1665.xml"/><Relationship Id="rId9" Type="http://schemas.openxmlformats.org/officeDocument/2006/relationships/tags" Target="../tags/tag1670.xml"/><Relationship Id="rId14" Type="http://schemas.openxmlformats.org/officeDocument/2006/relationships/tags" Target="../tags/tag1675.xml"/><Relationship Id="rId22" Type="http://schemas.openxmlformats.org/officeDocument/2006/relationships/tags" Target="../tags/tag1683.xml"/><Relationship Id="rId27" Type="http://schemas.openxmlformats.org/officeDocument/2006/relationships/tags" Target="../tags/tag1688.xml"/><Relationship Id="rId30" Type="http://schemas.openxmlformats.org/officeDocument/2006/relationships/tags" Target="../tags/tag1691.xml"/><Relationship Id="rId35" Type="http://schemas.openxmlformats.org/officeDocument/2006/relationships/tags" Target="../tags/tag1696.xml"/><Relationship Id="rId43" Type="http://schemas.openxmlformats.org/officeDocument/2006/relationships/tags" Target="../tags/tag1704.xml"/><Relationship Id="rId48" Type="http://schemas.openxmlformats.org/officeDocument/2006/relationships/tags" Target="../tags/tag1709.xml"/><Relationship Id="rId56" Type="http://schemas.openxmlformats.org/officeDocument/2006/relationships/tags" Target="../tags/tag1717.xml"/><Relationship Id="rId64" Type="http://schemas.openxmlformats.org/officeDocument/2006/relationships/tags" Target="../tags/tag1725.xml"/><Relationship Id="rId69" Type="http://schemas.openxmlformats.org/officeDocument/2006/relationships/tags" Target="../tags/tag1730.xml"/><Relationship Id="rId8" Type="http://schemas.openxmlformats.org/officeDocument/2006/relationships/tags" Target="../tags/tag1669.xml"/><Relationship Id="rId51" Type="http://schemas.openxmlformats.org/officeDocument/2006/relationships/tags" Target="../tags/tag1712.xml"/><Relationship Id="rId72" Type="http://schemas.openxmlformats.org/officeDocument/2006/relationships/image" Target="../media/image30.wmf"/><Relationship Id="rId3" Type="http://schemas.openxmlformats.org/officeDocument/2006/relationships/tags" Target="../tags/tag1664.xml"/><Relationship Id="rId12" Type="http://schemas.openxmlformats.org/officeDocument/2006/relationships/tags" Target="../tags/tag1673.xml"/><Relationship Id="rId17" Type="http://schemas.openxmlformats.org/officeDocument/2006/relationships/tags" Target="../tags/tag1678.xml"/><Relationship Id="rId25" Type="http://schemas.openxmlformats.org/officeDocument/2006/relationships/tags" Target="../tags/tag1686.xml"/><Relationship Id="rId33" Type="http://schemas.openxmlformats.org/officeDocument/2006/relationships/tags" Target="../tags/tag1694.xml"/><Relationship Id="rId38" Type="http://schemas.openxmlformats.org/officeDocument/2006/relationships/tags" Target="../tags/tag1699.xml"/><Relationship Id="rId46" Type="http://schemas.openxmlformats.org/officeDocument/2006/relationships/tags" Target="../tags/tag1707.xml"/><Relationship Id="rId59" Type="http://schemas.openxmlformats.org/officeDocument/2006/relationships/tags" Target="../tags/tag1720.xml"/><Relationship Id="rId67" Type="http://schemas.openxmlformats.org/officeDocument/2006/relationships/tags" Target="../tags/tag1728.xml"/><Relationship Id="rId20" Type="http://schemas.openxmlformats.org/officeDocument/2006/relationships/tags" Target="../tags/tag1681.xml"/><Relationship Id="rId41" Type="http://schemas.openxmlformats.org/officeDocument/2006/relationships/tags" Target="../tags/tag1702.xml"/><Relationship Id="rId54" Type="http://schemas.openxmlformats.org/officeDocument/2006/relationships/tags" Target="../tags/tag1715.xml"/><Relationship Id="rId62" Type="http://schemas.openxmlformats.org/officeDocument/2006/relationships/tags" Target="../tags/tag1723.xml"/><Relationship Id="rId70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1743.xml"/><Relationship Id="rId18" Type="http://schemas.openxmlformats.org/officeDocument/2006/relationships/tags" Target="../tags/tag1748.xml"/><Relationship Id="rId26" Type="http://schemas.openxmlformats.org/officeDocument/2006/relationships/tags" Target="../tags/tag1756.xml"/><Relationship Id="rId39" Type="http://schemas.openxmlformats.org/officeDocument/2006/relationships/tags" Target="../tags/tag1769.xml"/><Relationship Id="rId21" Type="http://schemas.openxmlformats.org/officeDocument/2006/relationships/tags" Target="../tags/tag1751.xml"/><Relationship Id="rId34" Type="http://schemas.openxmlformats.org/officeDocument/2006/relationships/tags" Target="../tags/tag1764.xml"/><Relationship Id="rId42" Type="http://schemas.openxmlformats.org/officeDocument/2006/relationships/tags" Target="../tags/tag1772.xml"/><Relationship Id="rId47" Type="http://schemas.openxmlformats.org/officeDocument/2006/relationships/tags" Target="../tags/tag1777.xml"/><Relationship Id="rId50" Type="http://schemas.openxmlformats.org/officeDocument/2006/relationships/tags" Target="../tags/tag1780.xml"/><Relationship Id="rId55" Type="http://schemas.openxmlformats.org/officeDocument/2006/relationships/tags" Target="../tags/tag1785.xml"/><Relationship Id="rId63" Type="http://schemas.openxmlformats.org/officeDocument/2006/relationships/tags" Target="../tags/tag1793.xml"/><Relationship Id="rId68" Type="http://schemas.openxmlformats.org/officeDocument/2006/relationships/tags" Target="../tags/tag1798.xml"/><Relationship Id="rId7" Type="http://schemas.openxmlformats.org/officeDocument/2006/relationships/tags" Target="../tags/tag1737.xml"/><Relationship Id="rId2" Type="http://schemas.openxmlformats.org/officeDocument/2006/relationships/tags" Target="../tags/tag1732.xml"/><Relationship Id="rId16" Type="http://schemas.openxmlformats.org/officeDocument/2006/relationships/tags" Target="../tags/tag1746.xml"/><Relationship Id="rId29" Type="http://schemas.openxmlformats.org/officeDocument/2006/relationships/tags" Target="../tags/tag1759.xml"/><Relationship Id="rId1" Type="http://schemas.openxmlformats.org/officeDocument/2006/relationships/tags" Target="../tags/tag1731.xml"/><Relationship Id="rId6" Type="http://schemas.openxmlformats.org/officeDocument/2006/relationships/tags" Target="../tags/tag1736.xml"/><Relationship Id="rId11" Type="http://schemas.openxmlformats.org/officeDocument/2006/relationships/tags" Target="../tags/tag1741.xml"/><Relationship Id="rId24" Type="http://schemas.openxmlformats.org/officeDocument/2006/relationships/tags" Target="../tags/tag1754.xml"/><Relationship Id="rId32" Type="http://schemas.openxmlformats.org/officeDocument/2006/relationships/tags" Target="../tags/tag1762.xml"/><Relationship Id="rId37" Type="http://schemas.openxmlformats.org/officeDocument/2006/relationships/tags" Target="../tags/tag1767.xml"/><Relationship Id="rId40" Type="http://schemas.openxmlformats.org/officeDocument/2006/relationships/tags" Target="../tags/tag1770.xml"/><Relationship Id="rId45" Type="http://schemas.openxmlformats.org/officeDocument/2006/relationships/tags" Target="../tags/tag1775.xml"/><Relationship Id="rId53" Type="http://schemas.openxmlformats.org/officeDocument/2006/relationships/tags" Target="../tags/tag1783.xml"/><Relationship Id="rId58" Type="http://schemas.openxmlformats.org/officeDocument/2006/relationships/tags" Target="../tags/tag1788.xml"/><Relationship Id="rId66" Type="http://schemas.openxmlformats.org/officeDocument/2006/relationships/tags" Target="../tags/tag1796.xml"/><Relationship Id="rId5" Type="http://schemas.openxmlformats.org/officeDocument/2006/relationships/tags" Target="../tags/tag1735.xml"/><Relationship Id="rId15" Type="http://schemas.openxmlformats.org/officeDocument/2006/relationships/tags" Target="../tags/tag1745.xml"/><Relationship Id="rId23" Type="http://schemas.openxmlformats.org/officeDocument/2006/relationships/tags" Target="../tags/tag1753.xml"/><Relationship Id="rId28" Type="http://schemas.openxmlformats.org/officeDocument/2006/relationships/tags" Target="../tags/tag1758.xml"/><Relationship Id="rId36" Type="http://schemas.openxmlformats.org/officeDocument/2006/relationships/tags" Target="../tags/tag1766.xml"/><Relationship Id="rId49" Type="http://schemas.openxmlformats.org/officeDocument/2006/relationships/tags" Target="../tags/tag1779.xml"/><Relationship Id="rId57" Type="http://schemas.openxmlformats.org/officeDocument/2006/relationships/tags" Target="../tags/tag1787.xml"/><Relationship Id="rId61" Type="http://schemas.openxmlformats.org/officeDocument/2006/relationships/tags" Target="../tags/tag1791.xml"/><Relationship Id="rId10" Type="http://schemas.openxmlformats.org/officeDocument/2006/relationships/tags" Target="../tags/tag1740.xml"/><Relationship Id="rId19" Type="http://schemas.openxmlformats.org/officeDocument/2006/relationships/tags" Target="../tags/tag1749.xml"/><Relationship Id="rId31" Type="http://schemas.openxmlformats.org/officeDocument/2006/relationships/tags" Target="../tags/tag1761.xml"/><Relationship Id="rId44" Type="http://schemas.openxmlformats.org/officeDocument/2006/relationships/tags" Target="../tags/tag1774.xml"/><Relationship Id="rId52" Type="http://schemas.openxmlformats.org/officeDocument/2006/relationships/tags" Target="../tags/tag1782.xml"/><Relationship Id="rId60" Type="http://schemas.openxmlformats.org/officeDocument/2006/relationships/tags" Target="../tags/tag1790.xml"/><Relationship Id="rId65" Type="http://schemas.openxmlformats.org/officeDocument/2006/relationships/tags" Target="../tags/tag1795.xml"/><Relationship Id="rId4" Type="http://schemas.openxmlformats.org/officeDocument/2006/relationships/tags" Target="../tags/tag1734.xml"/><Relationship Id="rId9" Type="http://schemas.openxmlformats.org/officeDocument/2006/relationships/tags" Target="../tags/tag1739.xml"/><Relationship Id="rId14" Type="http://schemas.openxmlformats.org/officeDocument/2006/relationships/tags" Target="../tags/tag1744.xml"/><Relationship Id="rId22" Type="http://schemas.openxmlformats.org/officeDocument/2006/relationships/tags" Target="../tags/tag1752.xml"/><Relationship Id="rId27" Type="http://schemas.openxmlformats.org/officeDocument/2006/relationships/tags" Target="../tags/tag1757.xml"/><Relationship Id="rId30" Type="http://schemas.openxmlformats.org/officeDocument/2006/relationships/tags" Target="../tags/tag1760.xml"/><Relationship Id="rId35" Type="http://schemas.openxmlformats.org/officeDocument/2006/relationships/tags" Target="../tags/tag1765.xml"/><Relationship Id="rId43" Type="http://schemas.openxmlformats.org/officeDocument/2006/relationships/tags" Target="../tags/tag1773.xml"/><Relationship Id="rId48" Type="http://schemas.openxmlformats.org/officeDocument/2006/relationships/tags" Target="../tags/tag1778.xml"/><Relationship Id="rId56" Type="http://schemas.openxmlformats.org/officeDocument/2006/relationships/tags" Target="../tags/tag1786.xml"/><Relationship Id="rId64" Type="http://schemas.openxmlformats.org/officeDocument/2006/relationships/tags" Target="../tags/tag1794.xml"/><Relationship Id="rId69" Type="http://schemas.openxmlformats.org/officeDocument/2006/relationships/tags" Target="../tags/tag1799.xml"/><Relationship Id="rId8" Type="http://schemas.openxmlformats.org/officeDocument/2006/relationships/tags" Target="../tags/tag1738.xml"/><Relationship Id="rId51" Type="http://schemas.openxmlformats.org/officeDocument/2006/relationships/tags" Target="../tags/tag1781.xml"/><Relationship Id="rId3" Type="http://schemas.openxmlformats.org/officeDocument/2006/relationships/tags" Target="../tags/tag1733.xml"/><Relationship Id="rId12" Type="http://schemas.openxmlformats.org/officeDocument/2006/relationships/tags" Target="../tags/tag1742.xml"/><Relationship Id="rId17" Type="http://schemas.openxmlformats.org/officeDocument/2006/relationships/tags" Target="../tags/tag1747.xml"/><Relationship Id="rId25" Type="http://schemas.openxmlformats.org/officeDocument/2006/relationships/tags" Target="../tags/tag1755.xml"/><Relationship Id="rId33" Type="http://schemas.openxmlformats.org/officeDocument/2006/relationships/tags" Target="../tags/tag1763.xml"/><Relationship Id="rId38" Type="http://schemas.openxmlformats.org/officeDocument/2006/relationships/tags" Target="../tags/tag1768.xml"/><Relationship Id="rId46" Type="http://schemas.openxmlformats.org/officeDocument/2006/relationships/tags" Target="../tags/tag1776.xml"/><Relationship Id="rId59" Type="http://schemas.openxmlformats.org/officeDocument/2006/relationships/tags" Target="../tags/tag1789.xml"/><Relationship Id="rId67" Type="http://schemas.openxmlformats.org/officeDocument/2006/relationships/tags" Target="../tags/tag1797.xml"/><Relationship Id="rId20" Type="http://schemas.openxmlformats.org/officeDocument/2006/relationships/tags" Target="../tags/tag1750.xml"/><Relationship Id="rId41" Type="http://schemas.openxmlformats.org/officeDocument/2006/relationships/tags" Target="../tags/tag1771.xml"/><Relationship Id="rId54" Type="http://schemas.openxmlformats.org/officeDocument/2006/relationships/tags" Target="../tags/tag1784.xml"/><Relationship Id="rId62" Type="http://schemas.openxmlformats.org/officeDocument/2006/relationships/tags" Target="../tags/tag1792.xml"/><Relationship Id="rId70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1812.xml"/><Relationship Id="rId18" Type="http://schemas.openxmlformats.org/officeDocument/2006/relationships/tags" Target="../tags/tag1817.xml"/><Relationship Id="rId26" Type="http://schemas.openxmlformats.org/officeDocument/2006/relationships/tags" Target="../tags/tag1825.xml"/><Relationship Id="rId39" Type="http://schemas.openxmlformats.org/officeDocument/2006/relationships/tags" Target="../tags/tag1838.xml"/><Relationship Id="rId21" Type="http://schemas.openxmlformats.org/officeDocument/2006/relationships/tags" Target="../tags/tag1820.xml"/><Relationship Id="rId34" Type="http://schemas.openxmlformats.org/officeDocument/2006/relationships/tags" Target="../tags/tag1833.xml"/><Relationship Id="rId42" Type="http://schemas.openxmlformats.org/officeDocument/2006/relationships/tags" Target="../tags/tag1841.xml"/><Relationship Id="rId47" Type="http://schemas.openxmlformats.org/officeDocument/2006/relationships/tags" Target="../tags/tag1846.xml"/><Relationship Id="rId50" Type="http://schemas.openxmlformats.org/officeDocument/2006/relationships/tags" Target="../tags/tag1849.xml"/><Relationship Id="rId55" Type="http://schemas.openxmlformats.org/officeDocument/2006/relationships/tags" Target="../tags/tag1854.xml"/><Relationship Id="rId63" Type="http://schemas.openxmlformats.org/officeDocument/2006/relationships/tags" Target="../tags/tag1862.xml"/><Relationship Id="rId68" Type="http://schemas.openxmlformats.org/officeDocument/2006/relationships/tags" Target="../tags/tag1867.xml"/><Relationship Id="rId7" Type="http://schemas.openxmlformats.org/officeDocument/2006/relationships/tags" Target="../tags/tag1806.xml"/><Relationship Id="rId71" Type="http://schemas.openxmlformats.org/officeDocument/2006/relationships/notesSlide" Target="../notesSlides/notesSlide15.xml"/><Relationship Id="rId2" Type="http://schemas.openxmlformats.org/officeDocument/2006/relationships/tags" Target="../tags/tag1801.xml"/><Relationship Id="rId16" Type="http://schemas.openxmlformats.org/officeDocument/2006/relationships/tags" Target="../tags/tag1815.xml"/><Relationship Id="rId29" Type="http://schemas.openxmlformats.org/officeDocument/2006/relationships/tags" Target="../tags/tag1828.xml"/><Relationship Id="rId1" Type="http://schemas.openxmlformats.org/officeDocument/2006/relationships/tags" Target="../tags/tag1800.xml"/><Relationship Id="rId6" Type="http://schemas.openxmlformats.org/officeDocument/2006/relationships/tags" Target="../tags/tag1805.xml"/><Relationship Id="rId11" Type="http://schemas.openxmlformats.org/officeDocument/2006/relationships/tags" Target="../tags/tag1810.xml"/><Relationship Id="rId24" Type="http://schemas.openxmlformats.org/officeDocument/2006/relationships/tags" Target="../tags/tag1823.xml"/><Relationship Id="rId32" Type="http://schemas.openxmlformats.org/officeDocument/2006/relationships/tags" Target="../tags/tag1831.xml"/><Relationship Id="rId37" Type="http://schemas.openxmlformats.org/officeDocument/2006/relationships/tags" Target="../tags/tag1836.xml"/><Relationship Id="rId40" Type="http://schemas.openxmlformats.org/officeDocument/2006/relationships/tags" Target="../tags/tag1839.xml"/><Relationship Id="rId45" Type="http://schemas.openxmlformats.org/officeDocument/2006/relationships/tags" Target="../tags/tag1844.xml"/><Relationship Id="rId53" Type="http://schemas.openxmlformats.org/officeDocument/2006/relationships/tags" Target="../tags/tag1852.xml"/><Relationship Id="rId58" Type="http://schemas.openxmlformats.org/officeDocument/2006/relationships/tags" Target="../tags/tag1857.xml"/><Relationship Id="rId66" Type="http://schemas.openxmlformats.org/officeDocument/2006/relationships/tags" Target="../tags/tag1865.xml"/><Relationship Id="rId5" Type="http://schemas.openxmlformats.org/officeDocument/2006/relationships/tags" Target="../tags/tag1804.xml"/><Relationship Id="rId15" Type="http://schemas.openxmlformats.org/officeDocument/2006/relationships/tags" Target="../tags/tag1814.xml"/><Relationship Id="rId23" Type="http://schemas.openxmlformats.org/officeDocument/2006/relationships/tags" Target="../tags/tag1822.xml"/><Relationship Id="rId28" Type="http://schemas.openxmlformats.org/officeDocument/2006/relationships/tags" Target="../tags/tag1827.xml"/><Relationship Id="rId36" Type="http://schemas.openxmlformats.org/officeDocument/2006/relationships/tags" Target="../tags/tag1835.xml"/><Relationship Id="rId49" Type="http://schemas.openxmlformats.org/officeDocument/2006/relationships/tags" Target="../tags/tag1848.xml"/><Relationship Id="rId57" Type="http://schemas.openxmlformats.org/officeDocument/2006/relationships/tags" Target="../tags/tag1856.xml"/><Relationship Id="rId61" Type="http://schemas.openxmlformats.org/officeDocument/2006/relationships/tags" Target="../tags/tag1860.xml"/><Relationship Id="rId10" Type="http://schemas.openxmlformats.org/officeDocument/2006/relationships/tags" Target="../tags/tag1809.xml"/><Relationship Id="rId19" Type="http://schemas.openxmlformats.org/officeDocument/2006/relationships/tags" Target="../tags/tag1818.xml"/><Relationship Id="rId31" Type="http://schemas.openxmlformats.org/officeDocument/2006/relationships/tags" Target="../tags/tag1830.xml"/><Relationship Id="rId44" Type="http://schemas.openxmlformats.org/officeDocument/2006/relationships/tags" Target="../tags/tag1843.xml"/><Relationship Id="rId52" Type="http://schemas.openxmlformats.org/officeDocument/2006/relationships/tags" Target="../tags/tag1851.xml"/><Relationship Id="rId60" Type="http://schemas.openxmlformats.org/officeDocument/2006/relationships/tags" Target="../tags/tag1859.xml"/><Relationship Id="rId65" Type="http://schemas.openxmlformats.org/officeDocument/2006/relationships/tags" Target="../tags/tag1864.xml"/><Relationship Id="rId4" Type="http://schemas.openxmlformats.org/officeDocument/2006/relationships/tags" Target="../tags/tag1803.xml"/><Relationship Id="rId9" Type="http://schemas.openxmlformats.org/officeDocument/2006/relationships/tags" Target="../tags/tag1808.xml"/><Relationship Id="rId14" Type="http://schemas.openxmlformats.org/officeDocument/2006/relationships/tags" Target="../tags/tag1813.xml"/><Relationship Id="rId22" Type="http://schemas.openxmlformats.org/officeDocument/2006/relationships/tags" Target="../tags/tag1821.xml"/><Relationship Id="rId27" Type="http://schemas.openxmlformats.org/officeDocument/2006/relationships/tags" Target="../tags/tag1826.xml"/><Relationship Id="rId30" Type="http://schemas.openxmlformats.org/officeDocument/2006/relationships/tags" Target="../tags/tag1829.xml"/><Relationship Id="rId35" Type="http://schemas.openxmlformats.org/officeDocument/2006/relationships/tags" Target="../tags/tag1834.xml"/><Relationship Id="rId43" Type="http://schemas.openxmlformats.org/officeDocument/2006/relationships/tags" Target="../tags/tag1842.xml"/><Relationship Id="rId48" Type="http://schemas.openxmlformats.org/officeDocument/2006/relationships/tags" Target="../tags/tag1847.xml"/><Relationship Id="rId56" Type="http://schemas.openxmlformats.org/officeDocument/2006/relationships/tags" Target="../tags/tag1855.xml"/><Relationship Id="rId64" Type="http://schemas.openxmlformats.org/officeDocument/2006/relationships/tags" Target="../tags/tag1863.xml"/><Relationship Id="rId69" Type="http://schemas.openxmlformats.org/officeDocument/2006/relationships/tags" Target="../tags/tag1868.xml"/><Relationship Id="rId8" Type="http://schemas.openxmlformats.org/officeDocument/2006/relationships/tags" Target="../tags/tag1807.xml"/><Relationship Id="rId51" Type="http://schemas.openxmlformats.org/officeDocument/2006/relationships/tags" Target="../tags/tag1850.xml"/><Relationship Id="rId3" Type="http://schemas.openxmlformats.org/officeDocument/2006/relationships/tags" Target="../tags/tag1802.xml"/><Relationship Id="rId12" Type="http://schemas.openxmlformats.org/officeDocument/2006/relationships/tags" Target="../tags/tag1811.xml"/><Relationship Id="rId17" Type="http://schemas.openxmlformats.org/officeDocument/2006/relationships/tags" Target="../tags/tag1816.xml"/><Relationship Id="rId25" Type="http://schemas.openxmlformats.org/officeDocument/2006/relationships/tags" Target="../tags/tag1824.xml"/><Relationship Id="rId33" Type="http://schemas.openxmlformats.org/officeDocument/2006/relationships/tags" Target="../tags/tag1832.xml"/><Relationship Id="rId38" Type="http://schemas.openxmlformats.org/officeDocument/2006/relationships/tags" Target="../tags/tag1837.xml"/><Relationship Id="rId46" Type="http://schemas.openxmlformats.org/officeDocument/2006/relationships/tags" Target="../tags/tag1845.xml"/><Relationship Id="rId59" Type="http://schemas.openxmlformats.org/officeDocument/2006/relationships/tags" Target="../tags/tag1858.xml"/><Relationship Id="rId67" Type="http://schemas.openxmlformats.org/officeDocument/2006/relationships/tags" Target="../tags/tag1866.xml"/><Relationship Id="rId20" Type="http://schemas.openxmlformats.org/officeDocument/2006/relationships/tags" Target="../tags/tag1819.xml"/><Relationship Id="rId41" Type="http://schemas.openxmlformats.org/officeDocument/2006/relationships/tags" Target="../tags/tag1840.xml"/><Relationship Id="rId54" Type="http://schemas.openxmlformats.org/officeDocument/2006/relationships/tags" Target="../tags/tag1853.xml"/><Relationship Id="rId62" Type="http://schemas.openxmlformats.org/officeDocument/2006/relationships/tags" Target="../tags/tag1861.xml"/><Relationship Id="rId70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1881.xml"/><Relationship Id="rId18" Type="http://schemas.openxmlformats.org/officeDocument/2006/relationships/tags" Target="../tags/tag1886.xml"/><Relationship Id="rId26" Type="http://schemas.openxmlformats.org/officeDocument/2006/relationships/tags" Target="../tags/tag1894.xml"/><Relationship Id="rId39" Type="http://schemas.openxmlformats.org/officeDocument/2006/relationships/tags" Target="../tags/tag1907.xml"/><Relationship Id="rId21" Type="http://schemas.openxmlformats.org/officeDocument/2006/relationships/tags" Target="../tags/tag1889.xml"/><Relationship Id="rId34" Type="http://schemas.openxmlformats.org/officeDocument/2006/relationships/tags" Target="../tags/tag1902.xml"/><Relationship Id="rId42" Type="http://schemas.openxmlformats.org/officeDocument/2006/relationships/tags" Target="../tags/tag1910.xml"/><Relationship Id="rId47" Type="http://schemas.openxmlformats.org/officeDocument/2006/relationships/tags" Target="../tags/tag1915.xml"/><Relationship Id="rId50" Type="http://schemas.openxmlformats.org/officeDocument/2006/relationships/tags" Target="../tags/tag1918.xml"/><Relationship Id="rId55" Type="http://schemas.openxmlformats.org/officeDocument/2006/relationships/tags" Target="../tags/tag1923.xml"/><Relationship Id="rId63" Type="http://schemas.openxmlformats.org/officeDocument/2006/relationships/tags" Target="../tags/tag1931.xml"/><Relationship Id="rId68" Type="http://schemas.openxmlformats.org/officeDocument/2006/relationships/tags" Target="../tags/tag1936.xml"/><Relationship Id="rId7" Type="http://schemas.openxmlformats.org/officeDocument/2006/relationships/tags" Target="../tags/tag1875.xml"/><Relationship Id="rId71" Type="http://schemas.openxmlformats.org/officeDocument/2006/relationships/notesSlide" Target="../notesSlides/notesSlide16.xml"/><Relationship Id="rId2" Type="http://schemas.openxmlformats.org/officeDocument/2006/relationships/tags" Target="../tags/tag1870.xml"/><Relationship Id="rId16" Type="http://schemas.openxmlformats.org/officeDocument/2006/relationships/tags" Target="../tags/tag1884.xml"/><Relationship Id="rId29" Type="http://schemas.openxmlformats.org/officeDocument/2006/relationships/tags" Target="../tags/tag1897.xml"/><Relationship Id="rId1" Type="http://schemas.openxmlformats.org/officeDocument/2006/relationships/tags" Target="../tags/tag1869.xml"/><Relationship Id="rId6" Type="http://schemas.openxmlformats.org/officeDocument/2006/relationships/tags" Target="../tags/tag1874.xml"/><Relationship Id="rId11" Type="http://schemas.openxmlformats.org/officeDocument/2006/relationships/tags" Target="../tags/tag1879.xml"/><Relationship Id="rId24" Type="http://schemas.openxmlformats.org/officeDocument/2006/relationships/tags" Target="../tags/tag1892.xml"/><Relationship Id="rId32" Type="http://schemas.openxmlformats.org/officeDocument/2006/relationships/tags" Target="../tags/tag1900.xml"/><Relationship Id="rId37" Type="http://schemas.openxmlformats.org/officeDocument/2006/relationships/tags" Target="../tags/tag1905.xml"/><Relationship Id="rId40" Type="http://schemas.openxmlformats.org/officeDocument/2006/relationships/tags" Target="../tags/tag1908.xml"/><Relationship Id="rId45" Type="http://schemas.openxmlformats.org/officeDocument/2006/relationships/tags" Target="../tags/tag1913.xml"/><Relationship Id="rId53" Type="http://schemas.openxmlformats.org/officeDocument/2006/relationships/tags" Target="../tags/tag1921.xml"/><Relationship Id="rId58" Type="http://schemas.openxmlformats.org/officeDocument/2006/relationships/tags" Target="../tags/tag1926.xml"/><Relationship Id="rId66" Type="http://schemas.openxmlformats.org/officeDocument/2006/relationships/tags" Target="../tags/tag1934.xml"/><Relationship Id="rId5" Type="http://schemas.openxmlformats.org/officeDocument/2006/relationships/tags" Target="../tags/tag1873.xml"/><Relationship Id="rId15" Type="http://schemas.openxmlformats.org/officeDocument/2006/relationships/tags" Target="../tags/tag1883.xml"/><Relationship Id="rId23" Type="http://schemas.openxmlformats.org/officeDocument/2006/relationships/tags" Target="../tags/tag1891.xml"/><Relationship Id="rId28" Type="http://schemas.openxmlformats.org/officeDocument/2006/relationships/tags" Target="../tags/tag1896.xml"/><Relationship Id="rId36" Type="http://schemas.openxmlformats.org/officeDocument/2006/relationships/tags" Target="../tags/tag1904.xml"/><Relationship Id="rId49" Type="http://schemas.openxmlformats.org/officeDocument/2006/relationships/tags" Target="../tags/tag1917.xml"/><Relationship Id="rId57" Type="http://schemas.openxmlformats.org/officeDocument/2006/relationships/tags" Target="../tags/tag1925.xml"/><Relationship Id="rId61" Type="http://schemas.openxmlformats.org/officeDocument/2006/relationships/tags" Target="../tags/tag1929.xml"/><Relationship Id="rId10" Type="http://schemas.openxmlformats.org/officeDocument/2006/relationships/tags" Target="../tags/tag1878.xml"/><Relationship Id="rId19" Type="http://schemas.openxmlformats.org/officeDocument/2006/relationships/tags" Target="../tags/tag1887.xml"/><Relationship Id="rId31" Type="http://schemas.openxmlformats.org/officeDocument/2006/relationships/tags" Target="../tags/tag1899.xml"/><Relationship Id="rId44" Type="http://schemas.openxmlformats.org/officeDocument/2006/relationships/tags" Target="../tags/tag1912.xml"/><Relationship Id="rId52" Type="http://schemas.openxmlformats.org/officeDocument/2006/relationships/tags" Target="../tags/tag1920.xml"/><Relationship Id="rId60" Type="http://schemas.openxmlformats.org/officeDocument/2006/relationships/tags" Target="../tags/tag1928.xml"/><Relationship Id="rId65" Type="http://schemas.openxmlformats.org/officeDocument/2006/relationships/tags" Target="../tags/tag1933.xml"/><Relationship Id="rId4" Type="http://schemas.openxmlformats.org/officeDocument/2006/relationships/tags" Target="../tags/tag1872.xml"/><Relationship Id="rId9" Type="http://schemas.openxmlformats.org/officeDocument/2006/relationships/tags" Target="../tags/tag1877.xml"/><Relationship Id="rId14" Type="http://schemas.openxmlformats.org/officeDocument/2006/relationships/tags" Target="../tags/tag1882.xml"/><Relationship Id="rId22" Type="http://schemas.openxmlformats.org/officeDocument/2006/relationships/tags" Target="../tags/tag1890.xml"/><Relationship Id="rId27" Type="http://schemas.openxmlformats.org/officeDocument/2006/relationships/tags" Target="../tags/tag1895.xml"/><Relationship Id="rId30" Type="http://schemas.openxmlformats.org/officeDocument/2006/relationships/tags" Target="../tags/tag1898.xml"/><Relationship Id="rId35" Type="http://schemas.openxmlformats.org/officeDocument/2006/relationships/tags" Target="../tags/tag1903.xml"/><Relationship Id="rId43" Type="http://schemas.openxmlformats.org/officeDocument/2006/relationships/tags" Target="../tags/tag1911.xml"/><Relationship Id="rId48" Type="http://schemas.openxmlformats.org/officeDocument/2006/relationships/tags" Target="../tags/tag1916.xml"/><Relationship Id="rId56" Type="http://schemas.openxmlformats.org/officeDocument/2006/relationships/tags" Target="../tags/tag1924.xml"/><Relationship Id="rId64" Type="http://schemas.openxmlformats.org/officeDocument/2006/relationships/tags" Target="../tags/tag1932.xml"/><Relationship Id="rId69" Type="http://schemas.openxmlformats.org/officeDocument/2006/relationships/tags" Target="../tags/tag1937.xml"/><Relationship Id="rId8" Type="http://schemas.openxmlformats.org/officeDocument/2006/relationships/tags" Target="../tags/tag1876.xml"/><Relationship Id="rId51" Type="http://schemas.openxmlformats.org/officeDocument/2006/relationships/tags" Target="../tags/tag1919.xml"/><Relationship Id="rId3" Type="http://schemas.openxmlformats.org/officeDocument/2006/relationships/tags" Target="../tags/tag1871.xml"/><Relationship Id="rId12" Type="http://schemas.openxmlformats.org/officeDocument/2006/relationships/tags" Target="../tags/tag1880.xml"/><Relationship Id="rId17" Type="http://schemas.openxmlformats.org/officeDocument/2006/relationships/tags" Target="../tags/tag1885.xml"/><Relationship Id="rId25" Type="http://schemas.openxmlformats.org/officeDocument/2006/relationships/tags" Target="../tags/tag1893.xml"/><Relationship Id="rId33" Type="http://schemas.openxmlformats.org/officeDocument/2006/relationships/tags" Target="../tags/tag1901.xml"/><Relationship Id="rId38" Type="http://schemas.openxmlformats.org/officeDocument/2006/relationships/tags" Target="../tags/tag1906.xml"/><Relationship Id="rId46" Type="http://schemas.openxmlformats.org/officeDocument/2006/relationships/tags" Target="../tags/tag1914.xml"/><Relationship Id="rId59" Type="http://schemas.openxmlformats.org/officeDocument/2006/relationships/tags" Target="../tags/tag1927.xml"/><Relationship Id="rId67" Type="http://schemas.openxmlformats.org/officeDocument/2006/relationships/tags" Target="../tags/tag1935.xml"/><Relationship Id="rId20" Type="http://schemas.openxmlformats.org/officeDocument/2006/relationships/tags" Target="../tags/tag1888.xml"/><Relationship Id="rId41" Type="http://schemas.openxmlformats.org/officeDocument/2006/relationships/tags" Target="../tags/tag1909.xml"/><Relationship Id="rId54" Type="http://schemas.openxmlformats.org/officeDocument/2006/relationships/tags" Target="../tags/tag1922.xml"/><Relationship Id="rId62" Type="http://schemas.openxmlformats.org/officeDocument/2006/relationships/tags" Target="../tags/tag1930.xml"/><Relationship Id="rId70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950.xml"/><Relationship Id="rId18" Type="http://schemas.openxmlformats.org/officeDocument/2006/relationships/tags" Target="../tags/tag1955.xml"/><Relationship Id="rId26" Type="http://schemas.openxmlformats.org/officeDocument/2006/relationships/tags" Target="../tags/tag1963.xml"/><Relationship Id="rId39" Type="http://schemas.openxmlformats.org/officeDocument/2006/relationships/tags" Target="../tags/tag1976.xml"/><Relationship Id="rId21" Type="http://schemas.openxmlformats.org/officeDocument/2006/relationships/tags" Target="../tags/tag1958.xml"/><Relationship Id="rId34" Type="http://schemas.openxmlformats.org/officeDocument/2006/relationships/tags" Target="../tags/tag1971.xml"/><Relationship Id="rId42" Type="http://schemas.openxmlformats.org/officeDocument/2006/relationships/tags" Target="../tags/tag1979.xml"/><Relationship Id="rId47" Type="http://schemas.openxmlformats.org/officeDocument/2006/relationships/tags" Target="../tags/tag1984.xml"/><Relationship Id="rId50" Type="http://schemas.openxmlformats.org/officeDocument/2006/relationships/tags" Target="../tags/tag1987.xml"/><Relationship Id="rId55" Type="http://schemas.openxmlformats.org/officeDocument/2006/relationships/tags" Target="../tags/tag1992.xml"/><Relationship Id="rId63" Type="http://schemas.openxmlformats.org/officeDocument/2006/relationships/tags" Target="../tags/tag2000.xml"/><Relationship Id="rId68" Type="http://schemas.openxmlformats.org/officeDocument/2006/relationships/tags" Target="../tags/tag2005.xml"/><Relationship Id="rId7" Type="http://schemas.openxmlformats.org/officeDocument/2006/relationships/tags" Target="../tags/tag1944.xml"/><Relationship Id="rId71" Type="http://schemas.openxmlformats.org/officeDocument/2006/relationships/notesSlide" Target="../notesSlides/notesSlide18.xml"/><Relationship Id="rId2" Type="http://schemas.openxmlformats.org/officeDocument/2006/relationships/tags" Target="../tags/tag1939.xml"/><Relationship Id="rId16" Type="http://schemas.openxmlformats.org/officeDocument/2006/relationships/tags" Target="../tags/tag1953.xml"/><Relationship Id="rId29" Type="http://schemas.openxmlformats.org/officeDocument/2006/relationships/tags" Target="../tags/tag1966.xml"/><Relationship Id="rId1" Type="http://schemas.openxmlformats.org/officeDocument/2006/relationships/tags" Target="../tags/tag1938.xml"/><Relationship Id="rId6" Type="http://schemas.openxmlformats.org/officeDocument/2006/relationships/tags" Target="../tags/tag1943.xml"/><Relationship Id="rId11" Type="http://schemas.openxmlformats.org/officeDocument/2006/relationships/tags" Target="../tags/tag1948.xml"/><Relationship Id="rId24" Type="http://schemas.openxmlformats.org/officeDocument/2006/relationships/tags" Target="../tags/tag1961.xml"/><Relationship Id="rId32" Type="http://schemas.openxmlformats.org/officeDocument/2006/relationships/tags" Target="../tags/tag1969.xml"/><Relationship Id="rId37" Type="http://schemas.openxmlformats.org/officeDocument/2006/relationships/tags" Target="../tags/tag1974.xml"/><Relationship Id="rId40" Type="http://schemas.openxmlformats.org/officeDocument/2006/relationships/tags" Target="../tags/tag1977.xml"/><Relationship Id="rId45" Type="http://schemas.openxmlformats.org/officeDocument/2006/relationships/tags" Target="../tags/tag1982.xml"/><Relationship Id="rId53" Type="http://schemas.openxmlformats.org/officeDocument/2006/relationships/tags" Target="../tags/tag1990.xml"/><Relationship Id="rId58" Type="http://schemas.openxmlformats.org/officeDocument/2006/relationships/tags" Target="../tags/tag1995.xml"/><Relationship Id="rId66" Type="http://schemas.openxmlformats.org/officeDocument/2006/relationships/tags" Target="../tags/tag2003.xml"/><Relationship Id="rId5" Type="http://schemas.openxmlformats.org/officeDocument/2006/relationships/tags" Target="../tags/tag1942.xml"/><Relationship Id="rId15" Type="http://schemas.openxmlformats.org/officeDocument/2006/relationships/tags" Target="../tags/tag1952.xml"/><Relationship Id="rId23" Type="http://schemas.openxmlformats.org/officeDocument/2006/relationships/tags" Target="../tags/tag1960.xml"/><Relationship Id="rId28" Type="http://schemas.openxmlformats.org/officeDocument/2006/relationships/tags" Target="../tags/tag1965.xml"/><Relationship Id="rId36" Type="http://schemas.openxmlformats.org/officeDocument/2006/relationships/tags" Target="../tags/tag1973.xml"/><Relationship Id="rId49" Type="http://schemas.openxmlformats.org/officeDocument/2006/relationships/tags" Target="../tags/tag1986.xml"/><Relationship Id="rId57" Type="http://schemas.openxmlformats.org/officeDocument/2006/relationships/tags" Target="../tags/tag1994.xml"/><Relationship Id="rId61" Type="http://schemas.openxmlformats.org/officeDocument/2006/relationships/tags" Target="../tags/tag1998.xml"/><Relationship Id="rId10" Type="http://schemas.openxmlformats.org/officeDocument/2006/relationships/tags" Target="../tags/tag1947.xml"/><Relationship Id="rId19" Type="http://schemas.openxmlformats.org/officeDocument/2006/relationships/tags" Target="../tags/tag1956.xml"/><Relationship Id="rId31" Type="http://schemas.openxmlformats.org/officeDocument/2006/relationships/tags" Target="../tags/tag1968.xml"/><Relationship Id="rId44" Type="http://schemas.openxmlformats.org/officeDocument/2006/relationships/tags" Target="../tags/tag1981.xml"/><Relationship Id="rId52" Type="http://schemas.openxmlformats.org/officeDocument/2006/relationships/tags" Target="../tags/tag1989.xml"/><Relationship Id="rId60" Type="http://schemas.openxmlformats.org/officeDocument/2006/relationships/tags" Target="../tags/tag1997.xml"/><Relationship Id="rId65" Type="http://schemas.openxmlformats.org/officeDocument/2006/relationships/tags" Target="../tags/tag2002.xml"/><Relationship Id="rId4" Type="http://schemas.openxmlformats.org/officeDocument/2006/relationships/tags" Target="../tags/tag1941.xml"/><Relationship Id="rId9" Type="http://schemas.openxmlformats.org/officeDocument/2006/relationships/tags" Target="../tags/tag1946.xml"/><Relationship Id="rId14" Type="http://schemas.openxmlformats.org/officeDocument/2006/relationships/tags" Target="../tags/tag1951.xml"/><Relationship Id="rId22" Type="http://schemas.openxmlformats.org/officeDocument/2006/relationships/tags" Target="../tags/tag1959.xml"/><Relationship Id="rId27" Type="http://schemas.openxmlformats.org/officeDocument/2006/relationships/tags" Target="../tags/tag1964.xml"/><Relationship Id="rId30" Type="http://schemas.openxmlformats.org/officeDocument/2006/relationships/tags" Target="../tags/tag1967.xml"/><Relationship Id="rId35" Type="http://schemas.openxmlformats.org/officeDocument/2006/relationships/tags" Target="../tags/tag1972.xml"/><Relationship Id="rId43" Type="http://schemas.openxmlformats.org/officeDocument/2006/relationships/tags" Target="../tags/tag1980.xml"/><Relationship Id="rId48" Type="http://schemas.openxmlformats.org/officeDocument/2006/relationships/tags" Target="../tags/tag1985.xml"/><Relationship Id="rId56" Type="http://schemas.openxmlformats.org/officeDocument/2006/relationships/tags" Target="../tags/tag1993.xml"/><Relationship Id="rId64" Type="http://schemas.openxmlformats.org/officeDocument/2006/relationships/tags" Target="../tags/tag2001.xml"/><Relationship Id="rId69" Type="http://schemas.openxmlformats.org/officeDocument/2006/relationships/tags" Target="../tags/tag2006.xml"/><Relationship Id="rId8" Type="http://schemas.openxmlformats.org/officeDocument/2006/relationships/tags" Target="../tags/tag1945.xml"/><Relationship Id="rId51" Type="http://schemas.openxmlformats.org/officeDocument/2006/relationships/tags" Target="../tags/tag1988.xml"/><Relationship Id="rId3" Type="http://schemas.openxmlformats.org/officeDocument/2006/relationships/tags" Target="../tags/tag1940.xml"/><Relationship Id="rId12" Type="http://schemas.openxmlformats.org/officeDocument/2006/relationships/tags" Target="../tags/tag1949.xml"/><Relationship Id="rId17" Type="http://schemas.openxmlformats.org/officeDocument/2006/relationships/tags" Target="../tags/tag1954.xml"/><Relationship Id="rId25" Type="http://schemas.openxmlformats.org/officeDocument/2006/relationships/tags" Target="../tags/tag1962.xml"/><Relationship Id="rId33" Type="http://schemas.openxmlformats.org/officeDocument/2006/relationships/tags" Target="../tags/tag1970.xml"/><Relationship Id="rId38" Type="http://schemas.openxmlformats.org/officeDocument/2006/relationships/tags" Target="../tags/tag1975.xml"/><Relationship Id="rId46" Type="http://schemas.openxmlformats.org/officeDocument/2006/relationships/tags" Target="../tags/tag1983.xml"/><Relationship Id="rId59" Type="http://schemas.openxmlformats.org/officeDocument/2006/relationships/tags" Target="../tags/tag1996.xml"/><Relationship Id="rId67" Type="http://schemas.openxmlformats.org/officeDocument/2006/relationships/tags" Target="../tags/tag2004.xml"/><Relationship Id="rId20" Type="http://schemas.openxmlformats.org/officeDocument/2006/relationships/tags" Target="../tags/tag1957.xml"/><Relationship Id="rId41" Type="http://schemas.openxmlformats.org/officeDocument/2006/relationships/tags" Target="../tags/tag1978.xml"/><Relationship Id="rId54" Type="http://schemas.openxmlformats.org/officeDocument/2006/relationships/tags" Target="../tags/tag1991.xml"/><Relationship Id="rId62" Type="http://schemas.openxmlformats.org/officeDocument/2006/relationships/tags" Target="../tags/tag1999.xml"/><Relationship Id="rId70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2019.xml"/><Relationship Id="rId18" Type="http://schemas.openxmlformats.org/officeDocument/2006/relationships/tags" Target="../tags/tag2024.xml"/><Relationship Id="rId26" Type="http://schemas.openxmlformats.org/officeDocument/2006/relationships/tags" Target="../tags/tag2032.xml"/><Relationship Id="rId39" Type="http://schemas.openxmlformats.org/officeDocument/2006/relationships/tags" Target="../tags/tag2045.xml"/><Relationship Id="rId21" Type="http://schemas.openxmlformats.org/officeDocument/2006/relationships/tags" Target="../tags/tag2027.xml"/><Relationship Id="rId34" Type="http://schemas.openxmlformats.org/officeDocument/2006/relationships/tags" Target="../tags/tag2040.xml"/><Relationship Id="rId42" Type="http://schemas.openxmlformats.org/officeDocument/2006/relationships/tags" Target="../tags/tag2048.xml"/><Relationship Id="rId47" Type="http://schemas.openxmlformats.org/officeDocument/2006/relationships/tags" Target="../tags/tag2053.xml"/><Relationship Id="rId50" Type="http://schemas.openxmlformats.org/officeDocument/2006/relationships/tags" Target="../tags/tag2056.xml"/><Relationship Id="rId55" Type="http://schemas.openxmlformats.org/officeDocument/2006/relationships/tags" Target="../tags/tag2061.xml"/><Relationship Id="rId63" Type="http://schemas.openxmlformats.org/officeDocument/2006/relationships/tags" Target="../tags/tag2069.xml"/><Relationship Id="rId68" Type="http://schemas.openxmlformats.org/officeDocument/2006/relationships/tags" Target="../tags/tag2074.xml"/><Relationship Id="rId7" Type="http://schemas.openxmlformats.org/officeDocument/2006/relationships/tags" Target="../tags/tag2013.xml"/><Relationship Id="rId2" Type="http://schemas.openxmlformats.org/officeDocument/2006/relationships/tags" Target="../tags/tag2008.xml"/><Relationship Id="rId16" Type="http://schemas.openxmlformats.org/officeDocument/2006/relationships/tags" Target="../tags/tag2022.xml"/><Relationship Id="rId29" Type="http://schemas.openxmlformats.org/officeDocument/2006/relationships/tags" Target="../tags/tag2035.xml"/><Relationship Id="rId1" Type="http://schemas.openxmlformats.org/officeDocument/2006/relationships/tags" Target="../tags/tag2007.xml"/><Relationship Id="rId6" Type="http://schemas.openxmlformats.org/officeDocument/2006/relationships/tags" Target="../tags/tag2012.xml"/><Relationship Id="rId11" Type="http://schemas.openxmlformats.org/officeDocument/2006/relationships/tags" Target="../tags/tag2017.xml"/><Relationship Id="rId24" Type="http://schemas.openxmlformats.org/officeDocument/2006/relationships/tags" Target="../tags/tag2030.xml"/><Relationship Id="rId32" Type="http://schemas.openxmlformats.org/officeDocument/2006/relationships/tags" Target="../tags/tag2038.xml"/><Relationship Id="rId37" Type="http://schemas.openxmlformats.org/officeDocument/2006/relationships/tags" Target="../tags/tag2043.xml"/><Relationship Id="rId40" Type="http://schemas.openxmlformats.org/officeDocument/2006/relationships/tags" Target="../tags/tag2046.xml"/><Relationship Id="rId45" Type="http://schemas.openxmlformats.org/officeDocument/2006/relationships/tags" Target="../tags/tag2051.xml"/><Relationship Id="rId53" Type="http://schemas.openxmlformats.org/officeDocument/2006/relationships/tags" Target="../tags/tag2059.xml"/><Relationship Id="rId58" Type="http://schemas.openxmlformats.org/officeDocument/2006/relationships/tags" Target="../tags/tag2064.xml"/><Relationship Id="rId66" Type="http://schemas.openxmlformats.org/officeDocument/2006/relationships/tags" Target="../tags/tag2072.xml"/><Relationship Id="rId5" Type="http://schemas.openxmlformats.org/officeDocument/2006/relationships/tags" Target="../tags/tag2011.xml"/><Relationship Id="rId15" Type="http://schemas.openxmlformats.org/officeDocument/2006/relationships/tags" Target="../tags/tag2021.xml"/><Relationship Id="rId23" Type="http://schemas.openxmlformats.org/officeDocument/2006/relationships/tags" Target="../tags/tag2029.xml"/><Relationship Id="rId28" Type="http://schemas.openxmlformats.org/officeDocument/2006/relationships/tags" Target="../tags/tag2034.xml"/><Relationship Id="rId36" Type="http://schemas.openxmlformats.org/officeDocument/2006/relationships/tags" Target="../tags/tag2042.xml"/><Relationship Id="rId49" Type="http://schemas.openxmlformats.org/officeDocument/2006/relationships/tags" Target="../tags/tag2055.xml"/><Relationship Id="rId57" Type="http://schemas.openxmlformats.org/officeDocument/2006/relationships/tags" Target="../tags/tag2063.xml"/><Relationship Id="rId61" Type="http://schemas.openxmlformats.org/officeDocument/2006/relationships/tags" Target="../tags/tag2067.xml"/><Relationship Id="rId10" Type="http://schemas.openxmlformats.org/officeDocument/2006/relationships/tags" Target="../tags/tag2016.xml"/><Relationship Id="rId19" Type="http://schemas.openxmlformats.org/officeDocument/2006/relationships/tags" Target="../tags/tag2025.xml"/><Relationship Id="rId31" Type="http://schemas.openxmlformats.org/officeDocument/2006/relationships/tags" Target="../tags/tag2037.xml"/><Relationship Id="rId44" Type="http://schemas.openxmlformats.org/officeDocument/2006/relationships/tags" Target="../tags/tag2050.xml"/><Relationship Id="rId52" Type="http://schemas.openxmlformats.org/officeDocument/2006/relationships/tags" Target="../tags/tag2058.xml"/><Relationship Id="rId60" Type="http://schemas.openxmlformats.org/officeDocument/2006/relationships/tags" Target="../tags/tag2066.xml"/><Relationship Id="rId65" Type="http://schemas.openxmlformats.org/officeDocument/2006/relationships/tags" Target="../tags/tag2071.xml"/><Relationship Id="rId4" Type="http://schemas.openxmlformats.org/officeDocument/2006/relationships/tags" Target="../tags/tag2010.xml"/><Relationship Id="rId9" Type="http://schemas.openxmlformats.org/officeDocument/2006/relationships/tags" Target="../tags/tag2015.xml"/><Relationship Id="rId14" Type="http://schemas.openxmlformats.org/officeDocument/2006/relationships/tags" Target="../tags/tag2020.xml"/><Relationship Id="rId22" Type="http://schemas.openxmlformats.org/officeDocument/2006/relationships/tags" Target="../tags/tag2028.xml"/><Relationship Id="rId27" Type="http://schemas.openxmlformats.org/officeDocument/2006/relationships/tags" Target="../tags/tag2033.xml"/><Relationship Id="rId30" Type="http://schemas.openxmlformats.org/officeDocument/2006/relationships/tags" Target="../tags/tag2036.xml"/><Relationship Id="rId35" Type="http://schemas.openxmlformats.org/officeDocument/2006/relationships/tags" Target="../tags/tag2041.xml"/><Relationship Id="rId43" Type="http://schemas.openxmlformats.org/officeDocument/2006/relationships/tags" Target="../tags/tag2049.xml"/><Relationship Id="rId48" Type="http://schemas.openxmlformats.org/officeDocument/2006/relationships/tags" Target="../tags/tag2054.xml"/><Relationship Id="rId56" Type="http://schemas.openxmlformats.org/officeDocument/2006/relationships/tags" Target="../tags/tag2062.xml"/><Relationship Id="rId64" Type="http://schemas.openxmlformats.org/officeDocument/2006/relationships/tags" Target="../tags/tag2070.xml"/><Relationship Id="rId69" Type="http://schemas.openxmlformats.org/officeDocument/2006/relationships/tags" Target="../tags/tag2075.xml"/><Relationship Id="rId8" Type="http://schemas.openxmlformats.org/officeDocument/2006/relationships/tags" Target="../tags/tag2014.xml"/><Relationship Id="rId51" Type="http://schemas.openxmlformats.org/officeDocument/2006/relationships/tags" Target="../tags/tag2057.xml"/><Relationship Id="rId3" Type="http://schemas.openxmlformats.org/officeDocument/2006/relationships/tags" Target="../tags/tag2009.xml"/><Relationship Id="rId12" Type="http://schemas.openxmlformats.org/officeDocument/2006/relationships/tags" Target="../tags/tag2018.xml"/><Relationship Id="rId17" Type="http://schemas.openxmlformats.org/officeDocument/2006/relationships/tags" Target="../tags/tag2023.xml"/><Relationship Id="rId25" Type="http://schemas.openxmlformats.org/officeDocument/2006/relationships/tags" Target="../tags/tag2031.xml"/><Relationship Id="rId33" Type="http://schemas.openxmlformats.org/officeDocument/2006/relationships/tags" Target="../tags/tag2039.xml"/><Relationship Id="rId38" Type="http://schemas.openxmlformats.org/officeDocument/2006/relationships/tags" Target="../tags/tag2044.xml"/><Relationship Id="rId46" Type="http://schemas.openxmlformats.org/officeDocument/2006/relationships/tags" Target="../tags/tag2052.xml"/><Relationship Id="rId59" Type="http://schemas.openxmlformats.org/officeDocument/2006/relationships/tags" Target="../tags/tag2065.xml"/><Relationship Id="rId67" Type="http://schemas.openxmlformats.org/officeDocument/2006/relationships/tags" Target="../tags/tag2073.xml"/><Relationship Id="rId20" Type="http://schemas.openxmlformats.org/officeDocument/2006/relationships/tags" Target="../tags/tag2026.xml"/><Relationship Id="rId41" Type="http://schemas.openxmlformats.org/officeDocument/2006/relationships/tags" Target="../tags/tag2047.xml"/><Relationship Id="rId54" Type="http://schemas.openxmlformats.org/officeDocument/2006/relationships/tags" Target="../tags/tag2060.xml"/><Relationship Id="rId62" Type="http://schemas.openxmlformats.org/officeDocument/2006/relationships/tags" Target="../tags/tag2068.xml"/><Relationship Id="rId70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088.xml"/><Relationship Id="rId18" Type="http://schemas.openxmlformats.org/officeDocument/2006/relationships/tags" Target="../tags/tag2093.xml"/><Relationship Id="rId26" Type="http://schemas.openxmlformats.org/officeDocument/2006/relationships/tags" Target="../tags/tag2101.xml"/><Relationship Id="rId39" Type="http://schemas.openxmlformats.org/officeDocument/2006/relationships/tags" Target="../tags/tag2114.xml"/><Relationship Id="rId21" Type="http://schemas.openxmlformats.org/officeDocument/2006/relationships/tags" Target="../tags/tag2096.xml"/><Relationship Id="rId34" Type="http://schemas.openxmlformats.org/officeDocument/2006/relationships/tags" Target="../tags/tag2109.xml"/><Relationship Id="rId42" Type="http://schemas.openxmlformats.org/officeDocument/2006/relationships/tags" Target="../tags/tag2117.xml"/><Relationship Id="rId47" Type="http://schemas.openxmlformats.org/officeDocument/2006/relationships/tags" Target="../tags/tag2122.xml"/><Relationship Id="rId50" Type="http://schemas.openxmlformats.org/officeDocument/2006/relationships/tags" Target="../tags/tag2125.xml"/><Relationship Id="rId55" Type="http://schemas.openxmlformats.org/officeDocument/2006/relationships/tags" Target="../tags/tag2130.xml"/><Relationship Id="rId63" Type="http://schemas.openxmlformats.org/officeDocument/2006/relationships/tags" Target="../tags/tag2138.xml"/><Relationship Id="rId68" Type="http://schemas.openxmlformats.org/officeDocument/2006/relationships/tags" Target="../tags/tag2143.xml"/><Relationship Id="rId7" Type="http://schemas.openxmlformats.org/officeDocument/2006/relationships/tags" Target="../tags/tag2082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2077.xml"/><Relationship Id="rId16" Type="http://schemas.openxmlformats.org/officeDocument/2006/relationships/tags" Target="../tags/tag2091.xml"/><Relationship Id="rId29" Type="http://schemas.openxmlformats.org/officeDocument/2006/relationships/tags" Target="../tags/tag2104.xml"/><Relationship Id="rId1" Type="http://schemas.openxmlformats.org/officeDocument/2006/relationships/tags" Target="../tags/tag2076.xml"/><Relationship Id="rId6" Type="http://schemas.openxmlformats.org/officeDocument/2006/relationships/tags" Target="../tags/tag2081.xml"/><Relationship Id="rId11" Type="http://schemas.openxmlformats.org/officeDocument/2006/relationships/tags" Target="../tags/tag2086.xml"/><Relationship Id="rId24" Type="http://schemas.openxmlformats.org/officeDocument/2006/relationships/tags" Target="../tags/tag2099.xml"/><Relationship Id="rId32" Type="http://schemas.openxmlformats.org/officeDocument/2006/relationships/tags" Target="../tags/tag2107.xml"/><Relationship Id="rId37" Type="http://schemas.openxmlformats.org/officeDocument/2006/relationships/tags" Target="../tags/tag2112.xml"/><Relationship Id="rId40" Type="http://schemas.openxmlformats.org/officeDocument/2006/relationships/tags" Target="../tags/tag2115.xml"/><Relationship Id="rId45" Type="http://schemas.openxmlformats.org/officeDocument/2006/relationships/tags" Target="../tags/tag2120.xml"/><Relationship Id="rId53" Type="http://schemas.openxmlformats.org/officeDocument/2006/relationships/tags" Target="../tags/tag2128.xml"/><Relationship Id="rId58" Type="http://schemas.openxmlformats.org/officeDocument/2006/relationships/tags" Target="../tags/tag2133.xml"/><Relationship Id="rId66" Type="http://schemas.openxmlformats.org/officeDocument/2006/relationships/tags" Target="../tags/tag2141.xml"/><Relationship Id="rId5" Type="http://schemas.openxmlformats.org/officeDocument/2006/relationships/tags" Target="../tags/tag2080.xml"/><Relationship Id="rId15" Type="http://schemas.openxmlformats.org/officeDocument/2006/relationships/tags" Target="../tags/tag2090.xml"/><Relationship Id="rId23" Type="http://schemas.openxmlformats.org/officeDocument/2006/relationships/tags" Target="../tags/tag2098.xml"/><Relationship Id="rId28" Type="http://schemas.openxmlformats.org/officeDocument/2006/relationships/tags" Target="../tags/tag2103.xml"/><Relationship Id="rId36" Type="http://schemas.openxmlformats.org/officeDocument/2006/relationships/tags" Target="../tags/tag2111.xml"/><Relationship Id="rId49" Type="http://schemas.openxmlformats.org/officeDocument/2006/relationships/tags" Target="../tags/tag2124.xml"/><Relationship Id="rId57" Type="http://schemas.openxmlformats.org/officeDocument/2006/relationships/tags" Target="../tags/tag2132.xml"/><Relationship Id="rId61" Type="http://schemas.openxmlformats.org/officeDocument/2006/relationships/tags" Target="../tags/tag2136.xml"/><Relationship Id="rId10" Type="http://schemas.openxmlformats.org/officeDocument/2006/relationships/tags" Target="../tags/tag2085.xml"/><Relationship Id="rId19" Type="http://schemas.openxmlformats.org/officeDocument/2006/relationships/tags" Target="../tags/tag2094.xml"/><Relationship Id="rId31" Type="http://schemas.openxmlformats.org/officeDocument/2006/relationships/tags" Target="../tags/tag2106.xml"/><Relationship Id="rId44" Type="http://schemas.openxmlformats.org/officeDocument/2006/relationships/tags" Target="../tags/tag2119.xml"/><Relationship Id="rId52" Type="http://schemas.openxmlformats.org/officeDocument/2006/relationships/tags" Target="../tags/tag2127.xml"/><Relationship Id="rId60" Type="http://schemas.openxmlformats.org/officeDocument/2006/relationships/tags" Target="../tags/tag2135.xml"/><Relationship Id="rId65" Type="http://schemas.openxmlformats.org/officeDocument/2006/relationships/tags" Target="../tags/tag2140.xml"/><Relationship Id="rId4" Type="http://schemas.openxmlformats.org/officeDocument/2006/relationships/tags" Target="../tags/tag2079.xml"/><Relationship Id="rId9" Type="http://schemas.openxmlformats.org/officeDocument/2006/relationships/tags" Target="../tags/tag2084.xml"/><Relationship Id="rId14" Type="http://schemas.openxmlformats.org/officeDocument/2006/relationships/tags" Target="../tags/tag2089.xml"/><Relationship Id="rId22" Type="http://schemas.openxmlformats.org/officeDocument/2006/relationships/tags" Target="../tags/tag2097.xml"/><Relationship Id="rId27" Type="http://schemas.openxmlformats.org/officeDocument/2006/relationships/tags" Target="../tags/tag2102.xml"/><Relationship Id="rId30" Type="http://schemas.openxmlformats.org/officeDocument/2006/relationships/tags" Target="../tags/tag2105.xml"/><Relationship Id="rId35" Type="http://schemas.openxmlformats.org/officeDocument/2006/relationships/tags" Target="../tags/tag2110.xml"/><Relationship Id="rId43" Type="http://schemas.openxmlformats.org/officeDocument/2006/relationships/tags" Target="../tags/tag2118.xml"/><Relationship Id="rId48" Type="http://schemas.openxmlformats.org/officeDocument/2006/relationships/tags" Target="../tags/tag2123.xml"/><Relationship Id="rId56" Type="http://schemas.openxmlformats.org/officeDocument/2006/relationships/tags" Target="../tags/tag2131.xml"/><Relationship Id="rId64" Type="http://schemas.openxmlformats.org/officeDocument/2006/relationships/tags" Target="../tags/tag2139.xml"/><Relationship Id="rId69" Type="http://schemas.openxmlformats.org/officeDocument/2006/relationships/tags" Target="../tags/tag2144.xml"/><Relationship Id="rId8" Type="http://schemas.openxmlformats.org/officeDocument/2006/relationships/tags" Target="../tags/tag2083.xml"/><Relationship Id="rId51" Type="http://schemas.openxmlformats.org/officeDocument/2006/relationships/tags" Target="../tags/tag2126.xml"/><Relationship Id="rId3" Type="http://schemas.openxmlformats.org/officeDocument/2006/relationships/tags" Target="../tags/tag2078.xml"/><Relationship Id="rId12" Type="http://schemas.openxmlformats.org/officeDocument/2006/relationships/tags" Target="../tags/tag2087.xml"/><Relationship Id="rId17" Type="http://schemas.openxmlformats.org/officeDocument/2006/relationships/tags" Target="../tags/tag2092.xml"/><Relationship Id="rId25" Type="http://schemas.openxmlformats.org/officeDocument/2006/relationships/tags" Target="../tags/tag2100.xml"/><Relationship Id="rId33" Type="http://schemas.openxmlformats.org/officeDocument/2006/relationships/tags" Target="../tags/tag2108.xml"/><Relationship Id="rId38" Type="http://schemas.openxmlformats.org/officeDocument/2006/relationships/tags" Target="../tags/tag2113.xml"/><Relationship Id="rId46" Type="http://schemas.openxmlformats.org/officeDocument/2006/relationships/tags" Target="../tags/tag2121.xml"/><Relationship Id="rId59" Type="http://schemas.openxmlformats.org/officeDocument/2006/relationships/tags" Target="../tags/tag2134.xml"/><Relationship Id="rId67" Type="http://schemas.openxmlformats.org/officeDocument/2006/relationships/tags" Target="../tags/tag2142.xml"/><Relationship Id="rId20" Type="http://schemas.openxmlformats.org/officeDocument/2006/relationships/tags" Target="../tags/tag2095.xml"/><Relationship Id="rId41" Type="http://schemas.openxmlformats.org/officeDocument/2006/relationships/tags" Target="../tags/tag2116.xml"/><Relationship Id="rId54" Type="http://schemas.openxmlformats.org/officeDocument/2006/relationships/tags" Target="../tags/tag2129.xml"/><Relationship Id="rId62" Type="http://schemas.openxmlformats.org/officeDocument/2006/relationships/tags" Target="../tags/tag2137.xml"/><Relationship Id="rId70" Type="http://schemas.openxmlformats.org/officeDocument/2006/relationships/tags" Target="../tags/tag21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2158.xml"/><Relationship Id="rId18" Type="http://schemas.openxmlformats.org/officeDocument/2006/relationships/tags" Target="../tags/tag2163.xml"/><Relationship Id="rId26" Type="http://schemas.openxmlformats.org/officeDocument/2006/relationships/tags" Target="../tags/tag2171.xml"/><Relationship Id="rId39" Type="http://schemas.openxmlformats.org/officeDocument/2006/relationships/tags" Target="../tags/tag2184.xml"/><Relationship Id="rId21" Type="http://schemas.openxmlformats.org/officeDocument/2006/relationships/tags" Target="../tags/tag2166.xml"/><Relationship Id="rId34" Type="http://schemas.openxmlformats.org/officeDocument/2006/relationships/tags" Target="../tags/tag2179.xml"/><Relationship Id="rId42" Type="http://schemas.openxmlformats.org/officeDocument/2006/relationships/tags" Target="../tags/tag2187.xml"/><Relationship Id="rId47" Type="http://schemas.openxmlformats.org/officeDocument/2006/relationships/tags" Target="../tags/tag2192.xml"/><Relationship Id="rId50" Type="http://schemas.openxmlformats.org/officeDocument/2006/relationships/tags" Target="../tags/tag2195.xml"/><Relationship Id="rId55" Type="http://schemas.openxmlformats.org/officeDocument/2006/relationships/tags" Target="../tags/tag2200.xml"/><Relationship Id="rId63" Type="http://schemas.openxmlformats.org/officeDocument/2006/relationships/tags" Target="../tags/tag2208.xml"/><Relationship Id="rId68" Type="http://schemas.openxmlformats.org/officeDocument/2006/relationships/tags" Target="../tags/tag2213.xml"/><Relationship Id="rId7" Type="http://schemas.openxmlformats.org/officeDocument/2006/relationships/tags" Target="../tags/tag2152.xml"/><Relationship Id="rId71" Type="http://schemas.openxmlformats.org/officeDocument/2006/relationships/notesSlide" Target="../notesSlides/notesSlide19.xml"/><Relationship Id="rId2" Type="http://schemas.openxmlformats.org/officeDocument/2006/relationships/tags" Target="../tags/tag2147.xml"/><Relationship Id="rId16" Type="http://schemas.openxmlformats.org/officeDocument/2006/relationships/tags" Target="../tags/tag2161.xml"/><Relationship Id="rId29" Type="http://schemas.openxmlformats.org/officeDocument/2006/relationships/tags" Target="../tags/tag2174.xml"/><Relationship Id="rId1" Type="http://schemas.openxmlformats.org/officeDocument/2006/relationships/tags" Target="../tags/tag2146.xml"/><Relationship Id="rId6" Type="http://schemas.openxmlformats.org/officeDocument/2006/relationships/tags" Target="../tags/tag2151.xml"/><Relationship Id="rId11" Type="http://schemas.openxmlformats.org/officeDocument/2006/relationships/tags" Target="../tags/tag2156.xml"/><Relationship Id="rId24" Type="http://schemas.openxmlformats.org/officeDocument/2006/relationships/tags" Target="../tags/tag2169.xml"/><Relationship Id="rId32" Type="http://schemas.openxmlformats.org/officeDocument/2006/relationships/tags" Target="../tags/tag2177.xml"/><Relationship Id="rId37" Type="http://schemas.openxmlformats.org/officeDocument/2006/relationships/tags" Target="../tags/tag2182.xml"/><Relationship Id="rId40" Type="http://schemas.openxmlformats.org/officeDocument/2006/relationships/tags" Target="../tags/tag2185.xml"/><Relationship Id="rId45" Type="http://schemas.openxmlformats.org/officeDocument/2006/relationships/tags" Target="../tags/tag2190.xml"/><Relationship Id="rId53" Type="http://schemas.openxmlformats.org/officeDocument/2006/relationships/tags" Target="../tags/tag2198.xml"/><Relationship Id="rId58" Type="http://schemas.openxmlformats.org/officeDocument/2006/relationships/tags" Target="../tags/tag2203.xml"/><Relationship Id="rId66" Type="http://schemas.openxmlformats.org/officeDocument/2006/relationships/tags" Target="../tags/tag2211.xml"/><Relationship Id="rId5" Type="http://schemas.openxmlformats.org/officeDocument/2006/relationships/tags" Target="../tags/tag2150.xml"/><Relationship Id="rId15" Type="http://schemas.openxmlformats.org/officeDocument/2006/relationships/tags" Target="../tags/tag2160.xml"/><Relationship Id="rId23" Type="http://schemas.openxmlformats.org/officeDocument/2006/relationships/tags" Target="../tags/tag2168.xml"/><Relationship Id="rId28" Type="http://schemas.openxmlformats.org/officeDocument/2006/relationships/tags" Target="../tags/tag2173.xml"/><Relationship Id="rId36" Type="http://schemas.openxmlformats.org/officeDocument/2006/relationships/tags" Target="../tags/tag2181.xml"/><Relationship Id="rId49" Type="http://schemas.openxmlformats.org/officeDocument/2006/relationships/tags" Target="../tags/tag2194.xml"/><Relationship Id="rId57" Type="http://schemas.openxmlformats.org/officeDocument/2006/relationships/tags" Target="../tags/tag2202.xml"/><Relationship Id="rId61" Type="http://schemas.openxmlformats.org/officeDocument/2006/relationships/tags" Target="../tags/tag2206.xml"/><Relationship Id="rId10" Type="http://schemas.openxmlformats.org/officeDocument/2006/relationships/tags" Target="../tags/tag2155.xml"/><Relationship Id="rId19" Type="http://schemas.openxmlformats.org/officeDocument/2006/relationships/tags" Target="../tags/tag2164.xml"/><Relationship Id="rId31" Type="http://schemas.openxmlformats.org/officeDocument/2006/relationships/tags" Target="../tags/tag2176.xml"/><Relationship Id="rId44" Type="http://schemas.openxmlformats.org/officeDocument/2006/relationships/tags" Target="../tags/tag2189.xml"/><Relationship Id="rId52" Type="http://schemas.openxmlformats.org/officeDocument/2006/relationships/tags" Target="../tags/tag2197.xml"/><Relationship Id="rId60" Type="http://schemas.openxmlformats.org/officeDocument/2006/relationships/tags" Target="../tags/tag2205.xml"/><Relationship Id="rId65" Type="http://schemas.openxmlformats.org/officeDocument/2006/relationships/tags" Target="../tags/tag2210.xml"/><Relationship Id="rId4" Type="http://schemas.openxmlformats.org/officeDocument/2006/relationships/tags" Target="../tags/tag2149.xml"/><Relationship Id="rId9" Type="http://schemas.openxmlformats.org/officeDocument/2006/relationships/tags" Target="../tags/tag2154.xml"/><Relationship Id="rId14" Type="http://schemas.openxmlformats.org/officeDocument/2006/relationships/tags" Target="../tags/tag2159.xml"/><Relationship Id="rId22" Type="http://schemas.openxmlformats.org/officeDocument/2006/relationships/tags" Target="../tags/tag2167.xml"/><Relationship Id="rId27" Type="http://schemas.openxmlformats.org/officeDocument/2006/relationships/tags" Target="../tags/tag2172.xml"/><Relationship Id="rId30" Type="http://schemas.openxmlformats.org/officeDocument/2006/relationships/tags" Target="../tags/tag2175.xml"/><Relationship Id="rId35" Type="http://schemas.openxmlformats.org/officeDocument/2006/relationships/tags" Target="../tags/tag2180.xml"/><Relationship Id="rId43" Type="http://schemas.openxmlformats.org/officeDocument/2006/relationships/tags" Target="../tags/tag2188.xml"/><Relationship Id="rId48" Type="http://schemas.openxmlformats.org/officeDocument/2006/relationships/tags" Target="../tags/tag2193.xml"/><Relationship Id="rId56" Type="http://schemas.openxmlformats.org/officeDocument/2006/relationships/tags" Target="../tags/tag2201.xml"/><Relationship Id="rId64" Type="http://schemas.openxmlformats.org/officeDocument/2006/relationships/tags" Target="../tags/tag2209.xml"/><Relationship Id="rId69" Type="http://schemas.openxmlformats.org/officeDocument/2006/relationships/tags" Target="../tags/tag2214.xml"/><Relationship Id="rId8" Type="http://schemas.openxmlformats.org/officeDocument/2006/relationships/tags" Target="../tags/tag2153.xml"/><Relationship Id="rId51" Type="http://schemas.openxmlformats.org/officeDocument/2006/relationships/tags" Target="../tags/tag2196.xml"/><Relationship Id="rId3" Type="http://schemas.openxmlformats.org/officeDocument/2006/relationships/tags" Target="../tags/tag2148.xml"/><Relationship Id="rId12" Type="http://schemas.openxmlformats.org/officeDocument/2006/relationships/tags" Target="../tags/tag2157.xml"/><Relationship Id="rId17" Type="http://schemas.openxmlformats.org/officeDocument/2006/relationships/tags" Target="../tags/tag2162.xml"/><Relationship Id="rId25" Type="http://schemas.openxmlformats.org/officeDocument/2006/relationships/tags" Target="../tags/tag2170.xml"/><Relationship Id="rId33" Type="http://schemas.openxmlformats.org/officeDocument/2006/relationships/tags" Target="../tags/tag2178.xml"/><Relationship Id="rId38" Type="http://schemas.openxmlformats.org/officeDocument/2006/relationships/tags" Target="../tags/tag2183.xml"/><Relationship Id="rId46" Type="http://schemas.openxmlformats.org/officeDocument/2006/relationships/tags" Target="../tags/tag2191.xml"/><Relationship Id="rId59" Type="http://schemas.openxmlformats.org/officeDocument/2006/relationships/tags" Target="../tags/tag2204.xml"/><Relationship Id="rId67" Type="http://schemas.openxmlformats.org/officeDocument/2006/relationships/tags" Target="../tags/tag2212.xml"/><Relationship Id="rId20" Type="http://schemas.openxmlformats.org/officeDocument/2006/relationships/tags" Target="../tags/tag2165.xml"/><Relationship Id="rId41" Type="http://schemas.openxmlformats.org/officeDocument/2006/relationships/tags" Target="../tags/tag2186.xml"/><Relationship Id="rId54" Type="http://schemas.openxmlformats.org/officeDocument/2006/relationships/tags" Target="../tags/tag2199.xml"/><Relationship Id="rId62" Type="http://schemas.openxmlformats.org/officeDocument/2006/relationships/tags" Target="../tags/tag2207.xml"/><Relationship Id="rId70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2227.xml"/><Relationship Id="rId18" Type="http://schemas.openxmlformats.org/officeDocument/2006/relationships/tags" Target="../tags/tag2232.xml"/><Relationship Id="rId26" Type="http://schemas.openxmlformats.org/officeDocument/2006/relationships/tags" Target="../tags/tag2240.xml"/><Relationship Id="rId39" Type="http://schemas.openxmlformats.org/officeDocument/2006/relationships/tags" Target="../tags/tag2253.xml"/><Relationship Id="rId21" Type="http://schemas.openxmlformats.org/officeDocument/2006/relationships/tags" Target="../tags/tag2235.xml"/><Relationship Id="rId34" Type="http://schemas.openxmlformats.org/officeDocument/2006/relationships/tags" Target="../tags/tag2248.xml"/><Relationship Id="rId42" Type="http://schemas.openxmlformats.org/officeDocument/2006/relationships/tags" Target="../tags/tag2256.xml"/><Relationship Id="rId47" Type="http://schemas.openxmlformats.org/officeDocument/2006/relationships/tags" Target="../tags/tag2261.xml"/><Relationship Id="rId50" Type="http://schemas.openxmlformats.org/officeDocument/2006/relationships/tags" Target="../tags/tag2264.xml"/><Relationship Id="rId55" Type="http://schemas.openxmlformats.org/officeDocument/2006/relationships/tags" Target="../tags/tag2269.xml"/><Relationship Id="rId63" Type="http://schemas.openxmlformats.org/officeDocument/2006/relationships/tags" Target="../tags/tag2277.xml"/><Relationship Id="rId68" Type="http://schemas.openxmlformats.org/officeDocument/2006/relationships/tags" Target="../tags/tag2282.xml"/><Relationship Id="rId7" Type="http://schemas.openxmlformats.org/officeDocument/2006/relationships/tags" Target="../tags/tag2221.xml"/><Relationship Id="rId71" Type="http://schemas.openxmlformats.org/officeDocument/2006/relationships/notesSlide" Target="../notesSlides/notesSlide20.xml"/><Relationship Id="rId2" Type="http://schemas.openxmlformats.org/officeDocument/2006/relationships/tags" Target="../tags/tag2216.xml"/><Relationship Id="rId16" Type="http://schemas.openxmlformats.org/officeDocument/2006/relationships/tags" Target="../tags/tag2230.xml"/><Relationship Id="rId29" Type="http://schemas.openxmlformats.org/officeDocument/2006/relationships/tags" Target="../tags/tag2243.xml"/><Relationship Id="rId1" Type="http://schemas.openxmlformats.org/officeDocument/2006/relationships/tags" Target="../tags/tag2215.xml"/><Relationship Id="rId6" Type="http://schemas.openxmlformats.org/officeDocument/2006/relationships/tags" Target="../tags/tag2220.xml"/><Relationship Id="rId11" Type="http://schemas.openxmlformats.org/officeDocument/2006/relationships/tags" Target="../tags/tag2225.xml"/><Relationship Id="rId24" Type="http://schemas.openxmlformats.org/officeDocument/2006/relationships/tags" Target="../tags/tag2238.xml"/><Relationship Id="rId32" Type="http://schemas.openxmlformats.org/officeDocument/2006/relationships/tags" Target="../tags/tag2246.xml"/><Relationship Id="rId37" Type="http://schemas.openxmlformats.org/officeDocument/2006/relationships/tags" Target="../tags/tag2251.xml"/><Relationship Id="rId40" Type="http://schemas.openxmlformats.org/officeDocument/2006/relationships/tags" Target="../tags/tag2254.xml"/><Relationship Id="rId45" Type="http://schemas.openxmlformats.org/officeDocument/2006/relationships/tags" Target="../tags/tag2259.xml"/><Relationship Id="rId53" Type="http://schemas.openxmlformats.org/officeDocument/2006/relationships/tags" Target="../tags/tag2267.xml"/><Relationship Id="rId58" Type="http://schemas.openxmlformats.org/officeDocument/2006/relationships/tags" Target="../tags/tag2272.xml"/><Relationship Id="rId66" Type="http://schemas.openxmlformats.org/officeDocument/2006/relationships/tags" Target="../tags/tag2280.xml"/><Relationship Id="rId5" Type="http://schemas.openxmlformats.org/officeDocument/2006/relationships/tags" Target="../tags/tag2219.xml"/><Relationship Id="rId15" Type="http://schemas.openxmlformats.org/officeDocument/2006/relationships/tags" Target="../tags/tag2229.xml"/><Relationship Id="rId23" Type="http://schemas.openxmlformats.org/officeDocument/2006/relationships/tags" Target="../tags/tag2237.xml"/><Relationship Id="rId28" Type="http://schemas.openxmlformats.org/officeDocument/2006/relationships/tags" Target="../tags/tag2242.xml"/><Relationship Id="rId36" Type="http://schemas.openxmlformats.org/officeDocument/2006/relationships/tags" Target="../tags/tag2250.xml"/><Relationship Id="rId49" Type="http://schemas.openxmlformats.org/officeDocument/2006/relationships/tags" Target="../tags/tag2263.xml"/><Relationship Id="rId57" Type="http://schemas.openxmlformats.org/officeDocument/2006/relationships/tags" Target="../tags/tag2271.xml"/><Relationship Id="rId61" Type="http://schemas.openxmlformats.org/officeDocument/2006/relationships/tags" Target="../tags/tag2275.xml"/><Relationship Id="rId10" Type="http://schemas.openxmlformats.org/officeDocument/2006/relationships/tags" Target="../tags/tag2224.xml"/><Relationship Id="rId19" Type="http://schemas.openxmlformats.org/officeDocument/2006/relationships/tags" Target="../tags/tag2233.xml"/><Relationship Id="rId31" Type="http://schemas.openxmlformats.org/officeDocument/2006/relationships/tags" Target="../tags/tag2245.xml"/><Relationship Id="rId44" Type="http://schemas.openxmlformats.org/officeDocument/2006/relationships/tags" Target="../tags/tag2258.xml"/><Relationship Id="rId52" Type="http://schemas.openxmlformats.org/officeDocument/2006/relationships/tags" Target="../tags/tag2266.xml"/><Relationship Id="rId60" Type="http://schemas.openxmlformats.org/officeDocument/2006/relationships/tags" Target="../tags/tag2274.xml"/><Relationship Id="rId65" Type="http://schemas.openxmlformats.org/officeDocument/2006/relationships/tags" Target="../tags/tag2279.xml"/><Relationship Id="rId4" Type="http://schemas.openxmlformats.org/officeDocument/2006/relationships/tags" Target="../tags/tag2218.xml"/><Relationship Id="rId9" Type="http://schemas.openxmlformats.org/officeDocument/2006/relationships/tags" Target="../tags/tag2223.xml"/><Relationship Id="rId14" Type="http://schemas.openxmlformats.org/officeDocument/2006/relationships/tags" Target="../tags/tag2228.xml"/><Relationship Id="rId22" Type="http://schemas.openxmlformats.org/officeDocument/2006/relationships/tags" Target="../tags/tag2236.xml"/><Relationship Id="rId27" Type="http://schemas.openxmlformats.org/officeDocument/2006/relationships/tags" Target="../tags/tag2241.xml"/><Relationship Id="rId30" Type="http://schemas.openxmlformats.org/officeDocument/2006/relationships/tags" Target="../tags/tag2244.xml"/><Relationship Id="rId35" Type="http://schemas.openxmlformats.org/officeDocument/2006/relationships/tags" Target="../tags/tag2249.xml"/><Relationship Id="rId43" Type="http://schemas.openxmlformats.org/officeDocument/2006/relationships/tags" Target="../tags/tag2257.xml"/><Relationship Id="rId48" Type="http://schemas.openxmlformats.org/officeDocument/2006/relationships/tags" Target="../tags/tag2262.xml"/><Relationship Id="rId56" Type="http://schemas.openxmlformats.org/officeDocument/2006/relationships/tags" Target="../tags/tag2270.xml"/><Relationship Id="rId64" Type="http://schemas.openxmlformats.org/officeDocument/2006/relationships/tags" Target="../tags/tag2278.xml"/><Relationship Id="rId69" Type="http://schemas.openxmlformats.org/officeDocument/2006/relationships/tags" Target="../tags/tag2283.xml"/><Relationship Id="rId8" Type="http://schemas.openxmlformats.org/officeDocument/2006/relationships/tags" Target="../tags/tag2222.xml"/><Relationship Id="rId51" Type="http://schemas.openxmlformats.org/officeDocument/2006/relationships/tags" Target="../tags/tag2265.xml"/><Relationship Id="rId3" Type="http://schemas.openxmlformats.org/officeDocument/2006/relationships/tags" Target="../tags/tag2217.xml"/><Relationship Id="rId12" Type="http://schemas.openxmlformats.org/officeDocument/2006/relationships/tags" Target="../tags/tag2226.xml"/><Relationship Id="rId17" Type="http://schemas.openxmlformats.org/officeDocument/2006/relationships/tags" Target="../tags/tag2231.xml"/><Relationship Id="rId25" Type="http://schemas.openxmlformats.org/officeDocument/2006/relationships/tags" Target="../tags/tag2239.xml"/><Relationship Id="rId33" Type="http://schemas.openxmlformats.org/officeDocument/2006/relationships/tags" Target="../tags/tag2247.xml"/><Relationship Id="rId38" Type="http://schemas.openxmlformats.org/officeDocument/2006/relationships/tags" Target="../tags/tag2252.xml"/><Relationship Id="rId46" Type="http://schemas.openxmlformats.org/officeDocument/2006/relationships/tags" Target="../tags/tag2260.xml"/><Relationship Id="rId59" Type="http://schemas.openxmlformats.org/officeDocument/2006/relationships/tags" Target="../tags/tag2273.xml"/><Relationship Id="rId67" Type="http://schemas.openxmlformats.org/officeDocument/2006/relationships/tags" Target="../tags/tag2281.xml"/><Relationship Id="rId20" Type="http://schemas.openxmlformats.org/officeDocument/2006/relationships/tags" Target="../tags/tag2234.xml"/><Relationship Id="rId41" Type="http://schemas.openxmlformats.org/officeDocument/2006/relationships/tags" Target="../tags/tag2255.xml"/><Relationship Id="rId54" Type="http://schemas.openxmlformats.org/officeDocument/2006/relationships/tags" Target="../tags/tag2268.xml"/><Relationship Id="rId62" Type="http://schemas.openxmlformats.org/officeDocument/2006/relationships/tags" Target="../tags/tag2276.xml"/><Relationship Id="rId70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2296.xml"/><Relationship Id="rId18" Type="http://schemas.openxmlformats.org/officeDocument/2006/relationships/tags" Target="../tags/tag2301.xml"/><Relationship Id="rId26" Type="http://schemas.openxmlformats.org/officeDocument/2006/relationships/tags" Target="../tags/tag2309.xml"/><Relationship Id="rId39" Type="http://schemas.openxmlformats.org/officeDocument/2006/relationships/tags" Target="../tags/tag2322.xml"/><Relationship Id="rId21" Type="http://schemas.openxmlformats.org/officeDocument/2006/relationships/tags" Target="../tags/tag2304.xml"/><Relationship Id="rId34" Type="http://schemas.openxmlformats.org/officeDocument/2006/relationships/tags" Target="../tags/tag2317.xml"/><Relationship Id="rId42" Type="http://schemas.openxmlformats.org/officeDocument/2006/relationships/tags" Target="../tags/tag2325.xml"/><Relationship Id="rId47" Type="http://schemas.openxmlformats.org/officeDocument/2006/relationships/tags" Target="../tags/tag2330.xml"/><Relationship Id="rId50" Type="http://schemas.openxmlformats.org/officeDocument/2006/relationships/tags" Target="../tags/tag2333.xml"/><Relationship Id="rId55" Type="http://schemas.openxmlformats.org/officeDocument/2006/relationships/tags" Target="../tags/tag2338.xml"/><Relationship Id="rId63" Type="http://schemas.openxmlformats.org/officeDocument/2006/relationships/tags" Target="../tags/tag2346.xml"/><Relationship Id="rId68" Type="http://schemas.openxmlformats.org/officeDocument/2006/relationships/tags" Target="../tags/tag2351.xml"/><Relationship Id="rId7" Type="http://schemas.openxmlformats.org/officeDocument/2006/relationships/tags" Target="../tags/tag2290.xml"/><Relationship Id="rId2" Type="http://schemas.openxmlformats.org/officeDocument/2006/relationships/tags" Target="../tags/tag2285.xml"/><Relationship Id="rId16" Type="http://schemas.openxmlformats.org/officeDocument/2006/relationships/tags" Target="../tags/tag2299.xml"/><Relationship Id="rId29" Type="http://schemas.openxmlformats.org/officeDocument/2006/relationships/tags" Target="../tags/tag2312.xml"/><Relationship Id="rId1" Type="http://schemas.openxmlformats.org/officeDocument/2006/relationships/tags" Target="../tags/tag2284.xml"/><Relationship Id="rId6" Type="http://schemas.openxmlformats.org/officeDocument/2006/relationships/tags" Target="../tags/tag2289.xml"/><Relationship Id="rId11" Type="http://schemas.openxmlformats.org/officeDocument/2006/relationships/tags" Target="../tags/tag2294.xml"/><Relationship Id="rId24" Type="http://schemas.openxmlformats.org/officeDocument/2006/relationships/tags" Target="../tags/tag2307.xml"/><Relationship Id="rId32" Type="http://schemas.openxmlformats.org/officeDocument/2006/relationships/tags" Target="../tags/tag2315.xml"/><Relationship Id="rId37" Type="http://schemas.openxmlformats.org/officeDocument/2006/relationships/tags" Target="../tags/tag2320.xml"/><Relationship Id="rId40" Type="http://schemas.openxmlformats.org/officeDocument/2006/relationships/tags" Target="../tags/tag2323.xml"/><Relationship Id="rId45" Type="http://schemas.openxmlformats.org/officeDocument/2006/relationships/tags" Target="../tags/tag2328.xml"/><Relationship Id="rId53" Type="http://schemas.openxmlformats.org/officeDocument/2006/relationships/tags" Target="../tags/tag2336.xml"/><Relationship Id="rId58" Type="http://schemas.openxmlformats.org/officeDocument/2006/relationships/tags" Target="../tags/tag2341.xml"/><Relationship Id="rId66" Type="http://schemas.openxmlformats.org/officeDocument/2006/relationships/tags" Target="../tags/tag2349.xml"/><Relationship Id="rId5" Type="http://schemas.openxmlformats.org/officeDocument/2006/relationships/tags" Target="../tags/tag2288.xml"/><Relationship Id="rId15" Type="http://schemas.openxmlformats.org/officeDocument/2006/relationships/tags" Target="../tags/tag2298.xml"/><Relationship Id="rId23" Type="http://schemas.openxmlformats.org/officeDocument/2006/relationships/tags" Target="../tags/tag2306.xml"/><Relationship Id="rId28" Type="http://schemas.openxmlformats.org/officeDocument/2006/relationships/tags" Target="../tags/tag2311.xml"/><Relationship Id="rId36" Type="http://schemas.openxmlformats.org/officeDocument/2006/relationships/tags" Target="../tags/tag2319.xml"/><Relationship Id="rId49" Type="http://schemas.openxmlformats.org/officeDocument/2006/relationships/tags" Target="../tags/tag2332.xml"/><Relationship Id="rId57" Type="http://schemas.openxmlformats.org/officeDocument/2006/relationships/tags" Target="../tags/tag2340.xml"/><Relationship Id="rId61" Type="http://schemas.openxmlformats.org/officeDocument/2006/relationships/tags" Target="../tags/tag2344.xml"/><Relationship Id="rId10" Type="http://schemas.openxmlformats.org/officeDocument/2006/relationships/tags" Target="../tags/tag2293.xml"/><Relationship Id="rId19" Type="http://schemas.openxmlformats.org/officeDocument/2006/relationships/tags" Target="../tags/tag2302.xml"/><Relationship Id="rId31" Type="http://schemas.openxmlformats.org/officeDocument/2006/relationships/tags" Target="../tags/tag2314.xml"/><Relationship Id="rId44" Type="http://schemas.openxmlformats.org/officeDocument/2006/relationships/tags" Target="../tags/tag2327.xml"/><Relationship Id="rId52" Type="http://schemas.openxmlformats.org/officeDocument/2006/relationships/tags" Target="../tags/tag2335.xml"/><Relationship Id="rId60" Type="http://schemas.openxmlformats.org/officeDocument/2006/relationships/tags" Target="../tags/tag2343.xml"/><Relationship Id="rId65" Type="http://schemas.openxmlformats.org/officeDocument/2006/relationships/tags" Target="../tags/tag2348.xml"/><Relationship Id="rId4" Type="http://schemas.openxmlformats.org/officeDocument/2006/relationships/tags" Target="../tags/tag2287.xml"/><Relationship Id="rId9" Type="http://schemas.openxmlformats.org/officeDocument/2006/relationships/tags" Target="../tags/tag2292.xml"/><Relationship Id="rId14" Type="http://schemas.openxmlformats.org/officeDocument/2006/relationships/tags" Target="../tags/tag2297.xml"/><Relationship Id="rId22" Type="http://schemas.openxmlformats.org/officeDocument/2006/relationships/tags" Target="../tags/tag2305.xml"/><Relationship Id="rId27" Type="http://schemas.openxmlformats.org/officeDocument/2006/relationships/tags" Target="../tags/tag2310.xml"/><Relationship Id="rId30" Type="http://schemas.openxmlformats.org/officeDocument/2006/relationships/tags" Target="../tags/tag2313.xml"/><Relationship Id="rId35" Type="http://schemas.openxmlformats.org/officeDocument/2006/relationships/tags" Target="../tags/tag2318.xml"/><Relationship Id="rId43" Type="http://schemas.openxmlformats.org/officeDocument/2006/relationships/tags" Target="../tags/tag2326.xml"/><Relationship Id="rId48" Type="http://schemas.openxmlformats.org/officeDocument/2006/relationships/tags" Target="../tags/tag2331.xml"/><Relationship Id="rId56" Type="http://schemas.openxmlformats.org/officeDocument/2006/relationships/tags" Target="../tags/tag2339.xml"/><Relationship Id="rId64" Type="http://schemas.openxmlformats.org/officeDocument/2006/relationships/tags" Target="../tags/tag2347.xml"/><Relationship Id="rId69" Type="http://schemas.openxmlformats.org/officeDocument/2006/relationships/tags" Target="../tags/tag2352.xml"/><Relationship Id="rId8" Type="http://schemas.openxmlformats.org/officeDocument/2006/relationships/tags" Target="../tags/tag2291.xml"/><Relationship Id="rId51" Type="http://schemas.openxmlformats.org/officeDocument/2006/relationships/tags" Target="../tags/tag2334.xml"/><Relationship Id="rId3" Type="http://schemas.openxmlformats.org/officeDocument/2006/relationships/tags" Target="../tags/tag2286.xml"/><Relationship Id="rId12" Type="http://schemas.openxmlformats.org/officeDocument/2006/relationships/tags" Target="../tags/tag2295.xml"/><Relationship Id="rId17" Type="http://schemas.openxmlformats.org/officeDocument/2006/relationships/tags" Target="../tags/tag2300.xml"/><Relationship Id="rId25" Type="http://schemas.openxmlformats.org/officeDocument/2006/relationships/tags" Target="../tags/tag2308.xml"/><Relationship Id="rId33" Type="http://schemas.openxmlformats.org/officeDocument/2006/relationships/tags" Target="../tags/tag2316.xml"/><Relationship Id="rId38" Type="http://schemas.openxmlformats.org/officeDocument/2006/relationships/tags" Target="../tags/tag2321.xml"/><Relationship Id="rId46" Type="http://schemas.openxmlformats.org/officeDocument/2006/relationships/tags" Target="../tags/tag2329.xml"/><Relationship Id="rId59" Type="http://schemas.openxmlformats.org/officeDocument/2006/relationships/tags" Target="../tags/tag2342.xml"/><Relationship Id="rId67" Type="http://schemas.openxmlformats.org/officeDocument/2006/relationships/tags" Target="../tags/tag2350.xml"/><Relationship Id="rId20" Type="http://schemas.openxmlformats.org/officeDocument/2006/relationships/tags" Target="../tags/tag2303.xml"/><Relationship Id="rId41" Type="http://schemas.openxmlformats.org/officeDocument/2006/relationships/tags" Target="../tags/tag2324.xml"/><Relationship Id="rId54" Type="http://schemas.openxmlformats.org/officeDocument/2006/relationships/tags" Target="../tags/tag2337.xml"/><Relationship Id="rId62" Type="http://schemas.openxmlformats.org/officeDocument/2006/relationships/tags" Target="../tags/tag2345.xml"/><Relationship Id="rId70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tags" Target="../tags/tag97.xml"/><Relationship Id="rId39" Type="http://schemas.openxmlformats.org/officeDocument/2006/relationships/tags" Target="../tags/tag110.xml"/><Relationship Id="rId21" Type="http://schemas.openxmlformats.org/officeDocument/2006/relationships/tags" Target="../tags/tag92.xml"/><Relationship Id="rId34" Type="http://schemas.openxmlformats.org/officeDocument/2006/relationships/tags" Target="../tags/tag105.xml"/><Relationship Id="rId42" Type="http://schemas.openxmlformats.org/officeDocument/2006/relationships/tags" Target="../tags/tag113.xml"/><Relationship Id="rId47" Type="http://schemas.openxmlformats.org/officeDocument/2006/relationships/tags" Target="../tags/tag118.xml"/><Relationship Id="rId50" Type="http://schemas.openxmlformats.org/officeDocument/2006/relationships/tags" Target="../tags/tag121.xml"/><Relationship Id="rId55" Type="http://schemas.openxmlformats.org/officeDocument/2006/relationships/tags" Target="../tags/tag126.xml"/><Relationship Id="rId63" Type="http://schemas.openxmlformats.org/officeDocument/2006/relationships/tags" Target="../tags/tag134.xml"/><Relationship Id="rId68" Type="http://schemas.openxmlformats.org/officeDocument/2006/relationships/tags" Target="../tags/tag139.xml"/><Relationship Id="rId7" Type="http://schemas.openxmlformats.org/officeDocument/2006/relationships/tags" Target="../tags/tag78.xml"/><Relationship Id="rId71" Type="http://schemas.openxmlformats.org/officeDocument/2006/relationships/notesSlide" Target="../notesSlides/notesSlide2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9" Type="http://schemas.openxmlformats.org/officeDocument/2006/relationships/tags" Target="../tags/tag100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tags" Target="../tags/tag95.xml"/><Relationship Id="rId32" Type="http://schemas.openxmlformats.org/officeDocument/2006/relationships/tags" Target="../tags/tag103.xml"/><Relationship Id="rId37" Type="http://schemas.openxmlformats.org/officeDocument/2006/relationships/tags" Target="../tags/tag108.xml"/><Relationship Id="rId40" Type="http://schemas.openxmlformats.org/officeDocument/2006/relationships/tags" Target="../tags/tag111.xml"/><Relationship Id="rId45" Type="http://schemas.openxmlformats.org/officeDocument/2006/relationships/tags" Target="../tags/tag116.xml"/><Relationship Id="rId53" Type="http://schemas.openxmlformats.org/officeDocument/2006/relationships/tags" Target="../tags/tag124.xml"/><Relationship Id="rId58" Type="http://schemas.openxmlformats.org/officeDocument/2006/relationships/tags" Target="../tags/tag129.xml"/><Relationship Id="rId66" Type="http://schemas.openxmlformats.org/officeDocument/2006/relationships/tags" Target="../tags/tag137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tags" Target="../tags/tag94.xml"/><Relationship Id="rId28" Type="http://schemas.openxmlformats.org/officeDocument/2006/relationships/tags" Target="../tags/tag99.xml"/><Relationship Id="rId36" Type="http://schemas.openxmlformats.org/officeDocument/2006/relationships/tags" Target="../tags/tag107.xml"/><Relationship Id="rId49" Type="http://schemas.openxmlformats.org/officeDocument/2006/relationships/tags" Target="../tags/tag120.xml"/><Relationship Id="rId57" Type="http://schemas.openxmlformats.org/officeDocument/2006/relationships/tags" Target="../tags/tag128.xml"/><Relationship Id="rId61" Type="http://schemas.openxmlformats.org/officeDocument/2006/relationships/tags" Target="../tags/tag132.xml"/><Relationship Id="rId10" Type="http://schemas.openxmlformats.org/officeDocument/2006/relationships/tags" Target="../tags/tag81.xml"/><Relationship Id="rId19" Type="http://schemas.openxmlformats.org/officeDocument/2006/relationships/tags" Target="../tags/tag90.xml"/><Relationship Id="rId31" Type="http://schemas.openxmlformats.org/officeDocument/2006/relationships/tags" Target="../tags/tag102.xml"/><Relationship Id="rId44" Type="http://schemas.openxmlformats.org/officeDocument/2006/relationships/tags" Target="../tags/tag115.xml"/><Relationship Id="rId52" Type="http://schemas.openxmlformats.org/officeDocument/2006/relationships/tags" Target="../tags/tag123.xml"/><Relationship Id="rId60" Type="http://schemas.openxmlformats.org/officeDocument/2006/relationships/tags" Target="../tags/tag131.xml"/><Relationship Id="rId65" Type="http://schemas.openxmlformats.org/officeDocument/2006/relationships/tags" Target="../tags/tag136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tags" Target="../tags/tag93.xml"/><Relationship Id="rId27" Type="http://schemas.openxmlformats.org/officeDocument/2006/relationships/tags" Target="../tags/tag98.xml"/><Relationship Id="rId30" Type="http://schemas.openxmlformats.org/officeDocument/2006/relationships/tags" Target="../tags/tag101.xml"/><Relationship Id="rId35" Type="http://schemas.openxmlformats.org/officeDocument/2006/relationships/tags" Target="../tags/tag106.xml"/><Relationship Id="rId43" Type="http://schemas.openxmlformats.org/officeDocument/2006/relationships/tags" Target="../tags/tag114.xml"/><Relationship Id="rId48" Type="http://schemas.openxmlformats.org/officeDocument/2006/relationships/tags" Target="../tags/tag119.xml"/><Relationship Id="rId56" Type="http://schemas.openxmlformats.org/officeDocument/2006/relationships/tags" Target="../tags/tag127.xml"/><Relationship Id="rId64" Type="http://schemas.openxmlformats.org/officeDocument/2006/relationships/tags" Target="../tags/tag135.xml"/><Relationship Id="rId69" Type="http://schemas.openxmlformats.org/officeDocument/2006/relationships/tags" Target="../tags/tag140.xml"/><Relationship Id="rId8" Type="http://schemas.openxmlformats.org/officeDocument/2006/relationships/tags" Target="../tags/tag79.xml"/><Relationship Id="rId51" Type="http://schemas.openxmlformats.org/officeDocument/2006/relationships/tags" Target="../tags/tag122.xml"/><Relationship Id="rId3" Type="http://schemas.openxmlformats.org/officeDocument/2006/relationships/tags" Target="../tags/tag74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tags" Target="../tags/tag96.xml"/><Relationship Id="rId33" Type="http://schemas.openxmlformats.org/officeDocument/2006/relationships/tags" Target="../tags/tag104.xml"/><Relationship Id="rId38" Type="http://schemas.openxmlformats.org/officeDocument/2006/relationships/tags" Target="../tags/tag109.xml"/><Relationship Id="rId46" Type="http://schemas.openxmlformats.org/officeDocument/2006/relationships/tags" Target="../tags/tag117.xml"/><Relationship Id="rId59" Type="http://schemas.openxmlformats.org/officeDocument/2006/relationships/tags" Target="../tags/tag130.xml"/><Relationship Id="rId67" Type="http://schemas.openxmlformats.org/officeDocument/2006/relationships/tags" Target="../tags/tag138.xml"/><Relationship Id="rId20" Type="http://schemas.openxmlformats.org/officeDocument/2006/relationships/tags" Target="../tags/tag91.xml"/><Relationship Id="rId41" Type="http://schemas.openxmlformats.org/officeDocument/2006/relationships/tags" Target="../tags/tag112.xml"/><Relationship Id="rId54" Type="http://schemas.openxmlformats.org/officeDocument/2006/relationships/tags" Target="../tags/tag125.xml"/><Relationship Id="rId62" Type="http://schemas.openxmlformats.org/officeDocument/2006/relationships/tags" Target="../tags/tag133.xml"/><Relationship Id="rId70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2365.xml"/><Relationship Id="rId18" Type="http://schemas.openxmlformats.org/officeDocument/2006/relationships/tags" Target="../tags/tag2370.xml"/><Relationship Id="rId26" Type="http://schemas.openxmlformats.org/officeDocument/2006/relationships/tags" Target="../tags/tag2378.xml"/><Relationship Id="rId39" Type="http://schemas.openxmlformats.org/officeDocument/2006/relationships/tags" Target="../tags/tag2391.xml"/><Relationship Id="rId21" Type="http://schemas.openxmlformats.org/officeDocument/2006/relationships/tags" Target="../tags/tag2373.xml"/><Relationship Id="rId34" Type="http://schemas.openxmlformats.org/officeDocument/2006/relationships/tags" Target="../tags/tag2386.xml"/><Relationship Id="rId42" Type="http://schemas.openxmlformats.org/officeDocument/2006/relationships/tags" Target="../tags/tag2394.xml"/><Relationship Id="rId47" Type="http://schemas.openxmlformats.org/officeDocument/2006/relationships/tags" Target="../tags/tag2399.xml"/><Relationship Id="rId50" Type="http://schemas.openxmlformats.org/officeDocument/2006/relationships/tags" Target="../tags/tag2402.xml"/><Relationship Id="rId55" Type="http://schemas.openxmlformats.org/officeDocument/2006/relationships/tags" Target="../tags/tag2407.xml"/><Relationship Id="rId63" Type="http://schemas.openxmlformats.org/officeDocument/2006/relationships/tags" Target="../tags/tag2415.xml"/><Relationship Id="rId68" Type="http://schemas.openxmlformats.org/officeDocument/2006/relationships/tags" Target="../tags/tag2420.xml"/><Relationship Id="rId7" Type="http://schemas.openxmlformats.org/officeDocument/2006/relationships/tags" Target="../tags/tag2359.xml"/><Relationship Id="rId71" Type="http://schemas.openxmlformats.org/officeDocument/2006/relationships/notesSlide" Target="../notesSlides/notesSlide21.xml"/><Relationship Id="rId2" Type="http://schemas.openxmlformats.org/officeDocument/2006/relationships/tags" Target="../tags/tag2354.xml"/><Relationship Id="rId16" Type="http://schemas.openxmlformats.org/officeDocument/2006/relationships/tags" Target="../tags/tag2368.xml"/><Relationship Id="rId29" Type="http://schemas.openxmlformats.org/officeDocument/2006/relationships/tags" Target="../tags/tag2381.xml"/><Relationship Id="rId1" Type="http://schemas.openxmlformats.org/officeDocument/2006/relationships/tags" Target="../tags/tag2353.xml"/><Relationship Id="rId6" Type="http://schemas.openxmlformats.org/officeDocument/2006/relationships/tags" Target="../tags/tag2358.xml"/><Relationship Id="rId11" Type="http://schemas.openxmlformats.org/officeDocument/2006/relationships/tags" Target="../tags/tag2363.xml"/><Relationship Id="rId24" Type="http://schemas.openxmlformats.org/officeDocument/2006/relationships/tags" Target="../tags/tag2376.xml"/><Relationship Id="rId32" Type="http://schemas.openxmlformats.org/officeDocument/2006/relationships/tags" Target="../tags/tag2384.xml"/><Relationship Id="rId37" Type="http://schemas.openxmlformats.org/officeDocument/2006/relationships/tags" Target="../tags/tag2389.xml"/><Relationship Id="rId40" Type="http://schemas.openxmlformats.org/officeDocument/2006/relationships/tags" Target="../tags/tag2392.xml"/><Relationship Id="rId45" Type="http://schemas.openxmlformats.org/officeDocument/2006/relationships/tags" Target="../tags/tag2397.xml"/><Relationship Id="rId53" Type="http://schemas.openxmlformats.org/officeDocument/2006/relationships/tags" Target="../tags/tag2405.xml"/><Relationship Id="rId58" Type="http://schemas.openxmlformats.org/officeDocument/2006/relationships/tags" Target="../tags/tag2410.xml"/><Relationship Id="rId66" Type="http://schemas.openxmlformats.org/officeDocument/2006/relationships/tags" Target="../tags/tag2418.xml"/><Relationship Id="rId5" Type="http://schemas.openxmlformats.org/officeDocument/2006/relationships/tags" Target="../tags/tag2357.xml"/><Relationship Id="rId15" Type="http://schemas.openxmlformats.org/officeDocument/2006/relationships/tags" Target="../tags/tag2367.xml"/><Relationship Id="rId23" Type="http://schemas.openxmlformats.org/officeDocument/2006/relationships/tags" Target="../tags/tag2375.xml"/><Relationship Id="rId28" Type="http://schemas.openxmlformats.org/officeDocument/2006/relationships/tags" Target="../tags/tag2380.xml"/><Relationship Id="rId36" Type="http://schemas.openxmlformats.org/officeDocument/2006/relationships/tags" Target="../tags/tag2388.xml"/><Relationship Id="rId49" Type="http://schemas.openxmlformats.org/officeDocument/2006/relationships/tags" Target="../tags/tag2401.xml"/><Relationship Id="rId57" Type="http://schemas.openxmlformats.org/officeDocument/2006/relationships/tags" Target="../tags/tag2409.xml"/><Relationship Id="rId61" Type="http://schemas.openxmlformats.org/officeDocument/2006/relationships/tags" Target="../tags/tag2413.xml"/><Relationship Id="rId10" Type="http://schemas.openxmlformats.org/officeDocument/2006/relationships/tags" Target="../tags/tag2362.xml"/><Relationship Id="rId19" Type="http://schemas.openxmlformats.org/officeDocument/2006/relationships/tags" Target="../tags/tag2371.xml"/><Relationship Id="rId31" Type="http://schemas.openxmlformats.org/officeDocument/2006/relationships/tags" Target="../tags/tag2383.xml"/><Relationship Id="rId44" Type="http://schemas.openxmlformats.org/officeDocument/2006/relationships/tags" Target="../tags/tag2396.xml"/><Relationship Id="rId52" Type="http://schemas.openxmlformats.org/officeDocument/2006/relationships/tags" Target="../tags/tag2404.xml"/><Relationship Id="rId60" Type="http://schemas.openxmlformats.org/officeDocument/2006/relationships/tags" Target="../tags/tag2412.xml"/><Relationship Id="rId65" Type="http://schemas.openxmlformats.org/officeDocument/2006/relationships/tags" Target="../tags/tag2417.xml"/><Relationship Id="rId4" Type="http://schemas.openxmlformats.org/officeDocument/2006/relationships/tags" Target="../tags/tag2356.xml"/><Relationship Id="rId9" Type="http://schemas.openxmlformats.org/officeDocument/2006/relationships/tags" Target="../tags/tag2361.xml"/><Relationship Id="rId14" Type="http://schemas.openxmlformats.org/officeDocument/2006/relationships/tags" Target="../tags/tag2366.xml"/><Relationship Id="rId22" Type="http://schemas.openxmlformats.org/officeDocument/2006/relationships/tags" Target="../tags/tag2374.xml"/><Relationship Id="rId27" Type="http://schemas.openxmlformats.org/officeDocument/2006/relationships/tags" Target="../tags/tag2379.xml"/><Relationship Id="rId30" Type="http://schemas.openxmlformats.org/officeDocument/2006/relationships/tags" Target="../tags/tag2382.xml"/><Relationship Id="rId35" Type="http://schemas.openxmlformats.org/officeDocument/2006/relationships/tags" Target="../tags/tag2387.xml"/><Relationship Id="rId43" Type="http://schemas.openxmlformats.org/officeDocument/2006/relationships/tags" Target="../tags/tag2395.xml"/><Relationship Id="rId48" Type="http://schemas.openxmlformats.org/officeDocument/2006/relationships/tags" Target="../tags/tag2400.xml"/><Relationship Id="rId56" Type="http://schemas.openxmlformats.org/officeDocument/2006/relationships/tags" Target="../tags/tag2408.xml"/><Relationship Id="rId64" Type="http://schemas.openxmlformats.org/officeDocument/2006/relationships/tags" Target="../tags/tag2416.xml"/><Relationship Id="rId69" Type="http://schemas.openxmlformats.org/officeDocument/2006/relationships/tags" Target="../tags/tag2421.xml"/><Relationship Id="rId8" Type="http://schemas.openxmlformats.org/officeDocument/2006/relationships/tags" Target="../tags/tag2360.xml"/><Relationship Id="rId51" Type="http://schemas.openxmlformats.org/officeDocument/2006/relationships/tags" Target="../tags/tag2403.xml"/><Relationship Id="rId3" Type="http://schemas.openxmlformats.org/officeDocument/2006/relationships/tags" Target="../tags/tag2355.xml"/><Relationship Id="rId12" Type="http://schemas.openxmlformats.org/officeDocument/2006/relationships/tags" Target="../tags/tag2364.xml"/><Relationship Id="rId17" Type="http://schemas.openxmlformats.org/officeDocument/2006/relationships/tags" Target="../tags/tag2369.xml"/><Relationship Id="rId25" Type="http://schemas.openxmlformats.org/officeDocument/2006/relationships/tags" Target="../tags/tag2377.xml"/><Relationship Id="rId33" Type="http://schemas.openxmlformats.org/officeDocument/2006/relationships/tags" Target="../tags/tag2385.xml"/><Relationship Id="rId38" Type="http://schemas.openxmlformats.org/officeDocument/2006/relationships/tags" Target="../tags/tag2390.xml"/><Relationship Id="rId46" Type="http://schemas.openxmlformats.org/officeDocument/2006/relationships/tags" Target="../tags/tag2398.xml"/><Relationship Id="rId59" Type="http://schemas.openxmlformats.org/officeDocument/2006/relationships/tags" Target="../tags/tag2411.xml"/><Relationship Id="rId67" Type="http://schemas.openxmlformats.org/officeDocument/2006/relationships/tags" Target="../tags/tag2419.xml"/><Relationship Id="rId20" Type="http://schemas.openxmlformats.org/officeDocument/2006/relationships/tags" Target="../tags/tag2372.xml"/><Relationship Id="rId41" Type="http://schemas.openxmlformats.org/officeDocument/2006/relationships/tags" Target="../tags/tag2393.xml"/><Relationship Id="rId54" Type="http://schemas.openxmlformats.org/officeDocument/2006/relationships/tags" Target="../tags/tag2406.xml"/><Relationship Id="rId62" Type="http://schemas.openxmlformats.org/officeDocument/2006/relationships/tags" Target="../tags/tag2414.xml"/><Relationship Id="rId70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2434.xml"/><Relationship Id="rId18" Type="http://schemas.openxmlformats.org/officeDocument/2006/relationships/tags" Target="../tags/tag2439.xml"/><Relationship Id="rId26" Type="http://schemas.openxmlformats.org/officeDocument/2006/relationships/tags" Target="../tags/tag2447.xml"/><Relationship Id="rId39" Type="http://schemas.openxmlformats.org/officeDocument/2006/relationships/tags" Target="../tags/tag2460.xml"/><Relationship Id="rId21" Type="http://schemas.openxmlformats.org/officeDocument/2006/relationships/tags" Target="../tags/tag2442.xml"/><Relationship Id="rId34" Type="http://schemas.openxmlformats.org/officeDocument/2006/relationships/tags" Target="../tags/tag2455.xml"/><Relationship Id="rId42" Type="http://schemas.openxmlformats.org/officeDocument/2006/relationships/tags" Target="../tags/tag2463.xml"/><Relationship Id="rId47" Type="http://schemas.openxmlformats.org/officeDocument/2006/relationships/tags" Target="../tags/tag2468.xml"/><Relationship Id="rId50" Type="http://schemas.openxmlformats.org/officeDocument/2006/relationships/tags" Target="../tags/tag2471.xml"/><Relationship Id="rId55" Type="http://schemas.openxmlformats.org/officeDocument/2006/relationships/tags" Target="../tags/tag2476.xml"/><Relationship Id="rId63" Type="http://schemas.openxmlformats.org/officeDocument/2006/relationships/tags" Target="../tags/tag2484.xml"/><Relationship Id="rId68" Type="http://schemas.openxmlformats.org/officeDocument/2006/relationships/tags" Target="../tags/tag2489.xml"/><Relationship Id="rId7" Type="http://schemas.openxmlformats.org/officeDocument/2006/relationships/tags" Target="../tags/tag2428.xml"/><Relationship Id="rId2" Type="http://schemas.openxmlformats.org/officeDocument/2006/relationships/tags" Target="../tags/tag2423.xml"/><Relationship Id="rId16" Type="http://schemas.openxmlformats.org/officeDocument/2006/relationships/tags" Target="../tags/tag2437.xml"/><Relationship Id="rId29" Type="http://schemas.openxmlformats.org/officeDocument/2006/relationships/tags" Target="../tags/tag2450.xml"/><Relationship Id="rId1" Type="http://schemas.openxmlformats.org/officeDocument/2006/relationships/tags" Target="../tags/tag2422.xml"/><Relationship Id="rId6" Type="http://schemas.openxmlformats.org/officeDocument/2006/relationships/tags" Target="../tags/tag2427.xml"/><Relationship Id="rId11" Type="http://schemas.openxmlformats.org/officeDocument/2006/relationships/tags" Target="../tags/tag2432.xml"/><Relationship Id="rId24" Type="http://schemas.openxmlformats.org/officeDocument/2006/relationships/tags" Target="../tags/tag2445.xml"/><Relationship Id="rId32" Type="http://schemas.openxmlformats.org/officeDocument/2006/relationships/tags" Target="../tags/tag2453.xml"/><Relationship Id="rId37" Type="http://schemas.openxmlformats.org/officeDocument/2006/relationships/tags" Target="../tags/tag2458.xml"/><Relationship Id="rId40" Type="http://schemas.openxmlformats.org/officeDocument/2006/relationships/tags" Target="../tags/tag2461.xml"/><Relationship Id="rId45" Type="http://schemas.openxmlformats.org/officeDocument/2006/relationships/tags" Target="../tags/tag2466.xml"/><Relationship Id="rId53" Type="http://schemas.openxmlformats.org/officeDocument/2006/relationships/tags" Target="../tags/tag2474.xml"/><Relationship Id="rId58" Type="http://schemas.openxmlformats.org/officeDocument/2006/relationships/tags" Target="../tags/tag2479.xml"/><Relationship Id="rId66" Type="http://schemas.openxmlformats.org/officeDocument/2006/relationships/tags" Target="../tags/tag2487.xml"/><Relationship Id="rId5" Type="http://schemas.openxmlformats.org/officeDocument/2006/relationships/tags" Target="../tags/tag2426.xml"/><Relationship Id="rId15" Type="http://schemas.openxmlformats.org/officeDocument/2006/relationships/tags" Target="../tags/tag2436.xml"/><Relationship Id="rId23" Type="http://schemas.openxmlformats.org/officeDocument/2006/relationships/tags" Target="../tags/tag2444.xml"/><Relationship Id="rId28" Type="http://schemas.openxmlformats.org/officeDocument/2006/relationships/tags" Target="../tags/tag2449.xml"/><Relationship Id="rId36" Type="http://schemas.openxmlformats.org/officeDocument/2006/relationships/tags" Target="../tags/tag2457.xml"/><Relationship Id="rId49" Type="http://schemas.openxmlformats.org/officeDocument/2006/relationships/tags" Target="../tags/tag2470.xml"/><Relationship Id="rId57" Type="http://schemas.openxmlformats.org/officeDocument/2006/relationships/tags" Target="../tags/tag2478.xml"/><Relationship Id="rId61" Type="http://schemas.openxmlformats.org/officeDocument/2006/relationships/tags" Target="../tags/tag2482.xml"/><Relationship Id="rId10" Type="http://schemas.openxmlformats.org/officeDocument/2006/relationships/tags" Target="../tags/tag2431.xml"/><Relationship Id="rId19" Type="http://schemas.openxmlformats.org/officeDocument/2006/relationships/tags" Target="../tags/tag2440.xml"/><Relationship Id="rId31" Type="http://schemas.openxmlformats.org/officeDocument/2006/relationships/tags" Target="../tags/tag2452.xml"/><Relationship Id="rId44" Type="http://schemas.openxmlformats.org/officeDocument/2006/relationships/tags" Target="../tags/tag2465.xml"/><Relationship Id="rId52" Type="http://schemas.openxmlformats.org/officeDocument/2006/relationships/tags" Target="../tags/tag2473.xml"/><Relationship Id="rId60" Type="http://schemas.openxmlformats.org/officeDocument/2006/relationships/tags" Target="../tags/tag2481.xml"/><Relationship Id="rId65" Type="http://schemas.openxmlformats.org/officeDocument/2006/relationships/tags" Target="../tags/tag2486.xml"/><Relationship Id="rId4" Type="http://schemas.openxmlformats.org/officeDocument/2006/relationships/tags" Target="../tags/tag2425.xml"/><Relationship Id="rId9" Type="http://schemas.openxmlformats.org/officeDocument/2006/relationships/tags" Target="../tags/tag2430.xml"/><Relationship Id="rId14" Type="http://schemas.openxmlformats.org/officeDocument/2006/relationships/tags" Target="../tags/tag2435.xml"/><Relationship Id="rId22" Type="http://schemas.openxmlformats.org/officeDocument/2006/relationships/tags" Target="../tags/tag2443.xml"/><Relationship Id="rId27" Type="http://schemas.openxmlformats.org/officeDocument/2006/relationships/tags" Target="../tags/tag2448.xml"/><Relationship Id="rId30" Type="http://schemas.openxmlformats.org/officeDocument/2006/relationships/tags" Target="../tags/tag2451.xml"/><Relationship Id="rId35" Type="http://schemas.openxmlformats.org/officeDocument/2006/relationships/tags" Target="../tags/tag2456.xml"/><Relationship Id="rId43" Type="http://schemas.openxmlformats.org/officeDocument/2006/relationships/tags" Target="../tags/tag2464.xml"/><Relationship Id="rId48" Type="http://schemas.openxmlformats.org/officeDocument/2006/relationships/tags" Target="../tags/tag2469.xml"/><Relationship Id="rId56" Type="http://schemas.openxmlformats.org/officeDocument/2006/relationships/tags" Target="../tags/tag2477.xml"/><Relationship Id="rId64" Type="http://schemas.openxmlformats.org/officeDocument/2006/relationships/tags" Target="../tags/tag2485.xml"/><Relationship Id="rId69" Type="http://schemas.openxmlformats.org/officeDocument/2006/relationships/tags" Target="../tags/tag2490.xml"/><Relationship Id="rId8" Type="http://schemas.openxmlformats.org/officeDocument/2006/relationships/tags" Target="../tags/tag2429.xml"/><Relationship Id="rId51" Type="http://schemas.openxmlformats.org/officeDocument/2006/relationships/tags" Target="../tags/tag2472.xml"/><Relationship Id="rId3" Type="http://schemas.openxmlformats.org/officeDocument/2006/relationships/tags" Target="../tags/tag2424.xml"/><Relationship Id="rId12" Type="http://schemas.openxmlformats.org/officeDocument/2006/relationships/tags" Target="../tags/tag2433.xml"/><Relationship Id="rId17" Type="http://schemas.openxmlformats.org/officeDocument/2006/relationships/tags" Target="../tags/tag2438.xml"/><Relationship Id="rId25" Type="http://schemas.openxmlformats.org/officeDocument/2006/relationships/tags" Target="../tags/tag2446.xml"/><Relationship Id="rId33" Type="http://schemas.openxmlformats.org/officeDocument/2006/relationships/tags" Target="../tags/tag2454.xml"/><Relationship Id="rId38" Type="http://schemas.openxmlformats.org/officeDocument/2006/relationships/tags" Target="../tags/tag2459.xml"/><Relationship Id="rId46" Type="http://schemas.openxmlformats.org/officeDocument/2006/relationships/tags" Target="../tags/tag2467.xml"/><Relationship Id="rId59" Type="http://schemas.openxmlformats.org/officeDocument/2006/relationships/tags" Target="../tags/tag2480.xml"/><Relationship Id="rId67" Type="http://schemas.openxmlformats.org/officeDocument/2006/relationships/tags" Target="../tags/tag2488.xml"/><Relationship Id="rId20" Type="http://schemas.openxmlformats.org/officeDocument/2006/relationships/tags" Target="../tags/tag2441.xml"/><Relationship Id="rId41" Type="http://schemas.openxmlformats.org/officeDocument/2006/relationships/tags" Target="../tags/tag2462.xml"/><Relationship Id="rId54" Type="http://schemas.openxmlformats.org/officeDocument/2006/relationships/tags" Target="../tags/tag2475.xml"/><Relationship Id="rId62" Type="http://schemas.openxmlformats.org/officeDocument/2006/relationships/tags" Target="../tags/tag2483.xml"/><Relationship Id="rId70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2503.xml"/><Relationship Id="rId18" Type="http://schemas.openxmlformats.org/officeDocument/2006/relationships/tags" Target="../tags/tag2508.xml"/><Relationship Id="rId26" Type="http://schemas.openxmlformats.org/officeDocument/2006/relationships/tags" Target="../tags/tag2516.xml"/><Relationship Id="rId39" Type="http://schemas.openxmlformats.org/officeDocument/2006/relationships/tags" Target="../tags/tag2529.xml"/><Relationship Id="rId21" Type="http://schemas.openxmlformats.org/officeDocument/2006/relationships/tags" Target="../tags/tag2511.xml"/><Relationship Id="rId34" Type="http://schemas.openxmlformats.org/officeDocument/2006/relationships/tags" Target="../tags/tag2524.xml"/><Relationship Id="rId42" Type="http://schemas.openxmlformats.org/officeDocument/2006/relationships/tags" Target="../tags/tag2532.xml"/><Relationship Id="rId47" Type="http://schemas.openxmlformats.org/officeDocument/2006/relationships/tags" Target="../tags/tag2537.xml"/><Relationship Id="rId50" Type="http://schemas.openxmlformats.org/officeDocument/2006/relationships/tags" Target="../tags/tag2540.xml"/><Relationship Id="rId55" Type="http://schemas.openxmlformats.org/officeDocument/2006/relationships/tags" Target="../tags/tag2545.xml"/><Relationship Id="rId63" Type="http://schemas.openxmlformats.org/officeDocument/2006/relationships/tags" Target="../tags/tag2553.xml"/><Relationship Id="rId68" Type="http://schemas.openxmlformats.org/officeDocument/2006/relationships/tags" Target="../tags/tag2558.xml"/><Relationship Id="rId7" Type="http://schemas.openxmlformats.org/officeDocument/2006/relationships/tags" Target="../tags/tag2497.xml"/><Relationship Id="rId71" Type="http://schemas.openxmlformats.org/officeDocument/2006/relationships/notesSlide" Target="../notesSlides/notesSlide22.xml"/><Relationship Id="rId2" Type="http://schemas.openxmlformats.org/officeDocument/2006/relationships/tags" Target="../tags/tag2492.xml"/><Relationship Id="rId16" Type="http://schemas.openxmlformats.org/officeDocument/2006/relationships/tags" Target="../tags/tag2506.xml"/><Relationship Id="rId29" Type="http://schemas.openxmlformats.org/officeDocument/2006/relationships/tags" Target="../tags/tag2519.xml"/><Relationship Id="rId1" Type="http://schemas.openxmlformats.org/officeDocument/2006/relationships/tags" Target="../tags/tag2491.xml"/><Relationship Id="rId6" Type="http://schemas.openxmlformats.org/officeDocument/2006/relationships/tags" Target="../tags/tag2496.xml"/><Relationship Id="rId11" Type="http://schemas.openxmlformats.org/officeDocument/2006/relationships/tags" Target="../tags/tag2501.xml"/><Relationship Id="rId24" Type="http://schemas.openxmlformats.org/officeDocument/2006/relationships/tags" Target="../tags/tag2514.xml"/><Relationship Id="rId32" Type="http://schemas.openxmlformats.org/officeDocument/2006/relationships/tags" Target="../tags/tag2522.xml"/><Relationship Id="rId37" Type="http://schemas.openxmlformats.org/officeDocument/2006/relationships/tags" Target="../tags/tag2527.xml"/><Relationship Id="rId40" Type="http://schemas.openxmlformats.org/officeDocument/2006/relationships/tags" Target="../tags/tag2530.xml"/><Relationship Id="rId45" Type="http://schemas.openxmlformats.org/officeDocument/2006/relationships/tags" Target="../tags/tag2535.xml"/><Relationship Id="rId53" Type="http://schemas.openxmlformats.org/officeDocument/2006/relationships/tags" Target="../tags/tag2543.xml"/><Relationship Id="rId58" Type="http://schemas.openxmlformats.org/officeDocument/2006/relationships/tags" Target="../tags/tag2548.xml"/><Relationship Id="rId66" Type="http://schemas.openxmlformats.org/officeDocument/2006/relationships/tags" Target="../tags/tag2556.xml"/><Relationship Id="rId5" Type="http://schemas.openxmlformats.org/officeDocument/2006/relationships/tags" Target="../tags/tag2495.xml"/><Relationship Id="rId15" Type="http://schemas.openxmlformats.org/officeDocument/2006/relationships/tags" Target="../tags/tag2505.xml"/><Relationship Id="rId23" Type="http://schemas.openxmlformats.org/officeDocument/2006/relationships/tags" Target="../tags/tag2513.xml"/><Relationship Id="rId28" Type="http://schemas.openxmlformats.org/officeDocument/2006/relationships/tags" Target="../tags/tag2518.xml"/><Relationship Id="rId36" Type="http://schemas.openxmlformats.org/officeDocument/2006/relationships/tags" Target="../tags/tag2526.xml"/><Relationship Id="rId49" Type="http://schemas.openxmlformats.org/officeDocument/2006/relationships/tags" Target="../tags/tag2539.xml"/><Relationship Id="rId57" Type="http://schemas.openxmlformats.org/officeDocument/2006/relationships/tags" Target="../tags/tag2547.xml"/><Relationship Id="rId61" Type="http://schemas.openxmlformats.org/officeDocument/2006/relationships/tags" Target="../tags/tag2551.xml"/><Relationship Id="rId10" Type="http://schemas.openxmlformats.org/officeDocument/2006/relationships/tags" Target="../tags/tag2500.xml"/><Relationship Id="rId19" Type="http://schemas.openxmlformats.org/officeDocument/2006/relationships/tags" Target="../tags/tag2509.xml"/><Relationship Id="rId31" Type="http://schemas.openxmlformats.org/officeDocument/2006/relationships/tags" Target="../tags/tag2521.xml"/><Relationship Id="rId44" Type="http://schemas.openxmlformats.org/officeDocument/2006/relationships/tags" Target="../tags/tag2534.xml"/><Relationship Id="rId52" Type="http://schemas.openxmlformats.org/officeDocument/2006/relationships/tags" Target="../tags/tag2542.xml"/><Relationship Id="rId60" Type="http://schemas.openxmlformats.org/officeDocument/2006/relationships/tags" Target="../tags/tag2550.xml"/><Relationship Id="rId65" Type="http://schemas.openxmlformats.org/officeDocument/2006/relationships/tags" Target="../tags/tag2555.xml"/><Relationship Id="rId4" Type="http://schemas.openxmlformats.org/officeDocument/2006/relationships/tags" Target="../tags/tag2494.xml"/><Relationship Id="rId9" Type="http://schemas.openxmlformats.org/officeDocument/2006/relationships/tags" Target="../tags/tag2499.xml"/><Relationship Id="rId14" Type="http://schemas.openxmlformats.org/officeDocument/2006/relationships/tags" Target="../tags/tag2504.xml"/><Relationship Id="rId22" Type="http://schemas.openxmlformats.org/officeDocument/2006/relationships/tags" Target="../tags/tag2512.xml"/><Relationship Id="rId27" Type="http://schemas.openxmlformats.org/officeDocument/2006/relationships/tags" Target="../tags/tag2517.xml"/><Relationship Id="rId30" Type="http://schemas.openxmlformats.org/officeDocument/2006/relationships/tags" Target="../tags/tag2520.xml"/><Relationship Id="rId35" Type="http://schemas.openxmlformats.org/officeDocument/2006/relationships/tags" Target="../tags/tag2525.xml"/><Relationship Id="rId43" Type="http://schemas.openxmlformats.org/officeDocument/2006/relationships/tags" Target="../tags/tag2533.xml"/><Relationship Id="rId48" Type="http://schemas.openxmlformats.org/officeDocument/2006/relationships/tags" Target="../tags/tag2538.xml"/><Relationship Id="rId56" Type="http://schemas.openxmlformats.org/officeDocument/2006/relationships/tags" Target="../tags/tag2546.xml"/><Relationship Id="rId64" Type="http://schemas.openxmlformats.org/officeDocument/2006/relationships/tags" Target="../tags/tag2554.xml"/><Relationship Id="rId69" Type="http://schemas.openxmlformats.org/officeDocument/2006/relationships/tags" Target="../tags/tag2559.xml"/><Relationship Id="rId8" Type="http://schemas.openxmlformats.org/officeDocument/2006/relationships/tags" Target="../tags/tag2498.xml"/><Relationship Id="rId51" Type="http://schemas.openxmlformats.org/officeDocument/2006/relationships/tags" Target="../tags/tag2541.xml"/><Relationship Id="rId3" Type="http://schemas.openxmlformats.org/officeDocument/2006/relationships/tags" Target="../tags/tag2493.xml"/><Relationship Id="rId12" Type="http://schemas.openxmlformats.org/officeDocument/2006/relationships/tags" Target="../tags/tag2502.xml"/><Relationship Id="rId17" Type="http://schemas.openxmlformats.org/officeDocument/2006/relationships/tags" Target="../tags/tag2507.xml"/><Relationship Id="rId25" Type="http://schemas.openxmlformats.org/officeDocument/2006/relationships/tags" Target="../tags/tag2515.xml"/><Relationship Id="rId33" Type="http://schemas.openxmlformats.org/officeDocument/2006/relationships/tags" Target="../tags/tag2523.xml"/><Relationship Id="rId38" Type="http://schemas.openxmlformats.org/officeDocument/2006/relationships/tags" Target="../tags/tag2528.xml"/><Relationship Id="rId46" Type="http://schemas.openxmlformats.org/officeDocument/2006/relationships/tags" Target="../tags/tag2536.xml"/><Relationship Id="rId59" Type="http://schemas.openxmlformats.org/officeDocument/2006/relationships/tags" Target="../tags/tag2549.xml"/><Relationship Id="rId67" Type="http://schemas.openxmlformats.org/officeDocument/2006/relationships/tags" Target="../tags/tag2557.xml"/><Relationship Id="rId20" Type="http://schemas.openxmlformats.org/officeDocument/2006/relationships/tags" Target="../tags/tag2510.xml"/><Relationship Id="rId41" Type="http://schemas.openxmlformats.org/officeDocument/2006/relationships/tags" Target="../tags/tag2531.xml"/><Relationship Id="rId54" Type="http://schemas.openxmlformats.org/officeDocument/2006/relationships/tags" Target="../tags/tag2544.xml"/><Relationship Id="rId62" Type="http://schemas.openxmlformats.org/officeDocument/2006/relationships/tags" Target="../tags/tag2552.xml"/><Relationship Id="rId70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2572.xml"/><Relationship Id="rId18" Type="http://schemas.openxmlformats.org/officeDocument/2006/relationships/tags" Target="../tags/tag2577.xml"/><Relationship Id="rId26" Type="http://schemas.openxmlformats.org/officeDocument/2006/relationships/tags" Target="../tags/tag2585.xml"/><Relationship Id="rId39" Type="http://schemas.openxmlformats.org/officeDocument/2006/relationships/tags" Target="../tags/tag2598.xml"/><Relationship Id="rId21" Type="http://schemas.openxmlformats.org/officeDocument/2006/relationships/tags" Target="../tags/tag2580.xml"/><Relationship Id="rId34" Type="http://schemas.openxmlformats.org/officeDocument/2006/relationships/tags" Target="../tags/tag2593.xml"/><Relationship Id="rId42" Type="http://schemas.openxmlformats.org/officeDocument/2006/relationships/tags" Target="../tags/tag2601.xml"/><Relationship Id="rId47" Type="http://schemas.openxmlformats.org/officeDocument/2006/relationships/tags" Target="../tags/tag2606.xml"/><Relationship Id="rId50" Type="http://schemas.openxmlformats.org/officeDocument/2006/relationships/tags" Target="../tags/tag2609.xml"/><Relationship Id="rId55" Type="http://schemas.openxmlformats.org/officeDocument/2006/relationships/tags" Target="../tags/tag2614.xml"/><Relationship Id="rId63" Type="http://schemas.openxmlformats.org/officeDocument/2006/relationships/tags" Target="../tags/tag2622.xml"/><Relationship Id="rId68" Type="http://schemas.openxmlformats.org/officeDocument/2006/relationships/tags" Target="../tags/tag2627.xml"/><Relationship Id="rId7" Type="http://schemas.openxmlformats.org/officeDocument/2006/relationships/tags" Target="../tags/tag2566.xml"/><Relationship Id="rId2" Type="http://schemas.openxmlformats.org/officeDocument/2006/relationships/tags" Target="../tags/tag2561.xml"/><Relationship Id="rId16" Type="http://schemas.openxmlformats.org/officeDocument/2006/relationships/tags" Target="../tags/tag2575.xml"/><Relationship Id="rId29" Type="http://schemas.openxmlformats.org/officeDocument/2006/relationships/tags" Target="../tags/tag2588.xml"/><Relationship Id="rId1" Type="http://schemas.openxmlformats.org/officeDocument/2006/relationships/tags" Target="../tags/tag2560.xml"/><Relationship Id="rId6" Type="http://schemas.openxmlformats.org/officeDocument/2006/relationships/tags" Target="../tags/tag2565.xml"/><Relationship Id="rId11" Type="http://schemas.openxmlformats.org/officeDocument/2006/relationships/tags" Target="../tags/tag2570.xml"/><Relationship Id="rId24" Type="http://schemas.openxmlformats.org/officeDocument/2006/relationships/tags" Target="../tags/tag2583.xml"/><Relationship Id="rId32" Type="http://schemas.openxmlformats.org/officeDocument/2006/relationships/tags" Target="../tags/tag2591.xml"/><Relationship Id="rId37" Type="http://schemas.openxmlformats.org/officeDocument/2006/relationships/tags" Target="../tags/tag2596.xml"/><Relationship Id="rId40" Type="http://schemas.openxmlformats.org/officeDocument/2006/relationships/tags" Target="../tags/tag2599.xml"/><Relationship Id="rId45" Type="http://schemas.openxmlformats.org/officeDocument/2006/relationships/tags" Target="../tags/tag2604.xml"/><Relationship Id="rId53" Type="http://schemas.openxmlformats.org/officeDocument/2006/relationships/tags" Target="../tags/tag2612.xml"/><Relationship Id="rId58" Type="http://schemas.openxmlformats.org/officeDocument/2006/relationships/tags" Target="../tags/tag2617.xml"/><Relationship Id="rId66" Type="http://schemas.openxmlformats.org/officeDocument/2006/relationships/tags" Target="../tags/tag2625.xml"/><Relationship Id="rId5" Type="http://schemas.openxmlformats.org/officeDocument/2006/relationships/tags" Target="../tags/tag2564.xml"/><Relationship Id="rId15" Type="http://schemas.openxmlformats.org/officeDocument/2006/relationships/tags" Target="../tags/tag2574.xml"/><Relationship Id="rId23" Type="http://schemas.openxmlformats.org/officeDocument/2006/relationships/tags" Target="../tags/tag2582.xml"/><Relationship Id="rId28" Type="http://schemas.openxmlformats.org/officeDocument/2006/relationships/tags" Target="../tags/tag2587.xml"/><Relationship Id="rId36" Type="http://schemas.openxmlformats.org/officeDocument/2006/relationships/tags" Target="../tags/tag2595.xml"/><Relationship Id="rId49" Type="http://schemas.openxmlformats.org/officeDocument/2006/relationships/tags" Target="../tags/tag2608.xml"/><Relationship Id="rId57" Type="http://schemas.openxmlformats.org/officeDocument/2006/relationships/tags" Target="../tags/tag2616.xml"/><Relationship Id="rId61" Type="http://schemas.openxmlformats.org/officeDocument/2006/relationships/tags" Target="../tags/tag2620.xml"/><Relationship Id="rId10" Type="http://schemas.openxmlformats.org/officeDocument/2006/relationships/tags" Target="../tags/tag2569.xml"/><Relationship Id="rId19" Type="http://schemas.openxmlformats.org/officeDocument/2006/relationships/tags" Target="../tags/tag2578.xml"/><Relationship Id="rId31" Type="http://schemas.openxmlformats.org/officeDocument/2006/relationships/tags" Target="../tags/tag2590.xml"/><Relationship Id="rId44" Type="http://schemas.openxmlformats.org/officeDocument/2006/relationships/tags" Target="../tags/tag2603.xml"/><Relationship Id="rId52" Type="http://schemas.openxmlformats.org/officeDocument/2006/relationships/tags" Target="../tags/tag2611.xml"/><Relationship Id="rId60" Type="http://schemas.openxmlformats.org/officeDocument/2006/relationships/tags" Target="../tags/tag2619.xml"/><Relationship Id="rId65" Type="http://schemas.openxmlformats.org/officeDocument/2006/relationships/tags" Target="../tags/tag2624.xml"/><Relationship Id="rId4" Type="http://schemas.openxmlformats.org/officeDocument/2006/relationships/tags" Target="../tags/tag2563.xml"/><Relationship Id="rId9" Type="http://schemas.openxmlformats.org/officeDocument/2006/relationships/tags" Target="../tags/tag2568.xml"/><Relationship Id="rId14" Type="http://schemas.openxmlformats.org/officeDocument/2006/relationships/tags" Target="../tags/tag2573.xml"/><Relationship Id="rId22" Type="http://schemas.openxmlformats.org/officeDocument/2006/relationships/tags" Target="../tags/tag2581.xml"/><Relationship Id="rId27" Type="http://schemas.openxmlformats.org/officeDocument/2006/relationships/tags" Target="../tags/tag2586.xml"/><Relationship Id="rId30" Type="http://schemas.openxmlformats.org/officeDocument/2006/relationships/tags" Target="../tags/tag2589.xml"/><Relationship Id="rId35" Type="http://schemas.openxmlformats.org/officeDocument/2006/relationships/tags" Target="../tags/tag2594.xml"/><Relationship Id="rId43" Type="http://schemas.openxmlformats.org/officeDocument/2006/relationships/tags" Target="../tags/tag2602.xml"/><Relationship Id="rId48" Type="http://schemas.openxmlformats.org/officeDocument/2006/relationships/tags" Target="../tags/tag2607.xml"/><Relationship Id="rId56" Type="http://schemas.openxmlformats.org/officeDocument/2006/relationships/tags" Target="../tags/tag2615.xml"/><Relationship Id="rId64" Type="http://schemas.openxmlformats.org/officeDocument/2006/relationships/tags" Target="../tags/tag2623.xml"/><Relationship Id="rId69" Type="http://schemas.openxmlformats.org/officeDocument/2006/relationships/tags" Target="../tags/tag2628.xml"/><Relationship Id="rId8" Type="http://schemas.openxmlformats.org/officeDocument/2006/relationships/tags" Target="../tags/tag2567.xml"/><Relationship Id="rId51" Type="http://schemas.openxmlformats.org/officeDocument/2006/relationships/tags" Target="../tags/tag2610.xml"/><Relationship Id="rId3" Type="http://schemas.openxmlformats.org/officeDocument/2006/relationships/tags" Target="../tags/tag2562.xml"/><Relationship Id="rId12" Type="http://schemas.openxmlformats.org/officeDocument/2006/relationships/tags" Target="../tags/tag2571.xml"/><Relationship Id="rId17" Type="http://schemas.openxmlformats.org/officeDocument/2006/relationships/tags" Target="../tags/tag2576.xml"/><Relationship Id="rId25" Type="http://schemas.openxmlformats.org/officeDocument/2006/relationships/tags" Target="../tags/tag2584.xml"/><Relationship Id="rId33" Type="http://schemas.openxmlformats.org/officeDocument/2006/relationships/tags" Target="../tags/tag2592.xml"/><Relationship Id="rId38" Type="http://schemas.openxmlformats.org/officeDocument/2006/relationships/tags" Target="../tags/tag2597.xml"/><Relationship Id="rId46" Type="http://schemas.openxmlformats.org/officeDocument/2006/relationships/tags" Target="../tags/tag2605.xml"/><Relationship Id="rId59" Type="http://schemas.openxmlformats.org/officeDocument/2006/relationships/tags" Target="../tags/tag2618.xml"/><Relationship Id="rId67" Type="http://schemas.openxmlformats.org/officeDocument/2006/relationships/tags" Target="../tags/tag2626.xml"/><Relationship Id="rId20" Type="http://schemas.openxmlformats.org/officeDocument/2006/relationships/tags" Target="../tags/tag2579.xml"/><Relationship Id="rId41" Type="http://schemas.openxmlformats.org/officeDocument/2006/relationships/tags" Target="../tags/tag2600.xml"/><Relationship Id="rId54" Type="http://schemas.openxmlformats.org/officeDocument/2006/relationships/tags" Target="../tags/tag2613.xml"/><Relationship Id="rId62" Type="http://schemas.openxmlformats.org/officeDocument/2006/relationships/tags" Target="../tags/tag2621.xml"/><Relationship Id="rId70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2641.xml"/><Relationship Id="rId18" Type="http://schemas.openxmlformats.org/officeDocument/2006/relationships/tags" Target="../tags/tag2646.xml"/><Relationship Id="rId26" Type="http://schemas.openxmlformats.org/officeDocument/2006/relationships/tags" Target="../tags/tag2654.xml"/><Relationship Id="rId39" Type="http://schemas.openxmlformats.org/officeDocument/2006/relationships/tags" Target="../tags/tag2667.xml"/><Relationship Id="rId21" Type="http://schemas.openxmlformats.org/officeDocument/2006/relationships/tags" Target="../tags/tag2649.xml"/><Relationship Id="rId34" Type="http://schemas.openxmlformats.org/officeDocument/2006/relationships/tags" Target="../tags/tag2662.xml"/><Relationship Id="rId42" Type="http://schemas.openxmlformats.org/officeDocument/2006/relationships/tags" Target="../tags/tag2670.xml"/><Relationship Id="rId47" Type="http://schemas.openxmlformats.org/officeDocument/2006/relationships/tags" Target="../tags/tag2675.xml"/><Relationship Id="rId50" Type="http://schemas.openxmlformats.org/officeDocument/2006/relationships/tags" Target="../tags/tag2678.xml"/><Relationship Id="rId55" Type="http://schemas.openxmlformats.org/officeDocument/2006/relationships/tags" Target="../tags/tag2683.xml"/><Relationship Id="rId63" Type="http://schemas.openxmlformats.org/officeDocument/2006/relationships/tags" Target="../tags/tag2691.xml"/><Relationship Id="rId68" Type="http://schemas.openxmlformats.org/officeDocument/2006/relationships/tags" Target="../tags/tag2696.xml"/><Relationship Id="rId7" Type="http://schemas.openxmlformats.org/officeDocument/2006/relationships/tags" Target="../tags/tag2635.xml"/><Relationship Id="rId2" Type="http://schemas.openxmlformats.org/officeDocument/2006/relationships/tags" Target="../tags/tag2630.xml"/><Relationship Id="rId16" Type="http://schemas.openxmlformats.org/officeDocument/2006/relationships/tags" Target="../tags/tag2644.xml"/><Relationship Id="rId29" Type="http://schemas.openxmlformats.org/officeDocument/2006/relationships/tags" Target="../tags/tag2657.xml"/><Relationship Id="rId1" Type="http://schemas.openxmlformats.org/officeDocument/2006/relationships/tags" Target="../tags/tag2629.xml"/><Relationship Id="rId6" Type="http://schemas.openxmlformats.org/officeDocument/2006/relationships/tags" Target="../tags/tag2634.xml"/><Relationship Id="rId11" Type="http://schemas.openxmlformats.org/officeDocument/2006/relationships/tags" Target="../tags/tag2639.xml"/><Relationship Id="rId24" Type="http://schemas.openxmlformats.org/officeDocument/2006/relationships/tags" Target="../tags/tag2652.xml"/><Relationship Id="rId32" Type="http://schemas.openxmlformats.org/officeDocument/2006/relationships/tags" Target="../tags/tag2660.xml"/><Relationship Id="rId37" Type="http://schemas.openxmlformats.org/officeDocument/2006/relationships/tags" Target="../tags/tag2665.xml"/><Relationship Id="rId40" Type="http://schemas.openxmlformats.org/officeDocument/2006/relationships/tags" Target="../tags/tag2668.xml"/><Relationship Id="rId45" Type="http://schemas.openxmlformats.org/officeDocument/2006/relationships/tags" Target="../tags/tag2673.xml"/><Relationship Id="rId53" Type="http://schemas.openxmlformats.org/officeDocument/2006/relationships/tags" Target="../tags/tag2681.xml"/><Relationship Id="rId58" Type="http://schemas.openxmlformats.org/officeDocument/2006/relationships/tags" Target="../tags/tag2686.xml"/><Relationship Id="rId66" Type="http://schemas.openxmlformats.org/officeDocument/2006/relationships/tags" Target="../tags/tag2694.xml"/><Relationship Id="rId5" Type="http://schemas.openxmlformats.org/officeDocument/2006/relationships/tags" Target="../tags/tag2633.xml"/><Relationship Id="rId15" Type="http://schemas.openxmlformats.org/officeDocument/2006/relationships/tags" Target="../tags/tag2643.xml"/><Relationship Id="rId23" Type="http://schemas.openxmlformats.org/officeDocument/2006/relationships/tags" Target="../tags/tag2651.xml"/><Relationship Id="rId28" Type="http://schemas.openxmlformats.org/officeDocument/2006/relationships/tags" Target="../tags/tag2656.xml"/><Relationship Id="rId36" Type="http://schemas.openxmlformats.org/officeDocument/2006/relationships/tags" Target="../tags/tag2664.xml"/><Relationship Id="rId49" Type="http://schemas.openxmlformats.org/officeDocument/2006/relationships/tags" Target="../tags/tag2677.xml"/><Relationship Id="rId57" Type="http://schemas.openxmlformats.org/officeDocument/2006/relationships/tags" Target="../tags/tag2685.xml"/><Relationship Id="rId61" Type="http://schemas.openxmlformats.org/officeDocument/2006/relationships/tags" Target="../tags/tag2689.xml"/><Relationship Id="rId10" Type="http://schemas.openxmlformats.org/officeDocument/2006/relationships/tags" Target="../tags/tag2638.xml"/><Relationship Id="rId19" Type="http://schemas.openxmlformats.org/officeDocument/2006/relationships/tags" Target="../tags/tag2647.xml"/><Relationship Id="rId31" Type="http://schemas.openxmlformats.org/officeDocument/2006/relationships/tags" Target="../tags/tag2659.xml"/><Relationship Id="rId44" Type="http://schemas.openxmlformats.org/officeDocument/2006/relationships/tags" Target="../tags/tag2672.xml"/><Relationship Id="rId52" Type="http://schemas.openxmlformats.org/officeDocument/2006/relationships/tags" Target="../tags/tag2680.xml"/><Relationship Id="rId60" Type="http://schemas.openxmlformats.org/officeDocument/2006/relationships/tags" Target="../tags/tag2688.xml"/><Relationship Id="rId65" Type="http://schemas.openxmlformats.org/officeDocument/2006/relationships/tags" Target="../tags/tag2693.xml"/><Relationship Id="rId4" Type="http://schemas.openxmlformats.org/officeDocument/2006/relationships/tags" Target="../tags/tag2632.xml"/><Relationship Id="rId9" Type="http://schemas.openxmlformats.org/officeDocument/2006/relationships/tags" Target="../tags/tag2637.xml"/><Relationship Id="rId14" Type="http://schemas.openxmlformats.org/officeDocument/2006/relationships/tags" Target="../tags/tag2642.xml"/><Relationship Id="rId22" Type="http://schemas.openxmlformats.org/officeDocument/2006/relationships/tags" Target="../tags/tag2650.xml"/><Relationship Id="rId27" Type="http://schemas.openxmlformats.org/officeDocument/2006/relationships/tags" Target="../tags/tag2655.xml"/><Relationship Id="rId30" Type="http://schemas.openxmlformats.org/officeDocument/2006/relationships/tags" Target="../tags/tag2658.xml"/><Relationship Id="rId35" Type="http://schemas.openxmlformats.org/officeDocument/2006/relationships/tags" Target="../tags/tag2663.xml"/><Relationship Id="rId43" Type="http://schemas.openxmlformats.org/officeDocument/2006/relationships/tags" Target="../tags/tag2671.xml"/><Relationship Id="rId48" Type="http://schemas.openxmlformats.org/officeDocument/2006/relationships/tags" Target="../tags/tag2676.xml"/><Relationship Id="rId56" Type="http://schemas.openxmlformats.org/officeDocument/2006/relationships/tags" Target="../tags/tag2684.xml"/><Relationship Id="rId64" Type="http://schemas.openxmlformats.org/officeDocument/2006/relationships/tags" Target="../tags/tag2692.xml"/><Relationship Id="rId69" Type="http://schemas.openxmlformats.org/officeDocument/2006/relationships/tags" Target="../tags/tag2697.xml"/><Relationship Id="rId8" Type="http://schemas.openxmlformats.org/officeDocument/2006/relationships/tags" Target="../tags/tag2636.xml"/><Relationship Id="rId51" Type="http://schemas.openxmlformats.org/officeDocument/2006/relationships/tags" Target="../tags/tag2679.xml"/><Relationship Id="rId3" Type="http://schemas.openxmlformats.org/officeDocument/2006/relationships/tags" Target="../tags/tag2631.xml"/><Relationship Id="rId12" Type="http://schemas.openxmlformats.org/officeDocument/2006/relationships/tags" Target="../tags/tag2640.xml"/><Relationship Id="rId17" Type="http://schemas.openxmlformats.org/officeDocument/2006/relationships/tags" Target="../tags/tag2645.xml"/><Relationship Id="rId25" Type="http://schemas.openxmlformats.org/officeDocument/2006/relationships/tags" Target="../tags/tag2653.xml"/><Relationship Id="rId33" Type="http://schemas.openxmlformats.org/officeDocument/2006/relationships/tags" Target="../tags/tag2661.xml"/><Relationship Id="rId38" Type="http://schemas.openxmlformats.org/officeDocument/2006/relationships/tags" Target="../tags/tag2666.xml"/><Relationship Id="rId46" Type="http://schemas.openxmlformats.org/officeDocument/2006/relationships/tags" Target="../tags/tag2674.xml"/><Relationship Id="rId59" Type="http://schemas.openxmlformats.org/officeDocument/2006/relationships/tags" Target="../tags/tag2687.xml"/><Relationship Id="rId67" Type="http://schemas.openxmlformats.org/officeDocument/2006/relationships/tags" Target="../tags/tag2695.xml"/><Relationship Id="rId20" Type="http://schemas.openxmlformats.org/officeDocument/2006/relationships/tags" Target="../tags/tag2648.xml"/><Relationship Id="rId41" Type="http://schemas.openxmlformats.org/officeDocument/2006/relationships/tags" Target="../tags/tag2669.xml"/><Relationship Id="rId54" Type="http://schemas.openxmlformats.org/officeDocument/2006/relationships/tags" Target="../tags/tag2682.xml"/><Relationship Id="rId62" Type="http://schemas.openxmlformats.org/officeDocument/2006/relationships/tags" Target="../tags/tag2690.xml"/><Relationship Id="rId70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2710.xml"/><Relationship Id="rId18" Type="http://schemas.openxmlformats.org/officeDocument/2006/relationships/tags" Target="../tags/tag2715.xml"/><Relationship Id="rId26" Type="http://schemas.openxmlformats.org/officeDocument/2006/relationships/tags" Target="../tags/tag2723.xml"/><Relationship Id="rId39" Type="http://schemas.openxmlformats.org/officeDocument/2006/relationships/tags" Target="../tags/tag2736.xml"/><Relationship Id="rId21" Type="http://schemas.openxmlformats.org/officeDocument/2006/relationships/tags" Target="../tags/tag2718.xml"/><Relationship Id="rId34" Type="http://schemas.openxmlformats.org/officeDocument/2006/relationships/tags" Target="../tags/tag2731.xml"/><Relationship Id="rId42" Type="http://schemas.openxmlformats.org/officeDocument/2006/relationships/tags" Target="../tags/tag2739.xml"/><Relationship Id="rId47" Type="http://schemas.openxmlformats.org/officeDocument/2006/relationships/tags" Target="../tags/tag2744.xml"/><Relationship Id="rId50" Type="http://schemas.openxmlformats.org/officeDocument/2006/relationships/tags" Target="../tags/tag2747.xml"/><Relationship Id="rId55" Type="http://schemas.openxmlformats.org/officeDocument/2006/relationships/tags" Target="../tags/tag2752.xml"/><Relationship Id="rId63" Type="http://schemas.openxmlformats.org/officeDocument/2006/relationships/tags" Target="../tags/tag2760.xml"/><Relationship Id="rId68" Type="http://schemas.openxmlformats.org/officeDocument/2006/relationships/tags" Target="../tags/tag2765.xml"/><Relationship Id="rId7" Type="http://schemas.openxmlformats.org/officeDocument/2006/relationships/tags" Target="../tags/tag2704.xml"/><Relationship Id="rId2" Type="http://schemas.openxmlformats.org/officeDocument/2006/relationships/tags" Target="../tags/tag2699.xml"/><Relationship Id="rId16" Type="http://schemas.openxmlformats.org/officeDocument/2006/relationships/tags" Target="../tags/tag2713.xml"/><Relationship Id="rId29" Type="http://schemas.openxmlformats.org/officeDocument/2006/relationships/tags" Target="../tags/tag2726.xml"/><Relationship Id="rId1" Type="http://schemas.openxmlformats.org/officeDocument/2006/relationships/tags" Target="../tags/tag2698.xml"/><Relationship Id="rId6" Type="http://schemas.openxmlformats.org/officeDocument/2006/relationships/tags" Target="../tags/tag2703.xml"/><Relationship Id="rId11" Type="http://schemas.openxmlformats.org/officeDocument/2006/relationships/tags" Target="../tags/tag2708.xml"/><Relationship Id="rId24" Type="http://schemas.openxmlformats.org/officeDocument/2006/relationships/tags" Target="../tags/tag2721.xml"/><Relationship Id="rId32" Type="http://schemas.openxmlformats.org/officeDocument/2006/relationships/tags" Target="../tags/tag2729.xml"/><Relationship Id="rId37" Type="http://schemas.openxmlformats.org/officeDocument/2006/relationships/tags" Target="../tags/tag2734.xml"/><Relationship Id="rId40" Type="http://schemas.openxmlformats.org/officeDocument/2006/relationships/tags" Target="../tags/tag2737.xml"/><Relationship Id="rId45" Type="http://schemas.openxmlformats.org/officeDocument/2006/relationships/tags" Target="../tags/tag2742.xml"/><Relationship Id="rId53" Type="http://schemas.openxmlformats.org/officeDocument/2006/relationships/tags" Target="../tags/tag2750.xml"/><Relationship Id="rId58" Type="http://schemas.openxmlformats.org/officeDocument/2006/relationships/tags" Target="../tags/tag2755.xml"/><Relationship Id="rId66" Type="http://schemas.openxmlformats.org/officeDocument/2006/relationships/tags" Target="../tags/tag2763.xml"/><Relationship Id="rId5" Type="http://schemas.openxmlformats.org/officeDocument/2006/relationships/tags" Target="../tags/tag2702.xml"/><Relationship Id="rId15" Type="http://schemas.openxmlformats.org/officeDocument/2006/relationships/tags" Target="../tags/tag2712.xml"/><Relationship Id="rId23" Type="http://schemas.openxmlformats.org/officeDocument/2006/relationships/tags" Target="../tags/tag2720.xml"/><Relationship Id="rId28" Type="http://schemas.openxmlformats.org/officeDocument/2006/relationships/tags" Target="../tags/tag2725.xml"/><Relationship Id="rId36" Type="http://schemas.openxmlformats.org/officeDocument/2006/relationships/tags" Target="../tags/tag2733.xml"/><Relationship Id="rId49" Type="http://schemas.openxmlformats.org/officeDocument/2006/relationships/tags" Target="../tags/tag2746.xml"/><Relationship Id="rId57" Type="http://schemas.openxmlformats.org/officeDocument/2006/relationships/tags" Target="../tags/tag2754.xml"/><Relationship Id="rId61" Type="http://schemas.openxmlformats.org/officeDocument/2006/relationships/tags" Target="../tags/tag2758.xml"/><Relationship Id="rId10" Type="http://schemas.openxmlformats.org/officeDocument/2006/relationships/tags" Target="../tags/tag2707.xml"/><Relationship Id="rId19" Type="http://schemas.openxmlformats.org/officeDocument/2006/relationships/tags" Target="../tags/tag2716.xml"/><Relationship Id="rId31" Type="http://schemas.openxmlformats.org/officeDocument/2006/relationships/tags" Target="../tags/tag2728.xml"/><Relationship Id="rId44" Type="http://schemas.openxmlformats.org/officeDocument/2006/relationships/tags" Target="../tags/tag2741.xml"/><Relationship Id="rId52" Type="http://schemas.openxmlformats.org/officeDocument/2006/relationships/tags" Target="../tags/tag2749.xml"/><Relationship Id="rId60" Type="http://schemas.openxmlformats.org/officeDocument/2006/relationships/tags" Target="../tags/tag2757.xml"/><Relationship Id="rId65" Type="http://schemas.openxmlformats.org/officeDocument/2006/relationships/tags" Target="../tags/tag2762.xml"/><Relationship Id="rId4" Type="http://schemas.openxmlformats.org/officeDocument/2006/relationships/tags" Target="../tags/tag2701.xml"/><Relationship Id="rId9" Type="http://schemas.openxmlformats.org/officeDocument/2006/relationships/tags" Target="../tags/tag2706.xml"/><Relationship Id="rId14" Type="http://schemas.openxmlformats.org/officeDocument/2006/relationships/tags" Target="../tags/tag2711.xml"/><Relationship Id="rId22" Type="http://schemas.openxmlformats.org/officeDocument/2006/relationships/tags" Target="../tags/tag2719.xml"/><Relationship Id="rId27" Type="http://schemas.openxmlformats.org/officeDocument/2006/relationships/tags" Target="../tags/tag2724.xml"/><Relationship Id="rId30" Type="http://schemas.openxmlformats.org/officeDocument/2006/relationships/tags" Target="../tags/tag2727.xml"/><Relationship Id="rId35" Type="http://schemas.openxmlformats.org/officeDocument/2006/relationships/tags" Target="../tags/tag2732.xml"/><Relationship Id="rId43" Type="http://schemas.openxmlformats.org/officeDocument/2006/relationships/tags" Target="../tags/tag2740.xml"/><Relationship Id="rId48" Type="http://schemas.openxmlformats.org/officeDocument/2006/relationships/tags" Target="../tags/tag2745.xml"/><Relationship Id="rId56" Type="http://schemas.openxmlformats.org/officeDocument/2006/relationships/tags" Target="../tags/tag2753.xml"/><Relationship Id="rId64" Type="http://schemas.openxmlformats.org/officeDocument/2006/relationships/tags" Target="../tags/tag2761.xml"/><Relationship Id="rId69" Type="http://schemas.openxmlformats.org/officeDocument/2006/relationships/tags" Target="../tags/tag2766.xml"/><Relationship Id="rId8" Type="http://schemas.openxmlformats.org/officeDocument/2006/relationships/tags" Target="../tags/tag2705.xml"/><Relationship Id="rId51" Type="http://schemas.openxmlformats.org/officeDocument/2006/relationships/tags" Target="../tags/tag2748.xml"/><Relationship Id="rId3" Type="http://schemas.openxmlformats.org/officeDocument/2006/relationships/tags" Target="../tags/tag2700.xml"/><Relationship Id="rId12" Type="http://schemas.openxmlformats.org/officeDocument/2006/relationships/tags" Target="../tags/tag2709.xml"/><Relationship Id="rId17" Type="http://schemas.openxmlformats.org/officeDocument/2006/relationships/tags" Target="../tags/tag2714.xml"/><Relationship Id="rId25" Type="http://schemas.openxmlformats.org/officeDocument/2006/relationships/tags" Target="../tags/tag2722.xml"/><Relationship Id="rId33" Type="http://schemas.openxmlformats.org/officeDocument/2006/relationships/tags" Target="../tags/tag2730.xml"/><Relationship Id="rId38" Type="http://schemas.openxmlformats.org/officeDocument/2006/relationships/tags" Target="../tags/tag2735.xml"/><Relationship Id="rId46" Type="http://schemas.openxmlformats.org/officeDocument/2006/relationships/tags" Target="../tags/tag2743.xml"/><Relationship Id="rId59" Type="http://schemas.openxmlformats.org/officeDocument/2006/relationships/tags" Target="../tags/tag2756.xml"/><Relationship Id="rId67" Type="http://schemas.openxmlformats.org/officeDocument/2006/relationships/tags" Target="../tags/tag2764.xml"/><Relationship Id="rId20" Type="http://schemas.openxmlformats.org/officeDocument/2006/relationships/tags" Target="../tags/tag2717.xml"/><Relationship Id="rId41" Type="http://schemas.openxmlformats.org/officeDocument/2006/relationships/tags" Target="../tags/tag2738.xml"/><Relationship Id="rId54" Type="http://schemas.openxmlformats.org/officeDocument/2006/relationships/tags" Target="../tags/tag2751.xml"/><Relationship Id="rId62" Type="http://schemas.openxmlformats.org/officeDocument/2006/relationships/tags" Target="../tags/tag2759.xml"/><Relationship Id="rId70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2779.xml"/><Relationship Id="rId18" Type="http://schemas.openxmlformats.org/officeDocument/2006/relationships/tags" Target="../tags/tag2784.xml"/><Relationship Id="rId26" Type="http://schemas.openxmlformats.org/officeDocument/2006/relationships/tags" Target="../tags/tag2792.xml"/><Relationship Id="rId39" Type="http://schemas.openxmlformats.org/officeDocument/2006/relationships/tags" Target="../tags/tag2805.xml"/><Relationship Id="rId21" Type="http://schemas.openxmlformats.org/officeDocument/2006/relationships/tags" Target="../tags/tag2787.xml"/><Relationship Id="rId34" Type="http://schemas.openxmlformats.org/officeDocument/2006/relationships/tags" Target="../tags/tag2800.xml"/><Relationship Id="rId42" Type="http://schemas.openxmlformats.org/officeDocument/2006/relationships/tags" Target="../tags/tag2808.xml"/><Relationship Id="rId47" Type="http://schemas.openxmlformats.org/officeDocument/2006/relationships/tags" Target="../tags/tag2813.xml"/><Relationship Id="rId50" Type="http://schemas.openxmlformats.org/officeDocument/2006/relationships/tags" Target="../tags/tag2816.xml"/><Relationship Id="rId55" Type="http://schemas.openxmlformats.org/officeDocument/2006/relationships/tags" Target="../tags/tag2821.xml"/><Relationship Id="rId63" Type="http://schemas.openxmlformats.org/officeDocument/2006/relationships/tags" Target="../tags/tag2829.xml"/><Relationship Id="rId68" Type="http://schemas.openxmlformats.org/officeDocument/2006/relationships/tags" Target="../tags/tag2834.xml"/><Relationship Id="rId7" Type="http://schemas.openxmlformats.org/officeDocument/2006/relationships/tags" Target="../tags/tag2773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2768.xml"/><Relationship Id="rId16" Type="http://schemas.openxmlformats.org/officeDocument/2006/relationships/tags" Target="../tags/tag2782.xml"/><Relationship Id="rId29" Type="http://schemas.openxmlformats.org/officeDocument/2006/relationships/tags" Target="../tags/tag2795.xml"/><Relationship Id="rId1" Type="http://schemas.openxmlformats.org/officeDocument/2006/relationships/tags" Target="../tags/tag2767.xml"/><Relationship Id="rId6" Type="http://schemas.openxmlformats.org/officeDocument/2006/relationships/tags" Target="../tags/tag2772.xml"/><Relationship Id="rId11" Type="http://schemas.openxmlformats.org/officeDocument/2006/relationships/tags" Target="../tags/tag2777.xml"/><Relationship Id="rId24" Type="http://schemas.openxmlformats.org/officeDocument/2006/relationships/tags" Target="../tags/tag2790.xml"/><Relationship Id="rId32" Type="http://schemas.openxmlformats.org/officeDocument/2006/relationships/tags" Target="../tags/tag2798.xml"/><Relationship Id="rId37" Type="http://schemas.openxmlformats.org/officeDocument/2006/relationships/tags" Target="../tags/tag2803.xml"/><Relationship Id="rId40" Type="http://schemas.openxmlformats.org/officeDocument/2006/relationships/tags" Target="../tags/tag2806.xml"/><Relationship Id="rId45" Type="http://schemas.openxmlformats.org/officeDocument/2006/relationships/tags" Target="../tags/tag2811.xml"/><Relationship Id="rId53" Type="http://schemas.openxmlformats.org/officeDocument/2006/relationships/tags" Target="../tags/tag2819.xml"/><Relationship Id="rId58" Type="http://schemas.openxmlformats.org/officeDocument/2006/relationships/tags" Target="../tags/tag2824.xml"/><Relationship Id="rId66" Type="http://schemas.openxmlformats.org/officeDocument/2006/relationships/tags" Target="../tags/tag2832.xml"/><Relationship Id="rId5" Type="http://schemas.openxmlformats.org/officeDocument/2006/relationships/tags" Target="../tags/tag2771.xml"/><Relationship Id="rId15" Type="http://schemas.openxmlformats.org/officeDocument/2006/relationships/tags" Target="../tags/tag2781.xml"/><Relationship Id="rId23" Type="http://schemas.openxmlformats.org/officeDocument/2006/relationships/tags" Target="../tags/tag2789.xml"/><Relationship Id="rId28" Type="http://schemas.openxmlformats.org/officeDocument/2006/relationships/tags" Target="../tags/tag2794.xml"/><Relationship Id="rId36" Type="http://schemas.openxmlformats.org/officeDocument/2006/relationships/tags" Target="../tags/tag2802.xml"/><Relationship Id="rId49" Type="http://schemas.openxmlformats.org/officeDocument/2006/relationships/tags" Target="../tags/tag2815.xml"/><Relationship Id="rId57" Type="http://schemas.openxmlformats.org/officeDocument/2006/relationships/tags" Target="../tags/tag2823.xml"/><Relationship Id="rId61" Type="http://schemas.openxmlformats.org/officeDocument/2006/relationships/tags" Target="../tags/tag2827.xml"/><Relationship Id="rId10" Type="http://schemas.openxmlformats.org/officeDocument/2006/relationships/tags" Target="../tags/tag2776.xml"/><Relationship Id="rId19" Type="http://schemas.openxmlformats.org/officeDocument/2006/relationships/tags" Target="../tags/tag2785.xml"/><Relationship Id="rId31" Type="http://schemas.openxmlformats.org/officeDocument/2006/relationships/tags" Target="../tags/tag2797.xml"/><Relationship Id="rId44" Type="http://schemas.openxmlformats.org/officeDocument/2006/relationships/tags" Target="../tags/tag2810.xml"/><Relationship Id="rId52" Type="http://schemas.openxmlformats.org/officeDocument/2006/relationships/tags" Target="../tags/tag2818.xml"/><Relationship Id="rId60" Type="http://schemas.openxmlformats.org/officeDocument/2006/relationships/tags" Target="../tags/tag2826.xml"/><Relationship Id="rId65" Type="http://schemas.openxmlformats.org/officeDocument/2006/relationships/tags" Target="../tags/tag2831.xml"/><Relationship Id="rId4" Type="http://schemas.openxmlformats.org/officeDocument/2006/relationships/tags" Target="../tags/tag2770.xml"/><Relationship Id="rId9" Type="http://schemas.openxmlformats.org/officeDocument/2006/relationships/tags" Target="../tags/tag2775.xml"/><Relationship Id="rId14" Type="http://schemas.openxmlformats.org/officeDocument/2006/relationships/tags" Target="../tags/tag2780.xml"/><Relationship Id="rId22" Type="http://schemas.openxmlformats.org/officeDocument/2006/relationships/tags" Target="../tags/tag2788.xml"/><Relationship Id="rId27" Type="http://schemas.openxmlformats.org/officeDocument/2006/relationships/tags" Target="../tags/tag2793.xml"/><Relationship Id="rId30" Type="http://schemas.openxmlformats.org/officeDocument/2006/relationships/tags" Target="../tags/tag2796.xml"/><Relationship Id="rId35" Type="http://schemas.openxmlformats.org/officeDocument/2006/relationships/tags" Target="../tags/tag2801.xml"/><Relationship Id="rId43" Type="http://schemas.openxmlformats.org/officeDocument/2006/relationships/tags" Target="../tags/tag2809.xml"/><Relationship Id="rId48" Type="http://schemas.openxmlformats.org/officeDocument/2006/relationships/tags" Target="../tags/tag2814.xml"/><Relationship Id="rId56" Type="http://schemas.openxmlformats.org/officeDocument/2006/relationships/tags" Target="../tags/tag2822.xml"/><Relationship Id="rId64" Type="http://schemas.openxmlformats.org/officeDocument/2006/relationships/tags" Target="../tags/tag2830.xml"/><Relationship Id="rId69" Type="http://schemas.openxmlformats.org/officeDocument/2006/relationships/tags" Target="../tags/tag2835.xml"/><Relationship Id="rId8" Type="http://schemas.openxmlformats.org/officeDocument/2006/relationships/tags" Target="../tags/tag2774.xml"/><Relationship Id="rId51" Type="http://schemas.openxmlformats.org/officeDocument/2006/relationships/tags" Target="../tags/tag2817.xml"/><Relationship Id="rId3" Type="http://schemas.openxmlformats.org/officeDocument/2006/relationships/tags" Target="../tags/tag2769.xml"/><Relationship Id="rId12" Type="http://schemas.openxmlformats.org/officeDocument/2006/relationships/tags" Target="../tags/tag2778.xml"/><Relationship Id="rId17" Type="http://schemas.openxmlformats.org/officeDocument/2006/relationships/tags" Target="../tags/tag2783.xml"/><Relationship Id="rId25" Type="http://schemas.openxmlformats.org/officeDocument/2006/relationships/tags" Target="../tags/tag2791.xml"/><Relationship Id="rId33" Type="http://schemas.openxmlformats.org/officeDocument/2006/relationships/tags" Target="../tags/tag2799.xml"/><Relationship Id="rId38" Type="http://schemas.openxmlformats.org/officeDocument/2006/relationships/tags" Target="../tags/tag2804.xml"/><Relationship Id="rId46" Type="http://schemas.openxmlformats.org/officeDocument/2006/relationships/tags" Target="../tags/tag2812.xml"/><Relationship Id="rId59" Type="http://schemas.openxmlformats.org/officeDocument/2006/relationships/tags" Target="../tags/tag2825.xml"/><Relationship Id="rId67" Type="http://schemas.openxmlformats.org/officeDocument/2006/relationships/tags" Target="../tags/tag2833.xml"/><Relationship Id="rId20" Type="http://schemas.openxmlformats.org/officeDocument/2006/relationships/tags" Target="../tags/tag2786.xml"/><Relationship Id="rId41" Type="http://schemas.openxmlformats.org/officeDocument/2006/relationships/tags" Target="../tags/tag2807.xml"/><Relationship Id="rId54" Type="http://schemas.openxmlformats.org/officeDocument/2006/relationships/tags" Target="../tags/tag2820.xml"/><Relationship Id="rId62" Type="http://schemas.openxmlformats.org/officeDocument/2006/relationships/tags" Target="../tags/tag2828.xml"/><Relationship Id="rId70" Type="http://schemas.openxmlformats.org/officeDocument/2006/relationships/tags" Target="../tags/tag283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2849.xml"/><Relationship Id="rId18" Type="http://schemas.openxmlformats.org/officeDocument/2006/relationships/tags" Target="../tags/tag2854.xml"/><Relationship Id="rId26" Type="http://schemas.openxmlformats.org/officeDocument/2006/relationships/tags" Target="../tags/tag2862.xml"/><Relationship Id="rId39" Type="http://schemas.openxmlformats.org/officeDocument/2006/relationships/tags" Target="../tags/tag2875.xml"/><Relationship Id="rId21" Type="http://schemas.openxmlformats.org/officeDocument/2006/relationships/tags" Target="../tags/tag2857.xml"/><Relationship Id="rId34" Type="http://schemas.openxmlformats.org/officeDocument/2006/relationships/tags" Target="../tags/tag2870.xml"/><Relationship Id="rId42" Type="http://schemas.openxmlformats.org/officeDocument/2006/relationships/tags" Target="../tags/tag2878.xml"/><Relationship Id="rId47" Type="http://schemas.openxmlformats.org/officeDocument/2006/relationships/tags" Target="../tags/tag2883.xml"/><Relationship Id="rId50" Type="http://schemas.openxmlformats.org/officeDocument/2006/relationships/tags" Target="../tags/tag2886.xml"/><Relationship Id="rId55" Type="http://schemas.openxmlformats.org/officeDocument/2006/relationships/tags" Target="../tags/tag2891.xml"/><Relationship Id="rId63" Type="http://schemas.openxmlformats.org/officeDocument/2006/relationships/tags" Target="../tags/tag2899.xml"/><Relationship Id="rId68" Type="http://schemas.openxmlformats.org/officeDocument/2006/relationships/tags" Target="../tags/tag2904.xml"/><Relationship Id="rId7" Type="http://schemas.openxmlformats.org/officeDocument/2006/relationships/tags" Target="../tags/tag2843.xml"/><Relationship Id="rId71" Type="http://schemas.openxmlformats.org/officeDocument/2006/relationships/notesSlide" Target="../notesSlides/notesSlide23.xml"/><Relationship Id="rId2" Type="http://schemas.openxmlformats.org/officeDocument/2006/relationships/tags" Target="../tags/tag2838.xml"/><Relationship Id="rId16" Type="http://schemas.openxmlformats.org/officeDocument/2006/relationships/tags" Target="../tags/tag2852.xml"/><Relationship Id="rId29" Type="http://schemas.openxmlformats.org/officeDocument/2006/relationships/tags" Target="../tags/tag2865.xml"/><Relationship Id="rId1" Type="http://schemas.openxmlformats.org/officeDocument/2006/relationships/tags" Target="../tags/tag2837.xml"/><Relationship Id="rId6" Type="http://schemas.openxmlformats.org/officeDocument/2006/relationships/tags" Target="../tags/tag2842.xml"/><Relationship Id="rId11" Type="http://schemas.openxmlformats.org/officeDocument/2006/relationships/tags" Target="../tags/tag2847.xml"/><Relationship Id="rId24" Type="http://schemas.openxmlformats.org/officeDocument/2006/relationships/tags" Target="../tags/tag2860.xml"/><Relationship Id="rId32" Type="http://schemas.openxmlformats.org/officeDocument/2006/relationships/tags" Target="../tags/tag2868.xml"/><Relationship Id="rId37" Type="http://schemas.openxmlformats.org/officeDocument/2006/relationships/tags" Target="../tags/tag2873.xml"/><Relationship Id="rId40" Type="http://schemas.openxmlformats.org/officeDocument/2006/relationships/tags" Target="../tags/tag2876.xml"/><Relationship Id="rId45" Type="http://schemas.openxmlformats.org/officeDocument/2006/relationships/tags" Target="../tags/tag2881.xml"/><Relationship Id="rId53" Type="http://schemas.openxmlformats.org/officeDocument/2006/relationships/tags" Target="../tags/tag2889.xml"/><Relationship Id="rId58" Type="http://schemas.openxmlformats.org/officeDocument/2006/relationships/tags" Target="../tags/tag2894.xml"/><Relationship Id="rId66" Type="http://schemas.openxmlformats.org/officeDocument/2006/relationships/tags" Target="../tags/tag2902.xml"/><Relationship Id="rId5" Type="http://schemas.openxmlformats.org/officeDocument/2006/relationships/tags" Target="../tags/tag2841.xml"/><Relationship Id="rId15" Type="http://schemas.openxmlformats.org/officeDocument/2006/relationships/tags" Target="../tags/tag2851.xml"/><Relationship Id="rId23" Type="http://schemas.openxmlformats.org/officeDocument/2006/relationships/tags" Target="../tags/tag2859.xml"/><Relationship Id="rId28" Type="http://schemas.openxmlformats.org/officeDocument/2006/relationships/tags" Target="../tags/tag2864.xml"/><Relationship Id="rId36" Type="http://schemas.openxmlformats.org/officeDocument/2006/relationships/tags" Target="../tags/tag2872.xml"/><Relationship Id="rId49" Type="http://schemas.openxmlformats.org/officeDocument/2006/relationships/tags" Target="../tags/tag2885.xml"/><Relationship Id="rId57" Type="http://schemas.openxmlformats.org/officeDocument/2006/relationships/tags" Target="../tags/tag2893.xml"/><Relationship Id="rId61" Type="http://schemas.openxmlformats.org/officeDocument/2006/relationships/tags" Target="../tags/tag2897.xml"/><Relationship Id="rId10" Type="http://schemas.openxmlformats.org/officeDocument/2006/relationships/tags" Target="../tags/tag2846.xml"/><Relationship Id="rId19" Type="http://schemas.openxmlformats.org/officeDocument/2006/relationships/tags" Target="../tags/tag2855.xml"/><Relationship Id="rId31" Type="http://schemas.openxmlformats.org/officeDocument/2006/relationships/tags" Target="../tags/tag2867.xml"/><Relationship Id="rId44" Type="http://schemas.openxmlformats.org/officeDocument/2006/relationships/tags" Target="../tags/tag2880.xml"/><Relationship Id="rId52" Type="http://schemas.openxmlformats.org/officeDocument/2006/relationships/tags" Target="../tags/tag2888.xml"/><Relationship Id="rId60" Type="http://schemas.openxmlformats.org/officeDocument/2006/relationships/tags" Target="../tags/tag2896.xml"/><Relationship Id="rId65" Type="http://schemas.openxmlformats.org/officeDocument/2006/relationships/tags" Target="../tags/tag2901.xml"/><Relationship Id="rId4" Type="http://schemas.openxmlformats.org/officeDocument/2006/relationships/tags" Target="../tags/tag2840.xml"/><Relationship Id="rId9" Type="http://schemas.openxmlformats.org/officeDocument/2006/relationships/tags" Target="../tags/tag2845.xml"/><Relationship Id="rId14" Type="http://schemas.openxmlformats.org/officeDocument/2006/relationships/tags" Target="../tags/tag2850.xml"/><Relationship Id="rId22" Type="http://schemas.openxmlformats.org/officeDocument/2006/relationships/tags" Target="../tags/tag2858.xml"/><Relationship Id="rId27" Type="http://schemas.openxmlformats.org/officeDocument/2006/relationships/tags" Target="../tags/tag2863.xml"/><Relationship Id="rId30" Type="http://schemas.openxmlformats.org/officeDocument/2006/relationships/tags" Target="../tags/tag2866.xml"/><Relationship Id="rId35" Type="http://schemas.openxmlformats.org/officeDocument/2006/relationships/tags" Target="../tags/tag2871.xml"/><Relationship Id="rId43" Type="http://schemas.openxmlformats.org/officeDocument/2006/relationships/tags" Target="../tags/tag2879.xml"/><Relationship Id="rId48" Type="http://schemas.openxmlformats.org/officeDocument/2006/relationships/tags" Target="../tags/tag2884.xml"/><Relationship Id="rId56" Type="http://schemas.openxmlformats.org/officeDocument/2006/relationships/tags" Target="../tags/tag2892.xml"/><Relationship Id="rId64" Type="http://schemas.openxmlformats.org/officeDocument/2006/relationships/tags" Target="../tags/tag2900.xml"/><Relationship Id="rId69" Type="http://schemas.openxmlformats.org/officeDocument/2006/relationships/tags" Target="../tags/tag2905.xml"/><Relationship Id="rId8" Type="http://schemas.openxmlformats.org/officeDocument/2006/relationships/tags" Target="../tags/tag2844.xml"/><Relationship Id="rId51" Type="http://schemas.openxmlformats.org/officeDocument/2006/relationships/tags" Target="../tags/tag2887.xml"/><Relationship Id="rId3" Type="http://schemas.openxmlformats.org/officeDocument/2006/relationships/tags" Target="../tags/tag2839.xml"/><Relationship Id="rId12" Type="http://schemas.openxmlformats.org/officeDocument/2006/relationships/tags" Target="../tags/tag2848.xml"/><Relationship Id="rId17" Type="http://schemas.openxmlformats.org/officeDocument/2006/relationships/tags" Target="../tags/tag2853.xml"/><Relationship Id="rId25" Type="http://schemas.openxmlformats.org/officeDocument/2006/relationships/tags" Target="../tags/tag2861.xml"/><Relationship Id="rId33" Type="http://schemas.openxmlformats.org/officeDocument/2006/relationships/tags" Target="../tags/tag2869.xml"/><Relationship Id="rId38" Type="http://schemas.openxmlformats.org/officeDocument/2006/relationships/tags" Target="../tags/tag2874.xml"/><Relationship Id="rId46" Type="http://schemas.openxmlformats.org/officeDocument/2006/relationships/tags" Target="../tags/tag2882.xml"/><Relationship Id="rId59" Type="http://schemas.openxmlformats.org/officeDocument/2006/relationships/tags" Target="../tags/tag2895.xml"/><Relationship Id="rId67" Type="http://schemas.openxmlformats.org/officeDocument/2006/relationships/tags" Target="../tags/tag2903.xml"/><Relationship Id="rId20" Type="http://schemas.openxmlformats.org/officeDocument/2006/relationships/tags" Target="../tags/tag2856.xml"/><Relationship Id="rId41" Type="http://schemas.openxmlformats.org/officeDocument/2006/relationships/tags" Target="../tags/tag2877.xml"/><Relationship Id="rId54" Type="http://schemas.openxmlformats.org/officeDocument/2006/relationships/tags" Target="../tags/tag2890.xml"/><Relationship Id="rId62" Type="http://schemas.openxmlformats.org/officeDocument/2006/relationships/tags" Target="../tags/tag2898.xml"/><Relationship Id="rId70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2918.xml"/><Relationship Id="rId18" Type="http://schemas.openxmlformats.org/officeDocument/2006/relationships/tags" Target="../tags/tag2923.xml"/><Relationship Id="rId26" Type="http://schemas.openxmlformats.org/officeDocument/2006/relationships/tags" Target="../tags/tag2931.xml"/><Relationship Id="rId39" Type="http://schemas.openxmlformats.org/officeDocument/2006/relationships/tags" Target="../tags/tag2944.xml"/><Relationship Id="rId21" Type="http://schemas.openxmlformats.org/officeDocument/2006/relationships/tags" Target="../tags/tag2926.xml"/><Relationship Id="rId34" Type="http://schemas.openxmlformats.org/officeDocument/2006/relationships/tags" Target="../tags/tag2939.xml"/><Relationship Id="rId42" Type="http://schemas.openxmlformats.org/officeDocument/2006/relationships/tags" Target="../tags/tag2947.xml"/><Relationship Id="rId47" Type="http://schemas.openxmlformats.org/officeDocument/2006/relationships/tags" Target="../tags/tag2952.xml"/><Relationship Id="rId50" Type="http://schemas.openxmlformats.org/officeDocument/2006/relationships/tags" Target="../tags/tag2955.xml"/><Relationship Id="rId55" Type="http://schemas.openxmlformats.org/officeDocument/2006/relationships/tags" Target="../tags/tag2960.xml"/><Relationship Id="rId63" Type="http://schemas.openxmlformats.org/officeDocument/2006/relationships/tags" Target="../tags/tag2968.xml"/><Relationship Id="rId68" Type="http://schemas.openxmlformats.org/officeDocument/2006/relationships/tags" Target="../tags/tag2973.xml"/><Relationship Id="rId7" Type="http://schemas.openxmlformats.org/officeDocument/2006/relationships/tags" Target="../tags/tag2912.xml"/><Relationship Id="rId71" Type="http://schemas.openxmlformats.org/officeDocument/2006/relationships/image" Target="../media/image31.png"/><Relationship Id="rId2" Type="http://schemas.openxmlformats.org/officeDocument/2006/relationships/tags" Target="../tags/tag2907.xml"/><Relationship Id="rId16" Type="http://schemas.openxmlformats.org/officeDocument/2006/relationships/tags" Target="../tags/tag2921.xml"/><Relationship Id="rId29" Type="http://schemas.openxmlformats.org/officeDocument/2006/relationships/tags" Target="../tags/tag2934.xml"/><Relationship Id="rId1" Type="http://schemas.openxmlformats.org/officeDocument/2006/relationships/tags" Target="../tags/tag2906.xml"/><Relationship Id="rId6" Type="http://schemas.openxmlformats.org/officeDocument/2006/relationships/tags" Target="../tags/tag2911.xml"/><Relationship Id="rId11" Type="http://schemas.openxmlformats.org/officeDocument/2006/relationships/tags" Target="../tags/tag2916.xml"/><Relationship Id="rId24" Type="http://schemas.openxmlformats.org/officeDocument/2006/relationships/tags" Target="../tags/tag2929.xml"/><Relationship Id="rId32" Type="http://schemas.openxmlformats.org/officeDocument/2006/relationships/tags" Target="../tags/tag2937.xml"/><Relationship Id="rId37" Type="http://schemas.openxmlformats.org/officeDocument/2006/relationships/tags" Target="../tags/tag2942.xml"/><Relationship Id="rId40" Type="http://schemas.openxmlformats.org/officeDocument/2006/relationships/tags" Target="../tags/tag2945.xml"/><Relationship Id="rId45" Type="http://schemas.openxmlformats.org/officeDocument/2006/relationships/tags" Target="../tags/tag2950.xml"/><Relationship Id="rId53" Type="http://schemas.openxmlformats.org/officeDocument/2006/relationships/tags" Target="../tags/tag2958.xml"/><Relationship Id="rId58" Type="http://schemas.openxmlformats.org/officeDocument/2006/relationships/tags" Target="../tags/tag2963.xml"/><Relationship Id="rId66" Type="http://schemas.openxmlformats.org/officeDocument/2006/relationships/tags" Target="../tags/tag2971.xml"/><Relationship Id="rId5" Type="http://schemas.openxmlformats.org/officeDocument/2006/relationships/tags" Target="../tags/tag2910.xml"/><Relationship Id="rId15" Type="http://schemas.openxmlformats.org/officeDocument/2006/relationships/tags" Target="../tags/tag2920.xml"/><Relationship Id="rId23" Type="http://schemas.openxmlformats.org/officeDocument/2006/relationships/tags" Target="../tags/tag2928.xml"/><Relationship Id="rId28" Type="http://schemas.openxmlformats.org/officeDocument/2006/relationships/tags" Target="../tags/tag2933.xml"/><Relationship Id="rId36" Type="http://schemas.openxmlformats.org/officeDocument/2006/relationships/tags" Target="../tags/tag2941.xml"/><Relationship Id="rId49" Type="http://schemas.openxmlformats.org/officeDocument/2006/relationships/tags" Target="../tags/tag2954.xml"/><Relationship Id="rId57" Type="http://schemas.openxmlformats.org/officeDocument/2006/relationships/tags" Target="../tags/tag2962.xml"/><Relationship Id="rId61" Type="http://schemas.openxmlformats.org/officeDocument/2006/relationships/tags" Target="../tags/tag2966.xml"/><Relationship Id="rId10" Type="http://schemas.openxmlformats.org/officeDocument/2006/relationships/tags" Target="../tags/tag2915.xml"/><Relationship Id="rId19" Type="http://schemas.openxmlformats.org/officeDocument/2006/relationships/tags" Target="../tags/tag2924.xml"/><Relationship Id="rId31" Type="http://schemas.openxmlformats.org/officeDocument/2006/relationships/tags" Target="../tags/tag2936.xml"/><Relationship Id="rId44" Type="http://schemas.openxmlformats.org/officeDocument/2006/relationships/tags" Target="../tags/tag2949.xml"/><Relationship Id="rId52" Type="http://schemas.openxmlformats.org/officeDocument/2006/relationships/tags" Target="../tags/tag2957.xml"/><Relationship Id="rId60" Type="http://schemas.openxmlformats.org/officeDocument/2006/relationships/tags" Target="../tags/tag2965.xml"/><Relationship Id="rId65" Type="http://schemas.openxmlformats.org/officeDocument/2006/relationships/tags" Target="../tags/tag2970.xml"/><Relationship Id="rId4" Type="http://schemas.openxmlformats.org/officeDocument/2006/relationships/tags" Target="../tags/tag2909.xml"/><Relationship Id="rId9" Type="http://schemas.openxmlformats.org/officeDocument/2006/relationships/tags" Target="../tags/tag2914.xml"/><Relationship Id="rId14" Type="http://schemas.openxmlformats.org/officeDocument/2006/relationships/tags" Target="../tags/tag2919.xml"/><Relationship Id="rId22" Type="http://schemas.openxmlformats.org/officeDocument/2006/relationships/tags" Target="../tags/tag2927.xml"/><Relationship Id="rId27" Type="http://schemas.openxmlformats.org/officeDocument/2006/relationships/tags" Target="../tags/tag2932.xml"/><Relationship Id="rId30" Type="http://schemas.openxmlformats.org/officeDocument/2006/relationships/tags" Target="../tags/tag2935.xml"/><Relationship Id="rId35" Type="http://schemas.openxmlformats.org/officeDocument/2006/relationships/tags" Target="../tags/tag2940.xml"/><Relationship Id="rId43" Type="http://schemas.openxmlformats.org/officeDocument/2006/relationships/tags" Target="../tags/tag2948.xml"/><Relationship Id="rId48" Type="http://schemas.openxmlformats.org/officeDocument/2006/relationships/tags" Target="../tags/tag2953.xml"/><Relationship Id="rId56" Type="http://schemas.openxmlformats.org/officeDocument/2006/relationships/tags" Target="../tags/tag2961.xml"/><Relationship Id="rId64" Type="http://schemas.openxmlformats.org/officeDocument/2006/relationships/tags" Target="../tags/tag2969.xml"/><Relationship Id="rId69" Type="http://schemas.openxmlformats.org/officeDocument/2006/relationships/tags" Target="../tags/tag2974.xml"/><Relationship Id="rId8" Type="http://schemas.openxmlformats.org/officeDocument/2006/relationships/tags" Target="../tags/tag2913.xml"/><Relationship Id="rId51" Type="http://schemas.openxmlformats.org/officeDocument/2006/relationships/tags" Target="../tags/tag2956.xml"/><Relationship Id="rId3" Type="http://schemas.openxmlformats.org/officeDocument/2006/relationships/tags" Target="../tags/tag2908.xml"/><Relationship Id="rId12" Type="http://schemas.openxmlformats.org/officeDocument/2006/relationships/tags" Target="../tags/tag2917.xml"/><Relationship Id="rId17" Type="http://schemas.openxmlformats.org/officeDocument/2006/relationships/tags" Target="../tags/tag2922.xml"/><Relationship Id="rId25" Type="http://schemas.openxmlformats.org/officeDocument/2006/relationships/tags" Target="../tags/tag2930.xml"/><Relationship Id="rId33" Type="http://schemas.openxmlformats.org/officeDocument/2006/relationships/tags" Target="../tags/tag2938.xml"/><Relationship Id="rId38" Type="http://schemas.openxmlformats.org/officeDocument/2006/relationships/tags" Target="../tags/tag2943.xml"/><Relationship Id="rId46" Type="http://schemas.openxmlformats.org/officeDocument/2006/relationships/tags" Target="../tags/tag2951.xml"/><Relationship Id="rId59" Type="http://schemas.openxmlformats.org/officeDocument/2006/relationships/tags" Target="../tags/tag2964.xml"/><Relationship Id="rId67" Type="http://schemas.openxmlformats.org/officeDocument/2006/relationships/tags" Target="../tags/tag2972.xml"/><Relationship Id="rId20" Type="http://schemas.openxmlformats.org/officeDocument/2006/relationships/tags" Target="../tags/tag2925.xml"/><Relationship Id="rId41" Type="http://schemas.openxmlformats.org/officeDocument/2006/relationships/tags" Target="../tags/tag2946.xml"/><Relationship Id="rId54" Type="http://schemas.openxmlformats.org/officeDocument/2006/relationships/tags" Target="../tags/tag2959.xml"/><Relationship Id="rId62" Type="http://schemas.openxmlformats.org/officeDocument/2006/relationships/tags" Target="../tags/tag2967.xml"/><Relationship Id="rId70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2987.xml"/><Relationship Id="rId18" Type="http://schemas.openxmlformats.org/officeDocument/2006/relationships/tags" Target="../tags/tag2992.xml"/><Relationship Id="rId26" Type="http://schemas.openxmlformats.org/officeDocument/2006/relationships/tags" Target="../tags/tag3000.xml"/><Relationship Id="rId39" Type="http://schemas.openxmlformats.org/officeDocument/2006/relationships/tags" Target="../tags/tag3013.xml"/><Relationship Id="rId21" Type="http://schemas.openxmlformats.org/officeDocument/2006/relationships/tags" Target="../tags/tag2995.xml"/><Relationship Id="rId34" Type="http://schemas.openxmlformats.org/officeDocument/2006/relationships/tags" Target="../tags/tag3008.xml"/><Relationship Id="rId42" Type="http://schemas.openxmlformats.org/officeDocument/2006/relationships/tags" Target="../tags/tag3016.xml"/><Relationship Id="rId47" Type="http://schemas.openxmlformats.org/officeDocument/2006/relationships/tags" Target="../tags/tag3021.xml"/><Relationship Id="rId50" Type="http://schemas.openxmlformats.org/officeDocument/2006/relationships/tags" Target="../tags/tag3024.xml"/><Relationship Id="rId55" Type="http://schemas.openxmlformats.org/officeDocument/2006/relationships/tags" Target="../tags/tag3029.xml"/><Relationship Id="rId63" Type="http://schemas.openxmlformats.org/officeDocument/2006/relationships/tags" Target="../tags/tag3037.xml"/><Relationship Id="rId68" Type="http://schemas.openxmlformats.org/officeDocument/2006/relationships/tags" Target="../tags/tag3042.xml"/><Relationship Id="rId7" Type="http://schemas.openxmlformats.org/officeDocument/2006/relationships/tags" Target="../tags/tag2981.xml"/><Relationship Id="rId2" Type="http://schemas.openxmlformats.org/officeDocument/2006/relationships/tags" Target="../tags/tag2976.xml"/><Relationship Id="rId16" Type="http://schemas.openxmlformats.org/officeDocument/2006/relationships/tags" Target="../tags/tag2990.xml"/><Relationship Id="rId29" Type="http://schemas.openxmlformats.org/officeDocument/2006/relationships/tags" Target="../tags/tag3003.xml"/><Relationship Id="rId1" Type="http://schemas.openxmlformats.org/officeDocument/2006/relationships/tags" Target="../tags/tag2975.xml"/><Relationship Id="rId6" Type="http://schemas.openxmlformats.org/officeDocument/2006/relationships/tags" Target="../tags/tag2980.xml"/><Relationship Id="rId11" Type="http://schemas.openxmlformats.org/officeDocument/2006/relationships/tags" Target="../tags/tag2985.xml"/><Relationship Id="rId24" Type="http://schemas.openxmlformats.org/officeDocument/2006/relationships/tags" Target="../tags/tag2998.xml"/><Relationship Id="rId32" Type="http://schemas.openxmlformats.org/officeDocument/2006/relationships/tags" Target="../tags/tag3006.xml"/><Relationship Id="rId37" Type="http://schemas.openxmlformats.org/officeDocument/2006/relationships/tags" Target="../tags/tag3011.xml"/><Relationship Id="rId40" Type="http://schemas.openxmlformats.org/officeDocument/2006/relationships/tags" Target="../tags/tag3014.xml"/><Relationship Id="rId45" Type="http://schemas.openxmlformats.org/officeDocument/2006/relationships/tags" Target="../tags/tag3019.xml"/><Relationship Id="rId53" Type="http://schemas.openxmlformats.org/officeDocument/2006/relationships/tags" Target="../tags/tag3027.xml"/><Relationship Id="rId58" Type="http://schemas.openxmlformats.org/officeDocument/2006/relationships/tags" Target="../tags/tag3032.xml"/><Relationship Id="rId66" Type="http://schemas.openxmlformats.org/officeDocument/2006/relationships/tags" Target="../tags/tag3040.xml"/><Relationship Id="rId5" Type="http://schemas.openxmlformats.org/officeDocument/2006/relationships/tags" Target="../tags/tag2979.xml"/><Relationship Id="rId15" Type="http://schemas.openxmlformats.org/officeDocument/2006/relationships/tags" Target="../tags/tag2989.xml"/><Relationship Id="rId23" Type="http://schemas.openxmlformats.org/officeDocument/2006/relationships/tags" Target="../tags/tag2997.xml"/><Relationship Id="rId28" Type="http://schemas.openxmlformats.org/officeDocument/2006/relationships/tags" Target="../tags/tag3002.xml"/><Relationship Id="rId36" Type="http://schemas.openxmlformats.org/officeDocument/2006/relationships/tags" Target="../tags/tag3010.xml"/><Relationship Id="rId49" Type="http://schemas.openxmlformats.org/officeDocument/2006/relationships/tags" Target="../tags/tag3023.xml"/><Relationship Id="rId57" Type="http://schemas.openxmlformats.org/officeDocument/2006/relationships/tags" Target="../tags/tag3031.xml"/><Relationship Id="rId61" Type="http://schemas.openxmlformats.org/officeDocument/2006/relationships/tags" Target="../tags/tag3035.xml"/><Relationship Id="rId10" Type="http://schemas.openxmlformats.org/officeDocument/2006/relationships/tags" Target="../tags/tag2984.xml"/><Relationship Id="rId19" Type="http://schemas.openxmlformats.org/officeDocument/2006/relationships/tags" Target="../tags/tag2993.xml"/><Relationship Id="rId31" Type="http://schemas.openxmlformats.org/officeDocument/2006/relationships/tags" Target="../tags/tag3005.xml"/><Relationship Id="rId44" Type="http://schemas.openxmlformats.org/officeDocument/2006/relationships/tags" Target="../tags/tag3018.xml"/><Relationship Id="rId52" Type="http://schemas.openxmlformats.org/officeDocument/2006/relationships/tags" Target="../tags/tag3026.xml"/><Relationship Id="rId60" Type="http://schemas.openxmlformats.org/officeDocument/2006/relationships/tags" Target="../tags/tag3034.xml"/><Relationship Id="rId65" Type="http://schemas.openxmlformats.org/officeDocument/2006/relationships/tags" Target="../tags/tag3039.xml"/><Relationship Id="rId4" Type="http://schemas.openxmlformats.org/officeDocument/2006/relationships/tags" Target="../tags/tag2978.xml"/><Relationship Id="rId9" Type="http://schemas.openxmlformats.org/officeDocument/2006/relationships/tags" Target="../tags/tag2983.xml"/><Relationship Id="rId14" Type="http://schemas.openxmlformats.org/officeDocument/2006/relationships/tags" Target="../tags/tag2988.xml"/><Relationship Id="rId22" Type="http://schemas.openxmlformats.org/officeDocument/2006/relationships/tags" Target="../tags/tag2996.xml"/><Relationship Id="rId27" Type="http://schemas.openxmlformats.org/officeDocument/2006/relationships/tags" Target="../tags/tag3001.xml"/><Relationship Id="rId30" Type="http://schemas.openxmlformats.org/officeDocument/2006/relationships/tags" Target="../tags/tag3004.xml"/><Relationship Id="rId35" Type="http://schemas.openxmlformats.org/officeDocument/2006/relationships/tags" Target="../tags/tag3009.xml"/><Relationship Id="rId43" Type="http://schemas.openxmlformats.org/officeDocument/2006/relationships/tags" Target="../tags/tag3017.xml"/><Relationship Id="rId48" Type="http://schemas.openxmlformats.org/officeDocument/2006/relationships/tags" Target="../tags/tag3022.xml"/><Relationship Id="rId56" Type="http://schemas.openxmlformats.org/officeDocument/2006/relationships/tags" Target="../tags/tag3030.xml"/><Relationship Id="rId64" Type="http://schemas.openxmlformats.org/officeDocument/2006/relationships/tags" Target="../tags/tag3038.xml"/><Relationship Id="rId69" Type="http://schemas.openxmlformats.org/officeDocument/2006/relationships/tags" Target="../tags/tag3043.xml"/><Relationship Id="rId8" Type="http://schemas.openxmlformats.org/officeDocument/2006/relationships/tags" Target="../tags/tag2982.xml"/><Relationship Id="rId51" Type="http://schemas.openxmlformats.org/officeDocument/2006/relationships/tags" Target="../tags/tag3025.xml"/><Relationship Id="rId3" Type="http://schemas.openxmlformats.org/officeDocument/2006/relationships/tags" Target="../tags/tag2977.xml"/><Relationship Id="rId12" Type="http://schemas.openxmlformats.org/officeDocument/2006/relationships/tags" Target="../tags/tag2986.xml"/><Relationship Id="rId17" Type="http://schemas.openxmlformats.org/officeDocument/2006/relationships/tags" Target="../tags/tag2991.xml"/><Relationship Id="rId25" Type="http://schemas.openxmlformats.org/officeDocument/2006/relationships/tags" Target="../tags/tag2999.xml"/><Relationship Id="rId33" Type="http://schemas.openxmlformats.org/officeDocument/2006/relationships/tags" Target="../tags/tag3007.xml"/><Relationship Id="rId38" Type="http://schemas.openxmlformats.org/officeDocument/2006/relationships/tags" Target="../tags/tag3012.xml"/><Relationship Id="rId46" Type="http://schemas.openxmlformats.org/officeDocument/2006/relationships/tags" Target="../tags/tag3020.xml"/><Relationship Id="rId59" Type="http://schemas.openxmlformats.org/officeDocument/2006/relationships/tags" Target="../tags/tag3033.xml"/><Relationship Id="rId67" Type="http://schemas.openxmlformats.org/officeDocument/2006/relationships/tags" Target="../tags/tag3041.xml"/><Relationship Id="rId20" Type="http://schemas.openxmlformats.org/officeDocument/2006/relationships/tags" Target="../tags/tag2994.xml"/><Relationship Id="rId41" Type="http://schemas.openxmlformats.org/officeDocument/2006/relationships/tags" Target="../tags/tag3015.xml"/><Relationship Id="rId54" Type="http://schemas.openxmlformats.org/officeDocument/2006/relationships/tags" Target="../tags/tag3028.xml"/><Relationship Id="rId62" Type="http://schemas.openxmlformats.org/officeDocument/2006/relationships/tags" Target="../tags/tag3036.xml"/><Relationship Id="rId70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50" Type="http://schemas.openxmlformats.org/officeDocument/2006/relationships/tags" Target="../tags/tag190.xml"/><Relationship Id="rId55" Type="http://schemas.openxmlformats.org/officeDocument/2006/relationships/tags" Target="../tags/tag195.xml"/><Relationship Id="rId63" Type="http://schemas.openxmlformats.org/officeDocument/2006/relationships/tags" Target="../tags/tag203.xml"/><Relationship Id="rId68" Type="http://schemas.openxmlformats.org/officeDocument/2006/relationships/tags" Target="../tags/tag208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8" Type="http://schemas.openxmlformats.org/officeDocument/2006/relationships/tags" Target="../tags/tag198.xml"/><Relationship Id="rId66" Type="http://schemas.openxmlformats.org/officeDocument/2006/relationships/tags" Target="../tags/tag206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tags" Target="../tags/tag197.xml"/><Relationship Id="rId61" Type="http://schemas.openxmlformats.org/officeDocument/2006/relationships/tags" Target="../tags/tag201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60" Type="http://schemas.openxmlformats.org/officeDocument/2006/relationships/tags" Target="../tags/tag200.xml"/><Relationship Id="rId65" Type="http://schemas.openxmlformats.org/officeDocument/2006/relationships/tags" Target="../tags/tag205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56" Type="http://schemas.openxmlformats.org/officeDocument/2006/relationships/tags" Target="../tags/tag196.xml"/><Relationship Id="rId64" Type="http://schemas.openxmlformats.org/officeDocument/2006/relationships/tags" Target="../tags/tag204.xml"/><Relationship Id="rId69" Type="http://schemas.openxmlformats.org/officeDocument/2006/relationships/tags" Target="../tags/tag209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59" Type="http://schemas.openxmlformats.org/officeDocument/2006/relationships/tags" Target="../tags/tag199.xml"/><Relationship Id="rId67" Type="http://schemas.openxmlformats.org/officeDocument/2006/relationships/tags" Target="../tags/tag207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tags" Target="../tags/tag194.xml"/><Relationship Id="rId62" Type="http://schemas.openxmlformats.org/officeDocument/2006/relationships/tags" Target="../tags/tag202.xml"/><Relationship Id="rId70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tags" Target="../tags/tag3056.xml"/><Relationship Id="rId18" Type="http://schemas.openxmlformats.org/officeDocument/2006/relationships/tags" Target="../tags/tag3061.xml"/><Relationship Id="rId26" Type="http://schemas.openxmlformats.org/officeDocument/2006/relationships/tags" Target="../tags/tag3069.xml"/><Relationship Id="rId39" Type="http://schemas.openxmlformats.org/officeDocument/2006/relationships/tags" Target="../tags/tag3082.xml"/><Relationship Id="rId21" Type="http://schemas.openxmlformats.org/officeDocument/2006/relationships/tags" Target="../tags/tag3064.xml"/><Relationship Id="rId34" Type="http://schemas.openxmlformats.org/officeDocument/2006/relationships/tags" Target="../tags/tag3077.xml"/><Relationship Id="rId42" Type="http://schemas.openxmlformats.org/officeDocument/2006/relationships/tags" Target="../tags/tag3085.xml"/><Relationship Id="rId47" Type="http://schemas.openxmlformats.org/officeDocument/2006/relationships/tags" Target="../tags/tag3090.xml"/><Relationship Id="rId50" Type="http://schemas.openxmlformats.org/officeDocument/2006/relationships/tags" Target="../tags/tag3093.xml"/><Relationship Id="rId55" Type="http://schemas.openxmlformats.org/officeDocument/2006/relationships/tags" Target="../tags/tag3098.xml"/><Relationship Id="rId63" Type="http://schemas.openxmlformats.org/officeDocument/2006/relationships/tags" Target="../tags/tag3106.xml"/><Relationship Id="rId68" Type="http://schemas.openxmlformats.org/officeDocument/2006/relationships/tags" Target="../tags/tag3111.xml"/><Relationship Id="rId7" Type="http://schemas.openxmlformats.org/officeDocument/2006/relationships/tags" Target="../tags/tag3050.xml"/><Relationship Id="rId2" Type="http://schemas.openxmlformats.org/officeDocument/2006/relationships/tags" Target="../tags/tag3045.xml"/><Relationship Id="rId16" Type="http://schemas.openxmlformats.org/officeDocument/2006/relationships/tags" Target="../tags/tag3059.xml"/><Relationship Id="rId29" Type="http://schemas.openxmlformats.org/officeDocument/2006/relationships/tags" Target="../tags/tag3072.xml"/><Relationship Id="rId1" Type="http://schemas.openxmlformats.org/officeDocument/2006/relationships/tags" Target="../tags/tag3044.xml"/><Relationship Id="rId6" Type="http://schemas.openxmlformats.org/officeDocument/2006/relationships/tags" Target="../tags/tag3049.xml"/><Relationship Id="rId11" Type="http://schemas.openxmlformats.org/officeDocument/2006/relationships/tags" Target="../tags/tag3054.xml"/><Relationship Id="rId24" Type="http://schemas.openxmlformats.org/officeDocument/2006/relationships/tags" Target="../tags/tag3067.xml"/><Relationship Id="rId32" Type="http://schemas.openxmlformats.org/officeDocument/2006/relationships/tags" Target="../tags/tag3075.xml"/><Relationship Id="rId37" Type="http://schemas.openxmlformats.org/officeDocument/2006/relationships/tags" Target="../tags/tag3080.xml"/><Relationship Id="rId40" Type="http://schemas.openxmlformats.org/officeDocument/2006/relationships/tags" Target="../tags/tag3083.xml"/><Relationship Id="rId45" Type="http://schemas.openxmlformats.org/officeDocument/2006/relationships/tags" Target="../tags/tag3088.xml"/><Relationship Id="rId53" Type="http://schemas.openxmlformats.org/officeDocument/2006/relationships/tags" Target="../tags/tag3096.xml"/><Relationship Id="rId58" Type="http://schemas.openxmlformats.org/officeDocument/2006/relationships/tags" Target="../tags/tag3101.xml"/><Relationship Id="rId66" Type="http://schemas.openxmlformats.org/officeDocument/2006/relationships/tags" Target="../tags/tag3109.xml"/><Relationship Id="rId5" Type="http://schemas.openxmlformats.org/officeDocument/2006/relationships/tags" Target="../tags/tag3048.xml"/><Relationship Id="rId15" Type="http://schemas.openxmlformats.org/officeDocument/2006/relationships/tags" Target="../tags/tag3058.xml"/><Relationship Id="rId23" Type="http://schemas.openxmlformats.org/officeDocument/2006/relationships/tags" Target="../tags/tag3066.xml"/><Relationship Id="rId28" Type="http://schemas.openxmlformats.org/officeDocument/2006/relationships/tags" Target="../tags/tag3071.xml"/><Relationship Id="rId36" Type="http://schemas.openxmlformats.org/officeDocument/2006/relationships/tags" Target="../tags/tag3079.xml"/><Relationship Id="rId49" Type="http://schemas.openxmlformats.org/officeDocument/2006/relationships/tags" Target="../tags/tag3092.xml"/><Relationship Id="rId57" Type="http://schemas.openxmlformats.org/officeDocument/2006/relationships/tags" Target="../tags/tag3100.xml"/><Relationship Id="rId61" Type="http://schemas.openxmlformats.org/officeDocument/2006/relationships/tags" Target="../tags/tag3104.xml"/><Relationship Id="rId10" Type="http://schemas.openxmlformats.org/officeDocument/2006/relationships/tags" Target="../tags/tag3053.xml"/><Relationship Id="rId19" Type="http://schemas.openxmlformats.org/officeDocument/2006/relationships/tags" Target="../tags/tag3062.xml"/><Relationship Id="rId31" Type="http://schemas.openxmlformats.org/officeDocument/2006/relationships/tags" Target="../tags/tag3074.xml"/><Relationship Id="rId44" Type="http://schemas.openxmlformats.org/officeDocument/2006/relationships/tags" Target="../tags/tag3087.xml"/><Relationship Id="rId52" Type="http://schemas.openxmlformats.org/officeDocument/2006/relationships/tags" Target="../tags/tag3095.xml"/><Relationship Id="rId60" Type="http://schemas.openxmlformats.org/officeDocument/2006/relationships/tags" Target="../tags/tag3103.xml"/><Relationship Id="rId65" Type="http://schemas.openxmlformats.org/officeDocument/2006/relationships/tags" Target="../tags/tag3108.xml"/><Relationship Id="rId4" Type="http://schemas.openxmlformats.org/officeDocument/2006/relationships/tags" Target="../tags/tag3047.xml"/><Relationship Id="rId9" Type="http://schemas.openxmlformats.org/officeDocument/2006/relationships/tags" Target="../tags/tag3052.xml"/><Relationship Id="rId14" Type="http://schemas.openxmlformats.org/officeDocument/2006/relationships/tags" Target="../tags/tag3057.xml"/><Relationship Id="rId22" Type="http://schemas.openxmlformats.org/officeDocument/2006/relationships/tags" Target="../tags/tag3065.xml"/><Relationship Id="rId27" Type="http://schemas.openxmlformats.org/officeDocument/2006/relationships/tags" Target="../tags/tag3070.xml"/><Relationship Id="rId30" Type="http://schemas.openxmlformats.org/officeDocument/2006/relationships/tags" Target="../tags/tag3073.xml"/><Relationship Id="rId35" Type="http://schemas.openxmlformats.org/officeDocument/2006/relationships/tags" Target="../tags/tag3078.xml"/><Relationship Id="rId43" Type="http://schemas.openxmlformats.org/officeDocument/2006/relationships/tags" Target="../tags/tag3086.xml"/><Relationship Id="rId48" Type="http://schemas.openxmlformats.org/officeDocument/2006/relationships/tags" Target="../tags/tag3091.xml"/><Relationship Id="rId56" Type="http://schemas.openxmlformats.org/officeDocument/2006/relationships/tags" Target="../tags/tag3099.xml"/><Relationship Id="rId64" Type="http://schemas.openxmlformats.org/officeDocument/2006/relationships/tags" Target="../tags/tag3107.xml"/><Relationship Id="rId69" Type="http://schemas.openxmlformats.org/officeDocument/2006/relationships/tags" Target="../tags/tag3112.xml"/><Relationship Id="rId8" Type="http://schemas.openxmlformats.org/officeDocument/2006/relationships/tags" Target="../tags/tag3051.xml"/><Relationship Id="rId51" Type="http://schemas.openxmlformats.org/officeDocument/2006/relationships/tags" Target="../tags/tag3094.xml"/><Relationship Id="rId3" Type="http://schemas.openxmlformats.org/officeDocument/2006/relationships/tags" Target="../tags/tag3046.xml"/><Relationship Id="rId12" Type="http://schemas.openxmlformats.org/officeDocument/2006/relationships/tags" Target="../tags/tag3055.xml"/><Relationship Id="rId17" Type="http://schemas.openxmlformats.org/officeDocument/2006/relationships/tags" Target="../tags/tag3060.xml"/><Relationship Id="rId25" Type="http://schemas.openxmlformats.org/officeDocument/2006/relationships/tags" Target="../tags/tag3068.xml"/><Relationship Id="rId33" Type="http://schemas.openxmlformats.org/officeDocument/2006/relationships/tags" Target="../tags/tag3076.xml"/><Relationship Id="rId38" Type="http://schemas.openxmlformats.org/officeDocument/2006/relationships/tags" Target="../tags/tag3081.xml"/><Relationship Id="rId46" Type="http://schemas.openxmlformats.org/officeDocument/2006/relationships/tags" Target="../tags/tag3089.xml"/><Relationship Id="rId59" Type="http://schemas.openxmlformats.org/officeDocument/2006/relationships/tags" Target="../tags/tag3102.xml"/><Relationship Id="rId67" Type="http://schemas.openxmlformats.org/officeDocument/2006/relationships/tags" Target="../tags/tag3110.xml"/><Relationship Id="rId20" Type="http://schemas.openxmlformats.org/officeDocument/2006/relationships/tags" Target="../tags/tag3063.xml"/><Relationship Id="rId41" Type="http://schemas.openxmlformats.org/officeDocument/2006/relationships/tags" Target="../tags/tag3084.xml"/><Relationship Id="rId54" Type="http://schemas.openxmlformats.org/officeDocument/2006/relationships/tags" Target="../tags/tag3097.xml"/><Relationship Id="rId62" Type="http://schemas.openxmlformats.org/officeDocument/2006/relationships/tags" Target="../tags/tag3105.xml"/><Relationship Id="rId70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3125.xml"/><Relationship Id="rId18" Type="http://schemas.openxmlformats.org/officeDocument/2006/relationships/tags" Target="../tags/tag3130.xml"/><Relationship Id="rId26" Type="http://schemas.openxmlformats.org/officeDocument/2006/relationships/tags" Target="../tags/tag3138.xml"/><Relationship Id="rId39" Type="http://schemas.openxmlformats.org/officeDocument/2006/relationships/tags" Target="../tags/tag3151.xml"/><Relationship Id="rId21" Type="http://schemas.openxmlformats.org/officeDocument/2006/relationships/tags" Target="../tags/tag3133.xml"/><Relationship Id="rId34" Type="http://schemas.openxmlformats.org/officeDocument/2006/relationships/tags" Target="../tags/tag3146.xml"/><Relationship Id="rId42" Type="http://schemas.openxmlformats.org/officeDocument/2006/relationships/tags" Target="../tags/tag3154.xml"/><Relationship Id="rId47" Type="http://schemas.openxmlformats.org/officeDocument/2006/relationships/tags" Target="../tags/tag3159.xml"/><Relationship Id="rId50" Type="http://schemas.openxmlformats.org/officeDocument/2006/relationships/tags" Target="../tags/tag3162.xml"/><Relationship Id="rId55" Type="http://schemas.openxmlformats.org/officeDocument/2006/relationships/tags" Target="../tags/tag3167.xml"/><Relationship Id="rId63" Type="http://schemas.openxmlformats.org/officeDocument/2006/relationships/tags" Target="../tags/tag3175.xml"/><Relationship Id="rId68" Type="http://schemas.openxmlformats.org/officeDocument/2006/relationships/tags" Target="../tags/tag3180.xml"/><Relationship Id="rId7" Type="http://schemas.openxmlformats.org/officeDocument/2006/relationships/tags" Target="../tags/tag3119.xml"/><Relationship Id="rId2" Type="http://schemas.openxmlformats.org/officeDocument/2006/relationships/tags" Target="../tags/tag3114.xml"/><Relationship Id="rId16" Type="http://schemas.openxmlformats.org/officeDocument/2006/relationships/tags" Target="../tags/tag3128.xml"/><Relationship Id="rId29" Type="http://schemas.openxmlformats.org/officeDocument/2006/relationships/tags" Target="../tags/tag3141.xml"/><Relationship Id="rId1" Type="http://schemas.openxmlformats.org/officeDocument/2006/relationships/tags" Target="../tags/tag3113.xml"/><Relationship Id="rId6" Type="http://schemas.openxmlformats.org/officeDocument/2006/relationships/tags" Target="../tags/tag3118.xml"/><Relationship Id="rId11" Type="http://schemas.openxmlformats.org/officeDocument/2006/relationships/tags" Target="../tags/tag3123.xml"/><Relationship Id="rId24" Type="http://schemas.openxmlformats.org/officeDocument/2006/relationships/tags" Target="../tags/tag3136.xml"/><Relationship Id="rId32" Type="http://schemas.openxmlformats.org/officeDocument/2006/relationships/tags" Target="../tags/tag3144.xml"/><Relationship Id="rId37" Type="http://schemas.openxmlformats.org/officeDocument/2006/relationships/tags" Target="../tags/tag3149.xml"/><Relationship Id="rId40" Type="http://schemas.openxmlformats.org/officeDocument/2006/relationships/tags" Target="../tags/tag3152.xml"/><Relationship Id="rId45" Type="http://schemas.openxmlformats.org/officeDocument/2006/relationships/tags" Target="../tags/tag3157.xml"/><Relationship Id="rId53" Type="http://schemas.openxmlformats.org/officeDocument/2006/relationships/tags" Target="../tags/tag3165.xml"/><Relationship Id="rId58" Type="http://schemas.openxmlformats.org/officeDocument/2006/relationships/tags" Target="../tags/tag3170.xml"/><Relationship Id="rId66" Type="http://schemas.openxmlformats.org/officeDocument/2006/relationships/tags" Target="../tags/tag3178.xml"/><Relationship Id="rId5" Type="http://schemas.openxmlformats.org/officeDocument/2006/relationships/tags" Target="../tags/tag3117.xml"/><Relationship Id="rId15" Type="http://schemas.openxmlformats.org/officeDocument/2006/relationships/tags" Target="../tags/tag3127.xml"/><Relationship Id="rId23" Type="http://schemas.openxmlformats.org/officeDocument/2006/relationships/tags" Target="../tags/tag3135.xml"/><Relationship Id="rId28" Type="http://schemas.openxmlformats.org/officeDocument/2006/relationships/tags" Target="../tags/tag3140.xml"/><Relationship Id="rId36" Type="http://schemas.openxmlformats.org/officeDocument/2006/relationships/tags" Target="../tags/tag3148.xml"/><Relationship Id="rId49" Type="http://schemas.openxmlformats.org/officeDocument/2006/relationships/tags" Target="../tags/tag3161.xml"/><Relationship Id="rId57" Type="http://schemas.openxmlformats.org/officeDocument/2006/relationships/tags" Target="../tags/tag3169.xml"/><Relationship Id="rId61" Type="http://schemas.openxmlformats.org/officeDocument/2006/relationships/tags" Target="../tags/tag3173.xml"/><Relationship Id="rId10" Type="http://schemas.openxmlformats.org/officeDocument/2006/relationships/tags" Target="../tags/tag3122.xml"/><Relationship Id="rId19" Type="http://schemas.openxmlformats.org/officeDocument/2006/relationships/tags" Target="../tags/tag3131.xml"/><Relationship Id="rId31" Type="http://schemas.openxmlformats.org/officeDocument/2006/relationships/tags" Target="../tags/tag3143.xml"/><Relationship Id="rId44" Type="http://schemas.openxmlformats.org/officeDocument/2006/relationships/tags" Target="../tags/tag3156.xml"/><Relationship Id="rId52" Type="http://schemas.openxmlformats.org/officeDocument/2006/relationships/tags" Target="../tags/tag3164.xml"/><Relationship Id="rId60" Type="http://schemas.openxmlformats.org/officeDocument/2006/relationships/tags" Target="../tags/tag3172.xml"/><Relationship Id="rId65" Type="http://schemas.openxmlformats.org/officeDocument/2006/relationships/tags" Target="../tags/tag3177.xml"/><Relationship Id="rId4" Type="http://schemas.openxmlformats.org/officeDocument/2006/relationships/tags" Target="../tags/tag3116.xml"/><Relationship Id="rId9" Type="http://schemas.openxmlformats.org/officeDocument/2006/relationships/tags" Target="../tags/tag3121.xml"/><Relationship Id="rId14" Type="http://schemas.openxmlformats.org/officeDocument/2006/relationships/tags" Target="../tags/tag3126.xml"/><Relationship Id="rId22" Type="http://schemas.openxmlformats.org/officeDocument/2006/relationships/tags" Target="../tags/tag3134.xml"/><Relationship Id="rId27" Type="http://schemas.openxmlformats.org/officeDocument/2006/relationships/tags" Target="../tags/tag3139.xml"/><Relationship Id="rId30" Type="http://schemas.openxmlformats.org/officeDocument/2006/relationships/tags" Target="../tags/tag3142.xml"/><Relationship Id="rId35" Type="http://schemas.openxmlformats.org/officeDocument/2006/relationships/tags" Target="../tags/tag3147.xml"/><Relationship Id="rId43" Type="http://schemas.openxmlformats.org/officeDocument/2006/relationships/tags" Target="../tags/tag3155.xml"/><Relationship Id="rId48" Type="http://schemas.openxmlformats.org/officeDocument/2006/relationships/tags" Target="../tags/tag3160.xml"/><Relationship Id="rId56" Type="http://schemas.openxmlformats.org/officeDocument/2006/relationships/tags" Target="../tags/tag3168.xml"/><Relationship Id="rId64" Type="http://schemas.openxmlformats.org/officeDocument/2006/relationships/tags" Target="../tags/tag3176.xml"/><Relationship Id="rId69" Type="http://schemas.openxmlformats.org/officeDocument/2006/relationships/tags" Target="../tags/tag3181.xml"/><Relationship Id="rId8" Type="http://schemas.openxmlformats.org/officeDocument/2006/relationships/tags" Target="../tags/tag3120.xml"/><Relationship Id="rId51" Type="http://schemas.openxmlformats.org/officeDocument/2006/relationships/tags" Target="../tags/tag3163.xml"/><Relationship Id="rId3" Type="http://schemas.openxmlformats.org/officeDocument/2006/relationships/tags" Target="../tags/tag3115.xml"/><Relationship Id="rId12" Type="http://schemas.openxmlformats.org/officeDocument/2006/relationships/tags" Target="../tags/tag3124.xml"/><Relationship Id="rId17" Type="http://schemas.openxmlformats.org/officeDocument/2006/relationships/tags" Target="../tags/tag3129.xml"/><Relationship Id="rId25" Type="http://schemas.openxmlformats.org/officeDocument/2006/relationships/tags" Target="../tags/tag3137.xml"/><Relationship Id="rId33" Type="http://schemas.openxmlformats.org/officeDocument/2006/relationships/tags" Target="../tags/tag3145.xml"/><Relationship Id="rId38" Type="http://schemas.openxmlformats.org/officeDocument/2006/relationships/tags" Target="../tags/tag3150.xml"/><Relationship Id="rId46" Type="http://schemas.openxmlformats.org/officeDocument/2006/relationships/tags" Target="../tags/tag3158.xml"/><Relationship Id="rId59" Type="http://schemas.openxmlformats.org/officeDocument/2006/relationships/tags" Target="../tags/tag3171.xml"/><Relationship Id="rId67" Type="http://schemas.openxmlformats.org/officeDocument/2006/relationships/tags" Target="../tags/tag3179.xml"/><Relationship Id="rId20" Type="http://schemas.openxmlformats.org/officeDocument/2006/relationships/tags" Target="../tags/tag3132.xml"/><Relationship Id="rId41" Type="http://schemas.openxmlformats.org/officeDocument/2006/relationships/tags" Target="../tags/tag3153.xml"/><Relationship Id="rId54" Type="http://schemas.openxmlformats.org/officeDocument/2006/relationships/tags" Target="../tags/tag3166.xml"/><Relationship Id="rId62" Type="http://schemas.openxmlformats.org/officeDocument/2006/relationships/tags" Target="../tags/tag3174.xml"/><Relationship Id="rId70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3194.xml"/><Relationship Id="rId18" Type="http://schemas.openxmlformats.org/officeDocument/2006/relationships/tags" Target="../tags/tag3199.xml"/><Relationship Id="rId26" Type="http://schemas.openxmlformats.org/officeDocument/2006/relationships/tags" Target="../tags/tag3207.xml"/><Relationship Id="rId39" Type="http://schemas.openxmlformats.org/officeDocument/2006/relationships/tags" Target="../tags/tag3220.xml"/><Relationship Id="rId21" Type="http://schemas.openxmlformats.org/officeDocument/2006/relationships/tags" Target="../tags/tag3202.xml"/><Relationship Id="rId34" Type="http://schemas.openxmlformats.org/officeDocument/2006/relationships/tags" Target="../tags/tag3215.xml"/><Relationship Id="rId42" Type="http://schemas.openxmlformats.org/officeDocument/2006/relationships/tags" Target="../tags/tag3223.xml"/><Relationship Id="rId47" Type="http://schemas.openxmlformats.org/officeDocument/2006/relationships/tags" Target="../tags/tag3228.xml"/><Relationship Id="rId50" Type="http://schemas.openxmlformats.org/officeDocument/2006/relationships/tags" Target="../tags/tag3231.xml"/><Relationship Id="rId55" Type="http://schemas.openxmlformats.org/officeDocument/2006/relationships/tags" Target="../tags/tag3236.xml"/><Relationship Id="rId63" Type="http://schemas.openxmlformats.org/officeDocument/2006/relationships/tags" Target="../tags/tag3244.xml"/><Relationship Id="rId68" Type="http://schemas.openxmlformats.org/officeDocument/2006/relationships/tags" Target="../tags/tag3249.xml"/><Relationship Id="rId7" Type="http://schemas.openxmlformats.org/officeDocument/2006/relationships/tags" Target="../tags/tag3188.xml"/><Relationship Id="rId2" Type="http://schemas.openxmlformats.org/officeDocument/2006/relationships/tags" Target="../tags/tag3183.xml"/><Relationship Id="rId16" Type="http://schemas.openxmlformats.org/officeDocument/2006/relationships/tags" Target="../tags/tag3197.xml"/><Relationship Id="rId29" Type="http://schemas.openxmlformats.org/officeDocument/2006/relationships/tags" Target="../tags/tag3210.xml"/><Relationship Id="rId1" Type="http://schemas.openxmlformats.org/officeDocument/2006/relationships/tags" Target="../tags/tag3182.xml"/><Relationship Id="rId6" Type="http://schemas.openxmlformats.org/officeDocument/2006/relationships/tags" Target="../tags/tag3187.xml"/><Relationship Id="rId11" Type="http://schemas.openxmlformats.org/officeDocument/2006/relationships/tags" Target="../tags/tag3192.xml"/><Relationship Id="rId24" Type="http://schemas.openxmlformats.org/officeDocument/2006/relationships/tags" Target="../tags/tag3205.xml"/><Relationship Id="rId32" Type="http://schemas.openxmlformats.org/officeDocument/2006/relationships/tags" Target="../tags/tag3213.xml"/><Relationship Id="rId37" Type="http://schemas.openxmlformats.org/officeDocument/2006/relationships/tags" Target="../tags/tag3218.xml"/><Relationship Id="rId40" Type="http://schemas.openxmlformats.org/officeDocument/2006/relationships/tags" Target="../tags/tag3221.xml"/><Relationship Id="rId45" Type="http://schemas.openxmlformats.org/officeDocument/2006/relationships/tags" Target="../tags/tag3226.xml"/><Relationship Id="rId53" Type="http://schemas.openxmlformats.org/officeDocument/2006/relationships/tags" Target="../tags/tag3234.xml"/><Relationship Id="rId58" Type="http://schemas.openxmlformats.org/officeDocument/2006/relationships/tags" Target="../tags/tag3239.xml"/><Relationship Id="rId66" Type="http://schemas.openxmlformats.org/officeDocument/2006/relationships/tags" Target="../tags/tag3247.xml"/><Relationship Id="rId5" Type="http://schemas.openxmlformats.org/officeDocument/2006/relationships/tags" Target="../tags/tag3186.xml"/><Relationship Id="rId15" Type="http://schemas.openxmlformats.org/officeDocument/2006/relationships/tags" Target="../tags/tag3196.xml"/><Relationship Id="rId23" Type="http://schemas.openxmlformats.org/officeDocument/2006/relationships/tags" Target="../tags/tag3204.xml"/><Relationship Id="rId28" Type="http://schemas.openxmlformats.org/officeDocument/2006/relationships/tags" Target="../tags/tag3209.xml"/><Relationship Id="rId36" Type="http://schemas.openxmlformats.org/officeDocument/2006/relationships/tags" Target="../tags/tag3217.xml"/><Relationship Id="rId49" Type="http://schemas.openxmlformats.org/officeDocument/2006/relationships/tags" Target="../tags/tag3230.xml"/><Relationship Id="rId57" Type="http://schemas.openxmlformats.org/officeDocument/2006/relationships/tags" Target="../tags/tag3238.xml"/><Relationship Id="rId61" Type="http://schemas.openxmlformats.org/officeDocument/2006/relationships/tags" Target="../tags/tag3242.xml"/><Relationship Id="rId10" Type="http://schemas.openxmlformats.org/officeDocument/2006/relationships/tags" Target="../tags/tag3191.xml"/><Relationship Id="rId19" Type="http://schemas.openxmlformats.org/officeDocument/2006/relationships/tags" Target="../tags/tag3200.xml"/><Relationship Id="rId31" Type="http://schemas.openxmlformats.org/officeDocument/2006/relationships/tags" Target="../tags/tag3212.xml"/><Relationship Id="rId44" Type="http://schemas.openxmlformats.org/officeDocument/2006/relationships/tags" Target="../tags/tag3225.xml"/><Relationship Id="rId52" Type="http://schemas.openxmlformats.org/officeDocument/2006/relationships/tags" Target="../tags/tag3233.xml"/><Relationship Id="rId60" Type="http://schemas.openxmlformats.org/officeDocument/2006/relationships/tags" Target="../tags/tag3241.xml"/><Relationship Id="rId65" Type="http://schemas.openxmlformats.org/officeDocument/2006/relationships/tags" Target="../tags/tag3246.xml"/><Relationship Id="rId4" Type="http://schemas.openxmlformats.org/officeDocument/2006/relationships/tags" Target="../tags/tag3185.xml"/><Relationship Id="rId9" Type="http://schemas.openxmlformats.org/officeDocument/2006/relationships/tags" Target="../tags/tag3190.xml"/><Relationship Id="rId14" Type="http://schemas.openxmlformats.org/officeDocument/2006/relationships/tags" Target="../tags/tag3195.xml"/><Relationship Id="rId22" Type="http://schemas.openxmlformats.org/officeDocument/2006/relationships/tags" Target="../tags/tag3203.xml"/><Relationship Id="rId27" Type="http://schemas.openxmlformats.org/officeDocument/2006/relationships/tags" Target="../tags/tag3208.xml"/><Relationship Id="rId30" Type="http://schemas.openxmlformats.org/officeDocument/2006/relationships/tags" Target="../tags/tag3211.xml"/><Relationship Id="rId35" Type="http://schemas.openxmlformats.org/officeDocument/2006/relationships/tags" Target="../tags/tag3216.xml"/><Relationship Id="rId43" Type="http://schemas.openxmlformats.org/officeDocument/2006/relationships/tags" Target="../tags/tag3224.xml"/><Relationship Id="rId48" Type="http://schemas.openxmlformats.org/officeDocument/2006/relationships/tags" Target="../tags/tag3229.xml"/><Relationship Id="rId56" Type="http://schemas.openxmlformats.org/officeDocument/2006/relationships/tags" Target="../tags/tag3237.xml"/><Relationship Id="rId64" Type="http://schemas.openxmlformats.org/officeDocument/2006/relationships/tags" Target="../tags/tag3245.xml"/><Relationship Id="rId69" Type="http://schemas.openxmlformats.org/officeDocument/2006/relationships/tags" Target="../tags/tag3250.xml"/><Relationship Id="rId8" Type="http://schemas.openxmlformats.org/officeDocument/2006/relationships/tags" Target="../tags/tag3189.xml"/><Relationship Id="rId51" Type="http://schemas.openxmlformats.org/officeDocument/2006/relationships/tags" Target="../tags/tag3232.xml"/><Relationship Id="rId3" Type="http://schemas.openxmlformats.org/officeDocument/2006/relationships/tags" Target="../tags/tag3184.xml"/><Relationship Id="rId12" Type="http://schemas.openxmlformats.org/officeDocument/2006/relationships/tags" Target="../tags/tag3193.xml"/><Relationship Id="rId17" Type="http://schemas.openxmlformats.org/officeDocument/2006/relationships/tags" Target="../tags/tag3198.xml"/><Relationship Id="rId25" Type="http://schemas.openxmlformats.org/officeDocument/2006/relationships/tags" Target="../tags/tag3206.xml"/><Relationship Id="rId33" Type="http://schemas.openxmlformats.org/officeDocument/2006/relationships/tags" Target="../tags/tag3214.xml"/><Relationship Id="rId38" Type="http://schemas.openxmlformats.org/officeDocument/2006/relationships/tags" Target="../tags/tag3219.xml"/><Relationship Id="rId46" Type="http://schemas.openxmlformats.org/officeDocument/2006/relationships/tags" Target="../tags/tag3227.xml"/><Relationship Id="rId59" Type="http://schemas.openxmlformats.org/officeDocument/2006/relationships/tags" Target="../tags/tag3240.xml"/><Relationship Id="rId67" Type="http://schemas.openxmlformats.org/officeDocument/2006/relationships/tags" Target="../tags/tag3248.xml"/><Relationship Id="rId20" Type="http://schemas.openxmlformats.org/officeDocument/2006/relationships/tags" Target="../tags/tag3201.xml"/><Relationship Id="rId41" Type="http://schemas.openxmlformats.org/officeDocument/2006/relationships/tags" Target="../tags/tag3222.xml"/><Relationship Id="rId54" Type="http://schemas.openxmlformats.org/officeDocument/2006/relationships/tags" Target="../tags/tag3235.xml"/><Relationship Id="rId62" Type="http://schemas.openxmlformats.org/officeDocument/2006/relationships/tags" Target="../tags/tag3243.xml"/><Relationship Id="rId70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3263.xml"/><Relationship Id="rId18" Type="http://schemas.openxmlformats.org/officeDocument/2006/relationships/tags" Target="../tags/tag3268.xml"/><Relationship Id="rId26" Type="http://schemas.openxmlformats.org/officeDocument/2006/relationships/tags" Target="../tags/tag3276.xml"/><Relationship Id="rId39" Type="http://schemas.openxmlformats.org/officeDocument/2006/relationships/tags" Target="../tags/tag3289.xml"/><Relationship Id="rId21" Type="http://schemas.openxmlformats.org/officeDocument/2006/relationships/tags" Target="../tags/tag3271.xml"/><Relationship Id="rId34" Type="http://schemas.openxmlformats.org/officeDocument/2006/relationships/tags" Target="../tags/tag3284.xml"/><Relationship Id="rId42" Type="http://schemas.openxmlformats.org/officeDocument/2006/relationships/tags" Target="../tags/tag3292.xml"/><Relationship Id="rId47" Type="http://schemas.openxmlformats.org/officeDocument/2006/relationships/tags" Target="../tags/tag3297.xml"/><Relationship Id="rId50" Type="http://schemas.openxmlformats.org/officeDocument/2006/relationships/tags" Target="../tags/tag3300.xml"/><Relationship Id="rId55" Type="http://schemas.openxmlformats.org/officeDocument/2006/relationships/tags" Target="../tags/tag3305.xml"/><Relationship Id="rId63" Type="http://schemas.openxmlformats.org/officeDocument/2006/relationships/tags" Target="../tags/tag3313.xml"/><Relationship Id="rId68" Type="http://schemas.openxmlformats.org/officeDocument/2006/relationships/tags" Target="../tags/tag3318.xml"/><Relationship Id="rId7" Type="http://schemas.openxmlformats.org/officeDocument/2006/relationships/tags" Target="../tags/tag3257.xml"/><Relationship Id="rId71" Type="http://schemas.openxmlformats.org/officeDocument/2006/relationships/image" Target="../media/image31.png"/><Relationship Id="rId2" Type="http://schemas.openxmlformats.org/officeDocument/2006/relationships/tags" Target="../tags/tag3252.xml"/><Relationship Id="rId16" Type="http://schemas.openxmlformats.org/officeDocument/2006/relationships/tags" Target="../tags/tag3266.xml"/><Relationship Id="rId29" Type="http://schemas.openxmlformats.org/officeDocument/2006/relationships/tags" Target="../tags/tag3279.xml"/><Relationship Id="rId1" Type="http://schemas.openxmlformats.org/officeDocument/2006/relationships/tags" Target="../tags/tag3251.xml"/><Relationship Id="rId6" Type="http://schemas.openxmlformats.org/officeDocument/2006/relationships/tags" Target="../tags/tag3256.xml"/><Relationship Id="rId11" Type="http://schemas.openxmlformats.org/officeDocument/2006/relationships/tags" Target="../tags/tag3261.xml"/><Relationship Id="rId24" Type="http://schemas.openxmlformats.org/officeDocument/2006/relationships/tags" Target="../tags/tag3274.xml"/><Relationship Id="rId32" Type="http://schemas.openxmlformats.org/officeDocument/2006/relationships/tags" Target="../tags/tag3282.xml"/><Relationship Id="rId37" Type="http://schemas.openxmlformats.org/officeDocument/2006/relationships/tags" Target="../tags/tag3287.xml"/><Relationship Id="rId40" Type="http://schemas.openxmlformats.org/officeDocument/2006/relationships/tags" Target="../tags/tag3290.xml"/><Relationship Id="rId45" Type="http://schemas.openxmlformats.org/officeDocument/2006/relationships/tags" Target="../tags/tag3295.xml"/><Relationship Id="rId53" Type="http://schemas.openxmlformats.org/officeDocument/2006/relationships/tags" Target="../tags/tag3303.xml"/><Relationship Id="rId58" Type="http://schemas.openxmlformats.org/officeDocument/2006/relationships/tags" Target="../tags/tag3308.xml"/><Relationship Id="rId66" Type="http://schemas.openxmlformats.org/officeDocument/2006/relationships/tags" Target="../tags/tag3316.xml"/><Relationship Id="rId5" Type="http://schemas.openxmlformats.org/officeDocument/2006/relationships/tags" Target="../tags/tag3255.xml"/><Relationship Id="rId15" Type="http://schemas.openxmlformats.org/officeDocument/2006/relationships/tags" Target="../tags/tag3265.xml"/><Relationship Id="rId23" Type="http://schemas.openxmlformats.org/officeDocument/2006/relationships/tags" Target="../tags/tag3273.xml"/><Relationship Id="rId28" Type="http://schemas.openxmlformats.org/officeDocument/2006/relationships/tags" Target="../tags/tag3278.xml"/><Relationship Id="rId36" Type="http://schemas.openxmlformats.org/officeDocument/2006/relationships/tags" Target="../tags/tag3286.xml"/><Relationship Id="rId49" Type="http://schemas.openxmlformats.org/officeDocument/2006/relationships/tags" Target="../tags/tag3299.xml"/><Relationship Id="rId57" Type="http://schemas.openxmlformats.org/officeDocument/2006/relationships/tags" Target="../tags/tag3307.xml"/><Relationship Id="rId61" Type="http://schemas.openxmlformats.org/officeDocument/2006/relationships/tags" Target="../tags/tag3311.xml"/><Relationship Id="rId10" Type="http://schemas.openxmlformats.org/officeDocument/2006/relationships/tags" Target="../tags/tag3260.xml"/><Relationship Id="rId19" Type="http://schemas.openxmlformats.org/officeDocument/2006/relationships/tags" Target="../tags/tag3269.xml"/><Relationship Id="rId31" Type="http://schemas.openxmlformats.org/officeDocument/2006/relationships/tags" Target="../tags/tag3281.xml"/><Relationship Id="rId44" Type="http://schemas.openxmlformats.org/officeDocument/2006/relationships/tags" Target="../tags/tag3294.xml"/><Relationship Id="rId52" Type="http://schemas.openxmlformats.org/officeDocument/2006/relationships/tags" Target="../tags/tag3302.xml"/><Relationship Id="rId60" Type="http://schemas.openxmlformats.org/officeDocument/2006/relationships/tags" Target="../tags/tag3310.xml"/><Relationship Id="rId65" Type="http://schemas.openxmlformats.org/officeDocument/2006/relationships/tags" Target="../tags/tag3315.xml"/><Relationship Id="rId4" Type="http://schemas.openxmlformats.org/officeDocument/2006/relationships/tags" Target="../tags/tag3254.xml"/><Relationship Id="rId9" Type="http://schemas.openxmlformats.org/officeDocument/2006/relationships/tags" Target="../tags/tag3259.xml"/><Relationship Id="rId14" Type="http://schemas.openxmlformats.org/officeDocument/2006/relationships/tags" Target="../tags/tag3264.xml"/><Relationship Id="rId22" Type="http://schemas.openxmlformats.org/officeDocument/2006/relationships/tags" Target="../tags/tag3272.xml"/><Relationship Id="rId27" Type="http://schemas.openxmlformats.org/officeDocument/2006/relationships/tags" Target="../tags/tag3277.xml"/><Relationship Id="rId30" Type="http://schemas.openxmlformats.org/officeDocument/2006/relationships/tags" Target="../tags/tag3280.xml"/><Relationship Id="rId35" Type="http://schemas.openxmlformats.org/officeDocument/2006/relationships/tags" Target="../tags/tag3285.xml"/><Relationship Id="rId43" Type="http://schemas.openxmlformats.org/officeDocument/2006/relationships/tags" Target="../tags/tag3293.xml"/><Relationship Id="rId48" Type="http://schemas.openxmlformats.org/officeDocument/2006/relationships/tags" Target="../tags/tag3298.xml"/><Relationship Id="rId56" Type="http://schemas.openxmlformats.org/officeDocument/2006/relationships/tags" Target="../tags/tag3306.xml"/><Relationship Id="rId64" Type="http://schemas.openxmlformats.org/officeDocument/2006/relationships/tags" Target="../tags/tag3314.xml"/><Relationship Id="rId69" Type="http://schemas.openxmlformats.org/officeDocument/2006/relationships/tags" Target="../tags/tag3319.xml"/><Relationship Id="rId8" Type="http://schemas.openxmlformats.org/officeDocument/2006/relationships/tags" Target="../tags/tag3258.xml"/><Relationship Id="rId51" Type="http://schemas.openxmlformats.org/officeDocument/2006/relationships/tags" Target="../tags/tag3301.xml"/><Relationship Id="rId72" Type="http://schemas.openxmlformats.org/officeDocument/2006/relationships/image" Target="../media/image33.png"/><Relationship Id="rId3" Type="http://schemas.openxmlformats.org/officeDocument/2006/relationships/tags" Target="../tags/tag3253.xml"/><Relationship Id="rId12" Type="http://schemas.openxmlformats.org/officeDocument/2006/relationships/tags" Target="../tags/tag3262.xml"/><Relationship Id="rId17" Type="http://schemas.openxmlformats.org/officeDocument/2006/relationships/tags" Target="../tags/tag3267.xml"/><Relationship Id="rId25" Type="http://schemas.openxmlformats.org/officeDocument/2006/relationships/tags" Target="../tags/tag3275.xml"/><Relationship Id="rId33" Type="http://schemas.openxmlformats.org/officeDocument/2006/relationships/tags" Target="../tags/tag3283.xml"/><Relationship Id="rId38" Type="http://schemas.openxmlformats.org/officeDocument/2006/relationships/tags" Target="../tags/tag3288.xml"/><Relationship Id="rId46" Type="http://schemas.openxmlformats.org/officeDocument/2006/relationships/tags" Target="../tags/tag3296.xml"/><Relationship Id="rId59" Type="http://schemas.openxmlformats.org/officeDocument/2006/relationships/tags" Target="../tags/tag3309.xml"/><Relationship Id="rId67" Type="http://schemas.openxmlformats.org/officeDocument/2006/relationships/tags" Target="../tags/tag3317.xml"/><Relationship Id="rId20" Type="http://schemas.openxmlformats.org/officeDocument/2006/relationships/tags" Target="../tags/tag3270.xml"/><Relationship Id="rId41" Type="http://schemas.openxmlformats.org/officeDocument/2006/relationships/tags" Target="../tags/tag3291.xml"/><Relationship Id="rId54" Type="http://schemas.openxmlformats.org/officeDocument/2006/relationships/tags" Target="../tags/tag3304.xml"/><Relationship Id="rId62" Type="http://schemas.openxmlformats.org/officeDocument/2006/relationships/tags" Target="../tags/tag3312.xml"/><Relationship Id="rId70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3332.xml"/><Relationship Id="rId18" Type="http://schemas.openxmlformats.org/officeDocument/2006/relationships/tags" Target="../tags/tag3337.xml"/><Relationship Id="rId26" Type="http://schemas.openxmlformats.org/officeDocument/2006/relationships/tags" Target="../tags/tag3345.xml"/><Relationship Id="rId39" Type="http://schemas.openxmlformats.org/officeDocument/2006/relationships/tags" Target="../tags/tag3358.xml"/><Relationship Id="rId21" Type="http://schemas.openxmlformats.org/officeDocument/2006/relationships/tags" Target="../tags/tag3340.xml"/><Relationship Id="rId34" Type="http://schemas.openxmlformats.org/officeDocument/2006/relationships/tags" Target="../tags/tag3353.xml"/><Relationship Id="rId42" Type="http://schemas.openxmlformats.org/officeDocument/2006/relationships/tags" Target="../tags/tag3361.xml"/><Relationship Id="rId47" Type="http://schemas.openxmlformats.org/officeDocument/2006/relationships/tags" Target="../tags/tag3366.xml"/><Relationship Id="rId50" Type="http://schemas.openxmlformats.org/officeDocument/2006/relationships/tags" Target="../tags/tag3369.xml"/><Relationship Id="rId55" Type="http://schemas.openxmlformats.org/officeDocument/2006/relationships/tags" Target="../tags/tag3374.xml"/><Relationship Id="rId63" Type="http://schemas.openxmlformats.org/officeDocument/2006/relationships/tags" Target="../tags/tag3382.xml"/><Relationship Id="rId68" Type="http://schemas.openxmlformats.org/officeDocument/2006/relationships/tags" Target="../tags/tag3387.xml"/><Relationship Id="rId7" Type="http://schemas.openxmlformats.org/officeDocument/2006/relationships/tags" Target="../tags/tag3326.xml"/><Relationship Id="rId71" Type="http://schemas.openxmlformats.org/officeDocument/2006/relationships/notesSlide" Target="../notesSlides/notesSlide24.xml"/><Relationship Id="rId2" Type="http://schemas.openxmlformats.org/officeDocument/2006/relationships/tags" Target="../tags/tag3321.xml"/><Relationship Id="rId16" Type="http://schemas.openxmlformats.org/officeDocument/2006/relationships/tags" Target="../tags/tag3335.xml"/><Relationship Id="rId29" Type="http://schemas.openxmlformats.org/officeDocument/2006/relationships/tags" Target="../tags/tag3348.xml"/><Relationship Id="rId11" Type="http://schemas.openxmlformats.org/officeDocument/2006/relationships/tags" Target="../tags/tag3330.xml"/><Relationship Id="rId24" Type="http://schemas.openxmlformats.org/officeDocument/2006/relationships/tags" Target="../tags/tag3343.xml"/><Relationship Id="rId32" Type="http://schemas.openxmlformats.org/officeDocument/2006/relationships/tags" Target="../tags/tag3351.xml"/><Relationship Id="rId37" Type="http://schemas.openxmlformats.org/officeDocument/2006/relationships/tags" Target="../tags/tag3356.xml"/><Relationship Id="rId40" Type="http://schemas.openxmlformats.org/officeDocument/2006/relationships/tags" Target="../tags/tag3359.xml"/><Relationship Id="rId45" Type="http://schemas.openxmlformats.org/officeDocument/2006/relationships/tags" Target="../tags/tag3364.xml"/><Relationship Id="rId53" Type="http://schemas.openxmlformats.org/officeDocument/2006/relationships/tags" Target="../tags/tag3372.xml"/><Relationship Id="rId58" Type="http://schemas.openxmlformats.org/officeDocument/2006/relationships/tags" Target="../tags/tag3377.xml"/><Relationship Id="rId66" Type="http://schemas.openxmlformats.org/officeDocument/2006/relationships/tags" Target="../tags/tag3385.xml"/><Relationship Id="rId5" Type="http://schemas.openxmlformats.org/officeDocument/2006/relationships/tags" Target="../tags/tag3324.xml"/><Relationship Id="rId15" Type="http://schemas.openxmlformats.org/officeDocument/2006/relationships/tags" Target="../tags/tag3334.xml"/><Relationship Id="rId23" Type="http://schemas.openxmlformats.org/officeDocument/2006/relationships/tags" Target="../tags/tag3342.xml"/><Relationship Id="rId28" Type="http://schemas.openxmlformats.org/officeDocument/2006/relationships/tags" Target="../tags/tag3347.xml"/><Relationship Id="rId36" Type="http://schemas.openxmlformats.org/officeDocument/2006/relationships/tags" Target="../tags/tag3355.xml"/><Relationship Id="rId49" Type="http://schemas.openxmlformats.org/officeDocument/2006/relationships/tags" Target="../tags/tag3368.xml"/><Relationship Id="rId57" Type="http://schemas.openxmlformats.org/officeDocument/2006/relationships/tags" Target="../tags/tag3376.xml"/><Relationship Id="rId61" Type="http://schemas.openxmlformats.org/officeDocument/2006/relationships/tags" Target="../tags/tag3380.xml"/><Relationship Id="rId10" Type="http://schemas.openxmlformats.org/officeDocument/2006/relationships/tags" Target="../tags/tag3329.xml"/><Relationship Id="rId19" Type="http://schemas.openxmlformats.org/officeDocument/2006/relationships/tags" Target="../tags/tag3338.xml"/><Relationship Id="rId31" Type="http://schemas.openxmlformats.org/officeDocument/2006/relationships/tags" Target="../tags/tag3350.xml"/><Relationship Id="rId44" Type="http://schemas.openxmlformats.org/officeDocument/2006/relationships/tags" Target="../tags/tag3363.xml"/><Relationship Id="rId52" Type="http://schemas.openxmlformats.org/officeDocument/2006/relationships/tags" Target="../tags/tag3371.xml"/><Relationship Id="rId60" Type="http://schemas.openxmlformats.org/officeDocument/2006/relationships/tags" Target="../tags/tag3379.xml"/><Relationship Id="rId65" Type="http://schemas.openxmlformats.org/officeDocument/2006/relationships/tags" Target="../tags/tag3384.xml"/><Relationship Id="rId73" Type="http://schemas.openxmlformats.org/officeDocument/2006/relationships/chart" Target="../charts/chart6.xml"/><Relationship Id="rId4" Type="http://schemas.openxmlformats.org/officeDocument/2006/relationships/tags" Target="../tags/tag3323.xml"/><Relationship Id="rId9" Type="http://schemas.openxmlformats.org/officeDocument/2006/relationships/tags" Target="../tags/tag3328.xml"/><Relationship Id="rId14" Type="http://schemas.openxmlformats.org/officeDocument/2006/relationships/tags" Target="../tags/tag3333.xml"/><Relationship Id="rId22" Type="http://schemas.openxmlformats.org/officeDocument/2006/relationships/tags" Target="../tags/tag3341.xml"/><Relationship Id="rId27" Type="http://schemas.openxmlformats.org/officeDocument/2006/relationships/tags" Target="../tags/tag3346.xml"/><Relationship Id="rId30" Type="http://schemas.openxmlformats.org/officeDocument/2006/relationships/tags" Target="../tags/tag3349.xml"/><Relationship Id="rId35" Type="http://schemas.openxmlformats.org/officeDocument/2006/relationships/tags" Target="../tags/tag3354.xml"/><Relationship Id="rId43" Type="http://schemas.openxmlformats.org/officeDocument/2006/relationships/tags" Target="../tags/tag3362.xml"/><Relationship Id="rId48" Type="http://schemas.openxmlformats.org/officeDocument/2006/relationships/tags" Target="../tags/tag3367.xml"/><Relationship Id="rId56" Type="http://schemas.openxmlformats.org/officeDocument/2006/relationships/tags" Target="../tags/tag3375.xml"/><Relationship Id="rId64" Type="http://schemas.openxmlformats.org/officeDocument/2006/relationships/tags" Target="../tags/tag3383.xml"/><Relationship Id="rId69" Type="http://schemas.openxmlformats.org/officeDocument/2006/relationships/tags" Target="../tags/tag3388.xml"/><Relationship Id="rId8" Type="http://schemas.openxmlformats.org/officeDocument/2006/relationships/tags" Target="../tags/tag3327.xml"/><Relationship Id="rId51" Type="http://schemas.openxmlformats.org/officeDocument/2006/relationships/tags" Target="../tags/tag3370.xml"/><Relationship Id="rId72" Type="http://schemas.openxmlformats.org/officeDocument/2006/relationships/chart" Target="../charts/chart5.xml"/><Relationship Id="rId3" Type="http://schemas.openxmlformats.org/officeDocument/2006/relationships/tags" Target="../tags/tag3322.xml"/><Relationship Id="rId12" Type="http://schemas.openxmlformats.org/officeDocument/2006/relationships/tags" Target="../tags/tag3331.xml"/><Relationship Id="rId17" Type="http://schemas.openxmlformats.org/officeDocument/2006/relationships/tags" Target="../tags/tag3336.xml"/><Relationship Id="rId25" Type="http://schemas.openxmlformats.org/officeDocument/2006/relationships/tags" Target="../tags/tag3344.xml"/><Relationship Id="rId33" Type="http://schemas.openxmlformats.org/officeDocument/2006/relationships/tags" Target="../tags/tag3352.xml"/><Relationship Id="rId38" Type="http://schemas.openxmlformats.org/officeDocument/2006/relationships/tags" Target="../tags/tag3357.xml"/><Relationship Id="rId46" Type="http://schemas.openxmlformats.org/officeDocument/2006/relationships/tags" Target="../tags/tag3365.xml"/><Relationship Id="rId59" Type="http://schemas.openxmlformats.org/officeDocument/2006/relationships/tags" Target="../tags/tag3378.xml"/><Relationship Id="rId67" Type="http://schemas.openxmlformats.org/officeDocument/2006/relationships/tags" Target="../tags/tag3386.xml"/><Relationship Id="rId20" Type="http://schemas.openxmlformats.org/officeDocument/2006/relationships/tags" Target="../tags/tag3339.xml"/><Relationship Id="rId41" Type="http://schemas.openxmlformats.org/officeDocument/2006/relationships/tags" Target="../tags/tag3360.xml"/><Relationship Id="rId54" Type="http://schemas.openxmlformats.org/officeDocument/2006/relationships/tags" Target="../tags/tag3373.xml"/><Relationship Id="rId62" Type="http://schemas.openxmlformats.org/officeDocument/2006/relationships/tags" Target="../tags/tag3381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3320.xml"/><Relationship Id="rId6" Type="http://schemas.openxmlformats.org/officeDocument/2006/relationships/tags" Target="../tags/tag3325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3401.xml"/><Relationship Id="rId18" Type="http://schemas.openxmlformats.org/officeDocument/2006/relationships/tags" Target="../tags/tag3406.xml"/><Relationship Id="rId26" Type="http://schemas.openxmlformats.org/officeDocument/2006/relationships/tags" Target="../tags/tag3414.xml"/><Relationship Id="rId39" Type="http://schemas.openxmlformats.org/officeDocument/2006/relationships/tags" Target="../tags/tag3427.xml"/><Relationship Id="rId21" Type="http://schemas.openxmlformats.org/officeDocument/2006/relationships/tags" Target="../tags/tag3409.xml"/><Relationship Id="rId34" Type="http://schemas.openxmlformats.org/officeDocument/2006/relationships/tags" Target="../tags/tag3422.xml"/><Relationship Id="rId42" Type="http://schemas.openxmlformats.org/officeDocument/2006/relationships/tags" Target="../tags/tag3430.xml"/><Relationship Id="rId47" Type="http://schemas.openxmlformats.org/officeDocument/2006/relationships/tags" Target="../tags/tag3435.xml"/><Relationship Id="rId50" Type="http://schemas.openxmlformats.org/officeDocument/2006/relationships/tags" Target="../tags/tag3438.xml"/><Relationship Id="rId55" Type="http://schemas.openxmlformats.org/officeDocument/2006/relationships/tags" Target="../tags/tag3443.xml"/><Relationship Id="rId63" Type="http://schemas.openxmlformats.org/officeDocument/2006/relationships/tags" Target="../tags/tag3451.xml"/><Relationship Id="rId68" Type="http://schemas.openxmlformats.org/officeDocument/2006/relationships/tags" Target="../tags/tag3456.xml"/><Relationship Id="rId7" Type="http://schemas.openxmlformats.org/officeDocument/2006/relationships/tags" Target="../tags/tag3395.xml"/><Relationship Id="rId71" Type="http://schemas.openxmlformats.org/officeDocument/2006/relationships/notesSlide" Target="../notesSlides/notesSlide25.xml"/><Relationship Id="rId2" Type="http://schemas.openxmlformats.org/officeDocument/2006/relationships/tags" Target="../tags/tag3390.xml"/><Relationship Id="rId16" Type="http://schemas.openxmlformats.org/officeDocument/2006/relationships/tags" Target="../tags/tag3404.xml"/><Relationship Id="rId29" Type="http://schemas.openxmlformats.org/officeDocument/2006/relationships/tags" Target="../tags/tag3417.xml"/><Relationship Id="rId11" Type="http://schemas.openxmlformats.org/officeDocument/2006/relationships/tags" Target="../tags/tag3399.xml"/><Relationship Id="rId24" Type="http://schemas.openxmlformats.org/officeDocument/2006/relationships/tags" Target="../tags/tag3412.xml"/><Relationship Id="rId32" Type="http://schemas.openxmlformats.org/officeDocument/2006/relationships/tags" Target="../tags/tag3420.xml"/><Relationship Id="rId37" Type="http://schemas.openxmlformats.org/officeDocument/2006/relationships/tags" Target="../tags/tag3425.xml"/><Relationship Id="rId40" Type="http://schemas.openxmlformats.org/officeDocument/2006/relationships/tags" Target="../tags/tag3428.xml"/><Relationship Id="rId45" Type="http://schemas.openxmlformats.org/officeDocument/2006/relationships/tags" Target="../tags/tag3433.xml"/><Relationship Id="rId53" Type="http://schemas.openxmlformats.org/officeDocument/2006/relationships/tags" Target="../tags/tag3441.xml"/><Relationship Id="rId58" Type="http://schemas.openxmlformats.org/officeDocument/2006/relationships/tags" Target="../tags/tag3446.xml"/><Relationship Id="rId66" Type="http://schemas.openxmlformats.org/officeDocument/2006/relationships/tags" Target="../tags/tag3454.xml"/><Relationship Id="rId5" Type="http://schemas.openxmlformats.org/officeDocument/2006/relationships/tags" Target="../tags/tag3393.xml"/><Relationship Id="rId15" Type="http://schemas.openxmlformats.org/officeDocument/2006/relationships/tags" Target="../tags/tag3403.xml"/><Relationship Id="rId23" Type="http://schemas.openxmlformats.org/officeDocument/2006/relationships/tags" Target="../tags/tag3411.xml"/><Relationship Id="rId28" Type="http://schemas.openxmlformats.org/officeDocument/2006/relationships/tags" Target="../tags/tag3416.xml"/><Relationship Id="rId36" Type="http://schemas.openxmlformats.org/officeDocument/2006/relationships/tags" Target="../tags/tag3424.xml"/><Relationship Id="rId49" Type="http://schemas.openxmlformats.org/officeDocument/2006/relationships/tags" Target="../tags/tag3437.xml"/><Relationship Id="rId57" Type="http://schemas.openxmlformats.org/officeDocument/2006/relationships/tags" Target="../tags/tag3445.xml"/><Relationship Id="rId61" Type="http://schemas.openxmlformats.org/officeDocument/2006/relationships/tags" Target="../tags/tag3449.xml"/><Relationship Id="rId10" Type="http://schemas.openxmlformats.org/officeDocument/2006/relationships/tags" Target="../tags/tag3398.xml"/><Relationship Id="rId19" Type="http://schemas.openxmlformats.org/officeDocument/2006/relationships/tags" Target="../tags/tag3407.xml"/><Relationship Id="rId31" Type="http://schemas.openxmlformats.org/officeDocument/2006/relationships/tags" Target="../tags/tag3419.xml"/><Relationship Id="rId44" Type="http://schemas.openxmlformats.org/officeDocument/2006/relationships/tags" Target="../tags/tag3432.xml"/><Relationship Id="rId52" Type="http://schemas.openxmlformats.org/officeDocument/2006/relationships/tags" Target="../tags/tag3440.xml"/><Relationship Id="rId60" Type="http://schemas.openxmlformats.org/officeDocument/2006/relationships/tags" Target="../tags/tag3448.xml"/><Relationship Id="rId65" Type="http://schemas.openxmlformats.org/officeDocument/2006/relationships/tags" Target="../tags/tag3453.xml"/><Relationship Id="rId73" Type="http://schemas.openxmlformats.org/officeDocument/2006/relationships/chart" Target="../charts/chart8.xml"/><Relationship Id="rId4" Type="http://schemas.openxmlformats.org/officeDocument/2006/relationships/tags" Target="../tags/tag3392.xml"/><Relationship Id="rId9" Type="http://schemas.openxmlformats.org/officeDocument/2006/relationships/tags" Target="../tags/tag3397.xml"/><Relationship Id="rId14" Type="http://schemas.openxmlformats.org/officeDocument/2006/relationships/tags" Target="../tags/tag3402.xml"/><Relationship Id="rId22" Type="http://schemas.openxmlformats.org/officeDocument/2006/relationships/tags" Target="../tags/tag3410.xml"/><Relationship Id="rId27" Type="http://schemas.openxmlformats.org/officeDocument/2006/relationships/tags" Target="../tags/tag3415.xml"/><Relationship Id="rId30" Type="http://schemas.openxmlformats.org/officeDocument/2006/relationships/tags" Target="../tags/tag3418.xml"/><Relationship Id="rId35" Type="http://schemas.openxmlformats.org/officeDocument/2006/relationships/tags" Target="../tags/tag3423.xml"/><Relationship Id="rId43" Type="http://schemas.openxmlformats.org/officeDocument/2006/relationships/tags" Target="../tags/tag3431.xml"/><Relationship Id="rId48" Type="http://schemas.openxmlformats.org/officeDocument/2006/relationships/tags" Target="../tags/tag3436.xml"/><Relationship Id="rId56" Type="http://schemas.openxmlformats.org/officeDocument/2006/relationships/tags" Target="../tags/tag3444.xml"/><Relationship Id="rId64" Type="http://schemas.openxmlformats.org/officeDocument/2006/relationships/tags" Target="../tags/tag3452.xml"/><Relationship Id="rId69" Type="http://schemas.openxmlformats.org/officeDocument/2006/relationships/tags" Target="../tags/tag3457.xml"/><Relationship Id="rId8" Type="http://schemas.openxmlformats.org/officeDocument/2006/relationships/tags" Target="../tags/tag3396.xml"/><Relationship Id="rId51" Type="http://schemas.openxmlformats.org/officeDocument/2006/relationships/tags" Target="../tags/tag3439.xml"/><Relationship Id="rId72" Type="http://schemas.openxmlformats.org/officeDocument/2006/relationships/chart" Target="../charts/chart7.xml"/><Relationship Id="rId3" Type="http://schemas.openxmlformats.org/officeDocument/2006/relationships/tags" Target="../tags/tag3391.xml"/><Relationship Id="rId12" Type="http://schemas.openxmlformats.org/officeDocument/2006/relationships/tags" Target="../tags/tag3400.xml"/><Relationship Id="rId17" Type="http://schemas.openxmlformats.org/officeDocument/2006/relationships/tags" Target="../tags/tag3405.xml"/><Relationship Id="rId25" Type="http://schemas.openxmlformats.org/officeDocument/2006/relationships/tags" Target="../tags/tag3413.xml"/><Relationship Id="rId33" Type="http://schemas.openxmlformats.org/officeDocument/2006/relationships/tags" Target="../tags/tag3421.xml"/><Relationship Id="rId38" Type="http://schemas.openxmlformats.org/officeDocument/2006/relationships/tags" Target="../tags/tag3426.xml"/><Relationship Id="rId46" Type="http://schemas.openxmlformats.org/officeDocument/2006/relationships/tags" Target="../tags/tag3434.xml"/><Relationship Id="rId59" Type="http://schemas.openxmlformats.org/officeDocument/2006/relationships/tags" Target="../tags/tag3447.xml"/><Relationship Id="rId67" Type="http://schemas.openxmlformats.org/officeDocument/2006/relationships/tags" Target="../tags/tag3455.xml"/><Relationship Id="rId20" Type="http://schemas.openxmlformats.org/officeDocument/2006/relationships/tags" Target="../tags/tag3408.xml"/><Relationship Id="rId41" Type="http://schemas.openxmlformats.org/officeDocument/2006/relationships/tags" Target="../tags/tag3429.xml"/><Relationship Id="rId54" Type="http://schemas.openxmlformats.org/officeDocument/2006/relationships/tags" Target="../tags/tag3442.xml"/><Relationship Id="rId62" Type="http://schemas.openxmlformats.org/officeDocument/2006/relationships/tags" Target="../tags/tag3450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3389.xml"/><Relationship Id="rId6" Type="http://schemas.openxmlformats.org/officeDocument/2006/relationships/tags" Target="../tags/tag3394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3470.xml"/><Relationship Id="rId18" Type="http://schemas.openxmlformats.org/officeDocument/2006/relationships/tags" Target="../tags/tag3475.xml"/><Relationship Id="rId26" Type="http://schemas.openxmlformats.org/officeDocument/2006/relationships/tags" Target="../tags/tag3483.xml"/><Relationship Id="rId39" Type="http://schemas.openxmlformats.org/officeDocument/2006/relationships/tags" Target="../tags/tag3496.xml"/><Relationship Id="rId21" Type="http://schemas.openxmlformats.org/officeDocument/2006/relationships/tags" Target="../tags/tag3478.xml"/><Relationship Id="rId34" Type="http://schemas.openxmlformats.org/officeDocument/2006/relationships/tags" Target="../tags/tag3491.xml"/><Relationship Id="rId42" Type="http://schemas.openxmlformats.org/officeDocument/2006/relationships/tags" Target="../tags/tag3499.xml"/><Relationship Id="rId47" Type="http://schemas.openxmlformats.org/officeDocument/2006/relationships/tags" Target="../tags/tag3504.xml"/><Relationship Id="rId50" Type="http://schemas.openxmlformats.org/officeDocument/2006/relationships/tags" Target="../tags/tag3507.xml"/><Relationship Id="rId55" Type="http://schemas.openxmlformats.org/officeDocument/2006/relationships/tags" Target="../tags/tag3512.xml"/><Relationship Id="rId63" Type="http://schemas.openxmlformats.org/officeDocument/2006/relationships/tags" Target="../tags/tag3520.xml"/><Relationship Id="rId68" Type="http://schemas.openxmlformats.org/officeDocument/2006/relationships/tags" Target="../tags/tag3525.xml"/><Relationship Id="rId7" Type="http://schemas.openxmlformats.org/officeDocument/2006/relationships/tags" Target="../tags/tag3464.xml"/><Relationship Id="rId71" Type="http://schemas.openxmlformats.org/officeDocument/2006/relationships/notesSlide" Target="../notesSlides/notesSlide26.xml"/><Relationship Id="rId2" Type="http://schemas.openxmlformats.org/officeDocument/2006/relationships/tags" Target="../tags/tag3459.xml"/><Relationship Id="rId16" Type="http://schemas.openxmlformats.org/officeDocument/2006/relationships/tags" Target="../tags/tag3473.xml"/><Relationship Id="rId29" Type="http://schemas.openxmlformats.org/officeDocument/2006/relationships/tags" Target="../tags/tag3486.xml"/><Relationship Id="rId1" Type="http://schemas.openxmlformats.org/officeDocument/2006/relationships/tags" Target="../tags/tag3458.xml"/><Relationship Id="rId6" Type="http://schemas.openxmlformats.org/officeDocument/2006/relationships/tags" Target="../tags/tag3463.xml"/><Relationship Id="rId11" Type="http://schemas.openxmlformats.org/officeDocument/2006/relationships/tags" Target="../tags/tag3468.xml"/><Relationship Id="rId24" Type="http://schemas.openxmlformats.org/officeDocument/2006/relationships/tags" Target="../tags/tag3481.xml"/><Relationship Id="rId32" Type="http://schemas.openxmlformats.org/officeDocument/2006/relationships/tags" Target="../tags/tag3489.xml"/><Relationship Id="rId37" Type="http://schemas.openxmlformats.org/officeDocument/2006/relationships/tags" Target="../tags/tag3494.xml"/><Relationship Id="rId40" Type="http://schemas.openxmlformats.org/officeDocument/2006/relationships/tags" Target="../tags/tag3497.xml"/><Relationship Id="rId45" Type="http://schemas.openxmlformats.org/officeDocument/2006/relationships/tags" Target="../tags/tag3502.xml"/><Relationship Id="rId53" Type="http://schemas.openxmlformats.org/officeDocument/2006/relationships/tags" Target="../tags/tag3510.xml"/><Relationship Id="rId58" Type="http://schemas.openxmlformats.org/officeDocument/2006/relationships/tags" Target="../tags/tag3515.xml"/><Relationship Id="rId66" Type="http://schemas.openxmlformats.org/officeDocument/2006/relationships/tags" Target="../tags/tag3523.xml"/><Relationship Id="rId5" Type="http://schemas.openxmlformats.org/officeDocument/2006/relationships/tags" Target="../tags/tag3462.xml"/><Relationship Id="rId15" Type="http://schemas.openxmlformats.org/officeDocument/2006/relationships/tags" Target="../tags/tag3472.xml"/><Relationship Id="rId23" Type="http://schemas.openxmlformats.org/officeDocument/2006/relationships/tags" Target="../tags/tag3480.xml"/><Relationship Id="rId28" Type="http://schemas.openxmlformats.org/officeDocument/2006/relationships/tags" Target="../tags/tag3485.xml"/><Relationship Id="rId36" Type="http://schemas.openxmlformats.org/officeDocument/2006/relationships/tags" Target="../tags/tag3493.xml"/><Relationship Id="rId49" Type="http://schemas.openxmlformats.org/officeDocument/2006/relationships/tags" Target="../tags/tag3506.xml"/><Relationship Id="rId57" Type="http://schemas.openxmlformats.org/officeDocument/2006/relationships/tags" Target="../tags/tag3514.xml"/><Relationship Id="rId61" Type="http://schemas.openxmlformats.org/officeDocument/2006/relationships/tags" Target="../tags/tag3518.xml"/><Relationship Id="rId10" Type="http://schemas.openxmlformats.org/officeDocument/2006/relationships/tags" Target="../tags/tag3467.xml"/><Relationship Id="rId19" Type="http://schemas.openxmlformats.org/officeDocument/2006/relationships/tags" Target="../tags/tag3476.xml"/><Relationship Id="rId31" Type="http://schemas.openxmlformats.org/officeDocument/2006/relationships/tags" Target="../tags/tag3488.xml"/><Relationship Id="rId44" Type="http://schemas.openxmlformats.org/officeDocument/2006/relationships/tags" Target="../tags/tag3501.xml"/><Relationship Id="rId52" Type="http://schemas.openxmlformats.org/officeDocument/2006/relationships/tags" Target="../tags/tag3509.xml"/><Relationship Id="rId60" Type="http://schemas.openxmlformats.org/officeDocument/2006/relationships/tags" Target="../tags/tag3517.xml"/><Relationship Id="rId65" Type="http://schemas.openxmlformats.org/officeDocument/2006/relationships/tags" Target="../tags/tag3522.xml"/><Relationship Id="rId4" Type="http://schemas.openxmlformats.org/officeDocument/2006/relationships/tags" Target="../tags/tag3461.xml"/><Relationship Id="rId9" Type="http://schemas.openxmlformats.org/officeDocument/2006/relationships/tags" Target="../tags/tag3466.xml"/><Relationship Id="rId14" Type="http://schemas.openxmlformats.org/officeDocument/2006/relationships/tags" Target="../tags/tag3471.xml"/><Relationship Id="rId22" Type="http://schemas.openxmlformats.org/officeDocument/2006/relationships/tags" Target="../tags/tag3479.xml"/><Relationship Id="rId27" Type="http://schemas.openxmlformats.org/officeDocument/2006/relationships/tags" Target="../tags/tag3484.xml"/><Relationship Id="rId30" Type="http://schemas.openxmlformats.org/officeDocument/2006/relationships/tags" Target="../tags/tag3487.xml"/><Relationship Id="rId35" Type="http://schemas.openxmlformats.org/officeDocument/2006/relationships/tags" Target="../tags/tag3492.xml"/><Relationship Id="rId43" Type="http://schemas.openxmlformats.org/officeDocument/2006/relationships/tags" Target="../tags/tag3500.xml"/><Relationship Id="rId48" Type="http://schemas.openxmlformats.org/officeDocument/2006/relationships/tags" Target="../tags/tag3505.xml"/><Relationship Id="rId56" Type="http://schemas.openxmlformats.org/officeDocument/2006/relationships/tags" Target="../tags/tag3513.xml"/><Relationship Id="rId64" Type="http://schemas.openxmlformats.org/officeDocument/2006/relationships/tags" Target="../tags/tag3521.xml"/><Relationship Id="rId69" Type="http://schemas.openxmlformats.org/officeDocument/2006/relationships/tags" Target="../tags/tag3526.xml"/><Relationship Id="rId8" Type="http://schemas.openxmlformats.org/officeDocument/2006/relationships/tags" Target="../tags/tag3465.xml"/><Relationship Id="rId51" Type="http://schemas.openxmlformats.org/officeDocument/2006/relationships/tags" Target="../tags/tag3508.xml"/><Relationship Id="rId3" Type="http://schemas.openxmlformats.org/officeDocument/2006/relationships/tags" Target="../tags/tag3460.xml"/><Relationship Id="rId12" Type="http://schemas.openxmlformats.org/officeDocument/2006/relationships/tags" Target="../tags/tag3469.xml"/><Relationship Id="rId17" Type="http://schemas.openxmlformats.org/officeDocument/2006/relationships/tags" Target="../tags/tag3474.xml"/><Relationship Id="rId25" Type="http://schemas.openxmlformats.org/officeDocument/2006/relationships/tags" Target="../tags/tag3482.xml"/><Relationship Id="rId33" Type="http://schemas.openxmlformats.org/officeDocument/2006/relationships/tags" Target="../tags/tag3490.xml"/><Relationship Id="rId38" Type="http://schemas.openxmlformats.org/officeDocument/2006/relationships/tags" Target="../tags/tag3495.xml"/><Relationship Id="rId46" Type="http://schemas.openxmlformats.org/officeDocument/2006/relationships/tags" Target="../tags/tag3503.xml"/><Relationship Id="rId59" Type="http://schemas.openxmlformats.org/officeDocument/2006/relationships/tags" Target="../tags/tag3516.xml"/><Relationship Id="rId67" Type="http://schemas.openxmlformats.org/officeDocument/2006/relationships/tags" Target="../tags/tag3524.xml"/><Relationship Id="rId20" Type="http://schemas.openxmlformats.org/officeDocument/2006/relationships/tags" Target="../tags/tag3477.xml"/><Relationship Id="rId41" Type="http://schemas.openxmlformats.org/officeDocument/2006/relationships/tags" Target="../tags/tag3498.xml"/><Relationship Id="rId54" Type="http://schemas.openxmlformats.org/officeDocument/2006/relationships/tags" Target="../tags/tag3511.xml"/><Relationship Id="rId62" Type="http://schemas.openxmlformats.org/officeDocument/2006/relationships/tags" Target="../tags/tag3519.xml"/><Relationship Id="rId70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tags" Target="../tags/tag3539.xml"/><Relationship Id="rId18" Type="http://schemas.openxmlformats.org/officeDocument/2006/relationships/tags" Target="../tags/tag3544.xml"/><Relationship Id="rId26" Type="http://schemas.openxmlformats.org/officeDocument/2006/relationships/tags" Target="../tags/tag3552.xml"/><Relationship Id="rId39" Type="http://schemas.openxmlformats.org/officeDocument/2006/relationships/tags" Target="../tags/tag3565.xml"/><Relationship Id="rId21" Type="http://schemas.openxmlformats.org/officeDocument/2006/relationships/tags" Target="../tags/tag3547.xml"/><Relationship Id="rId34" Type="http://schemas.openxmlformats.org/officeDocument/2006/relationships/tags" Target="../tags/tag3560.xml"/><Relationship Id="rId42" Type="http://schemas.openxmlformats.org/officeDocument/2006/relationships/tags" Target="../tags/tag3568.xml"/><Relationship Id="rId47" Type="http://schemas.openxmlformats.org/officeDocument/2006/relationships/tags" Target="../tags/tag3573.xml"/><Relationship Id="rId50" Type="http://schemas.openxmlformats.org/officeDocument/2006/relationships/tags" Target="../tags/tag3576.xml"/><Relationship Id="rId55" Type="http://schemas.openxmlformats.org/officeDocument/2006/relationships/tags" Target="../tags/tag3581.xml"/><Relationship Id="rId63" Type="http://schemas.openxmlformats.org/officeDocument/2006/relationships/tags" Target="../tags/tag3589.xml"/><Relationship Id="rId68" Type="http://schemas.openxmlformats.org/officeDocument/2006/relationships/tags" Target="../tags/tag3594.xml"/><Relationship Id="rId7" Type="http://schemas.openxmlformats.org/officeDocument/2006/relationships/tags" Target="../tags/tag3533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3528.xml"/><Relationship Id="rId16" Type="http://schemas.openxmlformats.org/officeDocument/2006/relationships/tags" Target="../tags/tag3542.xml"/><Relationship Id="rId29" Type="http://schemas.openxmlformats.org/officeDocument/2006/relationships/tags" Target="../tags/tag3555.xml"/><Relationship Id="rId1" Type="http://schemas.openxmlformats.org/officeDocument/2006/relationships/tags" Target="../tags/tag3527.xml"/><Relationship Id="rId6" Type="http://schemas.openxmlformats.org/officeDocument/2006/relationships/tags" Target="../tags/tag3532.xml"/><Relationship Id="rId11" Type="http://schemas.openxmlformats.org/officeDocument/2006/relationships/tags" Target="../tags/tag3537.xml"/><Relationship Id="rId24" Type="http://schemas.openxmlformats.org/officeDocument/2006/relationships/tags" Target="../tags/tag3550.xml"/><Relationship Id="rId32" Type="http://schemas.openxmlformats.org/officeDocument/2006/relationships/tags" Target="../tags/tag3558.xml"/><Relationship Id="rId37" Type="http://schemas.openxmlformats.org/officeDocument/2006/relationships/tags" Target="../tags/tag3563.xml"/><Relationship Id="rId40" Type="http://schemas.openxmlformats.org/officeDocument/2006/relationships/tags" Target="../tags/tag3566.xml"/><Relationship Id="rId45" Type="http://schemas.openxmlformats.org/officeDocument/2006/relationships/tags" Target="../tags/tag3571.xml"/><Relationship Id="rId53" Type="http://schemas.openxmlformats.org/officeDocument/2006/relationships/tags" Target="../tags/tag3579.xml"/><Relationship Id="rId58" Type="http://schemas.openxmlformats.org/officeDocument/2006/relationships/tags" Target="../tags/tag3584.xml"/><Relationship Id="rId66" Type="http://schemas.openxmlformats.org/officeDocument/2006/relationships/tags" Target="../tags/tag3592.xml"/><Relationship Id="rId5" Type="http://schemas.openxmlformats.org/officeDocument/2006/relationships/tags" Target="../tags/tag3531.xml"/><Relationship Id="rId15" Type="http://schemas.openxmlformats.org/officeDocument/2006/relationships/tags" Target="../tags/tag3541.xml"/><Relationship Id="rId23" Type="http://schemas.openxmlformats.org/officeDocument/2006/relationships/tags" Target="../tags/tag3549.xml"/><Relationship Id="rId28" Type="http://schemas.openxmlformats.org/officeDocument/2006/relationships/tags" Target="../tags/tag3554.xml"/><Relationship Id="rId36" Type="http://schemas.openxmlformats.org/officeDocument/2006/relationships/tags" Target="../tags/tag3562.xml"/><Relationship Id="rId49" Type="http://schemas.openxmlformats.org/officeDocument/2006/relationships/tags" Target="../tags/tag3575.xml"/><Relationship Id="rId57" Type="http://schemas.openxmlformats.org/officeDocument/2006/relationships/tags" Target="../tags/tag3583.xml"/><Relationship Id="rId61" Type="http://schemas.openxmlformats.org/officeDocument/2006/relationships/tags" Target="../tags/tag3587.xml"/><Relationship Id="rId10" Type="http://schemas.openxmlformats.org/officeDocument/2006/relationships/tags" Target="../tags/tag3536.xml"/><Relationship Id="rId19" Type="http://schemas.openxmlformats.org/officeDocument/2006/relationships/tags" Target="../tags/tag3545.xml"/><Relationship Id="rId31" Type="http://schemas.openxmlformats.org/officeDocument/2006/relationships/tags" Target="../tags/tag3557.xml"/><Relationship Id="rId44" Type="http://schemas.openxmlformats.org/officeDocument/2006/relationships/tags" Target="../tags/tag3570.xml"/><Relationship Id="rId52" Type="http://schemas.openxmlformats.org/officeDocument/2006/relationships/tags" Target="../tags/tag3578.xml"/><Relationship Id="rId60" Type="http://schemas.openxmlformats.org/officeDocument/2006/relationships/tags" Target="../tags/tag3586.xml"/><Relationship Id="rId65" Type="http://schemas.openxmlformats.org/officeDocument/2006/relationships/tags" Target="../tags/tag3591.xml"/><Relationship Id="rId4" Type="http://schemas.openxmlformats.org/officeDocument/2006/relationships/tags" Target="../tags/tag3530.xml"/><Relationship Id="rId9" Type="http://schemas.openxmlformats.org/officeDocument/2006/relationships/tags" Target="../tags/tag3535.xml"/><Relationship Id="rId14" Type="http://schemas.openxmlformats.org/officeDocument/2006/relationships/tags" Target="../tags/tag3540.xml"/><Relationship Id="rId22" Type="http://schemas.openxmlformats.org/officeDocument/2006/relationships/tags" Target="../tags/tag3548.xml"/><Relationship Id="rId27" Type="http://schemas.openxmlformats.org/officeDocument/2006/relationships/tags" Target="../tags/tag3553.xml"/><Relationship Id="rId30" Type="http://schemas.openxmlformats.org/officeDocument/2006/relationships/tags" Target="../tags/tag3556.xml"/><Relationship Id="rId35" Type="http://schemas.openxmlformats.org/officeDocument/2006/relationships/tags" Target="../tags/tag3561.xml"/><Relationship Id="rId43" Type="http://schemas.openxmlformats.org/officeDocument/2006/relationships/tags" Target="../tags/tag3569.xml"/><Relationship Id="rId48" Type="http://schemas.openxmlformats.org/officeDocument/2006/relationships/tags" Target="../tags/tag3574.xml"/><Relationship Id="rId56" Type="http://schemas.openxmlformats.org/officeDocument/2006/relationships/tags" Target="../tags/tag3582.xml"/><Relationship Id="rId64" Type="http://schemas.openxmlformats.org/officeDocument/2006/relationships/tags" Target="../tags/tag3590.xml"/><Relationship Id="rId69" Type="http://schemas.openxmlformats.org/officeDocument/2006/relationships/tags" Target="../tags/tag3595.xml"/><Relationship Id="rId8" Type="http://schemas.openxmlformats.org/officeDocument/2006/relationships/tags" Target="../tags/tag3534.xml"/><Relationship Id="rId51" Type="http://schemas.openxmlformats.org/officeDocument/2006/relationships/tags" Target="../tags/tag3577.xml"/><Relationship Id="rId3" Type="http://schemas.openxmlformats.org/officeDocument/2006/relationships/tags" Target="../tags/tag3529.xml"/><Relationship Id="rId12" Type="http://schemas.openxmlformats.org/officeDocument/2006/relationships/tags" Target="../tags/tag3538.xml"/><Relationship Id="rId17" Type="http://schemas.openxmlformats.org/officeDocument/2006/relationships/tags" Target="../tags/tag3543.xml"/><Relationship Id="rId25" Type="http://schemas.openxmlformats.org/officeDocument/2006/relationships/tags" Target="../tags/tag3551.xml"/><Relationship Id="rId33" Type="http://schemas.openxmlformats.org/officeDocument/2006/relationships/tags" Target="../tags/tag3559.xml"/><Relationship Id="rId38" Type="http://schemas.openxmlformats.org/officeDocument/2006/relationships/tags" Target="../tags/tag3564.xml"/><Relationship Id="rId46" Type="http://schemas.openxmlformats.org/officeDocument/2006/relationships/tags" Target="../tags/tag3572.xml"/><Relationship Id="rId59" Type="http://schemas.openxmlformats.org/officeDocument/2006/relationships/tags" Target="../tags/tag3585.xml"/><Relationship Id="rId67" Type="http://schemas.openxmlformats.org/officeDocument/2006/relationships/tags" Target="../tags/tag3593.xml"/><Relationship Id="rId20" Type="http://schemas.openxmlformats.org/officeDocument/2006/relationships/tags" Target="../tags/tag3546.xml"/><Relationship Id="rId41" Type="http://schemas.openxmlformats.org/officeDocument/2006/relationships/tags" Target="../tags/tag3567.xml"/><Relationship Id="rId54" Type="http://schemas.openxmlformats.org/officeDocument/2006/relationships/tags" Target="../tags/tag3580.xml"/><Relationship Id="rId62" Type="http://schemas.openxmlformats.org/officeDocument/2006/relationships/tags" Target="../tags/tag3588.xml"/><Relationship Id="rId70" Type="http://schemas.openxmlformats.org/officeDocument/2006/relationships/tags" Target="../tags/tag3596.xml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tags" Target="../tags/tag3609.xml"/><Relationship Id="rId18" Type="http://schemas.openxmlformats.org/officeDocument/2006/relationships/tags" Target="../tags/tag3614.xml"/><Relationship Id="rId26" Type="http://schemas.openxmlformats.org/officeDocument/2006/relationships/tags" Target="../tags/tag3622.xml"/><Relationship Id="rId39" Type="http://schemas.openxmlformats.org/officeDocument/2006/relationships/tags" Target="../tags/tag3635.xml"/><Relationship Id="rId21" Type="http://schemas.openxmlformats.org/officeDocument/2006/relationships/tags" Target="../tags/tag3617.xml"/><Relationship Id="rId34" Type="http://schemas.openxmlformats.org/officeDocument/2006/relationships/tags" Target="../tags/tag3630.xml"/><Relationship Id="rId42" Type="http://schemas.openxmlformats.org/officeDocument/2006/relationships/tags" Target="../tags/tag3638.xml"/><Relationship Id="rId47" Type="http://schemas.openxmlformats.org/officeDocument/2006/relationships/tags" Target="../tags/tag3643.xml"/><Relationship Id="rId50" Type="http://schemas.openxmlformats.org/officeDocument/2006/relationships/tags" Target="../tags/tag3646.xml"/><Relationship Id="rId55" Type="http://schemas.openxmlformats.org/officeDocument/2006/relationships/tags" Target="../tags/tag3651.xml"/><Relationship Id="rId63" Type="http://schemas.openxmlformats.org/officeDocument/2006/relationships/tags" Target="../tags/tag3659.xml"/><Relationship Id="rId68" Type="http://schemas.openxmlformats.org/officeDocument/2006/relationships/tags" Target="../tags/tag3664.xml"/><Relationship Id="rId7" Type="http://schemas.openxmlformats.org/officeDocument/2006/relationships/tags" Target="../tags/tag3603.xml"/><Relationship Id="rId2" Type="http://schemas.openxmlformats.org/officeDocument/2006/relationships/tags" Target="../tags/tag3598.xml"/><Relationship Id="rId16" Type="http://schemas.openxmlformats.org/officeDocument/2006/relationships/tags" Target="../tags/tag3612.xml"/><Relationship Id="rId29" Type="http://schemas.openxmlformats.org/officeDocument/2006/relationships/tags" Target="../tags/tag3625.xml"/><Relationship Id="rId1" Type="http://schemas.openxmlformats.org/officeDocument/2006/relationships/tags" Target="../tags/tag3597.xml"/><Relationship Id="rId6" Type="http://schemas.openxmlformats.org/officeDocument/2006/relationships/tags" Target="../tags/tag3602.xml"/><Relationship Id="rId11" Type="http://schemas.openxmlformats.org/officeDocument/2006/relationships/tags" Target="../tags/tag3607.xml"/><Relationship Id="rId24" Type="http://schemas.openxmlformats.org/officeDocument/2006/relationships/tags" Target="../tags/tag3620.xml"/><Relationship Id="rId32" Type="http://schemas.openxmlformats.org/officeDocument/2006/relationships/tags" Target="../tags/tag3628.xml"/><Relationship Id="rId37" Type="http://schemas.openxmlformats.org/officeDocument/2006/relationships/tags" Target="../tags/tag3633.xml"/><Relationship Id="rId40" Type="http://schemas.openxmlformats.org/officeDocument/2006/relationships/tags" Target="../tags/tag3636.xml"/><Relationship Id="rId45" Type="http://schemas.openxmlformats.org/officeDocument/2006/relationships/tags" Target="../tags/tag3641.xml"/><Relationship Id="rId53" Type="http://schemas.openxmlformats.org/officeDocument/2006/relationships/tags" Target="../tags/tag3649.xml"/><Relationship Id="rId58" Type="http://schemas.openxmlformats.org/officeDocument/2006/relationships/tags" Target="../tags/tag3654.xml"/><Relationship Id="rId66" Type="http://schemas.openxmlformats.org/officeDocument/2006/relationships/tags" Target="../tags/tag3662.xml"/><Relationship Id="rId5" Type="http://schemas.openxmlformats.org/officeDocument/2006/relationships/tags" Target="../tags/tag3601.xml"/><Relationship Id="rId15" Type="http://schemas.openxmlformats.org/officeDocument/2006/relationships/tags" Target="../tags/tag3611.xml"/><Relationship Id="rId23" Type="http://schemas.openxmlformats.org/officeDocument/2006/relationships/tags" Target="../tags/tag3619.xml"/><Relationship Id="rId28" Type="http://schemas.openxmlformats.org/officeDocument/2006/relationships/tags" Target="../tags/tag3624.xml"/><Relationship Id="rId36" Type="http://schemas.openxmlformats.org/officeDocument/2006/relationships/tags" Target="../tags/tag3632.xml"/><Relationship Id="rId49" Type="http://schemas.openxmlformats.org/officeDocument/2006/relationships/tags" Target="../tags/tag3645.xml"/><Relationship Id="rId57" Type="http://schemas.openxmlformats.org/officeDocument/2006/relationships/tags" Target="../tags/tag3653.xml"/><Relationship Id="rId61" Type="http://schemas.openxmlformats.org/officeDocument/2006/relationships/tags" Target="../tags/tag3657.xml"/><Relationship Id="rId10" Type="http://schemas.openxmlformats.org/officeDocument/2006/relationships/tags" Target="../tags/tag3606.xml"/><Relationship Id="rId19" Type="http://schemas.openxmlformats.org/officeDocument/2006/relationships/tags" Target="../tags/tag3615.xml"/><Relationship Id="rId31" Type="http://schemas.openxmlformats.org/officeDocument/2006/relationships/tags" Target="../tags/tag3627.xml"/><Relationship Id="rId44" Type="http://schemas.openxmlformats.org/officeDocument/2006/relationships/tags" Target="../tags/tag3640.xml"/><Relationship Id="rId52" Type="http://schemas.openxmlformats.org/officeDocument/2006/relationships/tags" Target="../tags/tag3648.xml"/><Relationship Id="rId60" Type="http://schemas.openxmlformats.org/officeDocument/2006/relationships/tags" Target="../tags/tag3656.xml"/><Relationship Id="rId65" Type="http://schemas.openxmlformats.org/officeDocument/2006/relationships/tags" Target="../tags/tag3661.xml"/><Relationship Id="rId4" Type="http://schemas.openxmlformats.org/officeDocument/2006/relationships/tags" Target="../tags/tag3600.xml"/><Relationship Id="rId9" Type="http://schemas.openxmlformats.org/officeDocument/2006/relationships/tags" Target="../tags/tag3605.xml"/><Relationship Id="rId14" Type="http://schemas.openxmlformats.org/officeDocument/2006/relationships/tags" Target="../tags/tag3610.xml"/><Relationship Id="rId22" Type="http://schemas.openxmlformats.org/officeDocument/2006/relationships/tags" Target="../tags/tag3618.xml"/><Relationship Id="rId27" Type="http://schemas.openxmlformats.org/officeDocument/2006/relationships/tags" Target="../tags/tag3623.xml"/><Relationship Id="rId30" Type="http://schemas.openxmlformats.org/officeDocument/2006/relationships/tags" Target="../tags/tag3626.xml"/><Relationship Id="rId35" Type="http://schemas.openxmlformats.org/officeDocument/2006/relationships/tags" Target="../tags/tag3631.xml"/><Relationship Id="rId43" Type="http://schemas.openxmlformats.org/officeDocument/2006/relationships/tags" Target="../tags/tag3639.xml"/><Relationship Id="rId48" Type="http://schemas.openxmlformats.org/officeDocument/2006/relationships/tags" Target="../tags/tag3644.xml"/><Relationship Id="rId56" Type="http://schemas.openxmlformats.org/officeDocument/2006/relationships/tags" Target="../tags/tag3652.xml"/><Relationship Id="rId64" Type="http://schemas.openxmlformats.org/officeDocument/2006/relationships/tags" Target="../tags/tag3660.xml"/><Relationship Id="rId69" Type="http://schemas.openxmlformats.org/officeDocument/2006/relationships/tags" Target="../tags/tag3665.xml"/><Relationship Id="rId8" Type="http://schemas.openxmlformats.org/officeDocument/2006/relationships/tags" Target="../tags/tag3604.xml"/><Relationship Id="rId51" Type="http://schemas.openxmlformats.org/officeDocument/2006/relationships/tags" Target="../tags/tag3647.xml"/><Relationship Id="rId3" Type="http://schemas.openxmlformats.org/officeDocument/2006/relationships/tags" Target="../tags/tag3599.xml"/><Relationship Id="rId12" Type="http://schemas.openxmlformats.org/officeDocument/2006/relationships/tags" Target="../tags/tag3608.xml"/><Relationship Id="rId17" Type="http://schemas.openxmlformats.org/officeDocument/2006/relationships/tags" Target="../tags/tag3613.xml"/><Relationship Id="rId25" Type="http://schemas.openxmlformats.org/officeDocument/2006/relationships/tags" Target="../tags/tag3621.xml"/><Relationship Id="rId33" Type="http://schemas.openxmlformats.org/officeDocument/2006/relationships/tags" Target="../tags/tag3629.xml"/><Relationship Id="rId38" Type="http://schemas.openxmlformats.org/officeDocument/2006/relationships/tags" Target="../tags/tag3634.xml"/><Relationship Id="rId46" Type="http://schemas.openxmlformats.org/officeDocument/2006/relationships/tags" Target="../tags/tag3642.xml"/><Relationship Id="rId59" Type="http://schemas.openxmlformats.org/officeDocument/2006/relationships/tags" Target="../tags/tag3655.xml"/><Relationship Id="rId67" Type="http://schemas.openxmlformats.org/officeDocument/2006/relationships/tags" Target="../tags/tag3663.xml"/><Relationship Id="rId20" Type="http://schemas.openxmlformats.org/officeDocument/2006/relationships/tags" Target="../tags/tag3616.xml"/><Relationship Id="rId41" Type="http://schemas.openxmlformats.org/officeDocument/2006/relationships/tags" Target="../tags/tag3637.xml"/><Relationship Id="rId54" Type="http://schemas.openxmlformats.org/officeDocument/2006/relationships/tags" Target="../tags/tag3650.xml"/><Relationship Id="rId62" Type="http://schemas.openxmlformats.org/officeDocument/2006/relationships/tags" Target="../tags/tag3658.xml"/><Relationship Id="rId70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tags" Target="../tags/tag3678.xml"/><Relationship Id="rId18" Type="http://schemas.openxmlformats.org/officeDocument/2006/relationships/tags" Target="../tags/tag3683.xml"/><Relationship Id="rId26" Type="http://schemas.openxmlformats.org/officeDocument/2006/relationships/tags" Target="../tags/tag3691.xml"/><Relationship Id="rId39" Type="http://schemas.openxmlformats.org/officeDocument/2006/relationships/tags" Target="../tags/tag3704.xml"/><Relationship Id="rId21" Type="http://schemas.openxmlformats.org/officeDocument/2006/relationships/tags" Target="../tags/tag3686.xml"/><Relationship Id="rId34" Type="http://schemas.openxmlformats.org/officeDocument/2006/relationships/tags" Target="../tags/tag3699.xml"/><Relationship Id="rId42" Type="http://schemas.openxmlformats.org/officeDocument/2006/relationships/tags" Target="../tags/tag3707.xml"/><Relationship Id="rId47" Type="http://schemas.openxmlformats.org/officeDocument/2006/relationships/tags" Target="../tags/tag3712.xml"/><Relationship Id="rId50" Type="http://schemas.openxmlformats.org/officeDocument/2006/relationships/tags" Target="../tags/tag3715.xml"/><Relationship Id="rId55" Type="http://schemas.openxmlformats.org/officeDocument/2006/relationships/tags" Target="../tags/tag3720.xml"/><Relationship Id="rId63" Type="http://schemas.openxmlformats.org/officeDocument/2006/relationships/tags" Target="../tags/tag3728.xml"/><Relationship Id="rId68" Type="http://schemas.openxmlformats.org/officeDocument/2006/relationships/tags" Target="../tags/tag3733.xml"/><Relationship Id="rId7" Type="http://schemas.openxmlformats.org/officeDocument/2006/relationships/tags" Target="../tags/tag3672.xml"/><Relationship Id="rId71" Type="http://schemas.openxmlformats.org/officeDocument/2006/relationships/notesSlide" Target="../notesSlides/notesSlide27.xml"/><Relationship Id="rId2" Type="http://schemas.openxmlformats.org/officeDocument/2006/relationships/tags" Target="../tags/tag3667.xml"/><Relationship Id="rId16" Type="http://schemas.openxmlformats.org/officeDocument/2006/relationships/tags" Target="../tags/tag3681.xml"/><Relationship Id="rId29" Type="http://schemas.openxmlformats.org/officeDocument/2006/relationships/tags" Target="../tags/tag3694.xml"/><Relationship Id="rId1" Type="http://schemas.openxmlformats.org/officeDocument/2006/relationships/tags" Target="../tags/tag3666.xml"/><Relationship Id="rId6" Type="http://schemas.openxmlformats.org/officeDocument/2006/relationships/tags" Target="../tags/tag3671.xml"/><Relationship Id="rId11" Type="http://schemas.openxmlformats.org/officeDocument/2006/relationships/tags" Target="../tags/tag3676.xml"/><Relationship Id="rId24" Type="http://schemas.openxmlformats.org/officeDocument/2006/relationships/tags" Target="../tags/tag3689.xml"/><Relationship Id="rId32" Type="http://schemas.openxmlformats.org/officeDocument/2006/relationships/tags" Target="../tags/tag3697.xml"/><Relationship Id="rId37" Type="http://schemas.openxmlformats.org/officeDocument/2006/relationships/tags" Target="../tags/tag3702.xml"/><Relationship Id="rId40" Type="http://schemas.openxmlformats.org/officeDocument/2006/relationships/tags" Target="../tags/tag3705.xml"/><Relationship Id="rId45" Type="http://schemas.openxmlformats.org/officeDocument/2006/relationships/tags" Target="../tags/tag3710.xml"/><Relationship Id="rId53" Type="http://schemas.openxmlformats.org/officeDocument/2006/relationships/tags" Target="../tags/tag3718.xml"/><Relationship Id="rId58" Type="http://schemas.openxmlformats.org/officeDocument/2006/relationships/tags" Target="../tags/tag3723.xml"/><Relationship Id="rId66" Type="http://schemas.openxmlformats.org/officeDocument/2006/relationships/tags" Target="../tags/tag3731.xml"/><Relationship Id="rId5" Type="http://schemas.openxmlformats.org/officeDocument/2006/relationships/tags" Target="../tags/tag3670.xml"/><Relationship Id="rId15" Type="http://schemas.openxmlformats.org/officeDocument/2006/relationships/tags" Target="../tags/tag3680.xml"/><Relationship Id="rId23" Type="http://schemas.openxmlformats.org/officeDocument/2006/relationships/tags" Target="../tags/tag3688.xml"/><Relationship Id="rId28" Type="http://schemas.openxmlformats.org/officeDocument/2006/relationships/tags" Target="../tags/tag3693.xml"/><Relationship Id="rId36" Type="http://schemas.openxmlformats.org/officeDocument/2006/relationships/tags" Target="../tags/tag3701.xml"/><Relationship Id="rId49" Type="http://schemas.openxmlformats.org/officeDocument/2006/relationships/tags" Target="../tags/tag3714.xml"/><Relationship Id="rId57" Type="http://schemas.openxmlformats.org/officeDocument/2006/relationships/tags" Target="../tags/tag3722.xml"/><Relationship Id="rId61" Type="http://schemas.openxmlformats.org/officeDocument/2006/relationships/tags" Target="../tags/tag3726.xml"/><Relationship Id="rId10" Type="http://schemas.openxmlformats.org/officeDocument/2006/relationships/tags" Target="../tags/tag3675.xml"/><Relationship Id="rId19" Type="http://schemas.openxmlformats.org/officeDocument/2006/relationships/tags" Target="../tags/tag3684.xml"/><Relationship Id="rId31" Type="http://schemas.openxmlformats.org/officeDocument/2006/relationships/tags" Target="../tags/tag3696.xml"/><Relationship Id="rId44" Type="http://schemas.openxmlformats.org/officeDocument/2006/relationships/tags" Target="../tags/tag3709.xml"/><Relationship Id="rId52" Type="http://schemas.openxmlformats.org/officeDocument/2006/relationships/tags" Target="../tags/tag3717.xml"/><Relationship Id="rId60" Type="http://schemas.openxmlformats.org/officeDocument/2006/relationships/tags" Target="../tags/tag3725.xml"/><Relationship Id="rId65" Type="http://schemas.openxmlformats.org/officeDocument/2006/relationships/tags" Target="../tags/tag3730.xml"/><Relationship Id="rId4" Type="http://schemas.openxmlformats.org/officeDocument/2006/relationships/tags" Target="../tags/tag3669.xml"/><Relationship Id="rId9" Type="http://schemas.openxmlformats.org/officeDocument/2006/relationships/tags" Target="../tags/tag3674.xml"/><Relationship Id="rId14" Type="http://schemas.openxmlformats.org/officeDocument/2006/relationships/tags" Target="../tags/tag3679.xml"/><Relationship Id="rId22" Type="http://schemas.openxmlformats.org/officeDocument/2006/relationships/tags" Target="../tags/tag3687.xml"/><Relationship Id="rId27" Type="http://schemas.openxmlformats.org/officeDocument/2006/relationships/tags" Target="../tags/tag3692.xml"/><Relationship Id="rId30" Type="http://schemas.openxmlformats.org/officeDocument/2006/relationships/tags" Target="../tags/tag3695.xml"/><Relationship Id="rId35" Type="http://schemas.openxmlformats.org/officeDocument/2006/relationships/tags" Target="../tags/tag3700.xml"/><Relationship Id="rId43" Type="http://schemas.openxmlformats.org/officeDocument/2006/relationships/tags" Target="../tags/tag3708.xml"/><Relationship Id="rId48" Type="http://schemas.openxmlformats.org/officeDocument/2006/relationships/tags" Target="../tags/tag3713.xml"/><Relationship Id="rId56" Type="http://schemas.openxmlformats.org/officeDocument/2006/relationships/tags" Target="../tags/tag3721.xml"/><Relationship Id="rId64" Type="http://schemas.openxmlformats.org/officeDocument/2006/relationships/tags" Target="../tags/tag3729.xml"/><Relationship Id="rId69" Type="http://schemas.openxmlformats.org/officeDocument/2006/relationships/tags" Target="../tags/tag3734.xml"/><Relationship Id="rId8" Type="http://schemas.openxmlformats.org/officeDocument/2006/relationships/tags" Target="../tags/tag3673.xml"/><Relationship Id="rId51" Type="http://schemas.openxmlformats.org/officeDocument/2006/relationships/tags" Target="../tags/tag3716.xml"/><Relationship Id="rId3" Type="http://schemas.openxmlformats.org/officeDocument/2006/relationships/tags" Target="../tags/tag3668.xml"/><Relationship Id="rId12" Type="http://schemas.openxmlformats.org/officeDocument/2006/relationships/tags" Target="../tags/tag3677.xml"/><Relationship Id="rId17" Type="http://schemas.openxmlformats.org/officeDocument/2006/relationships/tags" Target="../tags/tag3682.xml"/><Relationship Id="rId25" Type="http://schemas.openxmlformats.org/officeDocument/2006/relationships/tags" Target="../tags/tag3690.xml"/><Relationship Id="rId33" Type="http://schemas.openxmlformats.org/officeDocument/2006/relationships/tags" Target="../tags/tag3698.xml"/><Relationship Id="rId38" Type="http://schemas.openxmlformats.org/officeDocument/2006/relationships/tags" Target="../tags/tag3703.xml"/><Relationship Id="rId46" Type="http://schemas.openxmlformats.org/officeDocument/2006/relationships/tags" Target="../tags/tag3711.xml"/><Relationship Id="rId59" Type="http://schemas.openxmlformats.org/officeDocument/2006/relationships/tags" Target="../tags/tag3724.xml"/><Relationship Id="rId67" Type="http://schemas.openxmlformats.org/officeDocument/2006/relationships/tags" Target="../tags/tag3732.xml"/><Relationship Id="rId20" Type="http://schemas.openxmlformats.org/officeDocument/2006/relationships/tags" Target="../tags/tag3685.xml"/><Relationship Id="rId41" Type="http://schemas.openxmlformats.org/officeDocument/2006/relationships/tags" Target="../tags/tag3706.xml"/><Relationship Id="rId54" Type="http://schemas.openxmlformats.org/officeDocument/2006/relationships/tags" Target="../tags/tag3719.xml"/><Relationship Id="rId62" Type="http://schemas.openxmlformats.org/officeDocument/2006/relationships/tags" Target="../tags/tag3727.xml"/><Relationship Id="rId70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9" Type="http://schemas.openxmlformats.org/officeDocument/2006/relationships/tags" Target="../tags/tag248.xml"/><Relationship Id="rId21" Type="http://schemas.openxmlformats.org/officeDocument/2006/relationships/tags" Target="../tags/tag230.xml"/><Relationship Id="rId34" Type="http://schemas.openxmlformats.org/officeDocument/2006/relationships/tags" Target="../tags/tag243.xml"/><Relationship Id="rId42" Type="http://schemas.openxmlformats.org/officeDocument/2006/relationships/tags" Target="../tags/tag251.xml"/><Relationship Id="rId47" Type="http://schemas.openxmlformats.org/officeDocument/2006/relationships/tags" Target="../tags/tag256.xml"/><Relationship Id="rId50" Type="http://schemas.openxmlformats.org/officeDocument/2006/relationships/tags" Target="../tags/tag259.xml"/><Relationship Id="rId55" Type="http://schemas.openxmlformats.org/officeDocument/2006/relationships/tags" Target="../tags/tag264.xml"/><Relationship Id="rId63" Type="http://schemas.openxmlformats.org/officeDocument/2006/relationships/tags" Target="../tags/tag272.xml"/><Relationship Id="rId68" Type="http://schemas.openxmlformats.org/officeDocument/2006/relationships/tags" Target="../tags/tag277.xml"/><Relationship Id="rId7" Type="http://schemas.openxmlformats.org/officeDocument/2006/relationships/tags" Target="../tags/tag216.xml"/><Relationship Id="rId71" Type="http://schemas.openxmlformats.org/officeDocument/2006/relationships/notesSlide" Target="../notesSlides/notesSlide3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9" Type="http://schemas.openxmlformats.org/officeDocument/2006/relationships/tags" Target="../tags/tag238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32" Type="http://schemas.openxmlformats.org/officeDocument/2006/relationships/tags" Target="../tags/tag241.xml"/><Relationship Id="rId37" Type="http://schemas.openxmlformats.org/officeDocument/2006/relationships/tags" Target="../tags/tag246.xml"/><Relationship Id="rId40" Type="http://schemas.openxmlformats.org/officeDocument/2006/relationships/tags" Target="../tags/tag249.xml"/><Relationship Id="rId45" Type="http://schemas.openxmlformats.org/officeDocument/2006/relationships/tags" Target="../tags/tag254.xml"/><Relationship Id="rId53" Type="http://schemas.openxmlformats.org/officeDocument/2006/relationships/tags" Target="../tags/tag262.xml"/><Relationship Id="rId58" Type="http://schemas.openxmlformats.org/officeDocument/2006/relationships/tags" Target="../tags/tag267.xml"/><Relationship Id="rId66" Type="http://schemas.openxmlformats.org/officeDocument/2006/relationships/tags" Target="../tags/tag275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36" Type="http://schemas.openxmlformats.org/officeDocument/2006/relationships/tags" Target="../tags/tag245.xml"/><Relationship Id="rId49" Type="http://schemas.openxmlformats.org/officeDocument/2006/relationships/tags" Target="../tags/tag258.xml"/><Relationship Id="rId57" Type="http://schemas.openxmlformats.org/officeDocument/2006/relationships/tags" Target="../tags/tag266.xml"/><Relationship Id="rId61" Type="http://schemas.openxmlformats.org/officeDocument/2006/relationships/tags" Target="../tags/tag270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31" Type="http://schemas.openxmlformats.org/officeDocument/2006/relationships/tags" Target="../tags/tag240.xml"/><Relationship Id="rId44" Type="http://schemas.openxmlformats.org/officeDocument/2006/relationships/tags" Target="../tags/tag253.xml"/><Relationship Id="rId52" Type="http://schemas.openxmlformats.org/officeDocument/2006/relationships/tags" Target="../tags/tag261.xml"/><Relationship Id="rId60" Type="http://schemas.openxmlformats.org/officeDocument/2006/relationships/tags" Target="../tags/tag269.xml"/><Relationship Id="rId65" Type="http://schemas.openxmlformats.org/officeDocument/2006/relationships/tags" Target="../tags/tag274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tags" Target="../tags/tag244.xml"/><Relationship Id="rId43" Type="http://schemas.openxmlformats.org/officeDocument/2006/relationships/tags" Target="../tags/tag252.xml"/><Relationship Id="rId48" Type="http://schemas.openxmlformats.org/officeDocument/2006/relationships/tags" Target="../tags/tag257.xml"/><Relationship Id="rId56" Type="http://schemas.openxmlformats.org/officeDocument/2006/relationships/tags" Target="../tags/tag265.xml"/><Relationship Id="rId64" Type="http://schemas.openxmlformats.org/officeDocument/2006/relationships/tags" Target="../tags/tag273.xml"/><Relationship Id="rId69" Type="http://schemas.openxmlformats.org/officeDocument/2006/relationships/tags" Target="../tags/tag278.xml"/><Relationship Id="rId8" Type="http://schemas.openxmlformats.org/officeDocument/2006/relationships/tags" Target="../tags/tag217.xml"/><Relationship Id="rId51" Type="http://schemas.openxmlformats.org/officeDocument/2006/relationships/tags" Target="../tags/tag260.xml"/><Relationship Id="rId3" Type="http://schemas.openxmlformats.org/officeDocument/2006/relationships/tags" Target="../tags/tag212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33" Type="http://schemas.openxmlformats.org/officeDocument/2006/relationships/tags" Target="../tags/tag242.xml"/><Relationship Id="rId38" Type="http://schemas.openxmlformats.org/officeDocument/2006/relationships/tags" Target="../tags/tag247.xml"/><Relationship Id="rId46" Type="http://schemas.openxmlformats.org/officeDocument/2006/relationships/tags" Target="../tags/tag255.xml"/><Relationship Id="rId59" Type="http://schemas.openxmlformats.org/officeDocument/2006/relationships/tags" Target="../tags/tag268.xml"/><Relationship Id="rId67" Type="http://schemas.openxmlformats.org/officeDocument/2006/relationships/tags" Target="../tags/tag276.xml"/><Relationship Id="rId20" Type="http://schemas.openxmlformats.org/officeDocument/2006/relationships/tags" Target="../tags/tag229.xml"/><Relationship Id="rId41" Type="http://schemas.openxmlformats.org/officeDocument/2006/relationships/tags" Target="../tags/tag250.xml"/><Relationship Id="rId54" Type="http://schemas.openxmlformats.org/officeDocument/2006/relationships/tags" Target="../tags/tag263.xml"/><Relationship Id="rId62" Type="http://schemas.openxmlformats.org/officeDocument/2006/relationships/tags" Target="../tags/tag271.xml"/><Relationship Id="rId70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3747.xml"/><Relationship Id="rId18" Type="http://schemas.openxmlformats.org/officeDocument/2006/relationships/tags" Target="../tags/tag3752.xml"/><Relationship Id="rId26" Type="http://schemas.openxmlformats.org/officeDocument/2006/relationships/tags" Target="../tags/tag3760.xml"/><Relationship Id="rId39" Type="http://schemas.openxmlformats.org/officeDocument/2006/relationships/tags" Target="../tags/tag3773.xml"/><Relationship Id="rId21" Type="http://schemas.openxmlformats.org/officeDocument/2006/relationships/tags" Target="../tags/tag3755.xml"/><Relationship Id="rId34" Type="http://schemas.openxmlformats.org/officeDocument/2006/relationships/tags" Target="../tags/tag3768.xml"/><Relationship Id="rId42" Type="http://schemas.openxmlformats.org/officeDocument/2006/relationships/tags" Target="../tags/tag3776.xml"/><Relationship Id="rId47" Type="http://schemas.openxmlformats.org/officeDocument/2006/relationships/tags" Target="../tags/tag3781.xml"/><Relationship Id="rId50" Type="http://schemas.openxmlformats.org/officeDocument/2006/relationships/tags" Target="../tags/tag3784.xml"/><Relationship Id="rId55" Type="http://schemas.openxmlformats.org/officeDocument/2006/relationships/tags" Target="../tags/tag3789.xml"/><Relationship Id="rId63" Type="http://schemas.openxmlformats.org/officeDocument/2006/relationships/tags" Target="../tags/tag3797.xml"/><Relationship Id="rId68" Type="http://schemas.openxmlformats.org/officeDocument/2006/relationships/tags" Target="../tags/tag3802.xml"/><Relationship Id="rId7" Type="http://schemas.openxmlformats.org/officeDocument/2006/relationships/tags" Target="../tags/tag3741.xml"/><Relationship Id="rId2" Type="http://schemas.openxmlformats.org/officeDocument/2006/relationships/tags" Target="../tags/tag3736.xml"/><Relationship Id="rId16" Type="http://schemas.openxmlformats.org/officeDocument/2006/relationships/tags" Target="../tags/tag3750.xml"/><Relationship Id="rId29" Type="http://schemas.openxmlformats.org/officeDocument/2006/relationships/tags" Target="../tags/tag3763.xml"/><Relationship Id="rId1" Type="http://schemas.openxmlformats.org/officeDocument/2006/relationships/tags" Target="../tags/tag3735.xml"/><Relationship Id="rId6" Type="http://schemas.openxmlformats.org/officeDocument/2006/relationships/tags" Target="../tags/tag3740.xml"/><Relationship Id="rId11" Type="http://schemas.openxmlformats.org/officeDocument/2006/relationships/tags" Target="../tags/tag3745.xml"/><Relationship Id="rId24" Type="http://schemas.openxmlformats.org/officeDocument/2006/relationships/tags" Target="../tags/tag3758.xml"/><Relationship Id="rId32" Type="http://schemas.openxmlformats.org/officeDocument/2006/relationships/tags" Target="../tags/tag3766.xml"/><Relationship Id="rId37" Type="http://schemas.openxmlformats.org/officeDocument/2006/relationships/tags" Target="../tags/tag3771.xml"/><Relationship Id="rId40" Type="http://schemas.openxmlformats.org/officeDocument/2006/relationships/tags" Target="../tags/tag3774.xml"/><Relationship Id="rId45" Type="http://schemas.openxmlformats.org/officeDocument/2006/relationships/tags" Target="../tags/tag3779.xml"/><Relationship Id="rId53" Type="http://schemas.openxmlformats.org/officeDocument/2006/relationships/tags" Target="../tags/tag3787.xml"/><Relationship Id="rId58" Type="http://schemas.openxmlformats.org/officeDocument/2006/relationships/tags" Target="../tags/tag3792.xml"/><Relationship Id="rId66" Type="http://schemas.openxmlformats.org/officeDocument/2006/relationships/tags" Target="../tags/tag3800.xml"/><Relationship Id="rId5" Type="http://schemas.openxmlformats.org/officeDocument/2006/relationships/tags" Target="../tags/tag3739.xml"/><Relationship Id="rId15" Type="http://schemas.openxmlformats.org/officeDocument/2006/relationships/tags" Target="../tags/tag3749.xml"/><Relationship Id="rId23" Type="http://schemas.openxmlformats.org/officeDocument/2006/relationships/tags" Target="../tags/tag3757.xml"/><Relationship Id="rId28" Type="http://schemas.openxmlformats.org/officeDocument/2006/relationships/tags" Target="../tags/tag3762.xml"/><Relationship Id="rId36" Type="http://schemas.openxmlformats.org/officeDocument/2006/relationships/tags" Target="../tags/tag3770.xml"/><Relationship Id="rId49" Type="http://schemas.openxmlformats.org/officeDocument/2006/relationships/tags" Target="../tags/tag3783.xml"/><Relationship Id="rId57" Type="http://schemas.openxmlformats.org/officeDocument/2006/relationships/tags" Target="../tags/tag3791.xml"/><Relationship Id="rId61" Type="http://schemas.openxmlformats.org/officeDocument/2006/relationships/tags" Target="../tags/tag3795.xml"/><Relationship Id="rId10" Type="http://schemas.openxmlformats.org/officeDocument/2006/relationships/tags" Target="../tags/tag3744.xml"/><Relationship Id="rId19" Type="http://schemas.openxmlformats.org/officeDocument/2006/relationships/tags" Target="../tags/tag3753.xml"/><Relationship Id="rId31" Type="http://schemas.openxmlformats.org/officeDocument/2006/relationships/tags" Target="../tags/tag3765.xml"/><Relationship Id="rId44" Type="http://schemas.openxmlformats.org/officeDocument/2006/relationships/tags" Target="../tags/tag3778.xml"/><Relationship Id="rId52" Type="http://schemas.openxmlformats.org/officeDocument/2006/relationships/tags" Target="../tags/tag3786.xml"/><Relationship Id="rId60" Type="http://schemas.openxmlformats.org/officeDocument/2006/relationships/tags" Target="../tags/tag3794.xml"/><Relationship Id="rId65" Type="http://schemas.openxmlformats.org/officeDocument/2006/relationships/tags" Target="../tags/tag3799.xml"/><Relationship Id="rId4" Type="http://schemas.openxmlformats.org/officeDocument/2006/relationships/tags" Target="../tags/tag3738.xml"/><Relationship Id="rId9" Type="http://schemas.openxmlformats.org/officeDocument/2006/relationships/tags" Target="../tags/tag3743.xml"/><Relationship Id="rId14" Type="http://schemas.openxmlformats.org/officeDocument/2006/relationships/tags" Target="../tags/tag3748.xml"/><Relationship Id="rId22" Type="http://schemas.openxmlformats.org/officeDocument/2006/relationships/tags" Target="../tags/tag3756.xml"/><Relationship Id="rId27" Type="http://schemas.openxmlformats.org/officeDocument/2006/relationships/tags" Target="../tags/tag3761.xml"/><Relationship Id="rId30" Type="http://schemas.openxmlformats.org/officeDocument/2006/relationships/tags" Target="../tags/tag3764.xml"/><Relationship Id="rId35" Type="http://schemas.openxmlformats.org/officeDocument/2006/relationships/tags" Target="../tags/tag3769.xml"/><Relationship Id="rId43" Type="http://schemas.openxmlformats.org/officeDocument/2006/relationships/tags" Target="../tags/tag3777.xml"/><Relationship Id="rId48" Type="http://schemas.openxmlformats.org/officeDocument/2006/relationships/tags" Target="../tags/tag3782.xml"/><Relationship Id="rId56" Type="http://schemas.openxmlformats.org/officeDocument/2006/relationships/tags" Target="../tags/tag3790.xml"/><Relationship Id="rId64" Type="http://schemas.openxmlformats.org/officeDocument/2006/relationships/tags" Target="../tags/tag3798.xml"/><Relationship Id="rId69" Type="http://schemas.openxmlformats.org/officeDocument/2006/relationships/tags" Target="../tags/tag3803.xml"/><Relationship Id="rId8" Type="http://schemas.openxmlformats.org/officeDocument/2006/relationships/tags" Target="../tags/tag3742.xml"/><Relationship Id="rId51" Type="http://schemas.openxmlformats.org/officeDocument/2006/relationships/tags" Target="../tags/tag3785.xml"/><Relationship Id="rId3" Type="http://schemas.openxmlformats.org/officeDocument/2006/relationships/tags" Target="../tags/tag3737.xml"/><Relationship Id="rId12" Type="http://schemas.openxmlformats.org/officeDocument/2006/relationships/tags" Target="../tags/tag3746.xml"/><Relationship Id="rId17" Type="http://schemas.openxmlformats.org/officeDocument/2006/relationships/tags" Target="../tags/tag3751.xml"/><Relationship Id="rId25" Type="http://schemas.openxmlformats.org/officeDocument/2006/relationships/tags" Target="../tags/tag3759.xml"/><Relationship Id="rId33" Type="http://schemas.openxmlformats.org/officeDocument/2006/relationships/tags" Target="../tags/tag3767.xml"/><Relationship Id="rId38" Type="http://schemas.openxmlformats.org/officeDocument/2006/relationships/tags" Target="../tags/tag3772.xml"/><Relationship Id="rId46" Type="http://schemas.openxmlformats.org/officeDocument/2006/relationships/tags" Target="../tags/tag3780.xml"/><Relationship Id="rId59" Type="http://schemas.openxmlformats.org/officeDocument/2006/relationships/tags" Target="../tags/tag3793.xml"/><Relationship Id="rId67" Type="http://schemas.openxmlformats.org/officeDocument/2006/relationships/tags" Target="../tags/tag3801.xml"/><Relationship Id="rId20" Type="http://schemas.openxmlformats.org/officeDocument/2006/relationships/tags" Target="../tags/tag3754.xml"/><Relationship Id="rId41" Type="http://schemas.openxmlformats.org/officeDocument/2006/relationships/tags" Target="../tags/tag3775.xml"/><Relationship Id="rId54" Type="http://schemas.openxmlformats.org/officeDocument/2006/relationships/tags" Target="../tags/tag3788.xml"/><Relationship Id="rId62" Type="http://schemas.openxmlformats.org/officeDocument/2006/relationships/tags" Target="../tags/tag3796.xml"/><Relationship Id="rId70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tags" Target="../tags/tag3816.xml"/><Relationship Id="rId18" Type="http://schemas.openxmlformats.org/officeDocument/2006/relationships/tags" Target="../tags/tag3821.xml"/><Relationship Id="rId26" Type="http://schemas.openxmlformats.org/officeDocument/2006/relationships/tags" Target="../tags/tag3829.xml"/><Relationship Id="rId39" Type="http://schemas.openxmlformats.org/officeDocument/2006/relationships/tags" Target="../tags/tag3842.xml"/><Relationship Id="rId21" Type="http://schemas.openxmlformats.org/officeDocument/2006/relationships/tags" Target="../tags/tag3824.xml"/><Relationship Id="rId34" Type="http://schemas.openxmlformats.org/officeDocument/2006/relationships/tags" Target="../tags/tag3837.xml"/><Relationship Id="rId42" Type="http://schemas.openxmlformats.org/officeDocument/2006/relationships/tags" Target="../tags/tag3845.xml"/><Relationship Id="rId47" Type="http://schemas.openxmlformats.org/officeDocument/2006/relationships/tags" Target="../tags/tag3850.xml"/><Relationship Id="rId50" Type="http://schemas.openxmlformats.org/officeDocument/2006/relationships/tags" Target="../tags/tag3853.xml"/><Relationship Id="rId55" Type="http://schemas.openxmlformats.org/officeDocument/2006/relationships/tags" Target="../tags/tag3858.xml"/><Relationship Id="rId63" Type="http://schemas.openxmlformats.org/officeDocument/2006/relationships/tags" Target="../tags/tag3866.xml"/><Relationship Id="rId68" Type="http://schemas.openxmlformats.org/officeDocument/2006/relationships/tags" Target="../tags/tag3871.xml"/><Relationship Id="rId7" Type="http://schemas.openxmlformats.org/officeDocument/2006/relationships/tags" Target="../tags/tag3810.xml"/><Relationship Id="rId71" Type="http://schemas.openxmlformats.org/officeDocument/2006/relationships/notesSlide" Target="../notesSlides/notesSlide28.xml"/><Relationship Id="rId2" Type="http://schemas.openxmlformats.org/officeDocument/2006/relationships/tags" Target="../tags/tag3805.xml"/><Relationship Id="rId16" Type="http://schemas.openxmlformats.org/officeDocument/2006/relationships/tags" Target="../tags/tag3819.xml"/><Relationship Id="rId29" Type="http://schemas.openxmlformats.org/officeDocument/2006/relationships/tags" Target="../tags/tag3832.xml"/><Relationship Id="rId1" Type="http://schemas.openxmlformats.org/officeDocument/2006/relationships/tags" Target="../tags/tag3804.xml"/><Relationship Id="rId6" Type="http://schemas.openxmlformats.org/officeDocument/2006/relationships/tags" Target="../tags/tag3809.xml"/><Relationship Id="rId11" Type="http://schemas.openxmlformats.org/officeDocument/2006/relationships/tags" Target="../tags/tag3814.xml"/><Relationship Id="rId24" Type="http://schemas.openxmlformats.org/officeDocument/2006/relationships/tags" Target="../tags/tag3827.xml"/><Relationship Id="rId32" Type="http://schemas.openxmlformats.org/officeDocument/2006/relationships/tags" Target="../tags/tag3835.xml"/><Relationship Id="rId37" Type="http://schemas.openxmlformats.org/officeDocument/2006/relationships/tags" Target="../tags/tag3840.xml"/><Relationship Id="rId40" Type="http://schemas.openxmlformats.org/officeDocument/2006/relationships/tags" Target="../tags/tag3843.xml"/><Relationship Id="rId45" Type="http://schemas.openxmlformats.org/officeDocument/2006/relationships/tags" Target="../tags/tag3848.xml"/><Relationship Id="rId53" Type="http://schemas.openxmlformats.org/officeDocument/2006/relationships/tags" Target="../tags/tag3856.xml"/><Relationship Id="rId58" Type="http://schemas.openxmlformats.org/officeDocument/2006/relationships/tags" Target="../tags/tag3861.xml"/><Relationship Id="rId66" Type="http://schemas.openxmlformats.org/officeDocument/2006/relationships/tags" Target="../tags/tag3869.xml"/><Relationship Id="rId5" Type="http://schemas.openxmlformats.org/officeDocument/2006/relationships/tags" Target="../tags/tag3808.xml"/><Relationship Id="rId15" Type="http://schemas.openxmlformats.org/officeDocument/2006/relationships/tags" Target="../tags/tag3818.xml"/><Relationship Id="rId23" Type="http://schemas.openxmlformats.org/officeDocument/2006/relationships/tags" Target="../tags/tag3826.xml"/><Relationship Id="rId28" Type="http://schemas.openxmlformats.org/officeDocument/2006/relationships/tags" Target="../tags/tag3831.xml"/><Relationship Id="rId36" Type="http://schemas.openxmlformats.org/officeDocument/2006/relationships/tags" Target="../tags/tag3839.xml"/><Relationship Id="rId49" Type="http://schemas.openxmlformats.org/officeDocument/2006/relationships/tags" Target="../tags/tag3852.xml"/><Relationship Id="rId57" Type="http://schemas.openxmlformats.org/officeDocument/2006/relationships/tags" Target="../tags/tag3860.xml"/><Relationship Id="rId61" Type="http://schemas.openxmlformats.org/officeDocument/2006/relationships/tags" Target="../tags/tag3864.xml"/><Relationship Id="rId10" Type="http://schemas.openxmlformats.org/officeDocument/2006/relationships/tags" Target="../tags/tag3813.xml"/><Relationship Id="rId19" Type="http://schemas.openxmlformats.org/officeDocument/2006/relationships/tags" Target="../tags/tag3822.xml"/><Relationship Id="rId31" Type="http://schemas.openxmlformats.org/officeDocument/2006/relationships/tags" Target="../tags/tag3834.xml"/><Relationship Id="rId44" Type="http://schemas.openxmlformats.org/officeDocument/2006/relationships/tags" Target="../tags/tag3847.xml"/><Relationship Id="rId52" Type="http://schemas.openxmlformats.org/officeDocument/2006/relationships/tags" Target="../tags/tag3855.xml"/><Relationship Id="rId60" Type="http://schemas.openxmlformats.org/officeDocument/2006/relationships/tags" Target="../tags/tag3863.xml"/><Relationship Id="rId65" Type="http://schemas.openxmlformats.org/officeDocument/2006/relationships/tags" Target="../tags/tag3868.xml"/><Relationship Id="rId4" Type="http://schemas.openxmlformats.org/officeDocument/2006/relationships/tags" Target="../tags/tag3807.xml"/><Relationship Id="rId9" Type="http://schemas.openxmlformats.org/officeDocument/2006/relationships/tags" Target="../tags/tag3812.xml"/><Relationship Id="rId14" Type="http://schemas.openxmlformats.org/officeDocument/2006/relationships/tags" Target="../tags/tag3817.xml"/><Relationship Id="rId22" Type="http://schemas.openxmlformats.org/officeDocument/2006/relationships/tags" Target="../tags/tag3825.xml"/><Relationship Id="rId27" Type="http://schemas.openxmlformats.org/officeDocument/2006/relationships/tags" Target="../tags/tag3830.xml"/><Relationship Id="rId30" Type="http://schemas.openxmlformats.org/officeDocument/2006/relationships/tags" Target="../tags/tag3833.xml"/><Relationship Id="rId35" Type="http://schemas.openxmlformats.org/officeDocument/2006/relationships/tags" Target="../tags/tag3838.xml"/><Relationship Id="rId43" Type="http://schemas.openxmlformats.org/officeDocument/2006/relationships/tags" Target="../tags/tag3846.xml"/><Relationship Id="rId48" Type="http://schemas.openxmlformats.org/officeDocument/2006/relationships/tags" Target="../tags/tag3851.xml"/><Relationship Id="rId56" Type="http://schemas.openxmlformats.org/officeDocument/2006/relationships/tags" Target="../tags/tag3859.xml"/><Relationship Id="rId64" Type="http://schemas.openxmlformats.org/officeDocument/2006/relationships/tags" Target="../tags/tag3867.xml"/><Relationship Id="rId69" Type="http://schemas.openxmlformats.org/officeDocument/2006/relationships/tags" Target="../tags/tag3872.xml"/><Relationship Id="rId8" Type="http://schemas.openxmlformats.org/officeDocument/2006/relationships/tags" Target="../tags/tag3811.xml"/><Relationship Id="rId51" Type="http://schemas.openxmlformats.org/officeDocument/2006/relationships/tags" Target="../tags/tag3854.xml"/><Relationship Id="rId3" Type="http://schemas.openxmlformats.org/officeDocument/2006/relationships/tags" Target="../tags/tag3806.xml"/><Relationship Id="rId12" Type="http://schemas.openxmlformats.org/officeDocument/2006/relationships/tags" Target="../tags/tag3815.xml"/><Relationship Id="rId17" Type="http://schemas.openxmlformats.org/officeDocument/2006/relationships/tags" Target="../tags/tag3820.xml"/><Relationship Id="rId25" Type="http://schemas.openxmlformats.org/officeDocument/2006/relationships/tags" Target="../tags/tag3828.xml"/><Relationship Id="rId33" Type="http://schemas.openxmlformats.org/officeDocument/2006/relationships/tags" Target="../tags/tag3836.xml"/><Relationship Id="rId38" Type="http://schemas.openxmlformats.org/officeDocument/2006/relationships/tags" Target="../tags/tag3841.xml"/><Relationship Id="rId46" Type="http://schemas.openxmlformats.org/officeDocument/2006/relationships/tags" Target="../tags/tag3849.xml"/><Relationship Id="rId59" Type="http://schemas.openxmlformats.org/officeDocument/2006/relationships/tags" Target="../tags/tag3862.xml"/><Relationship Id="rId67" Type="http://schemas.openxmlformats.org/officeDocument/2006/relationships/tags" Target="../tags/tag3870.xml"/><Relationship Id="rId20" Type="http://schemas.openxmlformats.org/officeDocument/2006/relationships/tags" Target="../tags/tag3823.xml"/><Relationship Id="rId41" Type="http://schemas.openxmlformats.org/officeDocument/2006/relationships/tags" Target="../tags/tag3844.xml"/><Relationship Id="rId54" Type="http://schemas.openxmlformats.org/officeDocument/2006/relationships/tags" Target="../tags/tag3857.xml"/><Relationship Id="rId62" Type="http://schemas.openxmlformats.org/officeDocument/2006/relationships/tags" Target="../tags/tag3865.xml"/><Relationship Id="rId70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tags" Target="../tags/tag3885.xml"/><Relationship Id="rId18" Type="http://schemas.openxmlformats.org/officeDocument/2006/relationships/tags" Target="../tags/tag3890.xml"/><Relationship Id="rId26" Type="http://schemas.openxmlformats.org/officeDocument/2006/relationships/tags" Target="../tags/tag3898.xml"/><Relationship Id="rId39" Type="http://schemas.openxmlformats.org/officeDocument/2006/relationships/tags" Target="../tags/tag3911.xml"/><Relationship Id="rId21" Type="http://schemas.openxmlformats.org/officeDocument/2006/relationships/tags" Target="../tags/tag3893.xml"/><Relationship Id="rId34" Type="http://schemas.openxmlformats.org/officeDocument/2006/relationships/tags" Target="../tags/tag3906.xml"/><Relationship Id="rId42" Type="http://schemas.openxmlformats.org/officeDocument/2006/relationships/tags" Target="../tags/tag3914.xml"/><Relationship Id="rId47" Type="http://schemas.openxmlformats.org/officeDocument/2006/relationships/tags" Target="../tags/tag3919.xml"/><Relationship Id="rId50" Type="http://schemas.openxmlformats.org/officeDocument/2006/relationships/tags" Target="../tags/tag3922.xml"/><Relationship Id="rId55" Type="http://schemas.openxmlformats.org/officeDocument/2006/relationships/tags" Target="../tags/tag3927.xml"/><Relationship Id="rId63" Type="http://schemas.openxmlformats.org/officeDocument/2006/relationships/tags" Target="../tags/tag3935.xml"/><Relationship Id="rId68" Type="http://schemas.openxmlformats.org/officeDocument/2006/relationships/tags" Target="../tags/tag3940.xml"/><Relationship Id="rId7" Type="http://schemas.openxmlformats.org/officeDocument/2006/relationships/tags" Target="../tags/tag3879.xml"/><Relationship Id="rId71" Type="http://schemas.openxmlformats.org/officeDocument/2006/relationships/notesSlide" Target="../notesSlides/notesSlide29.xml"/><Relationship Id="rId2" Type="http://schemas.openxmlformats.org/officeDocument/2006/relationships/tags" Target="../tags/tag3874.xml"/><Relationship Id="rId16" Type="http://schemas.openxmlformats.org/officeDocument/2006/relationships/tags" Target="../tags/tag3888.xml"/><Relationship Id="rId29" Type="http://schemas.openxmlformats.org/officeDocument/2006/relationships/tags" Target="../tags/tag3901.xml"/><Relationship Id="rId1" Type="http://schemas.openxmlformats.org/officeDocument/2006/relationships/tags" Target="../tags/tag3873.xml"/><Relationship Id="rId6" Type="http://schemas.openxmlformats.org/officeDocument/2006/relationships/tags" Target="../tags/tag3878.xml"/><Relationship Id="rId11" Type="http://schemas.openxmlformats.org/officeDocument/2006/relationships/tags" Target="../tags/tag3883.xml"/><Relationship Id="rId24" Type="http://schemas.openxmlformats.org/officeDocument/2006/relationships/tags" Target="../tags/tag3896.xml"/><Relationship Id="rId32" Type="http://schemas.openxmlformats.org/officeDocument/2006/relationships/tags" Target="../tags/tag3904.xml"/><Relationship Id="rId37" Type="http://schemas.openxmlformats.org/officeDocument/2006/relationships/tags" Target="../tags/tag3909.xml"/><Relationship Id="rId40" Type="http://schemas.openxmlformats.org/officeDocument/2006/relationships/tags" Target="../tags/tag3912.xml"/><Relationship Id="rId45" Type="http://schemas.openxmlformats.org/officeDocument/2006/relationships/tags" Target="../tags/tag3917.xml"/><Relationship Id="rId53" Type="http://schemas.openxmlformats.org/officeDocument/2006/relationships/tags" Target="../tags/tag3925.xml"/><Relationship Id="rId58" Type="http://schemas.openxmlformats.org/officeDocument/2006/relationships/tags" Target="../tags/tag3930.xml"/><Relationship Id="rId66" Type="http://schemas.openxmlformats.org/officeDocument/2006/relationships/tags" Target="../tags/tag3938.xml"/><Relationship Id="rId5" Type="http://schemas.openxmlformats.org/officeDocument/2006/relationships/tags" Target="../tags/tag3877.xml"/><Relationship Id="rId15" Type="http://schemas.openxmlformats.org/officeDocument/2006/relationships/tags" Target="../tags/tag3887.xml"/><Relationship Id="rId23" Type="http://schemas.openxmlformats.org/officeDocument/2006/relationships/tags" Target="../tags/tag3895.xml"/><Relationship Id="rId28" Type="http://schemas.openxmlformats.org/officeDocument/2006/relationships/tags" Target="../tags/tag3900.xml"/><Relationship Id="rId36" Type="http://schemas.openxmlformats.org/officeDocument/2006/relationships/tags" Target="../tags/tag3908.xml"/><Relationship Id="rId49" Type="http://schemas.openxmlformats.org/officeDocument/2006/relationships/tags" Target="../tags/tag3921.xml"/><Relationship Id="rId57" Type="http://schemas.openxmlformats.org/officeDocument/2006/relationships/tags" Target="../tags/tag3929.xml"/><Relationship Id="rId61" Type="http://schemas.openxmlformats.org/officeDocument/2006/relationships/tags" Target="../tags/tag3933.xml"/><Relationship Id="rId10" Type="http://schemas.openxmlformats.org/officeDocument/2006/relationships/tags" Target="../tags/tag3882.xml"/><Relationship Id="rId19" Type="http://schemas.openxmlformats.org/officeDocument/2006/relationships/tags" Target="../tags/tag3891.xml"/><Relationship Id="rId31" Type="http://schemas.openxmlformats.org/officeDocument/2006/relationships/tags" Target="../tags/tag3903.xml"/><Relationship Id="rId44" Type="http://schemas.openxmlformats.org/officeDocument/2006/relationships/tags" Target="../tags/tag3916.xml"/><Relationship Id="rId52" Type="http://schemas.openxmlformats.org/officeDocument/2006/relationships/tags" Target="../tags/tag3924.xml"/><Relationship Id="rId60" Type="http://schemas.openxmlformats.org/officeDocument/2006/relationships/tags" Target="../tags/tag3932.xml"/><Relationship Id="rId65" Type="http://schemas.openxmlformats.org/officeDocument/2006/relationships/tags" Target="../tags/tag3937.xml"/><Relationship Id="rId4" Type="http://schemas.openxmlformats.org/officeDocument/2006/relationships/tags" Target="../tags/tag3876.xml"/><Relationship Id="rId9" Type="http://schemas.openxmlformats.org/officeDocument/2006/relationships/tags" Target="../tags/tag3881.xml"/><Relationship Id="rId14" Type="http://schemas.openxmlformats.org/officeDocument/2006/relationships/tags" Target="../tags/tag3886.xml"/><Relationship Id="rId22" Type="http://schemas.openxmlformats.org/officeDocument/2006/relationships/tags" Target="../tags/tag3894.xml"/><Relationship Id="rId27" Type="http://schemas.openxmlformats.org/officeDocument/2006/relationships/tags" Target="../tags/tag3899.xml"/><Relationship Id="rId30" Type="http://schemas.openxmlformats.org/officeDocument/2006/relationships/tags" Target="../tags/tag3902.xml"/><Relationship Id="rId35" Type="http://schemas.openxmlformats.org/officeDocument/2006/relationships/tags" Target="../tags/tag3907.xml"/><Relationship Id="rId43" Type="http://schemas.openxmlformats.org/officeDocument/2006/relationships/tags" Target="../tags/tag3915.xml"/><Relationship Id="rId48" Type="http://schemas.openxmlformats.org/officeDocument/2006/relationships/tags" Target="../tags/tag3920.xml"/><Relationship Id="rId56" Type="http://schemas.openxmlformats.org/officeDocument/2006/relationships/tags" Target="../tags/tag3928.xml"/><Relationship Id="rId64" Type="http://schemas.openxmlformats.org/officeDocument/2006/relationships/tags" Target="../tags/tag3936.xml"/><Relationship Id="rId69" Type="http://schemas.openxmlformats.org/officeDocument/2006/relationships/tags" Target="../tags/tag3941.xml"/><Relationship Id="rId8" Type="http://schemas.openxmlformats.org/officeDocument/2006/relationships/tags" Target="../tags/tag3880.xml"/><Relationship Id="rId51" Type="http://schemas.openxmlformats.org/officeDocument/2006/relationships/tags" Target="../tags/tag3923.xml"/><Relationship Id="rId3" Type="http://schemas.openxmlformats.org/officeDocument/2006/relationships/tags" Target="../tags/tag3875.xml"/><Relationship Id="rId12" Type="http://schemas.openxmlformats.org/officeDocument/2006/relationships/tags" Target="../tags/tag3884.xml"/><Relationship Id="rId17" Type="http://schemas.openxmlformats.org/officeDocument/2006/relationships/tags" Target="../tags/tag3889.xml"/><Relationship Id="rId25" Type="http://schemas.openxmlformats.org/officeDocument/2006/relationships/tags" Target="../tags/tag3897.xml"/><Relationship Id="rId33" Type="http://schemas.openxmlformats.org/officeDocument/2006/relationships/tags" Target="../tags/tag3905.xml"/><Relationship Id="rId38" Type="http://schemas.openxmlformats.org/officeDocument/2006/relationships/tags" Target="../tags/tag3910.xml"/><Relationship Id="rId46" Type="http://schemas.openxmlformats.org/officeDocument/2006/relationships/tags" Target="../tags/tag3918.xml"/><Relationship Id="rId59" Type="http://schemas.openxmlformats.org/officeDocument/2006/relationships/tags" Target="../tags/tag3931.xml"/><Relationship Id="rId67" Type="http://schemas.openxmlformats.org/officeDocument/2006/relationships/tags" Target="../tags/tag3939.xml"/><Relationship Id="rId20" Type="http://schemas.openxmlformats.org/officeDocument/2006/relationships/tags" Target="../tags/tag3892.xml"/><Relationship Id="rId41" Type="http://schemas.openxmlformats.org/officeDocument/2006/relationships/tags" Target="../tags/tag3913.xml"/><Relationship Id="rId54" Type="http://schemas.openxmlformats.org/officeDocument/2006/relationships/tags" Target="../tags/tag3926.xml"/><Relationship Id="rId62" Type="http://schemas.openxmlformats.org/officeDocument/2006/relationships/tags" Target="../tags/tag3934.xml"/><Relationship Id="rId70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tags" Target="../tags/tag304.xml"/><Relationship Id="rId39" Type="http://schemas.openxmlformats.org/officeDocument/2006/relationships/tags" Target="../tags/tag317.xml"/><Relationship Id="rId21" Type="http://schemas.openxmlformats.org/officeDocument/2006/relationships/tags" Target="../tags/tag299.xml"/><Relationship Id="rId34" Type="http://schemas.openxmlformats.org/officeDocument/2006/relationships/tags" Target="../tags/tag312.xml"/><Relationship Id="rId42" Type="http://schemas.openxmlformats.org/officeDocument/2006/relationships/tags" Target="../tags/tag320.xml"/><Relationship Id="rId47" Type="http://schemas.openxmlformats.org/officeDocument/2006/relationships/tags" Target="../tags/tag325.xml"/><Relationship Id="rId50" Type="http://schemas.openxmlformats.org/officeDocument/2006/relationships/tags" Target="../tags/tag328.xml"/><Relationship Id="rId55" Type="http://schemas.openxmlformats.org/officeDocument/2006/relationships/tags" Target="../tags/tag333.xml"/><Relationship Id="rId63" Type="http://schemas.openxmlformats.org/officeDocument/2006/relationships/tags" Target="../tags/tag341.xml"/><Relationship Id="rId68" Type="http://schemas.openxmlformats.org/officeDocument/2006/relationships/tags" Target="../tags/tag346.xml"/><Relationship Id="rId7" Type="http://schemas.openxmlformats.org/officeDocument/2006/relationships/tags" Target="../tags/tag285.xml"/><Relationship Id="rId71" Type="http://schemas.openxmlformats.org/officeDocument/2006/relationships/notesSlide" Target="../notesSlides/notesSlide4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9" Type="http://schemas.openxmlformats.org/officeDocument/2006/relationships/tags" Target="../tags/tag307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32" Type="http://schemas.openxmlformats.org/officeDocument/2006/relationships/tags" Target="../tags/tag310.xml"/><Relationship Id="rId37" Type="http://schemas.openxmlformats.org/officeDocument/2006/relationships/tags" Target="../tags/tag315.xml"/><Relationship Id="rId40" Type="http://schemas.openxmlformats.org/officeDocument/2006/relationships/tags" Target="../tags/tag318.xml"/><Relationship Id="rId45" Type="http://schemas.openxmlformats.org/officeDocument/2006/relationships/tags" Target="../tags/tag323.xml"/><Relationship Id="rId53" Type="http://schemas.openxmlformats.org/officeDocument/2006/relationships/tags" Target="../tags/tag331.xml"/><Relationship Id="rId58" Type="http://schemas.openxmlformats.org/officeDocument/2006/relationships/tags" Target="../tags/tag336.xml"/><Relationship Id="rId66" Type="http://schemas.openxmlformats.org/officeDocument/2006/relationships/tags" Target="../tags/tag344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tags" Target="../tags/tag306.xml"/><Relationship Id="rId36" Type="http://schemas.openxmlformats.org/officeDocument/2006/relationships/tags" Target="../tags/tag314.xml"/><Relationship Id="rId49" Type="http://schemas.openxmlformats.org/officeDocument/2006/relationships/tags" Target="../tags/tag327.xml"/><Relationship Id="rId57" Type="http://schemas.openxmlformats.org/officeDocument/2006/relationships/tags" Target="../tags/tag335.xml"/><Relationship Id="rId61" Type="http://schemas.openxmlformats.org/officeDocument/2006/relationships/tags" Target="../tags/tag339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31" Type="http://schemas.openxmlformats.org/officeDocument/2006/relationships/tags" Target="../tags/tag309.xml"/><Relationship Id="rId44" Type="http://schemas.openxmlformats.org/officeDocument/2006/relationships/tags" Target="../tags/tag322.xml"/><Relationship Id="rId52" Type="http://schemas.openxmlformats.org/officeDocument/2006/relationships/tags" Target="../tags/tag330.xml"/><Relationship Id="rId60" Type="http://schemas.openxmlformats.org/officeDocument/2006/relationships/tags" Target="../tags/tag338.xml"/><Relationship Id="rId65" Type="http://schemas.openxmlformats.org/officeDocument/2006/relationships/tags" Target="../tags/tag343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tags" Target="../tags/tag305.xml"/><Relationship Id="rId30" Type="http://schemas.openxmlformats.org/officeDocument/2006/relationships/tags" Target="../tags/tag308.xml"/><Relationship Id="rId35" Type="http://schemas.openxmlformats.org/officeDocument/2006/relationships/tags" Target="../tags/tag313.xml"/><Relationship Id="rId43" Type="http://schemas.openxmlformats.org/officeDocument/2006/relationships/tags" Target="../tags/tag321.xml"/><Relationship Id="rId48" Type="http://schemas.openxmlformats.org/officeDocument/2006/relationships/tags" Target="../tags/tag326.xml"/><Relationship Id="rId56" Type="http://schemas.openxmlformats.org/officeDocument/2006/relationships/tags" Target="../tags/tag334.xml"/><Relationship Id="rId64" Type="http://schemas.openxmlformats.org/officeDocument/2006/relationships/tags" Target="../tags/tag342.xml"/><Relationship Id="rId69" Type="http://schemas.openxmlformats.org/officeDocument/2006/relationships/tags" Target="../tags/tag347.xml"/><Relationship Id="rId8" Type="http://schemas.openxmlformats.org/officeDocument/2006/relationships/tags" Target="../tags/tag286.xml"/><Relationship Id="rId51" Type="http://schemas.openxmlformats.org/officeDocument/2006/relationships/tags" Target="../tags/tag329.xml"/><Relationship Id="rId3" Type="http://schemas.openxmlformats.org/officeDocument/2006/relationships/tags" Target="../tags/tag281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tags" Target="../tags/tag303.xml"/><Relationship Id="rId33" Type="http://schemas.openxmlformats.org/officeDocument/2006/relationships/tags" Target="../tags/tag311.xml"/><Relationship Id="rId38" Type="http://schemas.openxmlformats.org/officeDocument/2006/relationships/tags" Target="../tags/tag316.xml"/><Relationship Id="rId46" Type="http://schemas.openxmlformats.org/officeDocument/2006/relationships/tags" Target="../tags/tag324.xml"/><Relationship Id="rId59" Type="http://schemas.openxmlformats.org/officeDocument/2006/relationships/tags" Target="../tags/tag337.xml"/><Relationship Id="rId67" Type="http://schemas.openxmlformats.org/officeDocument/2006/relationships/tags" Target="../tags/tag345.xml"/><Relationship Id="rId20" Type="http://schemas.openxmlformats.org/officeDocument/2006/relationships/tags" Target="../tags/tag298.xml"/><Relationship Id="rId41" Type="http://schemas.openxmlformats.org/officeDocument/2006/relationships/tags" Target="../tags/tag319.xml"/><Relationship Id="rId54" Type="http://schemas.openxmlformats.org/officeDocument/2006/relationships/tags" Target="../tags/tag332.xml"/><Relationship Id="rId62" Type="http://schemas.openxmlformats.org/officeDocument/2006/relationships/tags" Target="../tags/tag340.xml"/><Relationship Id="rId70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tags" Target="../tags/tag373.xml"/><Relationship Id="rId39" Type="http://schemas.openxmlformats.org/officeDocument/2006/relationships/tags" Target="../tags/tag386.xml"/><Relationship Id="rId21" Type="http://schemas.openxmlformats.org/officeDocument/2006/relationships/tags" Target="../tags/tag368.xml"/><Relationship Id="rId34" Type="http://schemas.openxmlformats.org/officeDocument/2006/relationships/tags" Target="../tags/tag381.xml"/><Relationship Id="rId42" Type="http://schemas.openxmlformats.org/officeDocument/2006/relationships/tags" Target="../tags/tag389.xml"/><Relationship Id="rId47" Type="http://schemas.openxmlformats.org/officeDocument/2006/relationships/tags" Target="../tags/tag394.xml"/><Relationship Id="rId50" Type="http://schemas.openxmlformats.org/officeDocument/2006/relationships/tags" Target="../tags/tag397.xml"/><Relationship Id="rId55" Type="http://schemas.openxmlformats.org/officeDocument/2006/relationships/tags" Target="../tags/tag402.xml"/><Relationship Id="rId63" Type="http://schemas.openxmlformats.org/officeDocument/2006/relationships/tags" Target="../tags/tag410.xml"/><Relationship Id="rId68" Type="http://schemas.openxmlformats.org/officeDocument/2006/relationships/tags" Target="../tags/tag415.xml"/><Relationship Id="rId7" Type="http://schemas.openxmlformats.org/officeDocument/2006/relationships/tags" Target="../tags/tag354.xml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9" Type="http://schemas.openxmlformats.org/officeDocument/2006/relationships/tags" Target="../tags/tag376.xml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tags" Target="../tags/tag371.xml"/><Relationship Id="rId32" Type="http://schemas.openxmlformats.org/officeDocument/2006/relationships/tags" Target="../tags/tag379.xml"/><Relationship Id="rId37" Type="http://schemas.openxmlformats.org/officeDocument/2006/relationships/tags" Target="../tags/tag384.xml"/><Relationship Id="rId40" Type="http://schemas.openxmlformats.org/officeDocument/2006/relationships/tags" Target="../tags/tag387.xml"/><Relationship Id="rId45" Type="http://schemas.openxmlformats.org/officeDocument/2006/relationships/tags" Target="../tags/tag392.xml"/><Relationship Id="rId53" Type="http://schemas.openxmlformats.org/officeDocument/2006/relationships/tags" Target="../tags/tag400.xml"/><Relationship Id="rId58" Type="http://schemas.openxmlformats.org/officeDocument/2006/relationships/tags" Target="../tags/tag405.xml"/><Relationship Id="rId66" Type="http://schemas.openxmlformats.org/officeDocument/2006/relationships/tags" Target="../tags/tag413.xml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tags" Target="../tags/tag370.xml"/><Relationship Id="rId28" Type="http://schemas.openxmlformats.org/officeDocument/2006/relationships/tags" Target="../tags/tag375.xml"/><Relationship Id="rId36" Type="http://schemas.openxmlformats.org/officeDocument/2006/relationships/tags" Target="../tags/tag383.xml"/><Relationship Id="rId49" Type="http://schemas.openxmlformats.org/officeDocument/2006/relationships/tags" Target="../tags/tag396.xml"/><Relationship Id="rId57" Type="http://schemas.openxmlformats.org/officeDocument/2006/relationships/tags" Target="../tags/tag404.xml"/><Relationship Id="rId61" Type="http://schemas.openxmlformats.org/officeDocument/2006/relationships/tags" Target="../tags/tag408.xml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tags" Target="../tags/tag378.xml"/><Relationship Id="rId44" Type="http://schemas.openxmlformats.org/officeDocument/2006/relationships/tags" Target="../tags/tag391.xml"/><Relationship Id="rId52" Type="http://schemas.openxmlformats.org/officeDocument/2006/relationships/tags" Target="../tags/tag399.xml"/><Relationship Id="rId60" Type="http://schemas.openxmlformats.org/officeDocument/2006/relationships/tags" Target="../tags/tag407.xml"/><Relationship Id="rId65" Type="http://schemas.openxmlformats.org/officeDocument/2006/relationships/tags" Target="../tags/tag412.xml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tags" Target="../tags/tag374.xml"/><Relationship Id="rId30" Type="http://schemas.openxmlformats.org/officeDocument/2006/relationships/tags" Target="../tags/tag377.xml"/><Relationship Id="rId35" Type="http://schemas.openxmlformats.org/officeDocument/2006/relationships/tags" Target="../tags/tag382.xml"/><Relationship Id="rId43" Type="http://schemas.openxmlformats.org/officeDocument/2006/relationships/tags" Target="../tags/tag390.xml"/><Relationship Id="rId48" Type="http://schemas.openxmlformats.org/officeDocument/2006/relationships/tags" Target="../tags/tag395.xml"/><Relationship Id="rId56" Type="http://schemas.openxmlformats.org/officeDocument/2006/relationships/tags" Target="../tags/tag403.xml"/><Relationship Id="rId64" Type="http://schemas.openxmlformats.org/officeDocument/2006/relationships/tags" Target="../tags/tag411.xml"/><Relationship Id="rId69" Type="http://schemas.openxmlformats.org/officeDocument/2006/relationships/tags" Target="../tags/tag416.xml"/><Relationship Id="rId8" Type="http://schemas.openxmlformats.org/officeDocument/2006/relationships/tags" Target="../tags/tag355.xml"/><Relationship Id="rId51" Type="http://schemas.openxmlformats.org/officeDocument/2006/relationships/tags" Target="../tags/tag398.xml"/><Relationship Id="rId3" Type="http://schemas.openxmlformats.org/officeDocument/2006/relationships/tags" Target="../tags/tag350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tags" Target="../tags/tag372.xml"/><Relationship Id="rId33" Type="http://schemas.openxmlformats.org/officeDocument/2006/relationships/tags" Target="../tags/tag380.xml"/><Relationship Id="rId38" Type="http://schemas.openxmlformats.org/officeDocument/2006/relationships/tags" Target="../tags/tag385.xml"/><Relationship Id="rId46" Type="http://schemas.openxmlformats.org/officeDocument/2006/relationships/tags" Target="../tags/tag393.xml"/><Relationship Id="rId59" Type="http://schemas.openxmlformats.org/officeDocument/2006/relationships/tags" Target="../tags/tag406.xml"/><Relationship Id="rId67" Type="http://schemas.openxmlformats.org/officeDocument/2006/relationships/tags" Target="../tags/tag414.xml"/><Relationship Id="rId20" Type="http://schemas.openxmlformats.org/officeDocument/2006/relationships/tags" Target="../tags/tag367.xml"/><Relationship Id="rId41" Type="http://schemas.openxmlformats.org/officeDocument/2006/relationships/tags" Target="../tags/tag388.xml"/><Relationship Id="rId54" Type="http://schemas.openxmlformats.org/officeDocument/2006/relationships/tags" Target="../tags/tag401.xml"/><Relationship Id="rId62" Type="http://schemas.openxmlformats.org/officeDocument/2006/relationships/tags" Target="../tags/tag409.xml"/><Relationship Id="rId7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29.xml"/><Relationship Id="rId18" Type="http://schemas.openxmlformats.org/officeDocument/2006/relationships/tags" Target="../tags/tag434.xml"/><Relationship Id="rId26" Type="http://schemas.openxmlformats.org/officeDocument/2006/relationships/tags" Target="../tags/tag442.xml"/><Relationship Id="rId39" Type="http://schemas.openxmlformats.org/officeDocument/2006/relationships/tags" Target="../tags/tag455.xml"/><Relationship Id="rId21" Type="http://schemas.openxmlformats.org/officeDocument/2006/relationships/tags" Target="../tags/tag437.xml"/><Relationship Id="rId34" Type="http://schemas.openxmlformats.org/officeDocument/2006/relationships/tags" Target="../tags/tag450.xml"/><Relationship Id="rId42" Type="http://schemas.openxmlformats.org/officeDocument/2006/relationships/tags" Target="../tags/tag458.xml"/><Relationship Id="rId47" Type="http://schemas.openxmlformats.org/officeDocument/2006/relationships/tags" Target="../tags/tag463.xml"/><Relationship Id="rId50" Type="http://schemas.openxmlformats.org/officeDocument/2006/relationships/tags" Target="../tags/tag466.xml"/><Relationship Id="rId55" Type="http://schemas.openxmlformats.org/officeDocument/2006/relationships/tags" Target="../tags/tag471.xml"/><Relationship Id="rId63" Type="http://schemas.openxmlformats.org/officeDocument/2006/relationships/tags" Target="../tags/tag479.xml"/><Relationship Id="rId68" Type="http://schemas.openxmlformats.org/officeDocument/2006/relationships/tags" Target="../tags/tag484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6" Type="http://schemas.openxmlformats.org/officeDocument/2006/relationships/tags" Target="../tags/tag432.xml"/><Relationship Id="rId29" Type="http://schemas.openxmlformats.org/officeDocument/2006/relationships/tags" Target="../tags/tag445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11" Type="http://schemas.openxmlformats.org/officeDocument/2006/relationships/tags" Target="../tags/tag427.xml"/><Relationship Id="rId24" Type="http://schemas.openxmlformats.org/officeDocument/2006/relationships/tags" Target="../tags/tag440.xml"/><Relationship Id="rId32" Type="http://schemas.openxmlformats.org/officeDocument/2006/relationships/tags" Target="../tags/tag448.xml"/><Relationship Id="rId37" Type="http://schemas.openxmlformats.org/officeDocument/2006/relationships/tags" Target="../tags/tag453.xml"/><Relationship Id="rId40" Type="http://schemas.openxmlformats.org/officeDocument/2006/relationships/tags" Target="../tags/tag456.xml"/><Relationship Id="rId45" Type="http://schemas.openxmlformats.org/officeDocument/2006/relationships/tags" Target="../tags/tag461.xml"/><Relationship Id="rId53" Type="http://schemas.openxmlformats.org/officeDocument/2006/relationships/tags" Target="../tags/tag469.xml"/><Relationship Id="rId58" Type="http://schemas.openxmlformats.org/officeDocument/2006/relationships/tags" Target="../tags/tag474.xml"/><Relationship Id="rId66" Type="http://schemas.openxmlformats.org/officeDocument/2006/relationships/tags" Target="../tags/tag482.xml"/><Relationship Id="rId5" Type="http://schemas.openxmlformats.org/officeDocument/2006/relationships/tags" Target="../tags/tag421.xml"/><Relationship Id="rId15" Type="http://schemas.openxmlformats.org/officeDocument/2006/relationships/tags" Target="../tags/tag431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36" Type="http://schemas.openxmlformats.org/officeDocument/2006/relationships/tags" Target="../tags/tag452.xml"/><Relationship Id="rId49" Type="http://schemas.openxmlformats.org/officeDocument/2006/relationships/tags" Target="../tags/tag465.xml"/><Relationship Id="rId57" Type="http://schemas.openxmlformats.org/officeDocument/2006/relationships/tags" Target="../tags/tag473.xml"/><Relationship Id="rId61" Type="http://schemas.openxmlformats.org/officeDocument/2006/relationships/tags" Target="../tags/tag477.xml"/><Relationship Id="rId10" Type="http://schemas.openxmlformats.org/officeDocument/2006/relationships/tags" Target="../tags/tag426.xml"/><Relationship Id="rId19" Type="http://schemas.openxmlformats.org/officeDocument/2006/relationships/tags" Target="../tags/tag435.xml"/><Relationship Id="rId31" Type="http://schemas.openxmlformats.org/officeDocument/2006/relationships/tags" Target="../tags/tag447.xml"/><Relationship Id="rId44" Type="http://schemas.openxmlformats.org/officeDocument/2006/relationships/tags" Target="../tags/tag460.xml"/><Relationship Id="rId52" Type="http://schemas.openxmlformats.org/officeDocument/2006/relationships/tags" Target="../tags/tag468.xml"/><Relationship Id="rId60" Type="http://schemas.openxmlformats.org/officeDocument/2006/relationships/tags" Target="../tags/tag476.xml"/><Relationship Id="rId65" Type="http://schemas.openxmlformats.org/officeDocument/2006/relationships/tags" Target="../tags/tag481.xml"/><Relationship Id="rId4" Type="http://schemas.openxmlformats.org/officeDocument/2006/relationships/tags" Target="../tags/tag420.xml"/><Relationship Id="rId9" Type="http://schemas.openxmlformats.org/officeDocument/2006/relationships/tags" Target="../tags/tag425.xml"/><Relationship Id="rId14" Type="http://schemas.openxmlformats.org/officeDocument/2006/relationships/tags" Target="../tags/tag430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tags" Target="../tags/tag446.xml"/><Relationship Id="rId35" Type="http://schemas.openxmlformats.org/officeDocument/2006/relationships/tags" Target="../tags/tag451.xml"/><Relationship Id="rId43" Type="http://schemas.openxmlformats.org/officeDocument/2006/relationships/tags" Target="../tags/tag459.xml"/><Relationship Id="rId48" Type="http://schemas.openxmlformats.org/officeDocument/2006/relationships/tags" Target="../tags/tag464.xml"/><Relationship Id="rId56" Type="http://schemas.openxmlformats.org/officeDocument/2006/relationships/tags" Target="../tags/tag472.xml"/><Relationship Id="rId64" Type="http://schemas.openxmlformats.org/officeDocument/2006/relationships/tags" Target="../tags/tag480.xml"/><Relationship Id="rId69" Type="http://schemas.openxmlformats.org/officeDocument/2006/relationships/tags" Target="../tags/tag485.xml"/><Relationship Id="rId8" Type="http://schemas.openxmlformats.org/officeDocument/2006/relationships/tags" Target="../tags/tag424.xml"/><Relationship Id="rId51" Type="http://schemas.openxmlformats.org/officeDocument/2006/relationships/tags" Target="../tags/tag467.xml"/><Relationship Id="rId3" Type="http://schemas.openxmlformats.org/officeDocument/2006/relationships/tags" Target="../tags/tag419.xml"/><Relationship Id="rId12" Type="http://schemas.openxmlformats.org/officeDocument/2006/relationships/tags" Target="../tags/tag428.xml"/><Relationship Id="rId17" Type="http://schemas.openxmlformats.org/officeDocument/2006/relationships/tags" Target="../tags/tag433.xml"/><Relationship Id="rId25" Type="http://schemas.openxmlformats.org/officeDocument/2006/relationships/tags" Target="../tags/tag441.xml"/><Relationship Id="rId33" Type="http://schemas.openxmlformats.org/officeDocument/2006/relationships/tags" Target="../tags/tag449.xml"/><Relationship Id="rId38" Type="http://schemas.openxmlformats.org/officeDocument/2006/relationships/tags" Target="../tags/tag454.xml"/><Relationship Id="rId46" Type="http://schemas.openxmlformats.org/officeDocument/2006/relationships/tags" Target="../tags/tag462.xml"/><Relationship Id="rId59" Type="http://schemas.openxmlformats.org/officeDocument/2006/relationships/tags" Target="../tags/tag475.xml"/><Relationship Id="rId67" Type="http://schemas.openxmlformats.org/officeDocument/2006/relationships/tags" Target="../tags/tag483.xml"/><Relationship Id="rId20" Type="http://schemas.openxmlformats.org/officeDocument/2006/relationships/tags" Target="../tags/tag436.xml"/><Relationship Id="rId41" Type="http://schemas.openxmlformats.org/officeDocument/2006/relationships/tags" Target="../tags/tag457.xml"/><Relationship Id="rId54" Type="http://schemas.openxmlformats.org/officeDocument/2006/relationships/tags" Target="../tags/tag470.xml"/><Relationship Id="rId62" Type="http://schemas.openxmlformats.org/officeDocument/2006/relationships/tags" Target="../tags/tag478.xml"/><Relationship Id="rId70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Cashtags: Protecting the Input and Display of Sensitive Data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J. Mitchell</a:t>
            </a:r>
          </a:p>
          <a:p>
            <a:r>
              <a:rPr lang="en-US" dirty="0" smtClean="0"/>
              <a:t>Dissertation Defense</a:t>
            </a:r>
          </a:p>
          <a:p>
            <a:r>
              <a:rPr lang="en-US" dirty="0" smtClean="0"/>
              <a:t>April 15,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Dissertation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usage survey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User &amp; threat models</a:t>
            </a:r>
          </a:p>
          <a:p>
            <a:r>
              <a:rPr lang="en-US" dirty="0" smtClean="0"/>
              <a:t>System 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Limitations 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Mobile Usage Survey Introduction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Quantify the shoulder surf threat</a:t>
            </a:r>
          </a:p>
          <a:p>
            <a:r>
              <a:rPr lang="en-US" dirty="0" smtClean="0"/>
              <a:t>Do people behave differently in public/private? </a:t>
            </a:r>
          </a:p>
          <a:p>
            <a:pPr lvl="1"/>
            <a:r>
              <a:rPr lang="en-US" dirty="0" smtClean="0"/>
              <a:t>At deeper level, what does privacy mean?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understanding of privacy incomplete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Subjective nature of privacy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Automatic detection of private situations hard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 to understand what privacy actually means to people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Make the right tools to fix the right problems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Survey Overview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Empirical data on user privacy behavior limited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Conducted a survey-based study of ~600 users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Major findings include: 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(1) People exercise little caution preserving mobile privacy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(2) Privacy is not equal to trust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(3) Users underestimate mobile app privacy threats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(4) Users’ understanding of privacy is different from that of the security community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Mobile Usage Questionnaire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~100 questions in total via mobile app &amp; web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 cover: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Background, demographics, hardware ownership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Computing tasks performed by location in public and private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Where/when/why behavior changes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Usage of privacy/security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Computing Locations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Most Common Public &amp; Private Tasks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98386" y="4419600"/>
            <a:ext cx="402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 5 tasks significantly more frequent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86400" y="3657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81400" y="4876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14800" y="4648200"/>
            <a:ext cx="444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Most have little difference in public/private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1371600"/>
            <a:ext cx="7467600" cy="2286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2743200" y="3657600"/>
            <a:ext cx="762000" cy="21336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8" name="Oval 87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0" name="Oval 89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0" name="Oval 99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0" name="Oval 109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8" name="Oval 117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1" name="Oval 150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9" grpId="0"/>
      <p:bldP spid="20" grpId="0" animBg="1"/>
      <p:bldP spid="20" grpId="1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Categorical Public &amp; Private Tasks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23114" y="456033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3352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Top 2 categories significantly more frequent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19600" y="26670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5114" y="4419600"/>
            <a:ext cx="444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Most have little difference in public/private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" y="1371600"/>
            <a:ext cx="7086600" cy="1295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1905000" y="2743200"/>
            <a:ext cx="990600" cy="2971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7" name="Oval 8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9" name="Oval 8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9" name="Oval 10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7" name="Oval 11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6" name="Oval 12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8" name="Oval 13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0" name="Oval 14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Public &amp; Private Tasks by Risk Level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5000" y="2069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More  often in private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43400" y="2286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15000" y="22860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5200" y="4800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Little difference in public/private?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67000" y="50292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Group 151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4" name="Oval 83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6" name="Oval 85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6" name="Oval 95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4" name="Oval 113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3" name="Oval 122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5" name="Oval 134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7" name="Oval 146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Public &amp; Private Activity Overall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Behavioral differences in public and private among groups not statistically significant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Genders, technical backgrounds, and ethnicities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Privacy Implications on Systems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 not concerned about preserving mobile privacy?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Even tech-savvy users do not alter their behavior based on their surroundings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Obvious critical question: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 unaware of the risks? Or aware and don’t care?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Philosophically, is it even our business to care?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either case, protection mechanisms must be convenient, transparent, and efficient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Else, users will simply disable them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shoulder surf context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Threat is real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automatic protection mechanisms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Shoulder surfing is an increasing concern for mobile computing</a:t>
            </a:r>
          </a:p>
          <a:p>
            <a:pPr lvl="1"/>
            <a:r>
              <a:rPr lang="en-US" dirty="0" smtClean="0"/>
              <a:t>Users frequently compute in public, risk visual leaks</a:t>
            </a:r>
          </a:p>
          <a:p>
            <a:r>
              <a:rPr lang="en-US" dirty="0" smtClean="0"/>
              <a:t>Existing solutions inadequate</a:t>
            </a:r>
          </a:p>
          <a:p>
            <a:pPr lvl="1"/>
            <a:r>
              <a:rPr lang="en-US" dirty="0" smtClean="0"/>
              <a:t>Only handle authentication, other threat vectors</a:t>
            </a:r>
          </a:p>
          <a:p>
            <a:r>
              <a:rPr lang="en-US" dirty="0" smtClean="0"/>
              <a:t>Cashtags allows input and access sensitive data in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42" name="Group 141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4" name="Oval 73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6" name="Oval 75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6" name="Oval 85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6" name="Oval 95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4" name="Oval 103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3" name="Oval 112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5" name="Oval 124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7" name="Oval 136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Observation-resistant solutions</a:t>
            </a:r>
          </a:p>
          <a:p>
            <a:pPr lvl="1"/>
            <a:r>
              <a:rPr lang="en-US" dirty="0" smtClean="0"/>
              <a:t>Most only address secure authentication</a:t>
            </a:r>
          </a:p>
          <a:p>
            <a:pPr lvl="1"/>
            <a:r>
              <a:rPr lang="en-US" dirty="0" smtClean="0"/>
              <a:t>Diverse mechanisms to achieve similar goal</a:t>
            </a:r>
          </a:p>
          <a:p>
            <a:r>
              <a:rPr lang="en-US" dirty="0" smtClean="0"/>
              <a:t>Protocols &amp; protection over other (non-visual) communication channels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, LANs, Internet, 3G/4G mobile, etc.</a:t>
            </a:r>
          </a:p>
          <a:p>
            <a:pPr lvl="1"/>
            <a:r>
              <a:rPr lang="en-US" dirty="0" smtClean="0"/>
              <a:t>SSL, TLS, VPNs</a:t>
            </a:r>
          </a:p>
          <a:p>
            <a:pPr lvl="1"/>
            <a:r>
              <a:rPr lang="en-US" dirty="0" smtClean="0"/>
              <a:t>Proxy servers, Tor</a:t>
            </a:r>
          </a:p>
          <a:p>
            <a:r>
              <a:rPr lang="en-US" dirty="0" smtClean="0"/>
              <a:t>However, no general purpose solution exists for protection of any/all sensitive on-screen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9" name="Group 348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281" name="Oval 280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83" name="Oval 282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TextBox 291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293" name="Oval 292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TextBox 301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03" name="Oval 302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TextBox 309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11" name="Oval 310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20" name="Oval 319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TextBox 330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32" name="Oval 331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TextBox 342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344" name="Oval 343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Password managers</a:t>
            </a:r>
          </a:p>
          <a:p>
            <a:pPr lvl="1"/>
            <a:r>
              <a:rPr lang="en-US" dirty="0" smtClean="0"/>
              <a:t>Auto-fill to avoid visual exposure</a:t>
            </a:r>
          </a:p>
          <a:p>
            <a:pPr lvl="1"/>
            <a:r>
              <a:rPr lang="en-US" dirty="0" smtClean="0"/>
              <a:t>Browser extensions, </a:t>
            </a:r>
            <a:r>
              <a:rPr lang="en-US" dirty="0" err="1" smtClean="0"/>
              <a:t>LastPass</a:t>
            </a:r>
            <a:r>
              <a:rPr lang="en-US" dirty="0" smtClean="0"/>
              <a:t>, 1Password</a:t>
            </a:r>
          </a:p>
          <a:p>
            <a:r>
              <a:rPr lang="en-US" dirty="0" smtClean="0"/>
              <a:t>Hardware-based solutions</a:t>
            </a:r>
          </a:p>
          <a:p>
            <a:pPr lvl="1"/>
            <a:r>
              <a:rPr lang="en-US" dirty="0" smtClean="0"/>
              <a:t>Avoid typing/showing password</a:t>
            </a:r>
          </a:p>
          <a:p>
            <a:pPr lvl="1"/>
            <a:r>
              <a:rPr lang="en-US" dirty="0" smtClean="0"/>
              <a:t>USB dongles, RFID, NFC, Bluetooth</a:t>
            </a:r>
          </a:p>
        </p:txBody>
      </p:sp>
      <p:pic>
        <p:nvPicPr>
          <p:cNvPr id="4" name="Picture 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810000" y="4648200"/>
            <a:ext cx="1727640" cy="1711800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477000" y="4735560"/>
            <a:ext cx="1926360" cy="1700640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457200" y="4751520"/>
            <a:ext cx="2914920" cy="16084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Observation-resistant Solutions</a:t>
            </a:r>
          </a:p>
        </p:txBody>
      </p:sp>
      <p:sp>
        <p:nvSpPr>
          <p:cNvPr id="10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1" name="Oval 80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3" name="Oval 82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3" name="Oval 92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" name="Oval 102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1" name="Oval 110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0" name="Oval 119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2" name="Oval 131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4" name="Oval 143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Observation-resistant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passwords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Gesture-based authentication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253984" y="2133600"/>
            <a:ext cx="2461016" cy="1832231"/>
          </a:xfrm>
          <a:prstGeom prst="rect">
            <a:avLst/>
          </a:prstGeom>
        </p:spPr>
      </p:pic>
      <p:pic>
        <p:nvPicPr>
          <p:cNvPr id="7" name="Picture 2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20216" y="2133600"/>
            <a:ext cx="2503984" cy="1844822"/>
          </a:xfrm>
          <a:prstGeom prst="rect">
            <a:avLst/>
          </a:prstGeom>
        </p:spPr>
      </p:pic>
      <p:pic>
        <p:nvPicPr>
          <p:cNvPr id="5" name="Picture 1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867400" y="2133600"/>
            <a:ext cx="1180033" cy="1474679"/>
          </a:xfrm>
          <a:prstGeom prst="rect">
            <a:avLst/>
          </a:prstGeom>
        </p:spPr>
      </p:pic>
      <p:pic>
        <p:nvPicPr>
          <p:cNvPr id="8" name="Picture 9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019800" y="2362200"/>
            <a:ext cx="1180033" cy="1474679"/>
          </a:xfrm>
          <a:prstGeom prst="rect">
            <a:avLst/>
          </a:prstGeom>
        </p:spPr>
      </p:pic>
      <p:pic>
        <p:nvPicPr>
          <p:cNvPr id="9" name="Picture 11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248400" y="2563921"/>
            <a:ext cx="1180033" cy="1474679"/>
          </a:xfrm>
          <a:prstGeom prst="rect">
            <a:avLst/>
          </a:prstGeom>
        </p:spPr>
      </p:pic>
      <p:sp>
        <p:nvSpPr>
          <p:cNvPr id="11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9600" y="4495800"/>
            <a:ext cx="2819400" cy="1777761"/>
          </a:xfrm>
          <a:prstGeom prst="rect">
            <a:avLst/>
          </a:prstGeom>
        </p:spPr>
      </p:pic>
      <p:pic>
        <p:nvPicPr>
          <p:cNvPr id="13" name="Picture 2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3736712" y="4482212"/>
            <a:ext cx="987688" cy="1766188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5029200" y="4495800"/>
            <a:ext cx="914400" cy="1739060"/>
          </a:xfrm>
          <a:prstGeom prst="rect">
            <a:avLst/>
          </a:prstGeom>
        </p:spPr>
      </p:pic>
      <p:grpSp>
        <p:nvGrpSpPr>
          <p:cNvPr id="152" name="Group 151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4" name="Oval 83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6" name="Oval 85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6" name="Oval 95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4" name="Oval 113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3" name="Oval 122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5" name="Oval 134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7" name="Oval 146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Observation-resistant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Cognitive-based solutions</a:t>
            </a:r>
          </a:p>
          <a:p>
            <a:pPr lvl="1"/>
            <a:r>
              <a:rPr lang="en-US" dirty="0" smtClean="0"/>
              <a:t>Avoid repeated exposure of same password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Obfuscation/confusion</a:t>
            </a:r>
          </a:p>
          <a:p>
            <a:pPr lvl="1"/>
            <a:r>
              <a:rPr lang="en-US" dirty="0" smtClean="0"/>
              <a:t>Hiding of cursors, recognition over recall</a:t>
            </a:r>
            <a:endParaRPr lang="en-US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5486400"/>
            <a:ext cx="3200400" cy="1371600"/>
          </a:xfrm>
          <a:prstGeom prst="rect">
            <a:avLst/>
          </a:prstGeom>
        </p:spPr>
      </p:pic>
      <p:pic>
        <p:nvPicPr>
          <p:cNvPr id="5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2733000"/>
            <a:ext cx="2514600" cy="1676400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2733000"/>
            <a:ext cx="3733800" cy="1686600"/>
          </a:xfrm>
          <a:prstGeom prst="rect">
            <a:avLst/>
          </a:prstGeom>
        </p:spPr>
      </p:pic>
      <p:pic>
        <p:nvPicPr>
          <p:cNvPr id="7" name="Picture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5487480"/>
            <a:ext cx="4132800" cy="137052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Observation-resistant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Biometric Identifiers</a:t>
            </a:r>
          </a:p>
          <a:p>
            <a:pPr lvl="1"/>
            <a:r>
              <a:rPr lang="en-US" dirty="0" smtClean="0"/>
              <a:t>Also avoids keyboard contact &amp; exposure</a:t>
            </a:r>
          </a:p>
          <a:p>
            <a:pPr lvl="1"/>
            <a:r>
              <a:rPr lang="en-US" dirty="0" smtClean="0"/>
              <a:t>Something you are, not something you know </a:t>
            </a:r>
          </a:p>
          <a:p>
            <a:pPr lvl="1"/>
            <a:r>
              <a:rPr lang="en-US" dirty="0" smtClean="0"/>
              <a:t>Finger/hand prints, iris/retinal configuration, hand/facial geometries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148" name="Picture 4" descr="http://www.cngl.ie/wp-content/uploads/2013/04/facial-recognition.jpg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791200" y="4260626"/>
            <a:ext cx="2790013" cy="1987774"/>
          </a:xfrm>
          <a:prstGeom prst="rect">
            <a:avLst/>
          </a:prstGeom>
          <a:noFill/>
        </p:spPr>
      </p:pic>
      <p:pic>
        <p:nvPicPr>
          <p:cNvPr id="6150" name="Picture 6" descr="http://misbiometrics.wikidot.com/local--files/hand/hand_features.gif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2675963" y="4261817"/>
            <a:ext cx="2658037" cy="1980009"/>
          </a:xfrm>
          <a:prstGeom prst="rect">
            <a:avLst/>
          </a:prstGeom>
          <a:noFill/>
        </p:spPr>
      </p:pic>
      <p:pic>
        <p:nvPicPr>
          <p:cNvPr id="6154" name="Picture 10" descr="http://www.microely.net/wp-content/uploads/2010/09/fingerprint_biometric.jpg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762000" y="4261817"/>
            <a:ext cx="1428081" cy="1980009"/>
          </a:xfrm>
          <a:prstGeom prst="rect">
            <a:avLst/>
          </a:prstGeom>
          <a:noFill/>
        </p:spPr>
      </p:pic>
      <p:sp>
        <p:nvSpPr>
          <p:cNvPr id="9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46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9" name="Oval 78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1" name="Oval 80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1" name="Oval 90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1" name="Oval 100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9" name="Oval 108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8" name="Oval 117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0" name="Oval 129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2" name="Oval 141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Observation-resistant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Physical barriers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Wearable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https://sp.yimg.com/ib/th?id=HN.608043270803165050&amp;pid=15.1&amp;P=0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558800" y="2036542"/>
            <a:ext cx="2002058" cy="2002058"/>
          </a:xfrm>
          <a:prstGeom prst="rect">
            <a:avLst/>
          </a:prstGeom>
          <a:noFill/>
        </p:spPr>
      </p:pic>
      <p:pic>
        <p:nvPicPr>
          <p:cNvPr id="3076" name="Picture 4" descr="http://www.notebookreview.com/assets/16524.jpg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2895600" y="2126480"/>
            <a:ext cx="2464071" cy="1912120"/>
          </a:xfrm>
          <a:prstGeom prst="rect">
            <a:avLst/>
          </a:prstGeom>
          <a:noFill/>
        </p:spPr>
      </p:pic>
      <p:pic>
        <p:nvPicPr>
          <p:cNvPr id="3078" name="Picture 6" descr="http://knittsings.com/wp-content/uploads/2009/02/laptop-compubody-sock-in-flight.jpg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5943600" y="2113544"/>
            <a:ext cx="2566741" cy="1925056"/>
          </a:xfrm>
          <a:prstGeom prst="rect">
            <a:avLst/>
          </a:prstGeom>
          <a:noFill/>
        </p:spPr>
      </p:pic>
      <p:sp>
        <p:nvSpPr>
          <p:cNvPr id="9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://cdn.androidpolice.com/wp-content/uploads/2013/05/nexusae0_IMG_0027-31.jpg"/>
          <p:cNvPicPr>
            <a:picLocks noChangeAspect="1" noChangeArrowheads="1"/>
          </p:cNvPicPr>
          <p:nvPr/>
        </p:nvPicPr>
        <p:blipFill>
          <a:blip r:embed="rId74" cstate="print"/>
          <a:srcRect/>
          <a:stretch>
            <a:fillRect/>
          </a:stretch>
        </p:blipFill>
        <p:spPr bwMode="auto">
          <a:xfrm>
            <a:off x="1709992" y="4495800"/>
            <a:ext cx="2252408" cy="1681982"/>
          </a:xfrm>
          <a:prstGeom prst="rect">
            <a:avLst/>
          </a:prstGeom>
          <a:noFill/>
        </p:spPr>
      </p:pic>
      <p:pic>
        <p:nvPicPr>
          <p:cNvPr id="11" name="Picture 6" descr="http://static.neuerdings.com/1365725045/oculus-rift-ifixit-01.jpg"/>
          <p:cNvPicPr>
            <a:picLocks noChangeAspect="1" noChangeArrowheads="1"/>
          </p:cNvPicPr>
          <p:nvPr/>
        </p:nvPicPr>
        <p:blipFill>
          <a:blip r:embed="rId75" cstate="print"/>
          <a:srcRect/>
          <a:stretch>
            <a:fillRect/>
          </a:stretch>
        </p:blipFill>
        <p:spPr bwMode="auto">
          <a:xfrm>
            <a:off x="4572000" y="4209579"/>
            <a:ext cx="2514600" cy="1886421"/>
          </a:xfrm>
          <a:prstGeom prst="rect">
            <a:avLst/>
          </a:prstGeom>
          <a:noFill/>
        </p:spPr>
      </p:pic>
      <p:grpSp>
        <p:nvGrpSpPr>
          <p:cNvPr id="149" name="Group 148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1" name="Oval 80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3" name="Oval 82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3" name="Oval 92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" name="Oval 102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1" name="Oval 110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0" name="Oval 119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2" name="Oval 131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4" name="Oval 143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visual channel remains open</a:t>
            </a:r>
          </a:p>
          <a:p>
            <a:pPr lvl="1"/>
            <a:r>
              <a:rPr lang="en-US" dirty="0" smtClean="0"/>
              <a:t>Existing techniques focus solely on authentication</a:t>
            </a:r>
          </a:p>
          <a:p>
            <a:pPr lvl="1"/>
            <a:r>
              <a:rPr lang="en-US" dirty="0" smtClean="0"/>
              <a:t>Limited tools to obfuscate sensitive data and none sufficiently general purpose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Cashtags: a system that defends against observation-based attacks</a:t>
            </a:r>
          </a:p>
          <a:p>
            <a:pPr lvl="1"/>
            <a:r>
              <a:rPr lang="en-US" dirty="0" smtClean="0"/>
              <a:t>Serves as easy-to-remember aliases for valuable sensitive personal identifiers</a:t>
            </a:r>
          </a:p>
          <a:p>
            <a:pPr lvl="1"/>
            <a:r>
              <a:rPr lang="en-US" dirty="0" smtClean="0"/>
              <a:t>Alias consists of $ + text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$visa</a:t>
            </a:r>
            <a:r>
              <a:rPr lang="en-US" dirty="0" smtClean="0"/>
              <a:t> to represent a 16-digit credit-card number</a:t>
            </a:r>
          </a:p>
          <a:p>
            <a:r>
              <a:rPr lang="en-US" dirty="0" smtClean="0"/>
              <a:t>Permits access to sensitive data in public </a:t>
            </a:r>
          </a:p>
          <a:p>
            <a:pPr lvl="1"/>
            <a:r>
              <a:rPr lang="en-US" dirty="0" smtClean="0"/>
              <a:t>Without the fear of screen leaks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Cashtags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1524000" y="775252"/>
            <a:ext cx="6172200" cy="608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Passive, observation-based attacks </a:t>
            </a:r>
          </a:p>
          <a:p>
            <a:pPr lvl="1"/>
            <a:r>
              <a:rPr lang="en-US" dirty="0" smtClean="0"/>
              <a:t>Direct human observation</a:t>
            </a:r>
          </a:p>
          <a:p>
            <a:pPr lvl="1"/>
            <a:r>
              <a:rPr lang="en-US" dirty="0" smtClean="0"/>
              <a:t>Live or recorded video</a:t>
            </a:r>
          </a:p>
          <a:p>
            <a:r>
              <a:rPr lang="en-US" dirty="0" smtClean="0"/>
              <a:t>Can view screen &amp; key presses from keyboards, keypads, screen, etc.</a:t>
            </a:r>
          </a:p>
          <a:p>
            <a:r>
              <a:rPr lang="en-US" dirty="0" smtClean="0"/>
              <a:t>Absence of active attack</a:t>
            </a:r>
          </a:p>
          <a:p>
            <a:pPr lvl="1"/>
            <a:r>
              <a:rPr lang="en-US" dirty="0" smtClean="0"/>
              <a:t>Observer is not able to influence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ichael\Desktop\surveillance-camer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759200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Surfing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4514" name="Picture 2" descr="E:\michael\Desktop\shoulder_surfing\shoulder-surf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0" y="1219200"/>
            <a:ext cx="6381750" cy="3419475"/>
          </a:xfrm>
          <a:prstGeom prst="rect">
            <a:avLst/>
          </a:prstGeom>
          <a:noFill/>
        </p:spPr>
      </p:pic>
      <p:pic>
        <p:nvPicPr>
          <p:cNvPr id="64517" name="Picture 5" descr="E:\michael\Desktop\shoulder_surfing\6a00d8345243a769e2016764ff50f7970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0922" y="4267200"/>
            <a:ext cx="3283078" cy="2590800"/>
          </a:xfrm>
          <a:prstGeom prst="rect">
            <a:avLst/>
          </a:prstGeom>
          <a:noFill/>
        </p:spPr>
      </p:pic>
      <p:pic>
        <p:nvPicPr>
          <p:cNvPr id="64516" name="Picture 4" descr="E:\michael\Desktop\shoulder_surfing\1274424456-ancaplap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0"/>
            <a:ext cx="4762500" cy="3143250"/>
          </a:xfrm>
          <a:prstGeom prst="rect">
            <a:avLst/>
          </a:prstGeom>
          <a:noFill/>
        </p:spPr>
      </p:pic>
      <p:sp>
        <p:nvSpPr>
          <p:cNvPr id="9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518" name="Picture 6" descr="E:\michael\Desktop\shoulder_surfing\should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3895725"/>
            <a:ext cx="1905000" cy="296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Interception of sensitive data elements</a:t>
            </a:r>
          </a:p>
          <a:p>
            <a:r>
              <a:rPr lang="en-US" dirty="0" smtClean="0"/>
              <a:t>Convenient &amp; compatible user interface</a:t>
            </a:r>
          </a:p>
          <a:p>
            <a:r>
              <a:rPr lang="en-US" dirty="0" smtClean="0"/>
              <a:t>Service-specific internal access to sensitive data</a:t>
            </a:r>
          </a:p>
          <a:p>
            <a:r>
              <a:rPr lang="en-US" dirty="0" smtClean="0"/>
              <a:t>Handling of many data formats variants</a:t>
            </a:r>
          </a:p>
          <a:p>
            <a:r>
              <a:rPr lang="en-US" dirty="0" smtClean="0"/>
              <a:t>Efficient &amp; convenient development/deployment</a:t>
            </a:r>
          </a:p>
          <a:p>
            <a:r>
              <a:rPr lang="en-US" dirty="0" smtClean="0"/>
              <a:t>Centralized Cashtag storage repository</a:t>
            </a:r>
          </a:p>
          <a:p>
            <a:r>
              <a:rPr lang="en-US" dirty="0" smtClean="0"/>
              <a:t>Per-application behavior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Observation-resistant Design Granularity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Screen-level masking</a:t>
            </a:r>
          </a:p>
          <a:p>
            <a:pPr lvl="1"/>
            <a:r>
              <a:rPr lang="en-US" dirty="0" smtClean="0"/>
              <a:t>Coarse-grained, obscure entire app window or screen</a:t>
            </a:r>
          </a:p>
          <a:p>
            <a:pPr lvl="1"/>
            <a:r>
              <a:rPr lang="en-US" dirty="0" smtClean="0"/>
              <a:t>Completely prevent leaks, also prevents usage</a:t>
            </a:r>
          </a:p>
          <a:p>
            <a:r>
              <a:rPr lang="en-US" dirty="0" smtClean="0"/>
              <a:t>Data-tracking-based approach</a:t>
            </a:r>
          </a:p>
          <a:p>
            <a:pPr lvl="1"/>
            <a:r>
              <a:rPr lang="en-US" dirty="0" smtClean="0"/>
              <a:t>Fine-grained, predefined masked data, track data elements through system</a:t>
            </a:r>
          </a:p>
          <a:p>
            <a:pPr lvl="1"/>
            <a:r>
              <a:rPr lang="en-US" dirty="0" smtClean="0"/>
              <a:t>Usable, but less deployable, very high overhead</a:t>
            </a:r>
          </a:p>
          <a:p>
            <a:r>
              <a:rPr lang="en-US" dirty="0" smtClean="0"/>
              <a:t>Keyword-based approach</a:t>
            </a:r>
          </a:p>
          <a:p>
            <a:pPr lvl="1"/>
            <a:r>
              <a:rPr lang="en-US" dirty="0" smtClean="0"/>
              <a:t>Predefined data element masking</a:t>
            </a:r>
          </a:p>
          <a:p>
            <a:pPr lvl="1"/>
            <a:r>
              <a:rPr lang="en-US" dirty="0" smtClean="0"/>
              <a:t>Data-tracking-based benefits without overhead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Where to Intercept Sensitive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667000" y="4797865"/>
            <a:ext cx="4034820" cy="538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 Buffer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00478" y="1248686"/>
            <a:ext cx="1386122" cy="580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51246" y="1248686"/>
            <a:ext cx="1386122" cy="5801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Browser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90650" y="2209800"/>
            <a:ext cx="2114550" cy="14897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WebKit/Chromium Canvas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2400" y="2209800"/>
            <a:ext cx="2114550" cy="14762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 Surface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8450" y="2209800"/>
            <a:ext cx="2114550" cy="14897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Canvas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7" idx="2"/>
            <a:endCxn id="20" idx="0"/>
          </p:cNvCxnSpPr>
          <p:nvPr/>
        </p:nvCxnSpPr>
        <p:spPr>
          <a:xfrm>
            <a:off x="2344307" y="1828800"/>
            <a:ext cx="7905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9" idx="0"/>
          </p:cNvCxnSpPr>
          <p:nvPr/>
        </p:nvCxnSpPr>
        <p:spPr>
          <a:xfrm flipH="1">
            <a:off x="5019675" y="1828800"/>
            <a:ext cx="1373864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>
            <a:off x="6393539" y="1828800"/>
            <a:ext cx="1312186" cy="381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E:\michael\Desktop\device-2014-11-11-130731_fra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740" y="5052280"/>
            <a:ext cx="3567903" cy="2110520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2667000" y="4038600"/>
            <a:ext cx="4034820" cy="5386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Flinger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2447925" y="3699579"/>
            <a:ext cx="1687870" cy="3390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</p:cNvCxnSpPr>
          <p:nvPr/>
        </p:nvCxnSpPr>
        <p:spPr>
          <a:xfrm>
            <a:off x="5019675" y="3686090"/>
            <a:ext cx="9525" cy="3525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</p:cNvCxnSpPr>
          <p:nvPr/>
        </p:nvCxnSpPr>
        <p:spPr>
          <a:xfrm flipH="1">
            <a:off x="6248400" y="3699579"/>
            <a:ext cx="1457325" cy="33902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  <a:endCxn id="5" idx="0"/>
          </p:cNvCxnSpPr>
          <p:nvPr/>
        </p:nvCxnSpPr>
        <p:spPr>
          <a:xfrm>
            <a:off x="4684410" y="4577277"/>
            <a:ext cx="0" cy="2205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600200" y="2209800"/>
            <a:ext cx="1504024" cy="58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WebView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67200" y="2286000"/>
            <a:ext cx="1581253" cy="58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GL Widgets &amp; Views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81800" y="2286000"/>
            <a:ext cx="1981200" cy="58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Android API Widgets &amp;Views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28600" y="4648200"/>
            <a:ext cx="8610600" cy="5277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1981200"/>
            <a:ext cx="8534400" cy="2190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4800" y="3001286"/>
            <a:ext cx="8534400" cy="46714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136862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" y="2135088"/>
            <a:ext cx="1351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Framework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3581400"/>
            <a:ext cx="1906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Libraries &amp;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Android Runtime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1" y="4900136"/>
            <a:ext cx="1752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Kernel &amp;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Device Drivers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90800" y="2819400"/>
            <a:ext cx="4343400" cy="2903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Cashtags Interception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514600" y="3900619"/>
            <a:ext cx="4343400" cy="2903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Cashtags Interception?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90800" y="1676400"/>
            <a:ext cx="4343400" cy="2903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Cashtags Interception?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90800" y="2895600"/>
            <a:ext cx="4343400" cy="2903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Cashtags Interception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70" grpId="0" animBg="1"/>
      <p:bldP spid="70" grpId="1" animBg="1"/>
      <p:bldP spid="71" grpId="0" animBg="1"/>
      <p:bldP spid="71" grpId="1" animBg="1"/>
      <p:bldP spid="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design</a:t>
            </a:r>
          </a:p>
          <a:p>
            <a:pPr lvl="1"/>
            <a:r>
              <a:rPr lang="en-US" dirty="0" smtClean="0"/>
              <a:t>Code words, e.g. Joe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John</a:t>
            </a:r>
          </a:p>
          <a:p>
            <a:pPr lvl="1"/>
            <a:r>
              <a:rPr lang="en-US" dirty="0" smtClean="0"/>
              <a:t>Separate secure entry keyboard app</a:t>
            </a:r>
          </a:p>
          <a:p>
            <a:pPr lvl="1"/>
            <a:r>
              <a:rPr lang="en-US" dirty="0" smtClean="0"/>
              <a:t>Replace default keyboard app</a:t>
            </a:r>
          </a:p>
          <a:p>
            <a:r>
              <a:rPr lang="en-US" dirty="0" smtClean="0"/>
              <a:t>Direct input of cashtags</a:t>
            </a:r>
          </a:p>
          <a:p>
            <a:pPr lvl="1"/>
            <a:r>
              <a:rPr lang="en-US" dirty="0" smtClean="0"/>
              <a:t>Alias pre-pended with $, to represent sensitive information</a:t>
            </a:r>
          </a:p>
          <a:p>
            <a:r>
              <a:rPr lang="en-US" dirty="0" smtClean="0"/>
              <a:t>Direct input of sensitive data</a:t>
            </a:r>
          </a:p>
          <a:p>
            <a:pPr lvl="1"/>
            <a:r>
              <a:rPr lang="en-US" dirty="0" smtClean="0"/>
              <a:t>Support for auto completion detects first few letters</a:t>
            </a:r>
          </a:p>
          <a:p>
            <a:pPr lvl="1"/>
            <a:r>
              <a:rPr lang="en-US" dirty="0" smtClean="0"/>
              <a:t>Some potential for information leak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Cashtags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Recursion support</a:t>
            </a:r>
          </a:p>
          <a:p>
            <a:pPr lvl="1"/>
            <a:r>
              <a:rPr lang="en-US" dirty="0" smtClean="0"/>
              <a:t>$signature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</a:t>
            </a:r>
            <a:r>
              <a:rPr lang="en-US" dirty="0" err="1" smtClean="0"/>
              <a:t>first_name</a:t>
            </a:r>
            <a:r>
              <a:rPr lang="en-US" dirty="0" smtClean="0"/>
              <a:t> $</a:t>
            </a:r>
            <a:r>
              <a:rPr lang="en-US" dirty="0" err="1" smtClean="0"/>
              <a:t>last_name</a:t>
            </a:r>
            <a:r>
              <a:rPr lang="en-US" dirty="0" smtClean="0"/>
              <a:t> $</a:t>
            </a:r>
            <a:r>
              <a:rPr lang="en-US" dirty="0" err="1" smtClean="0"/>
              <a:t>gmail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John Smith, jsmith@gmail.com</a:t>
            </a:r>
          </a:p>
          <a:p>
            <a:r>
              <a:rPr lang="en-US" dirty="0" smtClean="0"/>
              <a:t>Circular mapping prevention</a:t>
            </a:r>
          </a:p>
          <a:p>
            <a:pPr lvl="1"/>
            <a:r>
              <a:rPr lang="en-US" dirty="0" smtClean="0"/>
              <a:t>$John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$Joe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$John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$Joe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$John ...</a:t>
            </a:r>
          </a:p>
          <a:p>
            <a:r>
              <a:rPr lang="en-US" dirty="0" smtClean="0"/>
              <a:t>Variants of data formats</a:t>
            </a:r>
          </a:p>
          <a:p>
            <a:pPr lvl="1"/>
            <a:r>
              <a:rPr lang="en-US" dirty="0" smtClean="0"/>
              <a:t>Accounts, SSNs, etc. with different schemes</a:t>
            </a:r>
          </a:p>
          <a:p>
            <a:pPr lvl="2"/>
            <a:r>
              <a:rPr lang="en-US" dirty="0" smtClean="0"/>
              <a:t>123456789; 123-45-6789; 123 45 6789)</a:t>
            </a:r>
          </a:p>
          <a:p>
            <a:pPr lvl="2"/>
            <a:r>
              <a:rPr lang="en-US" dirty="0" smtClean="0"/>
              <a:t>Regular expression libraries (</a:t>
            </a:r>
            <a:r>
              <a:rPr lang="en-US" dirty="0" err="1" smtClean="0"/>
              <a:t>java.util.regex</a:t>
            </a:r>
            <a:r>
              <a:rPr lang="en-US" dirty="0" smtClean="0"/>
              <a:t>.*)</a:t>
            </a:r>
          </a:p>
          <a:p>
            <a:r>
              <a:rPr lang="en-US" dirty="0" smtClean="0"/>
              <a:t>Handle malicious apps, pre-filled cashtags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Data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rendered on-screen via several mechanisms </a:t>
            </a:r>
          </a:p>
          <a:p>
            <a:pPr lvl="1"/>
            <a:r>
              <a:rPr lang="en-US" dirty="0" smtClean="0"/>
              <a:t>Standard widget toolkit/API </a:t>
            </a:r>
          </a:p>
          <a:p>
            <a:pPr lvl="1"/>
            <a:r>
              <a:rPr lang="en-US" dirty="0" smtClean="0"/>
              <a:t>OpenGL (GLES20Canvas) or other graphic rendering libraries</a:t>
            </a:r>
          </a:p>
          <a:p>
            <a:pPr lvl="1"/>
            <a:r>
              <a:rPr lang="en-US" dirty="0" smtClean="0"/>
              <a:t>Browser rendering engines </a:t>
            </a:r>
          </a:p>
          <a:p>
            <a:pPr lvl="2"/>
            <a:r>
              <a:rPr lang="en-US" dirty="0" smtClean="0"/>
              <a:t>WebKit or Chromium</a:t>
            </a:r>
          </a:p>
          <a:p>
            <a:pPr lvl="2"/>
            <a:r>
              <a:rPr lang="en-US" dirty="0" smtClean="0"/>
              <a:t>Cross-platform APIs such as </a:t>
            </a:r>
            <a:r>
              <a:rPr lang="en-US" dirty="0" err="1" smtClean="0"/>
              <a:t>Phonegap</a:t>
            </a:r>
            <a:r>
              <a:rPr lang="en-US" dirty="0" smtClean="0"/>
              <a:t>, </a:t>
            </a:r>
            <a:r>
              <a:rPr lang="en-US" dirty="0" err="1" smtClean="0"/>
              <a:t>JQuery</a:t>
            </a:r>
            <a:r>
              <a:rPr lang="en-US" dirty="0" smtClean="0"/>
              <a:t> Mobile,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 View Decomposition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351" y="1143000"/>
            <a:ext cx="6146049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dirty="0" smtClean="0"/>
              <a:t>Xposed Code-injection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Xposed</a:t>
            </a:r>
            <a:r>
              <a:rPr lang="en-US" dirty="0" smtClean="0"/>
              <a:t> code-injection intercepts and modifies runtime behavior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Xposed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Change code without loss of portability</a:t>
            </a:r>
          </a:p>
          <a:p>
            <a:r>
              <a:rPr lang="en-US" dirty="0" smtClean="0"/>
              <a:t>Android has per-app virtual machines (</a:t>
            </a:r>
            <a:r>
              <a:rPr lang="en-US" dirty="0" err="1" smtClean="0"/>
              <a:t>Dalvik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Change there, change everywhere</a:t>
            </a:r>
          </a:p>
          <a:p>
            <a:r>
              <a:rPr lang="en-US" dirty="0" smtClean="0"/>
              <a:t>Overridden library routines inserted into the Java classpath prior to virtual machine execution</a:t>
            </a:r>
          </a:p>
          <a:p>
            <a:pPr lvl="1"/>
            <a:r>
              <a:rPr lang="en-US" dirty="0" smtClean="0"/>
              <a:t>Thus, system behavior altered dynamically without firmware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Xposed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class methods or constructors are hooked</a:t>
            </a:r>
          </a:p>
          <a:p>
            <a:pPr lvl="1"/>
            <a:r>
              <a:rPr lang="en-US" dirty="0" smtClean="0"/>
              <a:t>Injected code executed before, after, or instead of base method calls</a:t>
            </a:r>
          </a:p>
          <a:p>
            <a:pPr lvl="1"/>
            <a:r>
              <a:rPr lang="en-US" dirty="0" smtClean="0"/>
              <a:t>Alters function </a:t>
            </a:r>
            <a:r>
              <a:rPr lang="en-US" dirty="0" err="1" smtClean="0"/>
              <a:t>params</a:t>
            </a:r>
            <a:r>
              <a:rPr lang="en-US" dirty="0" smtClean="0"/>
              <a:t>, or return values</a:t>
            </a:r>
          </a:p>
          <a:p>
            <a:pPr lvl="1"/>
            <a:r>
              <a:rPr lang="en-US" dirty="0" smtClean="0"/>
              <a:t>Access control changes: private or protected members accessed or modified</a:t>
            </a:r>
          </a:p>
          <a:p>
            <a:pPr lvl="1"/>
            <a:r>
              <a:rPr lang="en-US" dirty="0" smtClean="0"/>
              <a:t>Add new fields or functions to the base class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7" name="Oval 7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9" name="Oval 7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9" name="Oval 8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7" name="Oval 10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6" name="Oval 11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8" name="Oval 12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0" name="Oval 13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 Intercepted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text</a:t>
            </a:r>
          </a:p>
          <a:p>
            <a:pPr lvl="1"/>
            <a:r>
              <a:rPr lang="en-US" dirty="0" smtClean="0"/>
              <a:t>TextView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(android.widget.TextView)</a:t>
            </a:r>
          </a:p>
          <a:p>
            <a:r>
              <a:rPr lang="en-US" dirty="0" smtClean="0"/>
              <a:t>Editable text</a:t>
            </a:r>
          </a:p>
          <a:p>
            <a:pPr lvl="1"/>
            <a:r>
              <a:rPr lang="en-US" dirty="0" smtClean="0"/>
              <a:t>EditText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android.widget.EditText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dirty="0" smtClean="0"/>
              <a:t>Graphical text</a:t>
            </a:r>
          </a:p>
          <a:p>
            <a:pPr lvl="1"/>
            <a:r>
              <a:rPr lang="en-US" dirty="0" err="1" smtClean="0"/>
              <a:t>GLCanvas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(android.view.GLES20Canvas)</a:t>
            </a:r>
          </a:p>
          <a:p>
            <a:r>
              <a:rPr lang="en-US" dirty="0" smtClean="0"/>
              <a:t>Web text</a:t>
            </a:r>
          </a:p>
          <a:p>
            <a:pPr lvl="1"/>
            <a:r>
              <a:rPr lang="en-US" dirty="0" err="1" smtClean="0"/>
              <a:t>Webview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android.WebKit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/WebView)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Shoulder Surfing Threat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access sensitive data (e.g., account numbers) in public</a:t>
            </a:r>
          </a:p>
          <a:p>
            <a:pPr lvl="1"/>
            <a:r>
              <a:rPr lang="en-US" dirty="0" smtClean="0"/>
              <a:t>Risk visual interception from bystander</a:t>
            </a:r>
          </a:p>
          <a:p>
            <a:pPr lvl="2"/>
            <a:r>
              <a:rPr lang="en-US" dirty="0" smtClean="0"/>
              <a:t>Personal, fiscal, identity theft</a:t>
            </a:r>
          </a:p>
          <a:p>
            <a:pPr lvl="2"/>
            <a:r>
              <a:rPr lang="en-US" dirty="0" smtClean="0"/>
              <a:t>Business, espionage, terrorism</a:t>
            </a:r>
          </a:p>
          <a:p>
            <a:r>
              <a:rPr lang="en-US" dirty="0" smtClean="0"/>
              <a:t>The problem is getting worse</a:t>
            </a:r>
          </a:p>
          <a:p>
            <a:pPr lvl="1"/>
            <a:r>
              <a:rPr lang="en-US" dirty="0" smtClean="0"/>
              <a:t>Cameras are everywhere</a:t>
            </a:r>
          </a:p>
          <a:p>
            <a:pPr lvl="1"/>
            <a:r>
              <a:rPr lang="en-US" dirty="0" smtClean="0"/>
              <a:t>Visual analysis tools highly accessible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Widgets &amp; Android View 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flipV="1">
            <a:off x="3581400" y="2057400"/>
            <a:ext cx="2209800" cy="685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533400" y="2895600"/>
            <a:ext cx="7848600" cy="35052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0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" y="2205335"/>
            <a:ext cx="2357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Code-inject here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10400" y="2438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81431" y="1600200"/>
            <a:ext cx="3762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Java inheritance implicitly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handles all of these</a:t>
            </a:r>
          </a:p>
        </p:txBody>
      </p:sp>
      <p:sp>
        <p:nvSpPr>
          <p:cNvPr id="12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46"/>
          <p:cNvCxnSpPr>
            <a:stCxn id="41" idx="2"/>
            <a:endCxn id="44" idx="0"/>
          </p:cNvCxnSpPr>
          <p:nvPr/>
        </p:nvCxnSpPr>
        <p:spPr>
          <a:xfrm rot="5400000">
            <a:off x="4870429" y="3407389"/>
            <a:ext cx="2209800" cy="2557823"/>
          </a:xfrm>
          <a:prstGeom prst="bentConnector3">
            <a:avLst>
              <a:gd name="adj1" fmla="val 8638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690576" y="130558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View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0576" y="214378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TextView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90576" y="305818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EditText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4469" y="3886200"/>
            <a:ext cx="3683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AutoCompleteTextView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56123" y="4800600"/>
            <a:ext cx="44805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MultiAutoCompleteTextView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2712" y="3058180"/>
            <a:ext cx="282628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CheckedTextView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48400" y="305818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Button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9145" y="579120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CheckBox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5791200"/>
            <a:ext cx="201168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93065" y="5791200"/>
            <a:ext cx="20067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RadioButton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>
            <a:stCxn id="35" idx="2"/>
            <a:endCxn id="36" idx="0"/>
          </p:cNvCxnSpPr>
          <p:nvPr/>
        </p:nvCxnSpPr>
        <p:spPr>
          <a:xfrm>
            <a:off x="4696416" y="1828800"/>
            <a:ext cx="0" cy="314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37" idx="0"/>
          </p:cNvCxnSpPr>
          <p:nvPr/>
        </p:nvCxnSpPr>
        <p:spPr>
          <a:xfrm>
            <a:off x="4696416" y="2667000"/>
            <a:ext cx="0" cy="391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28"/>
          <p:cNvCxnSpPr>
            <a:stCxn id="36" idx="2"/>
            <a:endCxn id="41" idx="0"/>
          </p:cNvCxnSpPr>
          <p:nvPr/>
        </p:nvCxnSpPr>
        <p:spPr>
          <a:xfrm rot="16200000" flipH="1">
            <a:off x="5779738" y="1583678"/>
            <a:ext cx="391180" cy="25578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1" idx="2"/>
            <a:endCxn id="43" idx="0"/>
          </p:cNvCxnSpPr>
          <p:nvPr/>
        </p:nvCxnSpPr>
        <p:spPr>
          <a:xfrm>
            <a:off x="7254240" y="35814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4696416" y="3581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2"/>
            <a:endCxn id="39" idx="0"/>
          </p:cNvCxnSpPr>
          <p:nvPr/>
        </p:nvCxnSpPr>
        <p:spPr>
          <a:xfrm>
            <a:off x="4696416" y="4409420"/>
            <a:ext cx="1" cy="391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28"/>
          <p:cNvCxnSpPr>
            <a:stCxn id="36" idx="2"/>
            <a:endCxn id="40" idx="0"/>
          </p:cNvCxnSpPr>
          <p:nvPr/>
        </p:nvCxnSpPr>
        <p:spPr>
          <a:xfrm rot="5400000">
            <a:off x="3160546" y="1522310"/>
            <a:ext cx="391180" cy="26805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5"/>
          <p:cNvCxnSpPr>
            <a:stCxn id="41" idx="2"/>
            <a:endCxn id="42" idx="0"/>
          </p:cNvCxnSpPr>
          <p:nvPr/>
        </p:nvCxnSpPr>
        <p:spPr>
          <a:xfrm rot="5400000">
            <a:off x="3394713" y="1931673"/>
            <a:ext cx="2209800" cy="5509255"/>
          </a:xfrm>
          <a:prstGeom prst="bentConnector3">
            <a:avLst>
              <a:gd name="adj1" fmla="val 86385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118" name="Oval 117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0" name="Oval 119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0" name="Oval 129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0" name="Oval 139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8" name="Oval 147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7" name="Oval 156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9" name="Oval 168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81" name="Oval 180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TextView Behavior/Interception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85801" y="1524000"/>
            <a:ext cx="2514599" cy="358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50937" y="32004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22337" y="34290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93737" y="3657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Graphic canvas, Screen display, Alternative outputs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24600" y="15240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96000" y="1752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867400" y="19812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Spell-check, autocorrect, copy/paste services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1600" y="1688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90600" y="20574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Alias 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990600" y="3842288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 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248400" y="48768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19800" y="51054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91200" y="53340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running app, web uploads, local storage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86000" y="5562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$Cashtags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urved Right Arrow 44"/>
          <p:cNvSpPr/>
          <p:nvPr/>
        </p:nvSpPr>
        <p:spPr>
          <a:xfrm>
            <a:off x="2971800" y="2057400"/>
            <a:ext cx="2895600" cy="83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241592" y="1981200"/>
            <a:ext cx="102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getText()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Curved Right Arrow 46"/>
          <p:cNvSpPr/>
          <p:nvPr/>
        </p:nvSpPr>
        <p:spPr>
          <a:xfrm rot="1243889">
            <a:off x="2898233" y="3017374"/>
            <a:ext cx="2993939" cy="83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urved Right Arrow 47"/>
          <p:cNvSpPr/>
          <p:nvPr/>
        </p:nvSpPr>
        <p:spPr>
          <a:xfrm rot="1243889">
            <a:off x="2901570" y="4557796"/>
            <a:ext cx="3077982" cy="79040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 rot="1019975">
            <a:off x="4103226" y="3034392"/>
            <a:ext cx="102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getText()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rot="1019975">
            <a:off x="4146337" y="4561775"/>
            <a:ext cx="102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getText()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Left-Right Arrow 50"/>
          <p:cNvSpPr/>
          <p:nvPr/>
        </p:nvSpPr>
        <p:spPr>
          <a:xfrm rot="5400000">
            <a:off x="1459695" y="3134331"/>
            <a:ext cx="1043010" cy="6096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>
            <a:stCxn id="44" idx="0"/>
          </p:cNvCxnSpPr>
          <p:nvPr/>
        </p:nvCxnSpPr>
        <p:spPr>
          <a:xfrm flipH="1" flipV="1">
            <a:off x="1981200" y="3429001"/>
            <a:ext cx="1257300" cy="213359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0"/>
          </p:cNvCxnSpPr>
          <p:nvPr/>
        </p:nvCxnSpPr>
        <p:spPr>
          <a:xfrm flipH="1" flipV="1">
            <a:off x="3048000" y="4267200"/>
            <a:ext cx="190500" cy="1295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048000" y="2438400"/>
            <a:ext cx="114300" cy="3048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4" idx="0"/>
          </p:cNvCxnSpPr>
          <p:nvPr/>
        </p:nvCxnSpPr>
        <p:spPr>
          <a:xfrm flipH="1" flipV="1">
            <a:off x="3124200" y="2971800"/>
            <a:ext cx="114300" cy="2590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124" name="Oval 123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6" name="Oval 125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6" name="Oval 135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6" name="Oval 145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4" name="Oval 153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3" name="Oval 162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75" name="Oval 174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87" name="Oval 186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5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EditText Behavior/Interception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1" y="1524000"/>
            <a:ext cx="2514599" cy="3581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15240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1752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400" y="19812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Spell-check, autocorrect, copy/paste services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1688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EditText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20" idx="0"/>
          </p:cNvCxnSpPr>
          <p:nvPr/>
        </p:nvCxnSpPr>
        <p:spPr>
          <a:xfrm flipV="1">
            <a:off x="4381500" y="2895600"/>
            <a:ext cx="266700" cy="2590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990600" y="2133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Alias 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36576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Actual Text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24600" y="35052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37338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67400" y="39624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running app, web uploads, local storage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20" idx="0"/>
          </p:cNvCxnSpPr>
          <p:nvPr/>
        </p:nvCxnSpPr>
        <p:spPr>
          <a:xfrm flipV="1">
            <a:off x="4381500" y="4572000"/>
            <a:ext cx="342900" cy="9144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429000" y="5486400"/>
            <a:ext cx="1905000" cy="1034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$Cashtags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230859" y="2210086"/>
            <a:ext cx="2388431" cy="4572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setText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(actual)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-Right Arrow 21"/>
          <p:cNvSpPr/>
          <p:nvPr/>
        </p:nvSpPr>
        <p:spPr>
          <a:xfrm rot="5400000">
            <a:off x="1459695" y="3134331"/>
            <a:ext cx="1043010" cy="609600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0" idx="0"/>
          </p:cNvCxnSpPr>
          <p:nvPr/>
        </p:nvCxnSpPr>
        <p:spPr>
          <a:xfrm flipH="1" flipV="1">
            <a:off x="1981200" y="3429002"/>
            <a:ext cx="2400300" cy="20573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3383259" y="2514886"/>
            <a:ext cx="2388431" cy="4572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setText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(alias)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3200400" y="3886200"/>
            <a:ext cx="2388431" cy="4572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setText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(actual)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3352800" y="4191000"/>
            <a:ext cx="2388431" cy="4572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setText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(alias)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97" name="Oval 9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9" name="Oval 10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9" name="Oval 11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6" name="Oval 13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8" name="Oval 14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0" name="Oval 15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Pre-populated text same as TextView (via inheritance)</a:t>
            </a:r>
          </a:p>
          <a:p>
            <a:r>
              <a:rPr lang="en-US" dirty="0" smtClean="0"/>
              <a:t>For user input, similar to, and through same interfaces as auto-correct service</a:t>
            </a:r>
          </a:p>
          <a:p>
            <a:r>
              <a:rPr lang="en-US" dirty="0" smtClean="0"/>
              <a:t>Widgets maintain internal arrays of text event handlers</a:t>
            </a:r>
          </a:p>
          <a:p>
            <a:r>
              <a:rPr lang="en-US" dirty="0" smtClean="0"/>
              <a:t>Multiple granularities</a:t>
            </a:r>
          </a:p>
          <a:p>
            <a:pPr lvl="1"/>
            <a:r>
              <a:rPr lang="en-US" dirty="0" smtClean="0"/>
              <a:t>Per-character</a:t>
            </a:r>
          </a:p>
          <a:p>
            <a:pPr lvl="1"/>
            <a:r>
              <a:rPr lang="en-US" dirty="0" smtClean="0"/>
              <a:t>Per-field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Browser and cross-platform web apps render independently</a:t>
            </a:r>
          </a:p>
          <a:p>
            <a:pPr lvl="1"/>
            <a:r>
              <a:rPr lang="en-US" dirty="0" smtClean="0"/>
              <a:t>Non-native WebKit or Chromium engines</a:t>
            </a:r>
          </a:p>
          <a:p>
            <a:pPr lvl="1"/>
            <a:r>
              <a:rPr lang="en-US" dirty="0" smtClean="0"/>
              <a:t>Can’t dynamically inject; below Android/Java interception points</a:t>
            </a:r>
          </a:p>
          <a:p>
            <a:r>
              <a:rPr lang="en-US" dirty="0" smtClean="0"/>
              <a:t>Explored custom compilations of browser rendering engines</a:t>
            </a:r>
          </a:p>
          <a:p>
            <a:pPr lvl="1"/>
            <a:r>
              <a:rPr lang="en-US" dirty="0" smtClean="0"/>
              <a:t>Abandoned for portability reasons</a:t>
            </a:r>
          </a:p>
          <a:p>
            <a:r>
              <a:rPr lang="en-US" dirty="0" smtClean="0"/>
              <a:t>Explored browser-specific proxy through web servers</a:t>
            </a:r>
          </a:p>
          <a:p>
            <a:pPr lvl="1"/>
            <a:r>
              <a:rPr lang="en-US" dirty="0" smtClean="0"/>
              <a:t>Abandoned for performance, security, and lack of support for local access (</a:t>
            </a:r>
            <a:r>
              <a:rPr lang="en-US" dirty="0" err="1" smtClean="0"/>
              <a:t>Phonegap</a:t>
            </a:r>
            <a:r>
              <a:rPr lang="en-US" dirty="0" smtClean="0"/>
              <a:t>, </a:t>
            </a:r>
            <a:r>
              <a:rPr lang="en-US" dirty="0" err="1" smtClean="0"/>
              <a:t>Jquery</a:t>
            </a:r>
            <a:r>
              <a:rPr lang="en-US" dirty="0" smtClean="0"/>
              <a:t> Mobile,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Instead a browser plug-in type alternative used</a:t>
            </a:r>
          </a:p>
          <a:p>
            <a:pPr lvl="1"/>
            <a:r>
              <a:rPr lang="en-US" dirty="0" smtClean="0"/>
              <a:t>Not a traditional plug-in, this interface does not exist</a:t>
            </a:r>
          </a:p>
          <a:p>
            <a:pPr lvl="1"/>
            <a:r>
              <a:rPr lang="en-US" dirty="0" smtClean="0"/>
              <a:t>Xposed code injection used to create this</a:t>
            </a:r>
          </a:p>
          <a:p>
            <a:r>
              <a:rPr lang="en-US" dirty="0" smtClean="0"/>
              <a:t>Before website or web app is rendered on-screen</a:t>
            </a:r>
          </a:p>
          <a:p>
            <a:pPr lvl="1"/>
            <a:r>
              <a:rPr lang="en-US" dirty="0" smtClean="0"/>
              <a:t>HTML is pre-processed with JavaScript and HTML DOM is extracted</a:t>
            </a:r>
          </a:p>
          <a:p>
            <a:pPr lvl="1"/>
            <a:r>
              <a:rPr lang="en-US" dirty="0" smtClean="0"/>
              <a:t>Iterates over text nodes, makes replacements of sensitive data as required</a:t>
            </a:r>
          </a:p>
          <a:p>
            <a:r>
              <a:rPr lang="en-US" dirty="0" smtClean="0"/>
              <a:t>User input handed through pre-discussed mechanisms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and input accuracy</a:t>
            </a:r>
          </a:p>
          <a:p>
            <a:pPr lvl="1"/>
            <a:r>
              <a:rPr lang="en-US" dirty="0" smtClean="0"/>
              <a:t>API coverage evaluation</a:t>
            </a:r>
          </a:p>
          <a:p>
            <a:pPr lvl="1"/>
            <a:r>
              <a:rPr lang="en-US" dirty="0" smtClean="0"/>
              <a:t>Market app coverage evaluation</a:t>
            </a:r>
          </a:p>
          <a:p>
            <a:r>
              <a:rPr lang="en-US" dirty="0" smtClean="0"/>
              <a:t>Performance overhead</a:t>
            </a:r>
          </a:p>
          <a:p>
            <a:r>
              <a:rPr lang="en-US" dirty="0" smtClean="0"/>
              <a:t>Usability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8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5" name="Oval 74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7" name="Oval 76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7" name="Oval 86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7" name="Oval 96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5" name="Oval 104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4" name="Oval 113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6" name="Oval 125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8" name="Oval 137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&amp; Input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on TextViews &amp; EditTexts</a:t>
            </a:r>
          </a:p>
          <a:p>
            <a:r>
              <a:rPr lang="en-US" dirty="0" smtClean="0"/>
              <a:t>PII chosen based on US </a:t>
            </a:r>
            <a:r>
              <a:rPr lang="en-US" dirty="0" err="1" smtClean="0"/>
              <a:t>gov</a:t>
            </a:r>
            <a:r>
              <a:rPr lang="en-US" dirty="0" smtClean="0"/>
              <a:t> &amp; NIST standards </a:t>
            </a:r>
          </a:p>
          <a:p>
            <a:r>
              <a:rPr lang="en-US" dirty="0" smtClean="0"/>
              <a:t>Show that PII terms not displayed on-screen</a:t>
            </a:r>
          </a:p>
          <a:p>
            <a:pPr lvl="1"/>
            <a:r>
              <a:rPr lang="en-US" dirty="0" smtClean="0"/>
              <a:t>From the app internally</a:t>
            </a:r>
          </a:p>
          <a:p>
            <a:pPr lvl="1"/>
            <a:r>
              <a:rPr lang="en-US" dirty="0" smtClean="0"/>
              <a:t>As user input of sensitive data directly</a:t>
            </a:r>
          </a:p>
          <a:p>
            <a:pPr lvl="1"/>
            <a:r>
              <a:rPr lang="en-US" dirty="0" smtClean="0"/>
              <a:t>As user input of cashtag alias</a:t>
            </a:r>
          </a:p>
          <a:p>
            <a:r>
              <a:rPr lang="en-US" dirty="0" smtClean="0"/>
              <a:t>For all cases, show that PII term correctly returned when used internally by the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Display &amp; Input Accuracy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6901962" y="3276600"/>
            <a:ext cx="2089638" cy="11459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Docs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76200" y="1447800"/>
            <a:ext cx="2057400" cy="3810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Test Cases: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type(4)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Phrase case(2)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Widget type(9)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Layout type(2)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Theme type(3)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 method(2)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Lifecycle type(2)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039208" y="3341077"/>
            <a:ext cx="1685192" cy="107852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Screenshot &amp; OCR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4038600" y="4800600"/>
            <a:ext cx="1752600" cy="128074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alias?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7086600" y="4800600"/>
            <a:ext cx="1752600" cy="1280746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 actual?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096608" y="3341077"/>
            <a:ext cx="1685192" cy="1078523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View Hierarchy Dump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86000" y="19812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47210" y="1676400"/>
            <a:ext cx="21723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Input (actual)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Input (alias)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Input (actual)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Input (alias)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86000" y="225870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2528248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86000" y="278414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E:\michael\Desktop\device-2014-11-11-130731_framed.png"/>
          <p:cNvPicPr>
            <a:picLocks noChangeAspect="1" noChangeArrowheads="1"/>
          </p:cNvPicPr>
          <p:nvPr/>
        </p:nvPicPr>
        <p:blipFill>
          <a:blip r:embed="rId71" cstate="print"/>
          <a:srcRect l="9100" t="11538" r="8995" b="15385"/>
          <a:stretch>
            <a:fillRect/>
          </a:stretch>
        </p:blipFill>
        <p:spPr bwMode="auto">
          <a:xfrm>
            <a:off x="4572000" y="1524000"/>
            <a:ext cx="2743200" cy="1447800"/>
          </a:xfrm>
          <a:prstGeom prst="rect">
            <a:avLst/>
          </a:prstGeom>
          <a:noFill/>
        </p:spPr>
      </p:pic>
      <p:cxnSp>
        <p:nvCxnSpPr>
          <p:cNvPr id="17" name="Straight Arrow Connector 43"/>
          <p:cNvCxnSpPr>
            <a:stCxn id="16" idx="2"/>
            <a:endCxn id="7" idx="0"/>
          </p:cNvCxnSpPr>
          <p:nvPr/>
        </p:nvCxnSpPr>
        <p:spPr>
          <a:xfrm rot="5400000">
            <a:off x="4728064" y="2125540"/>
            <a:ext cx="369277" cy="20617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6" idx="2"/>
            <a:endCxn id="10" idx="0"/>
          </p:cNvCxnSpPr>
          <p:nvPr/>
        </p:nvCxnSpPr>
        <p:spPr>
          <a:xfrm flipH="1">
            <a:off x="5939204" y="2971800"/>
            <a:ext cx="4396" cy="369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57"/>
          <p:cNvCxnSpPr>
            <a:stCxn id="16" idx="2"/>
            <a:endCxn id="5" idx="3"/>
          </p:cNvCxnSpPr>
          <p:nvPr/>
        </p:nvCxnSpPr>
        <p:spPr>
          <a:xfrm rot="16200000" flipH="1">
            <a:off x="6760030" y="2155369"/>
            <a:ext cx="370320" cy="200318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1"/>
            <a:endCxn id="9" idx="0"/>
          </p:cNvCxnSpPr>
          <p:nvPr/>
        </p:nvCxnSpPr>
        <p:spPr>
          <a:xfrm>
            <a:off x="7946781" y="4421311"/>
            <a:ext cx="16119" cy="3792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65"/>
          <p:cNvCxnSpPr>
            <a:stCxn id="10" idx="2"/>
            <a:endCxn id="8" idx="0"/>
          </p:cNvCxnSpPr>
          <p:nvPr/>
        </p:nvCxnSpPr>
        <p:spPr>
          <a:xfrm rot="5400000">
            <a:off x="5236552" y="4097948"/>
            <a:ext cx="381000" cy="10243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68"/>
          <p:cNvCxnSpPr>
            <a:stCxn id="7" idx="2"/>
            <a:endCxn id="8" idx="0"/>
          </p:cNvCxnSpPr>
          <p:nvPr/>
        </p:nvCxnSpPr>
        <p:spPr>
          <a:xfrm rot="16200000" flipH="1">
            <a:off x="4207852" y="4093552"/>
            <a:ext cx="381000" cy="1033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74"/>
          <p:cNvCxnSpPr>
            <a:stCxn id="8" idx="2"/>
            <a:endCxn id="6" idx="2"/>
          </p:cNvCxnSpPr>
          <p:nvPr/>
        </p:nvCxnSpPr>
        <p:spPr>
          <a:xfrm rot="5400000" flipH="1">
            <a:off x="2454452" y="3620898"/>
            <a:ext cx="967832" cy="3953065"/>
          </a:xfrm>
          <a:prstGeom prst="bentConnector3">
            <a:avLst>
              <a:gd name="adj1" fmla="val -236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74"/>
          <p:cNvCxnSpPr>
            <a:stCxn id="9" idx="2"/>
            <a:endCxn id="6" idx="2"/>
          </p:cNvCxnSpPr>
          <p:nvPr/>
        </p:nvCxnSpPr>
        <p:spPr>
          <a:xfrm rot="5400000" flipH="1">
            <a:off x="3978452" y="2096898"/>
            <a:ext cx="967832" cy="7001065"/>
          </a:xfrm>
          <a:prstGeom prst="bentConnector3">
            <a:avLst>
              <a:gd name="adj1" fmla="val -2362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94" name="Oval 93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6" name="Oval 95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6" name="Oval 115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4" name="Oval 123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3" name="Oval 132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5" name="Oval 144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7" name="Oval 156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API Test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295400"/>
          <a:ext cx="8077200" cy="4660646"/>
        </p:xfrm>
        <a:graphic>
          <a:graphicData uri="http://schemas.openxmlformats.org/drawingml/2006/table">
            <a:tbl>
              <a:tblPr/>
              <a:tblGrid>
                <a:gridCol w="8077200"/>
              </a:tblGrid>
              <a:tr h="44877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Input phrase type (4):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Alphabetic phrase, numeric phrase, alphanumeric phrase, Alphanumeric with symbols.</a:t>
                      </a: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Phrase case (2):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Case Sensitive Text, Case In-sensitive Text.</a:t>
                      </a: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68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Widget type (9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):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TextView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CheckedTextView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 Button,</a:t>
                      </a:r>
                      <a:r>
                        <a:rPr lang="en-US" sz="1800" baseline="0" dirty="0" smtClean="0"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CheckBox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RadioButton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 Switch,</a:t>
                      </a:r>
                      <a:r>
                        <a:rPr lang="en-US" sz="1800" baseline="0" dirty="0" smtClean="0"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EditText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AutoCompleteTextView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MultiAutoCompleteTextView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Layout type (2):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LinearLayout</a:t>
                      </a:r>
                      <a:r>
                        <a:rPr lang="en-US" sz="1800" dirty="0" smtClean="0">
                          <a:latin typeface="Courier New"/>
                          <a:ea typeface="Times New Roman"/>
                        </a:rPr>
                        <a:t>,</a:t>
                      </a:r>
                      <a:r>
                        <a:rPr lang="en-US" sz="1800" baseline="0" dirty="0" smtClean="0">
                          <a:latin typeface="Courier New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Courier New"/>
                          <a:ea typeface="Times New Roman"/>
                        </a:rPr>
                        <a:t>RelativeLayout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Theme type (3):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Default theme, System theme, User-defined theme.</a:t>
                      </a: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Generation method (2):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Static XML, Dynamic Java</a:t>
                      </a: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770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Lifecycle type (2):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Activity-based app lifecycle, Fragment-based app lifecycle</a:t>
                      </a:r>
                    </a:p>
                  </a:txBody>
                  <a:tcPr marL="57800" marR="5780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Threat is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&gt;80% of IT professionals:</a:t>
            </a:r>
          </a:p>
          <a:p>
            <a:pPr lvl="1"/>
            <a:r>
              <a:rPr lang="en-US" dirty="0" smtClean="0"/>
              <a:t>Had seen unauthorized sensitive data on screen </a:t>
            </a:r>
          </a:p>
          <a:p>
            <a:pPr lvl="1"/>
            <a:r>
              <a:rPr lang="en-US" dirty="0" smtClean="0"/>
              <a:t>Had own sensitive on-screen data seen</a:t>
            </a:r>
          </a:p>
          <a:p>
            <a:pPr lvl="1"/>
            <a:r>
              <a:rPr lang="en-US" dirty="0" smtClean="0"/>
              <a:t>Had no confidence their users protect their screens</a:t>
            </a:r>
          </a:p>
          <a:p>
            <a:r>
              <a:rPr lang="en-US" dirty="0" smtClean="0"/>
              <a:t>Modern work habits are increasing the threat</a:t>
            </a:r>
          </a:p>
          <a:p>
            <a:pPr lvl="1"/>
            <a:r>
              <a:rPr lang="en-US" dirty="0" smtClean="0"/>
              <a:t>Mobile devices sales now &gt;70% of tech sales</a:t>
            </a:r>
          </a:p>
          <a:p>
            <a:pPr lvl="1"/>
            <a:r>
              <a:rPr lang="en-US" dirty="0" smtClean="0"/>
              <a:t>80% of US workforce is now mobile</a:t>
            </a:r>
          </a:p>
          <a:p>
            <a:pPr lvl="1"/>
            <a:r>
              <a:rPr lang="en-US" dirty="0" smtClean="0"/>
              <a:t>~70% access sensitive data outside of workplace</a:t>
            </a:r>
          </a:p>
          <a:p>
            <a:pPr lvl="1"/>
            <a:r>
              <a:rPr lang="en-US" dirty="0" smtClean="0"/>
              <a:t>Screen tech near 180 degree </a:t>
            </a:r>
            <a:r>
              <a:rPr lang="en-US" dirty="0" err="1" smtClean="0"/>
              <a:t>viewability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API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1,728 tests for static text widgets and inputs</a:t>
            </a:r>
          </a:p>
          <a:p>
            <a:r>
              <a:rPr lang="en-US" dirty="0" smtClean="0"/>
              <a:t>526 additional test cases for user input widgets</a:t>
            </a:r>
          </a:p>
          <a:p>
            <a:pPr lvl="1"/>
            <a:r>
              <a:rPr lang="en-US" dirty="0" smtClean="0"/>
              <a:t>Software keyboards &amp; physical devices (on-board hardware, USB or wireless input devices)</a:t>
            </a:r>
          </a:p>
          <a:p>
            <a:r>
              <a:rPr lang="en-US" dirty="0" smtClean="0"/>
              <a:t>Cashtags behaves correctly for all test cases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Coverage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Does Cashtags work on existing apps?</a:t>
            </a:r>
          </a:p>
          <a:p>
            <a:r>
              <a:rPr lang="en-US" dirty="0" smtClean="0"/>
              <a:t>Millions of apps available to thousands of devices</a:t>
            </a:r>
          </a:p>
          <a:p>
            <a:pPr lvl="1"/>
            <a:r>
              <a:rPr lang="en-US" dirty="0" smtClean="0"/>
              <a:t>Hard to enumerate all</a:t>
            </a:r>
          </a:p>
          <a:p>
            <a:r>
              <a:rPr lang="en-US" dirty="0" smtClean="0"/>
              <a:t>Thus, representative subset reasonable to demonstrate Cashtags, selected by:</a:t>
            </a:r>
          </a:p>
          <a:p>
            <a:pPr lvl="1"/>
            <a:r>
              <a:rPr lang="en-US" dirty="0" smtClean="0"/>
              <a:t>Popularity (download metrics)</a:t>
            </a:r>
          </a:p>
          <a:p>
            <a:pPr lvl="1"/>
            <a:r>
              <a:rPr lang="en-US" dirty="0" smtClean="0"/>
              <a:t>Can contain PII: email, messaging, social media, storage, office, and finance</a:t>
            </a:r>
          </a:p>
          <a:p>
            <a:pPr lvl="1"/>
            <a:r>
              <a:rPr lang="en-US" dirty="0" smtClean="0"/>
              <a:t>Can remotely verify correctness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Coverage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1" y="1219206"/>
          <a:ext cx="8839198" cy="5646420"/>
        </p:xfrm>
        <a:graphic>
          <a:graphicData uri="http://schemas.openxmlformats.org/drawingml/2006/table">
            <a:tbl>
              <a:tblPr/>
              <a:tblGrid>
                <a:gridCol w="1019557"/>
                <a:gridCol w="1348087"/>
                <a:gridCol w="1420585"/>
                <a:gridCol w="1578428"/>
                <a:gridCol w="1736271"/>
                <a:gridCol w="1736270"/>
              </a:tblGrid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User Input Actual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User Input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cashtag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Remote Success Actual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Remote Success cashtag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AOSP Email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Email</a:t>
                      </a:r>
                      <a:endParaRPr lang="en-US" sz="1300" i="0" u="none" dirty="0" smtClean="0">
                        <a:latin typeface="+mn-lt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Gmail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K9 Mail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Messaging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Messaging</a:t>
                      </a:r>
                      <a:endParaRPr lang="en-US" sz="1300" i="0" u="none" dirty="0" smtClean="0">
                        <a:latin typeface="+mn-lt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Google Hangouts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Snapchat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Facebook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Social</a:t>
                      </a:r>
                      <a:endParaRPr lang="en-US" sz="1300" i="0" u="none" dirty="0" smtClean="0">
                        <a:latin typeface="+mn-lt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Twitter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Google+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Dropbox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Storage</a:t>
                      </a: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MS OneDrive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File Manager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Google Docs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Office</a:t>
                      </a:r>
                      <a:endParaRPr lang="en-US" sz="1300" i="0" u="none" dirty="0" smtClean="0">
                        <a:latin typeface="+mn-lt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MS Office Mobile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X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QuickOffice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i="0" u="none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Google Wallet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Finance</a:t>
                      </a:r>
                      <a:endParaRPr lang="en-US" sz="1300" i="0" u="none" dirty="0" smtClean="0">
                        <a:latin typeface="+mn-lt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Paypal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70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Square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4F6228"/>
                          </a:solidFill>
                          <a:latin typeface="Times New Roman"/>
                          <a:ea typeface="Times New Roman"/>
                        </a:rPr>
                        <a:t>√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51792" marR="5179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48400" y="5410200"/>
            <a:ext cx="2057400" cy="3048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7" name="Oval 7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9" name="Oval 7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9" name="Oval 8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7" name="Oval 10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6" name="Oval 11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8" name="Oval 12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0" name="Oval 13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Evaluation Diagram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911362" y="4340469"/>
            <a:ext cx="2089638" cy="114593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 Docs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838200" y="1905000"/>
            <a:ext cx="2057400" cy="3810000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Test Cases: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type(4)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Phrase case(2)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Widget type(9)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Layout type(2)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Theme type(3)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 method(2)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Lifecycle type(2)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24384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09210" y="2133600"/>
            <a:ext cx="21723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Input (actual)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 Input (alias)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Input (actual)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Input (alias)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271590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48000" y="2985448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3241344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E:\michael\Desktop\device-2014-11-11-130731_framed.png"/>
          <p:cNvPicPr>
            <a:picLocks noChangeAspect="1" noChangeArrowheads="1"/>
          </p:cNvPicPr>
          <p:nvPr/>
        </p:nvPicPr>
        <p:blipFill>
          <a:blip r:embed="rId71" cstate="print"/>
          <a:srcRect l="9100" t="11538" r="8995" b="15385"/>
          <a:stretch>
            <a:fillRect/>
          </a:stretch>
        </p:blipFill>
        <p:spPr bwMode="auto">
          <a:xfrm>
            <a:off x="5334000" y="1981200"/>
            <a:ext cx="2743200" cy="1447800"/>
          </a:xfrm>
          <a:prstGeom prst="rect">
            <a:avLst/>
          </a:prstGeom>
          <a:noFill/>
        </p:spPr>
      </p:pic>
      <p:pic>
        <p:nvPicPr>
          <p:cNvPr id="2050" name="Picture 2" descr="C:\Users\michael\AppData\Local\Microsoft\Windows\Temporary Internet Files\Content.IE5\6TM45ICL\dtjohnnymonkey_Stopwatch_no_shading[1].png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3657600" y="4015232"/>
            <a:ext cx="1295400" cy="16235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352800" y="1447800"/>
            <a:ext cx="239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 Web Upload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876800" y="3505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71800" y="3505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3"/>
          </p:cNvCxnSpPr>
          <p:nvPr/>
        </p:nvCxnSpPr>
        <p:spPr>
          <a:xfrm>
            <a:off x="6934200" y="3429000"/>
            <a:ext cx="21981" cy="976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667000" y="4953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29200" y="49530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078688" y="1443335"/>
            <a:ext cx="2788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Without Web Upload</a:t>
            </a:r>
            <a:endParaRPr lang="en-US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3341717" y="366926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24400" y="36576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9400" y="4572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05400" y="45720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934200" y="3657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Upload</a:t>
            </a:r>
            <a:endParaRPr lang="en-US" dirty="0"/>
          </a:p>
        </p:txBody>
      </p:sp>
      <p:grpSp>
        <p:nvGrpSpPr>
          <p:cNvPr id="174" name="Group 17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106" name="Oval 10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8" name="Oval 10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8" name="Oval 11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8" name="Oval 12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6" name="Oval 13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5" name="Oval 14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7" name="Oval 15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69" name="Oval 16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12" grpId="0"/>
      <p:bldP spid="25" grpId="0"/>
      <p:bldP spid="25" grpId="1"/>
      <p:bldP spid="44" grpId="0"/>
      <p:bldP spid="48" grpId="0"/>
      <p:bldP spid="49" grpId="0"/>
      <p:bldP spid="50" grpId="0"/>
      <p:bldP spid="51" grpId="0"/>
      <p:bldP spid="51" grpId="1"/>
      <p:bldP spid="53" grpId="0"/>
      <p:bldP spid="5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0" y="1066800"/>
          <a:ext cx="9144000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505200"/>
          <a:ext cx="914400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7" name="Oval 7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9" name="Oval 7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9" name="Oval 8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7" name="Oval 10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6" name="Oval 11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8" name="Oval 12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0" name="Oval 13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0" y="1066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0" y="3581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3"/>
          </a:graphicData>
        </a:graphic>
      </p:graphicFrame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roup 144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7" name="Oval 76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9" name="Oval 78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9" name="Oval 88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9" name="Oval 98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7" name="Oval 106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6" name="Oval 115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8" name="Oval 127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0" name="Oval 139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Usability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219200"/>
          <a:ext cx="9143999" cy="5242560"/>
        </p:xfrm>
        <a:graphic>
          <a:graphicData uri="http://schemas.openxmlformats.org/drawingml/2006/table">
            <a:tbl>
              <a:tblPr/>
              <a:tblGrid>
                <a:gridCol w="2475664"/>
                <a:gridCol w="2731159"/>
                <a:gridCol w="1281393"/>
                <a:gridCol w="1434103"/>
                <a:gridCol w="1221680"/>
              </a:tblGrid>
              <a:tr h="288208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latin typeface="Times New Roman"/>
                          <a:ea typeface="Times New Roman"/>
                        </a:rPr>
                        <a:t>Keystroke Count Comparison</a:t>
                      </a:r>
                      <a:endParaRPr lang="en-US" sz="1050" cap="small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5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Type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Actual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Alias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Alias 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Diff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First Name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$fname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Last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$lname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Full name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$name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-8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$email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Username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$user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Password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$pass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-4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Phone number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$cell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Birthday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bday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SSN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$ssn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-5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Credit Card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$visa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-11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Acct. number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Courier New"/>
                          <a:ea typeface="Times New Roman"/>
                        </a:rPr>
                        <a:t>$acct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-7</a:t>
                      </a:r>
                      <a:endParaRPr lang="en-U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53400" y="1524000"/>
            <a:ext cx="762000" cy="49530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8" name="Oval 77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0" name="Oval 79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0" name="Oval 89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0" name="Oval 99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8" name="Oval 107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7" name="Oval 116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9" name="Oval 128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1" name="Oval 140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Increase coverage</a:t>
            </a:r>
          </a:p>
          <a:p>
            <a:pPr lvl="1"/>
            <a:r>
              <a:rPr lang="en-US" dirty="0" smtClean="0"/>
              <a:t>Widget-level text interception effective only if </a:t>
            </a:r>
            <a:r>
              <a:rPr lang="en-US" dirty="0" err="1" smtClean="0"/>
              <a:t>devs</a:t>
            </a:r>
            <a:r>
              <a:rPr lang="en-US" dirty="0" smtClean="0"/>
              <a:t> follow rules</a:t>
            </a:r>
          </a:p>
          <a:p>
            <a:pPr lvl="1"/>
            <a:r>
              <a:rPr lang="en-US" dirty="0" smtClean="0"/>
              <a:t>API deviations need case-specific solutions</a:t>
            </a:r>
          </a:p>
          <a:p>
            <a:r>
              <a:rPr lang="en-US" dirty="0" smtClean="0"/>
              <a:t>Address common name issue</a:t>
            </a:r>
          </a:p>
          <a:p>
            <a:pPr lvl="1"/>
            <a:r>
              <a:rPr lang="en-US" dirty="0" smtClean="0"/>
              <a:t>John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$</a:t>
            </a:r>
            <a:r>
              <a:rPr lang="en-US" dirty="0" err="1" smtClean="0"/>
              <a:t>fname</a:t>
            </a:r>
            <a:endParaRPr lang="en-US" dirty="0" smtClean="0"/>
          </a:p>
          <a:p>
            <a:pPr lvl="1"/>
            <a:r>
              <a:rPr lang="en-US" dirty="0" err="1" smtClean="0"/>
              <a:t>Googles</a:t>
            </a:r>
            <a:r>
              <a:rPr lang="en-US" dirty="0" smtClean="0"/>
              <a:t> for John Adams, John Travolta, or John Williams</a:t>
            </a:r>
          </a:p>
          <a:p>
            <a:pPr lvl="1"/>
            <a:r>
              <a:rPr lang="en-US" dirty="0" smtClean="0"/>
              <a:t>Results $</a:t>
            </a:r>
            <a:r>
              <a:rPr lang="en-US" dirty="0" err="1" smtClean="0"/>
              <a:t>fname</a:t>
            </a:r>
            <a:r>
              <a:rPr lang="en-US" dirty="0" smtClean="0"/>
              <a:t> Adams, $</a:t>
            </a:r>
            <a:r>
              <a:rPr lang="en-US" dirty="0" err="1" smtClean="0"/>
              <a:t>fname</a:t>
            </a:r>
            <a:r>
              <a:rPr lang="en-US" dirty="0" smtClean="0"/>
              <a:t> Travolta, or $</a:t>
            </a:r>
            <a:r>
              <a:rPr lang="en-US" dirty="0" err="1" smtClean="0"/>
              <a:t>fname</a:t>
            </a:r>
            <a:r>
              <a:rPr lang="en-US" dirty="0" smtClean="0"/>
              <a:t> Williams</a:t>
            </a:r>
          </a:p>
          <a:p>
            <a:r>
              <a:rPr lang="en-US" dirty="0" smtClean="0"/>
              <a:t>Handle more data formats</a:t>
            </a:r>
          </a:p>
          <a:p>
            <a:pPr lvl="1"/>
            <a:r>
              <a:rPr lang="en-US" dirty="0" smtClean="0"/>
              <a:t>Removal of spaces and symbols, and caps mismatch all handled</a:t>
            </a:r>
          </a:p>
          <a:p>
            <a:pPr lvl="1"/>
            <a:r>
              <a:rPr lang="en-US" dirty="0" smtClean="0"/>
              <a:t>Field expands across multiple TextViews not recognized, (e.g., credit card split into parts)</a:t>
            </a:r>
          </a:p>
          <a:p>
            <a:pPr lvl="1"/>
            <a:r>
              <a:rPr lang="en-US" dirty="0" smtClean="0"/>
              <a:t>Can be handled by adding each part to Cashtags repository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2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3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4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5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6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7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8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9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10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1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2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3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4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5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6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7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8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9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20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1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2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3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4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5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6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7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8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9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30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1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2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3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4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5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6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7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8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9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40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1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2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3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4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5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6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7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8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9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50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1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2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3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4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5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6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7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8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9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60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1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2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3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4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5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6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7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8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9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70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Business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Cashtags envisioned to protect PII</a:t>
            </a:r>
          </a:p>
          <a:p>
            <a:pPr lvl="1"/>
            <a:r>
              <a:rPr lang="en-US" dirty="0" smtClean="0"/>
              <a:t>User model, use cases, and evaluation presented to showcase feasibility of system for this goal</a:t>
            </a:r>
          </a:p>
          <a:p>
            <a:pPr lvl="1"/>
            <a:r>
              <a:rPr lang="en-US" dirty="0" smtClean="0"/>
              <a:t>Not limited to this narrow view, generalizes to others</a:t>
            </a:r>
          </a:p>
          <a:p>
            <a:r>
              <a:rPr lang="en-US" dirty="0" smtClean="0"/>
              <a:t>Recursive data processing allows for more complex hierarchal structure</a:t>
            </a:r>
          </a:p>
          <a:p>
            <a:pPr lvl="1"/>
            <a:r>
              <a:rPr lang="en-US" dirty="0" smtClean="0"/>
              <a:t>Range-based or categorical schemes</a:t>
            </a:r>
          </a:p>
          <a:p>
            <a:r>
              <a:rPr lang="en-US" dirty="0" smtClean="0"/>
              <a:t>Simple modifications would permit wildcards</a:t>
            </a:r>
          </a:p>
          <a:p>
            <a:pPr lvl="1"/>
            <a:r>
              <a:rPr lang="en-US" dirty="0" smtClean="0"/>
              <a:t>E.g. mask all accounts with certain prefix, SSNs, CCs, etc.</a:t>
            </a:r>
          </a:p>
          <a:p>
            <a:r>
              <a:rPr lang="en-US" dirty="0" smtClean="0"/>
              <a:t>Additional text processing and contextual data identification</a:t>
            </a:r>
          </a:p>
          <a:p>
            <a:r>
              <a:rPr lang="en-US" dirty="0" smtClean="0"/>
              <a:t>New interfaces, dynamic additions, and on-the-fly masking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Re-cap of Cashtags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Password-vault-like user model</a:t>
            </a:r>
          </a:p>
          <a:p>
            <a:r>
              <a:rPr lang="en-US" dirty="0" smtClean="0"/>
              <a:t>Screen rendering interception</a:t>
            </a:r>
          </a:p>
          <a:p>
            <a:r>
              <a:rPr lang="en-US" dirty="0" smtClean="0"/>
              <a:t>Auto-correct-like user input interception</a:t>
            </a:r>
          </a:p>
          <a:p>
            <a:r>
              <a:rPr lang="en-US" dirty="0" smtClean="0"/>
              <a:t>Context-aware data return</a:t>
            </a:r>
          </a:p>
          <a:p>
            <a:r>
              <a:rPr lang="en-US" dirty="0" smtClean="0"/>
              <a:t>Code-injection-based development and deployment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Dangers are 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Observation-based attacks come in many forms</a:t>
            </a:r>
          </a:p>
          <a:p>
            <a:pPr lvl="1"/>
            <a:r>
              <a:rPr lang="en-US" dirty="0" smtClean="0"/>
              <a:t>3 billion digital camera phones in circulation</a:t>
            </a:r>
          </a:p>
          <a:p>
            <a:pPr lvl="2"/>
            <a:r>
              <a:rPr lang="en-US" dirty="0" smtClean="0"/>
              <a:t>Becoming more capable, 40+ megapixels, 10x+ optical zoom</a:t>
            </a:r>
          </a:p>
          <a:p>
            <a:pPr lvl="1"/>
            <a:r>
              <a:rPr lang="en-US" dirty="0" smtClean="0"/>
              <a:t>Billions of high-res and often unsecured CCTV cameras</a:t>
            </a:r>
          </a:p>
          <a:p>
            <a:pPr lvl="1"/>
            <a:r>
              <a:rPr lang="en-US" dirty="0" smtClean="0"/>
              <a:t>Or simply, but no less threateningly, by human sight</a:t>
            </a:r>
          </a:p>
          <a:p>
            <a:r>
              <a:rPr lang="en-US" dirty="0" smtClean="0"/>
              <a:t>Observation-based attacks can be much more complex</a:t>
            </a:r>
          </a:p>
          <a:p>
            <a:pPr lvl="1"/>
            <a:r>
              <a:rPr lang="en-US" dirty="0" smtClean="0"/>
              <a:t>Sophisticated tools to capture user data</a:t>
            </a:r>
          </a:p>
          <a:p>
            <a:pPr lvl="1"/>
            <a:r>
              <a:rPr lang="en-US" dirty="0" smtClean="0"/>
              <a:t>OCR solutions highly accurate</a:t>
            </a:r>
          </a:p>
          <a:p>
            <a:pPr lvl="1"/>
            <a:r>
              <a:rPr lang="en-US" dirty="0" smtClean="0"/>
              <a:t>Embedded OCR cheap &amp; capable</a:t>
            </a:r>
          </a:p>
          <a:p>
            <a:r>
              <a:rPr lang="en-US" dirty="0" smtClean="0"/>
              <a:t>Exposure can make other attacks possible</a:t>
            </a:r>
          </a:p>
          <a:p>
            <a:pPr lvl="1"/>
            <a:r>
              <a:rPr lang="en-US" dirty="0" smtClean="0"/>
              <a:t>Social engineering attacks, phishing, etc.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Insight into actual user privacy attitudes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exercise little caution preserving privacy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Privacy is not equal to trust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 underestimate mobile app privacy threats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Users’ privacy ≠ security community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Design, implementation, &amp; evaluation of Cashtags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Interception of screen rendering to preventing data leaks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Sensitive data input even under direct observation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Convenience, efficiency, usability, legacy compatibility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Cashtags is a first step toward protection against visual leaks of on-screen data</a:t>
            </a:r>
          </a:p>
          <a:p>
            <a:r>
              <a:rPr lang="en-US" dirty="0" smtClean="0"/>
              <a:t>Feasible to compute in public without exposing sensitive personal data</a:t>
            </a:r>
          </a:p>
          <a:p>
            <a:r>
              <a:rPr lang="en-US" dirty="0" smtClean="0"/>
              <a:t>System is general purpose, maintains full functionality, legacy support</a:t>
            </a:r>
          </a:p>
          <a:p>
            <a:r>
              <a:rPr lang="en-US" dirty="0" smtClean="0"/>
              <a:t>Results suggest near universal app compatibility </a:t>
            </a:r>
          </a:p>
          <a:p>
            <a:r>
              <a:rPr lang="en-US" dirty="0" smtClean="0"/>
              <a:t>Efficient, with minimal perceived overhead</a:t>
            </a:r>
          </a:p>
          <a:p>
            <a:r>
              <a:rPr lang="en-US" dirty="0" smtClean="0"/>
              <a:t>Unified, device-wide protection against shoulder surf threat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D9D3A5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dirty="0">
              <a:solidFill>
                <a:srgbClr val="D9D3A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Subtitle 5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362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interaction with human subjects was approved by the Florida State University IRB Human Subjects Committee, approvals 2012.8779 and 2013.10175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work is sponsored by NSF CNS-1065127.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Opinions, findings, and conclusions or recommendations expressed in this document do not necessarily reflect the views of the NSF, FSU, or the U.S. government.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1447800"/>
            <a:ext cx="7772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smtClean="0"/>
              <a:t>Questions?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dirty="0" smtClean="0"/>
          </a:p>
          <a:p>
            <a:pPr lvl="0" algn="ctr">
              <a:spcBef>
                <a:spcPct val="0"/>
              </a:spcBef>
              <a:defRPr/>
            </a:pPr>
            <a:r>
              <a:rPr lang="en-US" sz="4800" dirty="0" smtClean="0"/>
              <a:t>Cashtags: Protecting the Input and Display of Sensitive Data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Subtitle 5"/>
          <p:cNvSpPr txBox="1">
            <a:spLocks/>
          </p:cNvSpPr>
          <p:nvPr/>
        </p:nvSpPr>
        <p:spPr>
          <a:xfrm>
            <a:off x="1371600" y="327977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Michael J. Mitchell</a:t>
            </a:r>
          </a:p>
        </p:txBody>
      </p:sp>
      <p:sp>
        <p:nvSpPr>
          <p:cNvPr id="10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 148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81" name="Oval 80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3" name="Oval 82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3" name="Oval 92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3" name="Oval 102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1" name="Oval 110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0" name="Oval 119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2" name="Oval 131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44" name="Oval 143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Consequences can be Severe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Actual shoulder surf losses</a:t>
            </a:r>
          </a:p>
          <a:p>
            <a:pPr lvl="1"/>
            <a:r>
              <a:rPr lang="en-US" dirty="0" smtClean="0"/>
              <a:t>S&amp;P 500 company’s profit forecasts</a:t>
            </a:r>
          </a:p>
          <a:p>
            <a:pPr lvl="1"/>
            <a:r>
              <a:rPr lang="en-US" dirty="0" smtClean="0"/>
              <a:t>Sensitive British government documents</a:t>
            </a:r>
          </a:p>
          <a:p>
            <a:pPr lvl="1"/>
            <a:r>
              <a:rPr lang="en-US" dirty="0" smtClean="0"/>
              <a:t>Private data of </a:t>
            </a:r>
            <a:r>
              <a:rPr lang="en-US" dirty="0" err="1" smtClean="0"/>
              <a:t>BoA</a:t>
            </a:r>
            <a:r>
              <a:rPr lang="en-US" dirty="0" smtClean="0"/>
              <a:t> clients</a:t>
            </a:r>
          </a:p>
          <a:p>
            <a:r>
              <a:rPr lang="en-US" dirty="0" smtClean="0"/>
              <a:t>Productivity suffering too</a:t>
            </a:r>
          </a:p>
          <a:p>
            <a:pPr lvl="1"/>
            <a:r>
              <a:rPr lang="en-US" dirty="0" smtClean="0"/>
              <a:t>~60% stopped work in public over privacy concerns </a:t>
            </a:r>
          </a:p>
          <a:p>
            <a:pPr lvl="1"/>
            <a:r>
              <a:rPr lang="en-US" dirty="0" smtClean="0"/>
              <a:t>70% can be more productive if no one could see their screen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Nothing We Can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if…</a:t>
            </a:r>
          </a:p>
          <a:p>
            <a:pPr lvl="1"/>
            <a:r>
              <a:rPr lang="en-US" dirty="0" smtClean="0"/>
              <a:t>We didn’t have to worry about these visual leaks?</a:t>
            </a:r>
          </a:p>
          <a:p>
            <a:pPr lvl="1"/>
            <a:r>
              <a:rPr lang="en-US" dirty="0" smtClean="0"/>
              <a:t>Our devices can protect us from these risks?</a:t>
            </a:r>
          </a:p>
          <a:p>
            <a:pPr lvl="1"/>
            <a:r>
              <a:rPr lang="en-US" dirty="0" smtClean="0"/>
              <a:t>We could compute freely in presence of others?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887F-7ADF-4CAD-ACE3-B00E5DE46DD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dissertation supports the following thesis:</a:t>
            </a:r>
          </a:p>
          <a:p>
            <a:r>
              <a:rPr lang="en-US" dirty="0" smtClean="0"/>
              <a:t>The interception of screen display and the use of sensitive data aliases</a:t>
            </a:r>
          </a:p>
          <a:p>
            <a:pPr lvl="1"/>
            <a:r>
              <a:rPr lang="en-US" dirty="0" smtClean="0"/>
              <a:t>Can protect the input and display of sensitive data elements</a:t>
            </a:r>
          </a:p>
          <a:p>
            <a:pPr lvl="1"/>
            <a:r>
              <a:rPr lang="en-US" dirty="0" smtClean="0"/>
              <a:t>Can be usable, convenient, efficient, portable, and legacy compatible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320F-E7FE-4B3E-BDAE-F182E161F8D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PB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7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143"/>
          <p:cNvGrpSpPr/>
          <p:nvPr>
            <p:custDataLst>
              <p:tags r:id="rId1"/>
            </p:custDataLst>
          </p:nvPr>
        </p:nvGrpSpPr>
        <p:grpSpPr>
          <a:xfrm>
            <a:off x="0" y="6540500"/>
            <a:ext cx="9143999" cy="276859"/>
            <a:chOff x="0" y="6540500"/>
            <a:chExt cx="9143999" cy="276859"/>
          </a:xfrm>
        </p:grpSpPr>
        <p:sp>
          <p:nvSpPr>
            <p:cNvPr id="76" name="Oval 75"/>
            <p:cNvSpPr/>
            <p:nvPr>
              <p:custDataLst>
                <p:tags r:id="rId2"/>
              </p:custDataLst>
            </p:nvPr>
          </p:nvSpPr>
          <p:spPr>
            <a:xfrm>
              <a:off x="635000" y="6718300"/>
              <a:ext cx="99059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>
              <p:custDataLst>
                <p:tags r:id="rId3"/>
              </p:custDataLst>
            </p:nvPr>
          </p:nvSpPr>
          <p:spPr>
            <a:xfrm>
              <a:off x="0" y="6540500"/>
              <a:ext cx="230517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Intro &amp; Motivation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78" name="Oval 77"/>
            <p:cNvSpPr/>
            <p:nvPr>
              <p:custDataLst>
                <p:tags r:id="rId4"/>
              </p:custDataLst>
            </p:nvPr>
          </p:nvSpPr>
          <p:spPr>
            <a:xfrm>
              <a:off x="752014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>
              <p:custDataLst>
                <p:tags r:id="rId5"/>
              </p:custDataLst>
            </p:nvPr>
          </p:nvSpPr>
          <p:spPr>
            <a:xfrm>
              <a:off x="869028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>
              <p:custDataLst>
                <p:tags r:id="rId6"/>
              </p:custDataLst>
            </p:nvPr>
          </p:nvSpPr>
          <p:spPr>
            <a:xfrm>
              <a:off x="986042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>
              <p:custDataLst>
                <p:tags r:id="rId7"/>
              </p:custDataLst>
            </p:nvPr>
          </p:nvSpPr>
          <p:spPr>
            <a:xfrm>
              <a:off x="1103057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>
              <p:custDataLst>
                <p:tags r:id="rId8"/>
              </p:custDataLst>
            </p:nvPr>
          </p:nvSpPr>
          <p:spPr>
            <a:xfrm>
              <a:off x="1220071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>
              <p:custDataLst>
                <p:tags r:id="rId9"/>
              </p:custDataLst>
            </p:nvPr>
          </p:nvSpPr>
          <p:spPr>
            <a:xfrm>
              <a:off x="1337085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>
              <p:custDataLst>
                <p:tags r:id="rId10"/>
              </p:custDataLst>
            </p:nvPr>
          </p:nvSpPr>
          <p:spPr>
            <a:xfrm>
              <a:off x="1454100" y="6718300"/>
              <a:ext cx="99060" cy="99059"/>
            </a:xfrm>
            <a:prstGeom prst="ellipse">
              <a:avLst/>
            </a:prstGeom>
            <a:solidFill>
              <a:srgbClr val="510013"/>
            </a:solidFill>
            <a:ln>
              <a:solidFill>
                <a:srgbClr val="510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>
              <p:custDataLst>
                <p:tags r:id="rId11"/>
              </p:custDataLst>
            </p:nvPr>
          </p:nvSpPr>
          <p:spPr>
            <a:xfrm>
              <a:off x="157111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>
              <p:custDataLst>
                <p:tags r:id="rId12"/>
              </p:custDataLst>
            </p:nvPr>
          </p:nvSpPr>
          <p:spPr>
            <a:xfrm>
              <a:off x="18138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>
              <p:custDataLst>
                <p:tags r:id="rId13"/>
              </p:custDataLst>
            </p:nvPr>
          </p:nvSpPr>
          <p:spPr>
            <a:xfrm>
              <a:off x="0" y="6540500"/>
              <a:ext cx="46627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Usage Survey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88" name="Oval 87"/>
            <p:cNvSpPr/>
            <p:nvPr>
              <p:custDataLst>
                <p:tags r:id="rId14"/>
              </p:custDataLst>
            </p:nvPr>
          </p:nvSpPr>
          <p:spPr>
            <a:xfrm>
              <a:off x="19308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>
              <p:custDataLst>
                <p:tags r:id="rId15"/>
              </p:custDataLst>
            </p:nvPr>
          </p:nvSpPr>
          <p:spPr>
            <a:xfrm>
              <a:off x="204783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>
              <p:custDataLst>
                <p:tags r:id="rId16"/>
              </p:custDataLst>
            </p:nvPr>
          </p:nvSpPr>
          <p:spPr>
            <a:xfrm>
              <a:off x="2164851" y="6718300"/>
              <a:ext cx="99061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>
              <p:custDataLst>
                <p:tags r:id="rId17"/>
              </p:custDataLst>
            </p:nvPr>
          </p:nvSpPr>
          <p:spPr>
            <a:xfrm>
              <a:off x="228186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>
              <p:custDataLst>
                <p:tags r:id="rId18"/>
              </p:custDataLst>
            </p:nvPr>
          </p:nvSpPr>
          <p:spPr>
            <a:xfrm>
              <a:off x="239888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>
              <p:custDataLst>
                <p:tags r:id="rId19"/>
              </p:custDataLst>
            </p:nvPr>
          </p:nvSpPr>
          <p:spPr>
            <a:xfrm>
              <a:off x="251589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>
              <p:custDataLst>
                <p:tags r:id="rId20"/>
              </p:custDataLst>
            </p:nvPr>
          </p:nvSpPr>
          <p:spPr>
            <a:xfrm>
              <a:off x="263290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>
              <p:custDataLst>
                <p:tags r:id="rId21"/>
              </p:custDataLst>
            </p:nvPr>
          </p:nvSpPr>
          <p:spPr>
            <a:xfrm>
              <a:off x="274992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>
              <p:custDataLst>
                <p:tags r:id="rId22"/>
              </p:custDataLst>
            </p:nvPr>
          </p:nvSpPr>
          <p:spPr>
            <a:xfrm>
              <a:off x="299261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>
              <p:custDataLst>
                <p:tags r:id="rId23"/>
              </p:custDataLst>
            </p:nvPr>
          </p:nvSpPr>
          <p:spPr>
            <a:xfrm>
              <a:off x="452618" y="6540500"/>
              <a:ext cx="5881146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Related Work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98" name="Oval 97"/>
            <p:cNvSpPr/>
            <p:nvPr>
              <p:custDataLst>
                <p:tags r:id="rId24"/>
              </p:custDataLst>
            </p:nvPr>
          </p:nvSpPr>
          <p:spPr>
            <a:xfrm>
              <a:off x="310963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>
              <p:custDataLst>
                <p:tags r:id="rId25"/>
              </p:custDataLst>
            </p:nvPr>
          </p:nvSpPr>
          <p:spPr>
            <a:xfrm>
              <a:off x="322664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>
              <p:custDataLst>
                <p:tags r:id="rId26"/>
              </p:custDataLst>
            </p:nvPr>
          </p:nvSpPr>
          <p:spPr>
            <a:xfrm>
              <a:off x="334366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>
              <p:custDataLst>
                <p:tags r:id="rId27"/>
              </p:custDataLst>
            </p:nvPr>
          </p:nvSpPr>
          <p:spPr>
            <a:xfrm>
              <a:off x="346067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>
              <p:custDataLst>
                <p:tags r:id="rId28"/>
              </p:custDataLst>
            </p:nvPr>
          </p:nvSpPr>
          <p:spPr>
            <a:xfrm>
              <a:off x="357768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>
              <p:custDataLst>
                <p:tags r:id="rId29"/>
              </p:custDataLst>
            </p:nvPr>
          </p:nvSpPr>
          <p:spPr>
            <a:xfrm>
              <a:off x="369470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>
              <p:custDataLst>
                <p:tags r:id="rId30"/>
              </p:custDataLst>
            </p:nvPr>
          </p:nvSpPr>
          <p:spPr>
            <a:xfrm>
              <a:off x="39373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>
              <p:custDataLst>
                <p:tags r:id="rId31"/>
              </p:custDataLst>
            </p:nvPr>
          </p:nvSpPr>
          <p:spPr>
            <a:xfrm>
              <a:off x="1397398" y="6540500"/>
              <a:ext cx="5998160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Cashtags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06" name="Oval 105"/>
            <p:cNvSpPr/>
            <p:nvPr>
              <p:custDataLst>
                <p:tags r:id="rId32"/>
              </p:custDataLst>
            </p:nvPr>
          </p:nvSpPr>
          <p:spPr>
            <a:xfrm>
              <a:off x="405441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>
              <p:custDataLst>
                <p:tags r:id="rId33"/>
              </p:custDataLst>
            </p:nvPr>
          </p:nvSpPr>
          <p:spPr>
            <a:xfrm>
              <a:off x="417142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>
              <p:custDataLst>
                <p:tags r:id="rId34"/>
              </p:custDataLst>
            </p:nvPr>
          </p:nvSpPr>
          <p:spPr>
            <a:xfrm>
              <a:off x="428844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>
              <p:custDataLst>
                <p:tags r:id="rId35"/>
              </p:custDataLst>
            </p:nvPr>
          </p:nvSpPr>
          <p:spPr>
            <a:xfrm>
              <a:off x="440545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>
              <p:custDataLst>
                <p:tags r:id="rId36"/>
              </p:custDataLst>
            </p:nvPr>
          </p:nvSpPr>
          <p:spPr>
            <a:xfrm>
              <a:off x="4522470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>
              <p:custDataLst>
                <p:tags r:id="rId37"/>
              </p:custDataLst>
            </p:nvPr>
          </p:nvSpPr>
          <p:spPr>
            <a:xfrm>
              <a:off x="463948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>
              <p:custDataLst>
                <p:tags r:id="rId38"/>
              </p:custDataLst>
            </p:nvPr>
          </p:nvSpPr>
          <p:spPr>
            <a:xfrm>
              <a:off x="4756498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>
              <p:custDataLst>
                <p:tags r:id="rId39"/>
              </p:custDataLst>
            </p:nvPr>
          </p:nvSpPr>
          <p:spPr>
            <a:xfrm>
              <a:off x="49991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>
              <p:custDataLst>
                <p:tags r:id="rId40"/>
              </p:custDataLst>
            </p:nvPr>
          </p:nvSpPr>
          <p:spPr>
            <a:xfrm>
              <a:off x="2459193" y="6540500"/>
              <a:ext cx="6349203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Implementation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15" name="Oval 114"/>
            <p:cNvSpPr/>
            <p:nvPr>
              <p:custDataLst>
                <p:tags r:id="rId41"/>
              </p:custDataLst>
            </p:nvPr>
          </p:nvSpPr>
          <p:spPr>
            <a:xfrm>
              <a:off x="51162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>
              <p:custDataLst>
                <p:tags r:id="rId42"/>
              </p:custDataLst>
            </p:nvPr>
          </p:nvSpPr>
          <p:spPr>
            <a:xfrm>
              <a:off x="5233221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>
              <p:custDataLst>
                <p:tags r:id="rId43"/>
              </p:custDataLst>
            </p:nvPr>
          </p:nvSpPr>
          <p:spPr>
            <a:xfrm>
              <a:off x="53502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>
              <p:custDataLst>
                <p:tags r:id="rId44"/>
              </p:custDataLst>
            </p:nvPr>
          </p:nvSpPr>
          <p:spPr>
            <a:xfrm>
              <a:off x="546725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>
              <p:custDataLst>
                <p:tags r:id="rId45"/>
              </p:custDataLst>
            </p:nvPr>
          </p:nvSpPr>
          <p:spPr>
            <a:xfrm>
              <a:off x="558426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>
              <p:custDataLst>
                <p:tags r:id="rId46"/>
              </p:custDataLst>
            </p:nvPr>
          </p:nvSpPr>
          <p:spPr>
            <a:xfrm>
              <a:off x="5701279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>
              <p:custDataLst>
                <p:tags r:id="rId47"/>
              </p:custDataLst>
            </p:nvPr>
          </p:nvSpPr>
          <p:spPr>
            <a:xfrm>
              <a:off x="581829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>
              <p:custDataLst>
                <p:tags r:id="rId48"/>
              </p:custDataLst>
            </p:nvPr>
          </p:nvSpPr>
          <p:spPr>
            <a:xfrm>
              <a:off x="593530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>
              <p:custDataLst>
                <p:tags r:id="rId49"/>
              </p:custDataLst>
            </p:nvPr>
          </p:nvSpPr>
          <p:spPr>
            <a:xfrm>
              <a:off x="6052322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>
              <p:custDataLst>
                <p:tags r:id="rId50"/>
              </p:custDataLst>
            </p:nvPr>
          </p:nvSpPr>
          <p:spPr>
            <a:xfrm>
              <a:off x="616933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>
              <p:custDataLst>
                <p:tags r:id="rId51"/>
              </p:custDataLst>
            </p:nvPr>
          </p:nvSpPr>
          <p:spPr>
            <a:xfrm>
              <a:off x="64120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>
              <p:custDataLst>
                <p:tags r:id="rId52"/>
              </p:custDataLst>
            </p:nvPr>
          </p:nvSpPr>
          <p:spPr>
            <a:xfrm>
              <a:off x="4949264" y="6540500"/>
              <a:ext cx="419473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Evaluation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27" name="Oval 126"/>
            <p:cNvSpPr/>
            <p:nvPr>
              <p:custDataLst>
                <p:tags r:id="rId53"/>
              </p:custDataLst>
            </p:nvPr>
          </p:nvSpPr>
          <p:spPr>
            <a:xfrm>
              <a:off x="6529044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>
              <p:custDataLst>
                <p:tags r:id="rId54"/>
              </p:custDataLst>
            </p:nvPr>
          </p:nvSpPr>
          <p:spPr>
            <a:xfrm>
              <a:off x="66460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>
              <p:custDataLst>
                <p:tags r:id="rId55"/>
              </p:custDataLst>
            </p:nvPr>
          </p:nvSpPr>
          <p:spPr>
            <a:xfrm>
              <a:off x="6763074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>
              <p:custDataLst>
                <p:tags r:id="rId56"/>
              </p:custDataLst>
            </p:nvPr>
          </p:nvSpPr>
          <p:spPr>
            <a:xfrm>
              <a:off x="688008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>
              <p:custDataLst>
                <p:tags r:id="rId57"/>
              </p:custDataLst>
            </p:nvPr>
          </p:nvSpPr>
          <p:spPr>
            <a:xfrm>
              <a:off x="699710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>
              <p:custDataLst>
                <p:tags r:id="rId58"/>
              </p:custDataLst>
            </p:nvPr>
          </p:nvSpPr>
          <p:spPr>
            <a:xfrm>
              <a:off x="7114116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>
              <p:custDataLst>
                <p:tags r:id="rId59"/>
              </p:custDataLst>
            </p:nvPr>
          </p:nvSpPr>
          <p:spPr>
            <a:xfrm>
              <a:off x="723113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>
              <p:custDataLst>
                <p:tags r:id="rId60"/>
              </p:custDataLst>
            </p:nvPr>
          </p:nvSpPr>
          <p:spPr>
            <a:xfrm>
              <a:off x="734814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>
              <p:custDataLst>
                <p:tags r:id="rId61"/>
              </p:custDataLst>
            </p:nvPr>
          </p:nvSpPr>
          <p:spPr>
            <a:xfrm>
              <a:off x="7465159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>
              <p:custDataLst>
                <p:tags r:id="rId62"/>
              </p:custDataLst>
            </p:nvPr>
          </p:nvSpPr>
          <p:spPr>
            <a:xfrm>
              <a:off x="7582173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>
              <p:custDataLst>
                <p:tags r:id="rId63"/>
              </p:custDataLst>
            </p:nvPr>
          </p:nvSpPr>
          <p:spPr>
            <a:xfrm>
              <a:off x="7824868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/>
            <p:cNvSpPr txBox="1"/>
            <p:nvPr>
              <p:custDataLst>
                <p:tags r:id="rId64"/>
              </p:custDataLst>
            </p:nvPr>
          </p:nvSpPr>
          <p:spPr>
            <a:xfrm>
              <a:off x="7189868" y="6540500"/>
              <a:ext cx="1954131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1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Times New Roman"/>
                </a:rPr>
                <a:t>Conclusion</a:t>
              </a:r>
              <a:endParaRPr lang="en-US" sz="1200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39" name="Oval 138"/>
            <p:cNvSpPr/>
            <p:nvPr>
              <p:custDataLst>
                <p:tags r:id="rId65"/>
              </p:custDataLst>
            </p:nvPr>
          </p:nvSpPr>
          <p:spPr>
            <a:xfrm>
              <a:off x="7941882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>
              <p:custDataLst>
                <p:tags r:id="rId66"/>
              </p:custDataLst>
            </p:nvPr>
          </p:nvSpPr>
          <p:spPr>
            <a:xfrm>
              <a:off x="8058897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>
              <p:custDataLst>
                <p:tags r:id="rId67"/>
              </p:custDataLst>
            </p:nvPr>
          </p:nvSpPr>
          <p:spPr>
            <a:xfrm>
              <a:off x="8175911" y="6718300"/>
              <a:ext cx="99059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>
              <p:custDataLst>
                <p:tags r:id="rId68"/>
              </p:custDataLst>
            </p:nvPr>
          </p:nvSpPr>
          <p:spPr>
            <a:xfrm>
              <a:off x="8292925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>
              <p:custDataLst>
                <p:tags r:id="rId69"/>
              </p:custDataLst>
            </p:nvPr>
          </p:nvSpPr>
          <p:spPr>
            <a:xfrm>
              <a:off x="8409940" y="6718300"/>
              <a:ext cx="99060" cy="99059"/>
            </a:xfrm>
            <a:prstGeom prst="ellipse">
              <a:avLst/>
            </a:prstGeom>
            <a:solidFill>
              <a:srgbClr val="DAD3A2"/>
            </a:solidFill>
            <a:ln>
              <a:solidFill>
                <a:srgbClr val="DAD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-CONFIG__" val="version3 50 50 515 12 7.8 8 81:0:19 218:211:162 0:0:0 0:0:0 Times#New#Roma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Related Work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Cashtags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Intro &amp; Motiv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Implementation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Evaluation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Conclusion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Usage Survey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DOTS__" val="ye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21973</TotalTime>
  <Words>3476</Words>
  <Application>Microsoft Office PowerPoint</Application>
  <PresentationFormat>On-screen Show (4:3)</PresentationFormat>
  <Paragraphs>1136</Paragraphs>
  <Slides>62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Cashtags: Protecting the Input and Display of Sensitive Data</vt:lpstr>
      <vt:lpstr>Defense Overview</vt:lpstr>
      <vt:lpstr>Shoulder Surfing</vt:lpstr>
      <vt:lpstr>The Shoulder Surfing Threat</vt:lpstr>
      <vt:lpstr>The Threat is Real</vt:lpstr>
      <vt:lpstr>The Dangers are Everywhere</vt:lpstr>
      <vt:lpstr>The Consequences can be Severe</vt:lpstr>
      <vt:lpstr>Is There Nothing We Can Do?</vt:lpstr>
      <vt:lpstr>Thesis Statement</vt:lpstr>
      <vt:lpstr>Outline of Dissertation</vt:lpstr>
      <vt:lpstr>Mobile Usage Survey Introduction</vt:lpstr>
      <vt:lpstr>Survey Overview</vt:lpstr>
      <vt:lpstr>Mobile Usage Questionnaire</vt:lpstr>
      <vt:lpstr>Computing Locations</vt:lpstr>
      <vt:lpstr>Most Common Public &amp; Private Tasks</vt:lpstr>
      <vt:lpstr>Categorical Public &amp; Private Tasks</vt:lpstr>
      <vt:lpstr>Public &amp; Private Tasks by Risk Level</vt:lpstr>
      <vt:lpstr>Public &amp; Private Activity Overall</vt:lpstr>
      <vt:lpstr>Privacy Implications on Systems</vt:lpstr>
      <vt:lpstr>Existing Solutions</vt:lpstr>
      <vt:lpstr>Observation-resistant Solutions</vt:lpstr>
      <vt:lpstr>Observation-resistant Solutions</vt:lpstr>
      <vt:lpstr>Observation-resistant Solutions</vt:lpstr>
      <vt:lpstr>Observation-resistant Solutions</vt:lpstr>
      <vt:lpstr>Observation-resistant Solutions</vt:lpstr>
      <vt:lpstr>Existing Solutions Inadequate</vt:lpstr>
      <vt:lpstr>Cashtags</vt:lpstr>
      <vt:lpstr>Cashtags </vt:lpstr>
      <vt:lpstr>Threat Model</vt:lpstr>
      <vt:lpstr>Design Overview</vt:lpstr>
      <vt:lpstr>Observation-resistant Design Granularity</vt:lpstr>
      <vt:lpstr>Where to Intercept Sensitive Data?</vt:lpstr>
      <vt:lpstr>User Interface</vt:lpstr>
      <vt:lpstr>Additional Cashtags Semantics</vt:lpstr>
      <vt:lpstr>Display Data Paths</vt:lpstr>
      <vt:lpstr>Screen View Decomposition Example</vt:lpstr>
      <vt:lpstr>Xposed Code-injection Framework</vt:lpstr>
      <vt:lpstr>Xposed Framework</vt:lpstr>
      <vt:lpstr>Widgets Intercepted</vt:lpstr>
      <vt:lpstr>Widgets &amp; Android View Hierarchy</vt:lpstr>
      <vt:lpstr>TextView Behavior/Interception</vt:lpstr>
      <vt:lpstr>EditText Behavior/Interception</vt:lpstr>
      <vt:lpstr>EditText</vt:lpstr>
      <vt:lpstr>WebView</vt:lpstr>
      <vt:lpstr>WebView</vt:lpstr>
      <vt:lpstr>Evaluation</vt:lpstr>
      <vt:lpstr>Display &amp; Input Accuracy</vt:lpstr>
      <vt:lpstr>Display &amp; Input Accuracy Diagram</vt:lpstr>
      <vt:lpstr>Android API Test Combinations</vt:lpstr>
      <vt:lpstr>Android API Test Results</vt:lpstr>
      <vt:lpstr>App Coverage Evaluation</vt:lpstr>
      <vt:lpstr>App Coverage Evaluation</vt:lpstr>
      <vt:lpstr>Performance Evaluation Diagram</vt:lpstr>
      <vt:lpstr>Performance Overhead</vt:lpstr>
      <vt:lpstr>Performance Overhead</vt:lpstr>
      <vt:lpstr>Usability Overhead</vt:lpstr>
      <vt:lpstr>Future Work</vt:lpstr>
      <vt:lpstr>Handling Business Use Cases</vt:lpstr>
      <vt:lpstr>Re-cap of Cashtags Design</vt:lpstr>
      <vt:lpstr>Dissertation Contributions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subject data points are hard to get (and expensive too)</dc:title>
  <dc:creator>Michael Mitchell</dc:creator>
  <cp:lastModifiedBy>Michael Mitchell</cp:lastModifiedBy>
  <cp:revision>819</cp:revision>
  <dcterms:created xsi:type="dcterms:W3CDTF">2013-02-15T01:38:03Z</dcterms:created>
  <dcterms:modified xsi:type="dcterms:W3CDTF">2015-07-16T19:21:41Z</dcterms:modified>
</cp:coreProperties>
</file>