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4AC"/>
    <a:srgbClr val="540115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8" autoAdjust="0"/>
    <p:restoredTop sz="94604" autoAdjust="0"/>
  </p:normalViewPr>
  <p:slideViewPr>
    <p:cSldViewPr snapToGrid="0" snapToObjects="1">
      <p:cViewPr varScale="1">
        <p:scale>
          <a:sx n="89" d="100"/>
          <a:sy n="89" d="100"/>
        </p:scale>
        <p:origin x="-108" y="-27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540115"/>
            </a:gs>
            <a:gs pos="21000">
              <a:srgbClr val="DDD4AC"/>
            </a:gs>
            <a:gs pos="94000">
              <a:srgbClr val="DDD4AC"/>
            </a:gs>
            <a:gs pos="95000">
              <a:srgbClr val="540115"/>
            </a:gs>
            <a:gs pos="100000">
              <a:srgbClr val="54011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3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9F71-F547-41A6-A5B2-37FD2B3FDF1E}" type="datetimeFigureOut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3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3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1444-53D8-4441-9F6A-4DCD8825E5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066800"/>
            <a:ext cx="9144000" cy="5486400"/>
          </a:xfrm>
          <a:prstGeom prst="rect">
            <a:avLst/>
          </a:prstGeom>
          <a:solidFill>
            <a:srgbClr val="DDD4AC"/>
          </a:solidFill>
          <a:ln>
            <a:solidFill>
              <a:srgbClr val="DDD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40115"/>
          </a:solidFill>
          <a:ln>
            <a:solidFill>
              <a:srgbClr val="540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000"/>
              </a:lnSpc>
            </a:pPr>
            <a:r>
              <a:rPr lang="en-US" sz="3600" dirty="0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  <a:t>You are being watched!</a:t>
            </a:r>
            <a:br>
              <a:rPr lang="en-US" sz="3600" dirty="0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</a:br>
            <a:r>
              <a:rPr lang="en-US" sz="3600" dirty="0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  <a:t>Protect your personal data with </a:t>
            </a:r>
            <a:r>
              <a:rPr lang="en-US" sz="3600" dirty="0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  <a:t>$</a:t>
            </a:r>
            <a:r>
              <a:rPr lang="en-US" sz="3600" dirty="0" err="1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  <a:t>cashtags</a:t>
            </a:r>
            <a:endParaRPr lang="en-US" sz="3600" dirty="0">
              <a:solidFill>
                <a:srgbClr val="DDD4AC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5122" name="Picture 2" descr="C:\Users\michael\Desktop\1_fr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99" y="606579"/>
            <a:ext cx="3741335" cy="6324849"/>
          </a:xfrm>
          <a:prstGeom prst="rect">
            <a:avLst/>
          </a:prstGeom>
          <a:noFill/>
        </p:spPr>
      </p:pic>
      <p:pic>
        <p:nvPicPr>
          <p:cNvPr id="5123" name="Picture 3" descr="C:\Users\michael\Desktop\2_fr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879" y="606579"/>
            <a:ext cx="3741335" cy="6324849"/>
          </a:xfrm>
          <a:prstGeom prst="rect">
            <a:avLst/>
          </a:prstGeom>
          <a:noFill/>
        </p:spPr>
      </p:pic>
      <p:pic>
        <p:nvPicPr>
          <p:cNvPr id="12" name="Picture 2" descr="E:\michael\Desktop\shoulder_surfing\shoulder-surf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0" y="1105875"/>
            <a:ext cx="3291840" cy="1763837"/>
          </a:xfrm>
          <a:prstGeom prst="rect">
            <a:avLst/>
          </a:prstGeom>
          <a:noFill/>
          <a:ln w="12700">
            <a:solidFill>
              <a:srgbClr val="DDD4AC"/>
            </a:solidFill>
          </a:ln>
        </p:spPr>
      </p:pic>
      <p:pic>
        <p:nvPicPr>
          <p:cNvPr id="14" name="Picture 5" descr="E:\michael\Desktop\shoulder_surfing\6a00d8345243a769e2016764ff50f7970b.png"/>
          <p:cNvPicPr>
            <a:picLocks noChangeAspect="1" noChangeArrowheads="1"/>
          </p:cNvPicPr>
          <p:nvPr/>
        </p:nvPicPr>
        <p:blipFill>
          <a:blip r:embed="rId5" cstate="print"/>
          <a:srcRect t="2933" b="14873"/>
          <a:stretch>
            <a:fillRect/>
          </a:stretch>
        </p:blipFill>
        <p:spPr bwMode="auto">
          <a:xfrm>
            <a:off x="15630" y="4394595"/>
            <a:ext cx="3291840" cy="2135160"/>
          </a:xfrm>
          <a:prstGeom prst="rect">
            <a:avLst/>
          </a:prstGeom>
          <a:noFill/>
          <a:ln w="12700">
            <a:solidFill>
              <a:srgbClr val="DDD4AC"/>
            </a:solidFill>
          </a:ln>
        </p:spPr>
      </p:pic>
      <p:pic>
        <p:nvPicPr>
          <p:cNvPr id="15" name="Picture 4" descr="E:\michael\Desktop\shoulder_surfing\1274424456-ancaplaptop.jpg"/>
          <p:cNvPicPr>
            <a:picLocks noChangeAspect="1" noChangeArrowheads="1"/>
          </p:cNvPicPr>
          <p:nvPr/>
        </p:nvPicPr>
        <p:blipFill>
          <a:blip r:embed="rId6" cstate="print"/>
          <a:srcRect b="29527"/>
          <a:stretch>
            <a:fillRect/>
          </a:stretch>
        </p:blipFill>
        <p:spPr bwMode="auto">
          <a:xfrm>
            <a:off x="15630" y="2869712"/>
            <a:ext cx="3291840" cy="1531088"/>
          </a:xfrm>
          <a:prstGeom prst="rect">
            <a:avLst/>
          </a:prstGeom>
          <a:noFill/>
          <a:ln w="12700">
            <a:solidFill>
              <a:srgbClr val="DDD4AC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540115"/>
          </a:solidFill>
          <a:ln>
            <a:solidFill>
              <a:srgbClr val="540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663" y="6477000"/>
            <a:ext cx="644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DD4AC"/>
                </a:solidFill>
                <a:latin typeface="Cambria" pitchFamily="18" charset="0"/>
                <a:cs typeface="Arial" pitchFamily="34" charset="0"/>
              </a:rPr>
              <a:t>Michael J. Mitchell – Department of Computer Science</a:t>
            </a:r>
            <a:endParaRPr lang="en-US" sz="2000" b="1" dirty="0">
              <a:solidFill>
                <a:srgbClr val="DDD4AC"/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" name="Picture 2" descr="E:\michael\Desktop\fsu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1370" y="5736374"/>
            <a:ext cx="1131683" cy="1131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14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FSU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They’re watching… What do you want them to see?</dc:title>
  <dc:creator>Michael Mitchell</dc:creator>
  <cp:lastModifiedBy>Michael Mitchell</cp:lastModifiedBy>
  <cp:revision>650</cp:revision>
  <dcterms:created xsi:type="dcterms:W3CDTF">2014-10-10T03:38:23Z</dcterms:created>
  <dcterms:modified xsi:type="dcterms:W3CDTF">2015-07-16T19:19:32Z</dcterms:modified>
</cp:coreProperties>
</file>