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"/>
  </p:notesMasterIdLst>
  <p:sldIdLst>
    <p:sldId id="256" r:id="rId2"/>
    <p:sldId id="262" r:id="rId3"/>
    <p:sldId id="265" r:id="rId4"/>
    <p:sldId id="270" r:id="rId5"/>
    <p:sldId id="268" r:id="rId6"/>
    <p:sldId id="269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53537-8944-452E-89D5-CC05E4E4D7F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538F4-A8C8-4A35-AF58-7B8010FB6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D094-220C-4FFF-A51C-42573948BC52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3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FA-0BC0-4908-9551-D1B4FAE9348D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BED-7292-4BC3-9B83-C5627F37138F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2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E43F-48BC-458E-8082-6C5471734261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600A-FED0-4039-B86C-7A67D35330F4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1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51E9-AC8A-420D-9FA0-6A3937491C79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78CF-D0A7-484C-AC14-EC84A3DB49DF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2A1-FA9F-44A4-B561-A7C7B4E1AC0A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7D9F-98DA-4758-B7AD-DAAA3090D3E6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8855-57E5-43CA-A33C-500EC9C1A926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747B-E6F3-4880-89CC-F5519FC9C08D}" type="datetime1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B3F3-C6BE-4F24-8BD3-68B30CB2C68D}" type="datetime1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216F-D2FD-45B5-AF39-17AF5F38CB47}" type="datetime1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15B6-EFCA-4FD4-94FE-0D1128D08AED}" type="datetime1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105B-E293-471F-AF19-EC3AC3B0BD3B}" type="datetime1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465-88FB-467B-9DCA-C93530C0F5E2}" type="datetime1">
              <a:rPr lang="en-US" smtClean="0"/>
              <a:t>8/17/2022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485A-5862-4687-8CFA-0F57D101419B}" type="datetime1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D6A7D7-8707-494D-9F52-8EAFA476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fsu.edu/department/resources/ugcc-record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flscns.fldoe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odl.fsu.edu/Curriculum_Request_Form/support.jsp" TargetMode="External"/><Relationship Id="rId2" Type="http://schemas.openxmlformats.org/officeDocument/2006/relationships/hyperlink" Target="https://java.odl.fsu.edu/Curriculum_Request_Form/main.j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21E8-2A11-4A66-8321-1E3D0A329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96" y="1532664"/>
            <a:ext cx="7766936" cy="1646302"/>
          </a:xfrm>
        </p:spPr>
        <p:txBody>
          <a:bodyPr/>
          <a:lstStyle/>
          <a:p>
            <a:r>
              <a:rPr lang="en-US" dirty="0"/>
              <a:t>CS Undergraduate Curriculum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5E95F-71BE-49E1-A742-EA8E450B4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396" y="3859447"/>
            <a:ext cx="7766936" cy="13239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Presentation by CS UCC Chair Ann Ford Tyson</a:t>
            </a:r>
          </a:p>
          <a:p>
            <a:r>
              <a:rPr lang="en-US" dirty="0"/>
              <a:t>aford@fsu.edu</a:t>
            </a:r>
          </a:p>
          <a:p>
            <a:r>
              <a:rPr lang="en-US" dirty="0"/>
              <a:t>For CS Faculty Workshop</a:t>
            </a:r>
          </a:p>
          <a:p>
            <a:r>
              <a:rPr lang="en-US" dirty="0"/>
              <a:t>August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5BF9E-3764-4D22-9EAD-A4F8D0B2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7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A4BC-C043-4600-BD23-9FF8C924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0C991-62C4-420A-8CE6-DB0644D0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97" y="2356933"/>
            <a:ext cx="8596668" cy="2767012"/>
          </a:xfrm>
        </p:spPr>
        <p:txBody>
          <a:bodyPr>
            <a:normAutofit/>
          </a:bodyPr>
          <a:lstStyle/>
          <a:p>
            <a:r>
              <a:rPr lang="en-US" sz="2800" dirty="0"/>
              <a:t>CS UCC &amp; Faculty Accomplishments in 2021-2022</a:t>
            </a:r>
          </a:p>
          <a:p>
            <a:endParaRPr lang="en-US" sz="2800" dirty="0"/>
          </a:p>
          <a:p>
            <a:r>
              <a:rPr lang="en-US" sz="2800" dirty="0"/>
              <a:t>Ongoing in 2022-2023</a:t>
            </a:r>
          </a:p>
          <a:p>
            <a:endParaRPr lang="en-US" sz="2800" dirty="0"/>
          </a:p>
          <a:p>
            <a:r>
              <a:rPr lang="en-US" sz="2800" dirty="0"/>
              <a:t>Useful Information for faculty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B0BED-0E66-4E3A-9EE5-ECAAAFF8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4DAC-F270-4A1B-A205-66A49494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04" y="372319"/>
            <a:ext cx="8596668" cy="1320800"/>
          </a:xfrm>
        </p:spPr>
        <p:txBody>
          <a:bodyPr/>
          <a:lstStyle/>
          <a:p>
            <a:r>
              <a:rPr lang="en-US" dirty="0"/>
              <a:t>CS UCC Activities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009E-11BD-49C6-92B2-3B32CD9D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38" y="2117279"/>
            <a:ext cx="8596668" cy="30448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CS always has a large amount of activity by faculty</a:t>
            </a:r>
          </a:p>
          <a:p>
            <a:pPr lvl="1"/>
            <a:r>
              <a:rPr lang="en-US" dirty="0"/>
              <a:t>new courses, course changes, updates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During 2021-2022 the CS Minor was updated, largely driven by CS Advisors noting that the prior track system was confusing to students; this has been simplified</a:t>
            </a:r>
          </a:p>
          <a:p>
            <a:endParaRPr lang="en-US" dirty="0"/>
          </a:p>
          <a:p>
            <a:r>
              <a:rPr lang="en-US" dirty="0"/>
              <a:t>Next slide – major course actions taken and in progress</a:t>
            </a:r>
          </a:p>
          <a:p>
            <a:pPr lvl="1"/>
            <a:r>
              <a:rPr lang="en-US" dirty="0"/>
              <a:t>Please note: If you have a major question about a specific course, please contact the requestor outside of this presentation (we don't have much time to present today!)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0AD99-FAD8-4E4C-8D00-17399AEA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D3B6-091F-410D-F585-2CBF9129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651347-F9A2-5D2D-DE1B-7393F32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50545"/>
            <a:ext cx="11087100" cy="57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0732-579A-4100-9388-E71E3279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UCC Web Materials</a:t>
            </a:r>
            <a:br>
              <a:rPr lang="en-US" dirty="0"/>
            </a:br>
            <a:r>
              <a:rPr lang="en-US" sz="3100" i="1" dirty="0"/>
              <a:t>	goal: up-to-date info and support for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5B36D-79CD-4F89-9A42-2EE9769D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8940"/>
          </a:xfrm>
        </p:spPr>
        <p:txBody>
          <a:bodyPr/>
          <a:lstStyle/>
          <a:p>
            <a:r>
              <a:rPr lang="en-US" dirty="0"/>
              <a:t>CS UCC Meeting Minutes and Other Current Items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Useful Reference Documents</a:t>
            </a:r>
          </a:p>
          <a:p>
            <a:pPr lvl="1"/>
            <a:r>
              <a:rPr lang="en-US" dirty="0"/>
              <a:t>Sample syllabus for Liberal Studies courses</a:t>
            </a:r>
          </a:p>
          <a:p>
            <a:pPr lvl="1"/>
            <a:r>
              <a:rPr lang="en-US" dirty="0"/>
              <a:t>Sample syllabus for Non-Liberal Studies courses</a:t>
            </a:r>
          </a:p>
          <a:p>
            <a:pPr lvl="1"/>
            <a:r>
              <a:rPr lang="en-US" dirty="0"/>
              <a:t>Faculty senate required syllabus text (must use in syllabi)</a:t>
            </a:r>
          </a:p>
          <a:p>
            <a:pPr lvl="1"/>
            <a:r>
              <a:rPr lang="en-US" dirty="0"/>
              <a:t>How to Handout: converting from a traditional to an online syllabus</a:t>
            </a:r>
          </a:p>
          <a:p>
            <a:pPr lvl="1"/>
            <a:r>
              <a:rPr lang="en-US" dirty="0"/>
              <a:t>SCNS Prefix definitions (e.g. COP == Computer Programming, etc.)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  <a:hlinkClick r:id="rId2"/>
              </a:rPr>
              <a:t>https://www.cs.fsu.edu/department/resources/ugcc-records/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96CC0-7493-4B05-BDAB-F10BC9D6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92C2-843A-49D8-87B6-DB4DA7C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66" y="244475"/>
            <a:ext cx="8596668" cy="1320800"/>
          </a:xfrm>
        </p:spPr>
        <p:txBody>
          <a:bodyPr/>
          <a:lstStyle/>
          <a:p>
            <a:r>
              <a:rPr lang="en-US" dirty="0"/>
              <a:t>SCNS Prefixes : </a:t>
            </a:r>
            <a:r>
              <a:rPr lang="en-US" dirty="0">
                <a:hlinkClick r:id="rId2"/>
              </a:rPr>
              <a:t>https://flscns.fldoe.org/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D5C31-111E-4F45-BD05-85611F7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F5969-161B-403A-A4CC-329E9E6D4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5" y="1161211"/>
            <a:ext cx="7255084" cy="52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2504-7D11-4C46-A514-8F18F67A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16387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To: Update/Summary on Undergraduate Course Modification and New Course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FF58-06DC-4722-898A-5596B803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427" y="2228002"/>
            <a:ext cx="8596668" cy="323827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Where to go on the Web for request submission into CRA (Course Request Activation system), and to review current info on existing courses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dirty="0"/>
              <a:t>Available at this URL (requires FSU credential login):</a:t>
            </a:r>
            <a:br>
              <a:rPr lang="en-US" dirty="0"/>
            </a:br>
            <a:r>
              <a:rPr lang="en-US" u="sng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"/>
              </a:rPr>
              <a:t>https://java.odl.fsu.edu/Curriculum_Request_Form/main.jsp</a:t>
            </a:r>
            <a:br>
              <a:rPr lang="en-US" u="sng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u="sng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lvl="2"/>
            <a:r>
              <a:rPr lang="en-US" sz="1600" dirty="0"/>
              <a:t>Note: help is available for using this site; click on help link from site main page or use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https://java.odl.fsu.edu/Curriculum_Request_Form/support.jsp</a:t>
            </a:r>
            <a:endParaRPr lang="en-US" sz="1600" dirty="0"/>
          </a:p>
          <a:p>
            <a:pPr lvl="1"/>
            <a:endParaRPr lang="en-US" sz="1800" dirty="0"/>
          </a:p>
          <a:p>
            <a:r>
              <a:rPr lang="en-US" sz="2000" dirty="0"/>
              <a:t>Please submit both traditional and online versions at the same time whenever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DD54-2F58-4490-851C-A35A3EF6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F6C4-3155-40DE-86EE-849E5EDF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2" y="211393"/>
            <a:ext cx="8765398" cy="108312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Steps for a New Course Request or Existing Course Change Request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3078-A688-400A-A59F-940DEABB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7" y="1521088"/>
            <a:ext cx="8596668" cy="49421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effectLst/>
                <a:ea typeface="Times New Roman" panose="02020603050405020304" pitchFamily="18" charset="0"/>
              </a:rPr>
              <a:t>Propose to CS UCC initially: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r>
              <a:rPr lang="en-US" sz="1600" dirty="0">
                <a:effectLst/>
                <a:ea typeface="Times New Roman" panose="02020603050405020304" pitchFamily="18" charset="0"/>
              </a:rPr>
              <a:t>Send idea/syllabus to CS UCC Chair for initial chat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i="1" dirty="0">
                <a:ea typeface="Times New Roman" panose="02020603050405020304" pitchFamily="18" charset="0"/>
              </a:rPr>
              <a:t>and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discuss with </a:t>
            </a:r>
            <a:r>
              <a:rPr lang="en-US" sz="1600" dirty="0">
                <a:ea typeface="Times New Roman" panose="02020603050405020304" pitchFamily="18" charset="0"/>
              </a:rPr>
              <a:t>cognizant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faculty; for a new course, check SCNS site to see if similar courses already there.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r>
              <a:rPr lang="en-US" sz="1600" dirty="0">
                <a:effectLst/>
                <a:ea typeface="Times New Roman" panose="02020603050405020304" pitchFamily="18" charset="0"/>
              </a:rPr>
              <a:t>Requestor enters course request into CRA system with syllabi (trad/online)</a:t>
            </a:r>
            <a:br>
              <a:rPr lang="en-US" sz="1600" dirty="0"/>
            </a:br>
            <a:r>
              <a:rPr lang="en-US" sz="1600" dirty="0"/>
              <a:t>Make CS UCC Chair and Dept Chair </a:t>
            </a:r>
            <a:r>
              <a:rPr lang="en-US" sz="1600" i="1" dirty="0"/>
              <a:t>reviewers</a:t>
            </a:r>
            <a:r>
              <a:rPr lang="en-US" sz="1600" dirty="0"/>
              <a:t> in the CRA system; any involved CS faculty</a:t>
            </a:r>
            <a:br>
              <a:rPr lang="en-US" sz="1600" dirty="0"/>
            </a:br>
            <a:r>
              <a:rPr lang="en-US" sz="1600" dirty="0"/>
              <a:t>Don't hit SUBMIT button until approved and voted on </a:t>
            </a:r>
            <a:r>
              <a:rPr lang="en-US" sz="1600"/>
              <a:t>by CS UCC committee, CS Chair </a:t>
            </a:r>
            <a:r>
              <a:rPr lang="en-US" sz="1600" dirty="0"/>
              <a:t>and CS Department faculty (CS UCC Chair will set up votes as needed).  </a:t>
            </a:r>
          </a:p>
          <a:p>
            <a:pPr>
              <a:spcBef>
                <a:spcPts val="0"/>
              </a:spcBef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ea typeface="Times New Roman" panose="02020603050405020304" pitchFamily="18" charset="0"/>
              </a:rPr>
              <a:t>Current CS UCC Chair email address is:   </a:t>
            </a:r>
            <a:r>
              <a:rPr lang="en-US" sz="1600" i="1" dirty="0">
                <a:ea typeface="Times New Roman" panose="02020603050405020304" pitchFamily="18" charset="0"/>
              </a:rPr>
              <a:t>aford@fsu.edu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Colleg</a:t>
            </a:r>
            <a:r>
              <a:rPr lang="en-US" sz="1600" dirty="0">
                <a:ea typeface="Times New Roman" panose="02020603050405020304" pitchFamily="18" charset="0"/>
              </a:rPr>
              <a:t>e of Arts and Sciences review (typically by Aline </a:t>
            </a:r>
            <a:r>
              <a:rPr lang="en-US" sz="1600" dirty="0" err="1">
                <a:ea typeface="Times New Roman" panose="02020603050405020304" pitchFamily="18" charset="0"/>
              </a:rPr>
              <a:t>Kalbian</a:t>
            </a:r>
            <a:r>
              <a:rPr lang="en-US" sz="1600" dirty="0">
                <a:ea typeface="Times New Roman" panose="02020603050405020304" pitchFamily="18" charset="0"/>
              </a:rPr>
              <a:t>; she reviews </a:t>
            </a:r>
            <a:r>
              <a:rPr lang="en-US" sz="1600" i="1" dirty="0">
                <a:ea typeface="Times New Roman" panose="02020603050405020304" pitchFamily="18" charset="0"/>
              </a:rPr>
              <a:t>automatically at the right time, you do not need to ask her to review)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a typeface="Times New Roman" panose="02020603050405020304" pitchFamily="18" charset="0"/>
              </a:rPr>
              <a:t>SAC (Science Area Committee) review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a typeface="Times New Roman" panose="02020603050405020304" pitchFamily="18" charset="0"/>
              </a:rPr>
              <a:t>ASPC (Arts and Science Policy Committee) review; this is the "College" review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a typeface="Times New Roman" panose="02020603050405020304" pitchFamily="18" charset="0"/>
              </a:rPr>
              <a:t>Liberal Studies Committee review, if needed (e.g. ethics, competency, etc.)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ffectLst/>
                <a:ea typeface="Times New Roman" panose="02020603050405020304" pitchFamily="18" charset="0"/>
              </a:rPr>
              <a:t>FSU UCC review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ffectLst/>
                <a:ea typeface="Times New Roman" panose="02020603050405020304" pitchFamily="18" charset="0"/>
              </a:rPr>
              <a:t>SCNS (State Course Numbering System) - processing of new prefix/course numbers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</a:rPr>
              <a:t>FSU Registrar Review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If all goes well… </a:t>
            </a:r>
            <a:r>
              <a:rPr lang="en-US" sz="1600" b="1" i="1" dirty="0">
                <a:effectLst/>
                <a:ea typeface="Calibri" panose="020F0502020204030204" pitchFamily="34" charset="0"/>
              </a:rPr>
              <a:t>ACTIVATION!</a:t>
            </a:r>
          </a:p>
          <a:p>
            <a:pPr>
              <a:spcBef>
                <a:spcPts val="0"/>
              </a:spcBef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D371E-4C3E-4C25-90FF-DFEF3572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7D7-8707-494D-9F52-8EAFA476ABC8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877FD613-EEC3-1C53-53C1-39CA4E650CDF}"/>
              </a:ext>
            </a:extLst>
          </p:cNvPr>
          <p:cNvSpPr/>
          <p:nvPr/>
        </p:nvSpPr>
        <p:spPr>
          <a:xfrm>
            <a:off x="5030096" y="6143710"/>
            <a:ext cx="541673" cy="52555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602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Trebuchet MS</vt:lpstr>
      <vt:lpstr>Wingdings 3</vt:lpstr>
      <vt:lpstr>Facet</vt:lpstr>
      <vt:lpstr>CS Undergraduate Curriculum Committee</vt:lpstr>
      <vt:lpstr>Topics for Today</vt:lpstr>
      <vt:lpstr>CS UCC Activities - Overview</vt:lpstr>
      <vt:lpstr>PowerPoint Presentation</vt:lpstr>
      <vt:lpstr>CS UCC Web Materials  goal: up-to-date info and support for faculty</vt:lpstr>
      <vt:lpstr>SCNS Prefixes : https://flscns.fldoe.org/</vt:lpstr>
      <vt:lpstr>How To: Update/Summary on Undergraduate Course Modification and New Course Requests</vt:lpstr>
      <vt:lpstr>Summary of Steps for a New Course Request or Existing Course Change Request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Undergraduate Curriculum Committee</dc:title>
  <dc:creator>Ann Tyson</dc:creator>
  <cp:lastModifiedBy>Ann Tyson</cp:lastModifiedBy>
  <cp:revision>68</cp:revision>
  <dcterms:created xsi:type="dcterms:W3CDTF">2020-08-06T12:04:59Z</dcterms:created>
  <dcterms:modified xsi:type="dcterms:W3CDTF">2022-08-17T12:04:19Z</dcterms:modified>
</cp:coreProperties>
</file>