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5" r:id="rId1"/>
  </p:sldMasterIdLst>
  <p:notesMasterIdLst>
    <p:notesMasterId r:id="rId15"/>
  </p:notesMasterIdLst>
  <p:sldIdLst>
    <p:sldId id="256" r:id="rId2"/>
    <p:sldId id="257" r:id="rId3"/>
    <p:sldId id="259" r:id="rId4"/>
    <p:sldId id="262" r:id="rId5"/>
    <p:sldId id="276" r:id="rId6"/>
    <p:sldId id="263" r:id="rId7"/>
    <p:sldId id="265" r:id="rId8"/>
    <p:sldId id="271" r:id="rId9"/>
    <p:sldId id="267" r:id="rId10"/>
    <p:sldId id="277" r:id="rId11"/>
    <p:sldId id="278" r:id="rId12"/>
    <p:sldId id="268" r:id="rId13"/>
    <p:sldId id="27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51"/>
    <p:restoredTop sz="94658"/>
  </p:normalViewPr>
  <p:slideViewPr>
    <p:cSldViewPr snapToGrid="0" snapToObjects="1">
      <p:cViewPr varScale="1">
        <p:scale>
          <a:sx n="82" d="100"/>
          <a:sy n="82" d="100"/>
        </p:scale>
        <p:origin x="152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C8A510-39F2-452B-9573-93549B2D3B5A}" type="doc">
      <dgm:prSet loTypeId="urn:microsoft.com/office/officeart/2005/8/layout/StepDownProcess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mc:AlternateContent xmlns:mc="http://schemas.openxmlformats.org/markup-compatibility/2006">
      <mc:Choice xmlns:a14="http://schemas.microsoft.com/office/drawing/2010/main" Requires="a14">
        <dgm:pt modelId="{BDBB9DA2-A7D5-4D46-A142-0A5EB4DED823}">
          <dgm:prSet phldrT="[Text]"/>
          <dgm:spPr/>
          <dgm:t>
            <a:bodyPr/>
            <a:lstStyle/>
            <a:p>
              <a:pPr algn="ctr"/>
              <a:r>
                <a:rPr lang="en-US" dirty="0"/>
                <a:t>Start with the update edge e(</a:t>
              </a:r>
              <a14:m>
                <m:oMath xmlns:m="http://schemas.openxmlformats.org/officeDocument/2006/math">
                  <m:sSub>
                    <m:sSubPr>
                      <m:ctrlPr>
                        <a:rPr lang="en-US" b="0" i="1" smtClean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</m:t>
                      </m:r>
                    </m:e>
                    <m: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</m:oMath>
              </a14:m>
              <a:r>
                <a:rPr lang="en-US" dirty="0"/>
                <a:t>,</a:t>
              </a:r>
              <a:r>
                <a:rPr lang="en-US" b="0" dirty="0"/>
                <a:t> </a:t>
              </a:r>
              <a14:m>
                <m:oMath xmlns:m="http://schemas.openxmlformats.org/officeDocument/2006/math">
                  <m:sSub>
                    <m:sSubPr>
                      <m:ctrlPr>
                        <a:rPr lang="en-US" b="0" i="1" smtClean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</m:t>
                      </m:r>
                    </m:e>
                    <m: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</m:oMath>
              </a14:m>
              <a:r>
                <a:rPr lang="en-US" dirty="0"/>
                <a:t>) and find an initial partial match</a:t>
              </a:r>
              <a:endParaRPr lang="en-IN" dirty="0"/>
            </a:p>
          </dgm:t>
        </dgm:pt>
      </mc:Choice>
      <mc:Fallback>
        <dgm:pt modelId="{BDBB9DA2-A7D5-4D46-A142-0A5EB4DED823}">
          <dgm:prSet phldrT="[Text]"/>
          <dgm:spPr/>
          <dgm:t>
            <a:bodyPr/>
            <a:lstStyle/>
            <a:p>
              <a:pPr algn="ctr"/>
              <a:r>
                <a:rPr lang="en-US" dirty="0"/>
                <a:t>Start with the update edge e(</a:t>
              </a:r>
              <a:r>
                <a:rPr lang="en-US" b="0" i="0">
                  <a:latin typeface="Cambria Math" panose="02040503050406030204" pitchFamily="18" charset="0"/>
                </a:rPr>
                <a:t>𝑣_1</a:t>
              </a:r>
              <a:r>
                <a:rPr lang="en-US" dirty="0"/>
                <a:t>,</a:t>
              </a:r>
              <a:r>
                <a:rPr lang="en-US" b="0" dirty="0"/>
                <a:t> </a:t>
              </a:r>
              <a:r>
                <a:rPr lang="en-US" b="0" i="0">
                  <a:latin typeface="Cambria Math" panose="02040503050406030204" pitchFamily="18" charset="0"/>
                </a:rPr>
                <a:t>𝑣_2</a:t>
              </a:r>
              <a:r>
                <a:rPr lang="en-US" dirty="0"/>
                <a:t>) and find an initial partial match</a:t>
              </a:r>
              <a:endParaRPr lang="en-IN" dirty="0"/>
            </a:p>
          </dgm:t>
        </dgm:pt>
      </mc:Fallback>
    </mc:AlternateContent>
    <dgm:pt modelId="{7625B238-4E8B-4D63-AB68-45E4409FA732}" type="parTrans" cxnId="{50EEFAD1-682A-4B15-9290-80070758092C}">
      <dgm:prSet/>
      <dgm:spPr/>
      <dgm:t>
        <a:bodyPr/>
        <a:lstStyle/>
        <a:p>
          <a:pPr algn="ctr"/>
          <a:endParaRPr lang="en-IN"/>
        </a:p>
      </dgm:t>
    </dgm:pt>
    <dgm:pt modelId="{E393E5E7-EE25-4044-B2F8-7D9D7C3F4320}" type="sibTrans" cxnId="{50EEFAD1-682A-4B15-9290-80070758092C}">
      <dgm:prSet/>
      <dgm:spPr/>
      <dgm:t>
        <a:bodyPr/>
        <a:lstStyle/>
        <a:p>
          <a:pPr algn="ctr"/>
          <a:endParaRPr lang="en-IN"/>
        </a:p>
      </dgm:t>
    </dgm:pt>
    <dgm:pt modelId="{E1385CBF-C2D5-45CF-B07B-BF813AAD3531}">
      <dgm:prSet phldrT="[Text]"/>
      <dgm:spPr/>
      <dgm:t>
        <a:bodyPr/>
        <a:lstStyle/>
        <a:p>
          <a:pPr algn="ctr"/>
          <a:endParaRPr lang="en-IN" dirty="0"/>
        </a:p>
      </dgm:t>
    </dgm:pt>
    <dgm:pt modelId="{419EFA17-2218-4EA2-8631-B62215088BD2}" type="parTrans" cxnId="{DF372EC2-3E5F-4641-8CA0-3A9E917FE71A}">
      <dgm:prSet/>
      <dgm:spPr/>
      <dgm:t>
        <a:bodyPr/>
        <a:lstStyle/>
        <a:p>
          <a:pPr algn="ctr"/>
          <a:endParaRPr lang="en-IN"/>
        </a:p>
      </dgm:t>
    </dgm:pt>
    <dgm:pt modelId="{F349F7FF-0EF5-4E22-A366-5CE68EA6DF15}" type="sibTrans" cxnId="{DF372EC2-3E5F-4641-8CA0-3A9E917FE71A}">
      <dgm:prSet/>
      <dgm:spPr/>
      <dgm:t>
        <a:bodyPr/>
        <a:lstStyle/>
        <a:p>
          <a:pPr algn="ctr"/>
          <a:endParaRPr lang="en-IN"/>
        </a:p>
      </dgm:t>
    </dgm:pt>
    <dgm:pt modelId="{698DB007-72F5-4080-98C4-CCA7A4C24F1E}">
      <dgm:prSet phldrT="[Text]"/>
      <dgm:spPr/>
      <dgm:t>
        <a:bodyPr/>
        <a:lstStyle/>
        <a:p>
          <a:pPr algn="ctr"/>
          <a:r>
            <a:rPr lang="en-US" dirty="0"/>
            <a:t>Use backtracking to match the remaining kernel vertices.</a:t>
          </a:r>
          <a:endParaRPr lang="en-IN" dirty="0"/>
        </a:p>
      </dgm:t>
    </dgm:pt>
    <dgm:pt modelId="{FBB640EF-5233-4389-B05E-DB4230E255E3}" type="parTrans" cxnId="{0ABA47D3-2705-4258-95CC-9E56CC08EBF0}">
      <dgm:prSet/>
      <dgm:spPr/>
      <dgm:t>
        <a:bodyPr/>
        <a:lstStyle/>
        <a:p>
          <a:pPr algn="ctr"/>
          <a:endParaRPr lang="en-IN"/>
        </a:p>
      </dgm:t>
    </dgm:pt>
    <dgm:pt modelId="{DE223276-F1EF-46D9-83B8-1FAAEE39C8F6}" type="sibTrans" cxnId="{0ABA47D3-2705-4258-95CC-9E56CC08EBF0}">
      <dgm:prSet/>
      <dgm:spPr/>
      <dgm:t>
        <a:bodyPr/>
        <a:lstStyle/>
        <a:p>
          <a:pPr algn="ctr"/>
          <a:endParaRPr lang="en-IN"/>
        </a:p>
      </dgm:t>
    </dgm:pt>
    <dgm:pt modelId="{B456BBDD-AEDB-4D1E-B2E5-B1FB193EF289}">
      <dgm:prSet phldrT="[Text]" phldr="1"/>
      <dgm:spPr/>
      <dgm:t>
        <a:bodyPr/>
        <a:lstStyle/>
        <a:p>
          <a:pPr algn="ctr"/>
          <a:endParaRPr lang="en-IN"/>
        </a:p>
      </dgm:t>
    </dgm:pt>
    <dgm:pt modelId="{3563FC81-CE69-4765-A6DA-4EB9E7B2EFCC}" type="parTrans" cxnId="{F198089C-F7D9-49A4-A96A-7104E416E177}">
      <dgm:prSet/>
      <dgm:spPr/>
      <dgm:t>
        <a:bodyPr/>
        <a:lstStyle/>
        <a:p>
          <a:pPr algn="ctr"/>
          <a:endParaRPr lang="en-IN"/>
        </a:p>
      </dgm:t>
    </dgm:pt>
    <dgm:pt modelId="{C1F0A20A-47E2-4436-90E5-582CF53427FF}" type="sibTrans" cxnId="{F198089C-F7D9-49A4-A96A-7104E416E177}">
      <dgm:prSet/>
      <dgm:spPr/>
      <dgm:t>
        <a:bodyPr/>
        <a:lstStyle/>
        <a:p>
          <a:pPr algn="ctr"/>
          <a:endParaRPr lang="en-IN"/>
        </a:p>
      </dgm:t>
    </dgm:pt>
    <dgm:pt modelId="{E6E8B649-BD1F-4E5E-9CBB-0577C1BE48CA}">
      <dgm:prSet phldrT="[Text]"/>
      <dgm:spPr/>
      <dgm:t>
        <a:bodyPr/>
        <a:lstStyle/>
        <a:p>
          <a:pPr algn="ctr"/>
          <a:r>
            <a:rPr lang="en-US" dirty="0"/>
            <a:t>For shell vertices, generate candidates and join them with the partial match to produce complete matches</a:t>
          </a:r>
          <a:endParaRPr lang="en-IN" dirty="0"/>
        </a:p>
      </dgm:t>
    </dgm:pt>
    <dgm:pt modelId="{ED62589A-A42A-48E8-8C05-6773CC73E09C}" type="parTrans" cxnId="{4E3553AE-A48C-4EA5-B6C3-037064882013}">
      <dgm:prSet/>
      <dgm:spPr/>
      <dgm:t>
        <a:bodyPr/>
        <a:lstStyle/>
        <a:p>
          <a:pPr algn="ctr"/>
          <a:endParaRPr lang="en-IN"/>
        </a:p>
      </dgm:t>
    </dgm:pt>
    <dgm:pt modelId="{9975073C-8A22-4837-A6DF-6476DDE876D5}" type="sibTrans" cxnId="{4E3553AE-A48C-4EA5-B6C3-037064882013}">
      <dgm:prSet/>
      <dgm:spPr/>
      <dgm:t>
        <a:bodyPr/>
        <a:lstStyle/>
        <a:p>
          <a:pPr algn="ctr"/>
          <a:endParaRPr lang="en-IN"/>
        </a:p>
      </dgm:t>
    </dgm:pt>
    <dgm:pt modelId="{015CCE91-5E96-431D-9C85-C6B0DCE9140E}">
      <dgm:prSet phldrT="[Text]" phldr="1"/>
      <dgm:spPr/>
      <dgm:t>
        <a:bodyPr/>
        <a:lstStyle/>
        <a:p>
          <a:pPr algn="ctr"/>
          <a:endParaRPr lang="en-IN"/>
        </a:p>
      </dgm:t>
    </dgm:pt>
    <dgm:pt modelId="{4342D073-3309-4241-AFD3-FB424E61F2E4}" type="parTrans" cxnId="{09727821-0004-4913-B385-4810DE50E93F}">
      <dgm:prSet/>
      <dgm:spPr/>
      <dgm:t>
        <a:bodyPr/>
        <a:lstStyle/>
        <a:p>
          <a:pPr algn="ctr"/>
          <a:endParaRPr lang="en-IN"/>
        </a:p>
      </dgm:t>
    </dgm:pt>
    <dgm:pt modelId="{B1179F17-7DE1-4A49-ADEE-8EC5D4669778}" type="sibTrans" cxnId="{09727821-0004-4913-B385-4810DE50E93F}">
      <dgm:prSet/>
      <dgm:spPr/>
      <dgm:t>
        <a:bodyPr/>
        <a:lstStyle/>
        <a:p>
          <a:pPr algn="ctr"/>
          <a:endParaRPr lang="en-IN"/>
        </a:p>
      </dgm:t>
    </dgm:pt>
    <dgm:pt modelId="{71CF5747-5A65-4D43-91A5-91E83739B16B}" type="pres">
      <dgm:prSet presAssocID="{EEC8A510-39F2-452B-9573-93549B2D3B5A}" presName="rootnode" presStyleCnt="0">
        <dgm:presLayoutVars>
          <dgm:chMax/>
          <dgm:chPref/>
          <dgm:dir/>
          <dgm:animLvl val="lvl"/>
        </dgm:presLayoutVars>
      </dgm:prSet>
      <dgm:spPr/>
    </dgm:pt>
    <dgm:pt modelId="{793321DB-4C00-4799-8AC0-D7C17449CE52}" type="pres">
      <dgm:prSet presAssocID="{BDBB9DA2-A7D5-4D46-A142-0A5EB4DED823}" presName="composite" presStyleCnt="0"/>
      <dgm:spPr/>
    </dgm:pt>
    <dgm:pt modelId="{2C5F1026-99F5-468B-BA92-2DCE38BE015A}" type="pres">
      <dgm:prSet presAssocID="{BDBB9DA2-A7D5-4D46-A142-0A5EB4DED823}" presName="bentUpArrow1" presStyleLbl="alignImgPlace1" presStyleIdx="0" presStyleCnt="2"/>
      <dgm:spPr/>
    </dgm:pt>
    <dgm:pt modelId="{B328F61D-6B9C-40E9-8519-1ECFFD777759}" type="pres">
      <dgm:prSet presAssocID="{BDBB9DA2-A7D5-4D46-A142-0A5EB4DED823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</dgm:pt>
    <dgm:pt modelId="{3C46A04A-864F-4F32-AFC9-12D1F38CC978}" type="pres">
      <dgm:prSet presAssocID="{BDBB9DA2-A7D5-4D46-A142-0A5EB4DED823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831D926A-20B6-465B-BF65-8E927C169736}" type="pres">
      <dgm:prSet presAssocID="{E393E5E7-EE25-4044-B2F8-7D9D7C3F4320}" presName="sibTrans" presStyleCnt="0"/>
      <dgm:spPr/>
    </dgm:pt>
    <dgm:pt modelId="{11F1F85A-FBF0-4215-AAC4-1C91F3C12583}" type="pres">
      <dgm:prSet presAssocID="{698DB007-72F5-4080-98C4-CCA7A4C24F1E}" presName="composite" presStyleCnt="0"/>
      <dgm:spPr/>
    </dgm:pt>
    <dgm:pt modelId="{8352E228-1DDE-49E1-9594-6F2DC009DF5D}" type="pres">
      <dgm:prSet presAssocID="{698DB007-72F5-4080-98C4-CCA7A4C24F1E}" presName="bentUpArrow1" presStyleLbl="alignImgPlace1" presStyleIdx="1" presStyleCnt="2"/>
      <dgm:spPr/>
    </dgm:pt>
    <dgm:pt modelId="{E709CB7A-EF8C-4FAE-A6E6-6D0CEE8FE68A}" type="pres">
      <dgm:prSet presAssocID="{698DB007-72F5-4080-98C4-CCA7A4C24F1E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</dgm:pt>
    <dgm:pt modelId="{3496EE59-15BD-4329-A5DB-9C6FBFB51512}" type="pres">
      <dgm:prSet presAssocID="{698DB007-72F5-4080-98C4-CCA7A4C24F1E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DBE71C3C-C878-490B-85A0-B7D6C71084B2}" type="pres">
      <dgm:prSet presAssocID="{DE223276-F1EF-46D9-83B8-1FAAEE39C8F6}" presName="sibTrans" presStyleCnt="0"/>
      <dgm:spPr/>
    </dgm:pt>
    <dgm:pt modelId="{48FC2491-3C9B-40EB-83CB-0424E85EA13D}" type="pres">
      <dgm:prSet presAssocID="{E6E8B649-BD1F-4E5E-9CBB-0577C1BE48CA}" presName="composite" presStyleCnt="0"/>
      <dgm:spPr/>
    </dgm:pt>
    <dgm:pt modelId="{00988004-26F0-4379-BF9E-927DE28902B6}" type="pres">
      <dgm:prSet presAssocID="{E6E8B649-BD1F-4E5E-9CBB-0577C1BE48CA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</dgm:pt>
    <dgm:pt modelId="{4375C510-F767-4B83-9E26-7F17779B79B9}" type="pres">
      <dgm:prSet presAssocID="{E6E8B649-BD1F-4E5E-9CBB-0577C1BE48CA}" presName="FinalChildText" presStyleLbl="revTx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09727821-0004-4913-B385-4810DE50E93F}" srcId="{E6E8B649-BD1F-4E5E-9CBB-0577C1BE48CA}" destId="{015CCE91-5E96-431D-9C85-C6B0DCE9140E}" srcOrd="0" destOrd="0" parTransId="{4342D073-3309-4241-AFD3-FB424E61F2E4}" sibTransId="{B1179F17-7DE1-4A49-ADEE-8EC5D4669778}"/>
    <dgm:cxn modelId="{AF6D175D-EDF3-44E0-94AB-C9E00E83214D}" type="presOf" srcId="{EEC8A510-39F2-452B-9573-93549B2D3B5A}" destId="{71CF5747-5A65-4D43-91A5-91E83739B16B}" srcOrd="0" destOrd="0" presId="urn:microsoft.com/office/officeart/2005/8/layout/StepDownProcess"/>
    <dgm:cxn modelId="{FAEB5864-6BCF-490A-886A-3BB469378AE0}" type="presOf" srcId="{E1385CBF-C2D5-45CF-B07B-BF813AAD3531}" destId="{3C46A04A-864F-4F32-AFC9-12D1F38CC978}" srcOrd="0" destOrd="0" presId="urn:microsoft.com/office/officeart/2005/8/layout/StepDownProcess"/>
    <dgm:cxn modelId="{CB727A52-15DC-45FE-BD1D-BA2E8C0D0286}" type="presOf" srcId="{698DB007-72F5-4080-98C4-CCA7A4C24F1E}" destId="{E709CB7A-EF8C-4FAE-A6E6-6D0CEE8FE68A}" srcOrd="0" destOrd="0" presId="urn:microsoft.com/office/officeart/2005/8/layout/StepDownProcess"/>
    <dgm:cxn modelId="{09CD4D90-E184-4D0E-98E5-1986F3568CE9}" type="presOf" srcId="{B456BBDD-AEDB-4D1E-B2E5-B1FB193EF289}" destId="{3496EE59-15BD-4329-A5DB-9C6FBFB51512}" srcOrd="0" destOrd="0" presId="urn:microsoft.com/office/officeart/2005/8/layout/StepDownProcess"/>
    <dgm:cxn modelId="{F198089C-F7D9-49A4-A96A-7104E416E177}" srcId="{698DB007-72F5-4080-98C4-CCA7A4C24F1E}" destId="{B456BBDD-AEDB-4D1E-B2E5-B1FB193EF289}" srcOrd="0" destOrd="0" parTransId="{3563FC81-CE69-4765-A6DA-4EB9E7B2EFCC}" sibTransId="{C1F0A20A-47E2-4436-90E5-582CF53427FF}"/>
    <dgm:cxn modelId="{4E3553AE-A48C-4EA5-B6C3-037064882013}" srcId="{EEC8A510-39F2-452B-9573-93549B2D3B5A}" destId="{E6E8B649-BD1F-4E5E-9CBB-0577C1BE48CA}" srcOrd="2" destOrd="0" parTransId="{ED62589A-A42A-48E8-8C05-6773CC73E09C}" sibTransId="{9975073C-8A22-4837-A6DF-6476DDE876D5}"/>
    <dgm:cxn modelId="{1D1D52C0-259B-4C80-A6C3-7628758D22BF}" type="presOf" srcId="{BDBB9DA2-A7D5-4D46-A142-0A5EB4DED823}" destId="{B328F61D-6B9C-40E9-8519-1ECFFD777759}" srcOrd="0" destOrd="0" presId="urn:microsoft.com/office/officeart/2005/8/layout/StepDownProcess"/>
    <dgm:cxn modelId="{DF372EC2-3E5F-4641-8CA0-3A9E917FE71A}" srcId="{BDBB9DA2-A7D5-4D46-A142-0A5EB4DED823}" destId="{E1385CBF-C2D5-45CF-B07B-BF813AAD3531}" srcOrd="0" destOrd="0" parTransId="{419EFA17-2218-4EA2-8631-B62215088BD2}" sibTransId="{F349F7FF-0EF5-4E22-A366-5CE68EA6DF15}"/>
    <dgm:cxn modelId="{989300C5-B719-49C6-ADE8-9675A5B2B668}" type="presOf" srcId="{E6E8B649-BD1F-4E5E-9CBB-0577C1BE48CA}" destId="{00988004-26F0-4379-BF9E-927DE28902B6}" srcOrd="0" destOrd="0" presId="urn:microsoft.com/office/officeart/2005/8/layout/StepDownProcess"/>
    <dgm:cxn modelId="{50EEFAD1-682A-4B15-9290-80070758092C}" srcId="{EEC8A510-39F2-452B-9573-93549B2D3B5A}" destId="{BDBB9DA2-A7D5-4D46-A142-0A5EB4DED823}" srcOrd="0" destOrd="0" parTransId="{7625B238-4E8B-4D63-AB68-45E4409FA732}" sibTransId="{E393E5E7-EE25-4044-B2F8-7D9D7C3F4320}"/>
    <dgm:cxn modelId="{0ABA47D3-2705-4258-95CC-9E56CC08EBF0}" srcId="{EEC8A510-39F2-452B-9573-93549B2D3B5A}" destId="{698DB007-72F5-4080-98C4-CCA7A4C24F1E}" srcOrd="1" destOrd="0" parTransId="{FBB640EF-5233-4389-B05E-DB4230E255E3}" sibTransId="{DE223276-F1EF-46D9-83B8-1FAAEE39C8F6}"/>
    <dgm:cxn modelId="{84F48EE9-3D47-4C2B-B337-2F87D1AB8A1D}" type="presOf" srcId="{015CCE91-5E96-431D-9C85-C6B0DCE9140E}" destId="{4375C510-F767-4B83-9E26-7F17779B79B9}" srcOrd="0" destOrd="0" presId="urn:microsoft.com/office/officeart/2005/8/layout/StepDownProcess"/>
    <dgm:cxn modelId="{512ED4F0-FAC9-402C-B4E4-63F58795817F}" type="presParOf" srcId="{71CF5747-5A65-4D43-91A5-91E83739B16B}" destId="{793321DB-4C00-4799-8AC0-D7C17449CE52}" srcOrd="0" destOrd="0" presId="urn:microsoft.com/office/officeart/2005/8/layout/StepDownProcess"/>
    <dgm:cxn modelId="{EB32D410-269A-4AFC-BAA3-BEE74D8FAAA4}" type="presParOf" srcId="{793321DB-4C00-4799-8AC0-D7C17449CE52}" destId="{2C5F1026-99F5-468B-BA92-2DCE38BE015A}" srcOrd="0" destOrd="0" presId="urn:microsoft.com/office/officeart/2005/8/layout/StepDownProcess"/>
    <dgm:cxn modelId="{92F6F6B1-0A0D-4FE4-8C1C-3CB2143AF540}" type="presParOf" srcId="{793321DB-4C00-4799-8AC0-D7C17449CE52}" destId="{B328F61D-6B9C-40E9-8519-1ECFFD777759}" srcOrd="1" destOrd="0" presId="urn:microsoft.com/office/officeart/2005/8/layout/StepDownProcess"/>
    <dgm:cxn modelId="{2371E1EA-862B-4637-817A-A30C25246561}" type="presParOf" srcId="{793321DB-4C00-4799-8AC0-D7C17449CE52}" destId="{3C46A04A-864F-4F32-AFC9-12D1F38CC978}" srcOrd="2" destOrd="0" presId="urn:microsoft.com/office/officeart/2005/8/layout/StepDownProcess"/>
    <dgm:cxn modelId="{98DF0E29-C2AD-47F8-8A37-E7344600D680}" type="presParOf" srcId="{71CF5747-5A65-4D43-91A5-91E83739B16B}" destId="{831D926A-20B6-465B-BF65-8E927C169736}" srcOrd="1" destOrd="0" presId="urn:microsoft.com/office/officeart/2005/8/layout/StepDownProcess"/>
    <dgm:cxn modelId="{6EB679D8-5BC5-4FE3-B0EE-35B69C61D6EC}" type="presParOf" srcId="{71CF5747-5A65-4D43-91A5-91E83739B16B}" destId="{11F1F85A-FBF0-4215-AAC4-1C91F3C12583}" srcOrd="2" destOrd="0" presId="urn:microsoft.com/office/officeart/2005/8/layout/StepDownProcess"/>
    <dgm:cxn modelId="{A41B58AE-1BF5-424C-8906-A4B928F50DBF}" type="presParOf" srcId="{11F1F85A-FBF0-4215-AAC4-1C91F3C12583}" destId="{8352E228-1DDE-49E1-9594-6F2DC009DF5D}" srcOrd="0" destOrd="0" presId="urn:microsoft.com/office/officeart/2005/8/layout/StepDownProcess"/>
    <dgm:cxn modelId="{881313B3-4B7B-43A1-B0C8-E1A208970D74}" type="presParOf" srcId="{11F1F85A-FBF0-4215-AAC4-1C91F3C12583}" destId="{E709CB7A-EF8C-4FAE-A6E6-6D0CEE8FE68A}" srcOrd="1" destOrd="0" presId="urn:microsoft.com/office/officeart/2005/8/layout/StepDownProcess"/>
    <dgm:cxn modelId="{64213BB2-FB22-4332-BC43-48C8C048C513}" type="presParOf" srcId="{11F1F85A-FBF0-4215-AAC4-1C91F3C12583}" destId="{3496EE59-15BD-4329-A5DB-9C6FBFB51512}" srcOrd="2" destOrd="0" presId="urn:microsoft.com/office/officeart/2005/8/layout/StepDownProcess"/>
    <dgm:cxn modelId="{FB65ACD9-A5A8-457B-BAD3-29C461BA4607}" type="presParOf" srcId="{71CF5747-5A65-4D43-91A5-91E83739B16B}" destId="{DBE71C3C-C878-490B-85A0-B7D6C71084B2}" srcOrd="3" destOrd="0" presId="urn:microsoft.com/office/officeart/2005/8/layout/StepDownProcess"/>
    <dgm:cxn modelId="{E43E5313-A771-48BA-95E7-2CD78D3660CB}" type="presParOf" srcId="{71CF5747-5A65-4D43-91A5-91E83739B16B}" destId="{48FC2491-3C9B-40EB-83CB-0424E85EA13D}" srcOrd="4" destOrd="0" presId="urn:microsoft.com/office/officeart/2005/8/layout/StepDownProcess"/>
    <dgm:cxn modelId="{547BFBE2-982A-4BD8-98C0-9285091DA45C}" type="presParOf" srcId="{48FC2491-3C9B-40EB-83CB-0424E85EA13D}" destId="{00988004-26F0-4379-BF9E-927DE28902B6}" srcOrd="0" destOrd="0" presId="urn:microsoft.com/office/officeart/2005/8/layout/StepDownProcess"/>
    <dgm:cxn modelId="{28886E58-5FE5-44D4-AA68-00A63EB3D80C}" type="presParOf" srcId="{48FC2491-3C9B-40EB-83CB-0424E85EA13D}" destId="{4375C510-F767-4B83-9E26-7F17779B79B9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EC8A510-39F2-452B-9573-93549B2D3B5A}" type="doc">
      <dgm:prSet loTypeId="urn:microsoft.com/office/officeart/2005/8/layout/StepDownProcess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BDBB9DA2-A7D5-4D46-A142-0A5EB4DED823}">
      <dgm:prSet phldrT="[Text]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en-IN">
              <a:noFill/>
            </a:rPr>
            <a:t> </a:t>
          </a:r>
        </a:p>
      </dgm:t>
    </dgm:pt>
    <dgm:pt modelId="{7625B238-4E8B-4D63-AB68-45E4409FA732}" type="parTrans" cxnId="{50EEFAD1-682A-4B15-9290-80070758092C}">
      <dgm:prSet/>
      <dgm:spPr/>
      <dgm:t>
        <a:bodyPr/>
        <a:lstStyle/>
        <a:p>
          <a:pPr algn="ctr"/>
          <a:endParaRPr lang="en-IN"/>
        </a:p>
      </dgm:t>
    </dgm:pt>
    <dgm:pt modelId="{E393E5E7-EE25-4044-B2F8-7D9D7C3F4320}" type="sibTrans" cxnId="{50EEFAD1-682A-4B15-9290-80070758092C}">
      <dgm:prSet/>
      <dgm:spPr/>
      <dgm:t>
        <a:bodyPr/>
        <a:lstStyle/>
        <a:p>
          <a:pPr algn="ctr"/>
          <a:endParaRPr lang="en-IN"/>
        </a:p>
      </dgm:t>
    </dgm:pt>
    <dgm:pt modelId="{E1385CBF-C2D5-45CF-B07B-BF813AAD3531}">
      <dgm:prSet phldrT="[Text]"/>
      <dgm:spPr/>
      <dgm:t>
        <a:bodyPr/>
        <a:lstStyle/>
        <a:p>
          <a:pPr algn="ctr"/>
          <a:endParaRPr lang="en-IN" dirty="0"/>
        </a:p>
      </dgm:t>
    </dgm:pt>
    <dgm:pt modelId="{419EFA17-2218-4EA2-8631-B62215088BD2}" type="parTrans" cxnId="{DF372EC2-3E5F-4641-8CA0-3A9E917FE71A}">
      <dgm:prSet/>
      <dgm:spPr/>
      <dgm:t>
        <a:bodyPr/>
        <a:lstStyle/>
        <a:p>
          <a:pPr algn="ctr"/>
          <a:endParaRPr lang="en-IN"/>
        </a:p>
      </dgm:t>
    </dgm:pt>
    <dgm:pt modelId="{F349F7FF-0EF5-4E22-A366-5CE68EA6DF15}" type="sibTrans" cxnId="{DF372EC2-3E5F-4641-8CA0-3A9E917FE71A}">
      <dgm:prSet/>
      <dgm:spPr/>
      <dgm:t>
        <a:bodyPr/>
        <a:lstStyle/>
        <a:p>
          <a:pPr algn="ctr"/>
          <a:endParaRPr lang="en-IN"/>
        </a:p>
      </dgm:t>
    </dgm:pt>
    <dgm:pt modelId="{698DB007-72F5-4080-98C4-CCA7A4C24F1E}">
      <dgm:prSet phldrT="[Text]"/>
      <dgm:spPr/>
      <dgm:t>
        <a:bodyPr/>
        <a:lstStyle/>
        <a:p>
          <a:pPr algn="ctr"/>
          <a:r>
            <a:rPr lang="en-US" dirty="0"/>
            <a:t>Use backtracking to match the remaining kernel vertices.</a:t>
          </a:r>
          <a:endParaRPr lang="en-IN" dirty="0"/>
        </a:p>
      </dgm:t>
    </dgm:pt>
    <dgm:pt modelId="{FBB640EF-5233-4389-B05E-DB4230E255E3}" type="parTrans" cxnId="{0ABA47D3-2705-4258-95CC-9E56CC08EBF0}">
      <dgm:prSet/>
      <dgm:spPr/>
      <dgm:t>
        <a:bodyPr/>
        <a:lstStyle/>
        <a:p>
          <a:pPr algn="ctr"/>
          <a:endParaRPr lang="en-IN"/>
        </a:p>
      </dgm:t>
    </dgm:pt>
    <dgm:pt modelId="{DE223276-F1EF-46D9-83B8-1FAAEE39C8F6}" type="sibTrans" cxnId="{0ABA47D3-2705-4258-95CC-9E56CC08EBF0}">
      <dgm:prSet/>
      <dgm:spPr/>
      <dgm:t>
        <a:bodyPr/>
        <a:lstStyle/>
        <a:p>
          <a:pPr algn="ctr"/>
          <a:endParaRPr lang="en-IN"/>
        </a:p>
      </dgm:t>
    </dgm:pt>
    <dgm:pt modelId="{B456BBDD-AEDB-4D1E-B2E5-B1FB193EF289}">
      <dgm:prSet phldrT="[Text]" phldr="1"/>
      <dgm:spPr/>
      <dgm:t>
        <a:bodyPr/>
        <a:lstStyle/>
        <a:p>
          <a:pPr algn="ctr"/>
          <a:endParaRPr lang="en-IN"/>
        </a:p>
      </dgm:t>
    </dgm:pt>
    <dgm:pt modelId="{3563FC81-CE69-4765-A6DA-4EB9E7B2EFCC}" type="parTrans" cxnId="{F198089C-F7D9-49A4-A96A-7104E416E177}">
      <dgm:prSet/>
      <dgm:spPr/>
      <dgm:t>
        <a:bodyPr/>
        <a:lstStyle/>
        <a:p>
          <a:pPr algn="ctr"/>
          <a:endParaRPr lang="en-IN"/>
        </a:p>
      </dgm:t>
    </dgm:pt>
    <dgm:pt modelId="{C1F0A20A-47E2-4436-90E5-582CF53427FF}" type="sibTrans" cxnId="{F198089C-F7D9-49A4-A96A-7104E416E177}">
      <dgm:prSet/>
      <dgm:spPr/>
      <dgm:t>
        <a:bodyPr/>
        <a:lstStyle/>
        <a:p>
          <a:pPr algn="ctr"/>
          <a:endParaRPr lang="en-IN"/>
        </a:p>
      </dgm:t>
    </dgm:pt>
    <dgm:pt modelId="{E6E8B649-BD1F-4E5E-9CBB-0577C1BE48CA}">
      <dgm:prSet phldrT="[Text]"/>
      <dgm:spPr/>
      <dgm:t>
        <a:bodyPr/>
        <a:lstStyle/>
        <a:p>
          <a:pPr algn="ctr"/>
          <a:r>
            <a:rPr lang="en-US" dirty="0"/>
            <a:t>For shell vertices, generate candidates and join them with the partial match to produce complete matches</a:t>
          </a:r>
          <a:endParaRPr lang="en-IN" dirty="0"/>
        </a:p>
      </dgm:t>
    </dgm:pt>
    <dgm:pt modelId="{ED62589A-A42A-48E8-8C05-6773CC73E09C}" type="parTrans" cxnId="{4E3553AE-A48C-4EA5-B6C3-037064882013}">
      <dgm:prSet/>
      <dgm:spPr/>
      <dgm:t>
        <a:bodyPr/>
        <a:lstStyle/>
        <a:p>
          <a:pPr algn="ctr"/>
          <a:endParaRPr lang="en-IN"/>
        </a:p>
      </dgm:t>
    </dgm:pt>
    <dgm:pt modelId="{9975073C-8A22-4837-A6DF-6476DDE876D5}" type="sibTrans" cxnId="{4E3553AE-A48C-4EA5-B6C3-037064882013}">
      <dgm:prSet/>
      <dgm:spPr/>
      <dgm:t>
        <a:bodyPr/>
        <a:lstStyle/>
        <a:p>
          <a:pPr algn="ctr"/>
          <a:endParaRPr lang="en-IN"/>
        </a:p>
      </dgm:t>
    </dgm:pt>
    <dgm:pt modelId="{015CCE91-5E96-431D-9C85-C6B0DCE9140E}">
      <dgm:prSet phldrT="[Text]" phldr="1"/>
      <dgm:spPr/>
      <dgm:t>
        <a:bodyPr/>
        <a:lstStyle/>
        <a:p>
          <a:pPr algn="ctr"/>
          <a:endParaRPr lang="en-IN"/>
        </a:p>
      </dgm:t>
    </dgm:pt>
    <dgm:pt modelId="{4342D073-3309-4241-AFD3-FB424E61F2E4}" type="parTrans" cxnId="{09727821-0004-4913-B385-4810DE50E93F}">
      <dgm:prSet/>
      <dgm:spPr/>
      <dgm:t>
        <a:bodyPr/>
        <a:lstStyle/>
        <a:p>
          <a:pPr algn="ctr"/>
          <a:endParaRPr lang="en-IN"/>
        </a:p>
      </dgm:t>
    </dgm:pt>
    <dgm:pt modelId="{B1179F17-7DE1-4A49-ADEE-8EC5D4669778}" type="sibTrans" cxnId="{09727821-0004-4913-B385-4810DE50E93F}">
      <dgm:prSet/>
      <dgm:spPr/>
      <dgm:t>
        <a:bodyPr/>
        <a:lstStyle/>
        <a:p>
          <a:pPr algn="ctr"/>
          <a:endParaRPr lang="en-IN"/>
        </a:p>
      </dgm:t>
    </dgm:pt>
    <dgm:pt modelId="{71CF5747-5A65-4D43-91A5-91E83739B16B}" type="pres">
      <dgm:prSet presAssocID="{EEC8A510-39F2-452B-9573-93549B2D3B5A}" presName="rootnode" presStyleCnt="0">
        <dgm:presLayoutVars>
          <dgm:chMax/>
          <dgm:chPref/>
          <dgm:dir/>
          <dgm:animLvl val="lvl"/>
        </dgm:presLayoutVars>
      </dgm:prSet>
      <dgm:spPr/>
    </dgm:pt>
    <dgm:pt modelId="{793321DB-4C00-4799-8AC0-D7C17449CE52}" type="pres">
      <dgm:prSet presAssocID="{BDBB9DA2-A7D5-4D46-A142-0A5EB4DED823}" presName="composite" presStyleCnt="0"/>
      <dgm:spPr/>
    </dgm:pt>
    <dgm:pt modelId="{2C5F1026-99F5-468B-BA92-2DCE38BE015A}" type="pres">
      <dgm:prSet presAssocID="{BDBB9DA2-A7D5-4D46-A142-0A5EB4DED823}" presName="bentUpArrow1" presStyleLbl="alignImgPlace1" presStyleIdx="0" presStyleCnt="2"/>
      <dgm:spPr/>
    </dgm:pt>
    <dgm:pt modelId="{B328F61D-6B9C-40E9-8519-1ECFFD777759}" type="pres">
      <dgm:prSet presAssocID="{BDBB9DA2-A7D5-4D46-A142-0A5EB4DED823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</dgm:pt>
    <dgm:pt modelId="{3C46A04A-864F-4F32-AFC9-12D1F38CC978}" type="pres">
      <dgm:prSet presAssocID="{BDBB9DA2-A7D5-4D46-A142-0A5EB4DED823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831D926A-20B6-465B-BF65-8E927C169736}" type="pres">
      <dgm:prSet presAssocID="{E393E5E7-EE25-4044-B2F8-7D9D7C3F4320}" presName="sibTrans" presStyleCnt="0"/>
      <dgm:spPr/>
    </dgm:pt>
    <dgm:pt modelId="{11F1F85A-FBF0-4215-AAC4-1C91F3C12583}" type="pres">
      <dgm:prSet presAssocID="{698DB007-72F5-4080-98C4-CCA7A4C24F1E}" presName="composite" presStyleCnt="0"/>
      <dgm:spPr/>
    </dgm:pt>
    <dgm:pt modelId="{8352E228-1DDE-49E1-9594-6F2DC009DF5D}" type="pres">
      <dgm:prSet presAssocID="{698DB007-72F5-4080-98C4-CCA7A4C24F1E}" presName="bentUpArrow1" presStyleLbl="alignImgPlace1" presStyleIdx="1" presStyleCnt="2"/>
      <dgm:spPr/>
    </dgm:pt>
    <dgm:pt modelId="{E709CB7A-EF8C-4FAE-A6E6-6D0CEE8FE68A}" type="pres">
      <dgm:prSet presAssocID="{698DB007-72F5-4080-98C4-CCA7A4C24F1E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</dgm:pt>
    <dgm:pt modelId="{3496EE59-15BD-4329-A5DB-9C6FBFB51512}" type="pres">
      <dgm:prSet presAssocID="{698DB007-72F5-4080-98C4-CCA7A4C24F1E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DBE71C3C-C878-490B-85A0-B7D6C71084B2}" type="pres">
      <dgm:prSet presAssocID="{DE223276-F1EF-46D9-83B8-1FAAEE39C8F6}" presName="sibTrans" presStyleCnt="0"/>
      <dgm:spPr/>
    </dgm:pt>
    <dgm:pt modelId="{48FC2491-3C9B-40EB-83CB-0424E85EA13D}" type="pres">
      <dgm:prSet presAssocID="{E6E8B649-BD1F-4E5E-9CBB-0577C1BE48CA}" presName="composite" presStyleCnt="0"/>
      <dgm:spPr/>
    </dgm:pt>
    <dgm:pt modelId="{00988004-26F0-4379-BF9E-927DE28902B6}" type="pres">
      <dgm:prSet presAssocID="{E6E8B649-BD1F-4E5E-9CBB-0577C1BE48CA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</dgm:pt>
    <dgm:pt modelId="{4375C510-F767-4B83-9E26-7F17779B79B9}" type="pres">
      <dgm:prSet presAssocID="{E6E8B649-BD1F-4E5E-9CBB-0577C1BE48CA}" presName="FinalChildText" presStyleLbl="revTx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09727821-0004-4913-B385-4810DE50E93F}" srcId="{E6E8B649-BD1F-4E5E-9CBB-0577C1BE48CA}" destId="{015CCE91-5E96-431D-9C85-C6B0DCE9140E}" srcOrd="0" destOrd="0" parTransId="{4342D073-3309-4241-AFD3-FB424E61F2E4}" sibTransId="{B1179F17-7DE1-4A49-ADEE-8EC5D4669778}"/>
    <dgm:cxn modelId="{AF6D175D-EDF3-44E0-94AB-C9E00E83214D}" type="presOf" srcId="{EEC8A510-39F2-452B-9573-93549B2D3B5A}" destId="{71CF5747-5A65-4D43-91A5-91E83739B16B}" srcOrd="0" destOrd="0" presId="urn:microsoft.com/office/officeart/2005/8/layout/StepDownProcess"/>
    <dgm:cxn modelId="{FAEB5864-6BCF-490A-886A-3BB469378AE0}" type="presOf" srcId="{E1385CBF-C2D5-45CF-B07B-BF813AAD3531}" destId="{3C46A04A-864F-4F32-AFC9-12D1F38CC978}" srcOrd="0" destOrd="0" presId="urn:microsoft.com/office/officeart/2005/8/layout/StepDownProcess"/>
    <dgm:cxn modelId="{CB727A52-15DC-45FE-BD1D-BA2E8C0D0286}" type="presOf" srcId="{698DB007-72F5-4080-98C4-CCA7A4C24F1E}" destId="{E709CB7A-EF8C-4FAE-A6E6-6D0CEE8FE68A}" srcOrd="0" destOrd="0" presId="urn:microsoft.com/office/officeart/2005/8/layout/StepDownProcess"/>
    <dgm:cxn modelId="{09CD4D90-E184-4D0E-98E5-1986F3568CE9}" type="presOf" srcId="{B456BBDD-AEDB-4D1E-B2E5-B1FB193EF289}" destId="{3496EE59-15BD-4329-A5DB-9C6FBFB51512}" srcOrd="0" destOrd="0" presId="urn:microsoft.com/office/officeart/2005/8/layout/StepDownProcess"/>
    <dgm:cxn modelId="{F198089C-F7D9-49A4-A96A-7104E416E177}" srcId="{698DB007-72F5-4080-98C4-CCA7A4C24F1E}" destId="{B456BBDD-AEDB-4D1E-B2E5-B1FB193EF289}" srcOrd="0" destOrd="0" parTransId="{3563FC81-CE69-4765-A6DA-4EB9E7B2EFCC}" sibTransId="{C1F0A20A-47E2-4436-90E5-582CF53427FF}"/>
    <dgm:cxn modelId="{4E3553AE-A48C-4EA5-B6C3-037064882013}" srcId="{EEC8A510-39F2-452B-9573-93549B2D3B5A}" destId="{E6E8B649-BD1F-4E5E-9CBB-0577C1BE48CA}" srcOrd="2" destOrd="0" parTransId="{ED62589A-A42A-48E8-8C05-6773CC73E09C}" sibTransId="{9975073C-8A22-4837-A6DF-6476DDE876D5}"/>
    <dgm:cxn modelId="{1D1D52C0-259B-4C80-A6C3-7628758D22BF}" type="presOf" srcId="{BDBB9DA2-A7D5-4D46-A142-0A5EB4DED823}" destId="{B328F61D-6B9C-40E9-8519-1ECFFD777759}" srcOrd="0" destOrd="0" presId="urn:microsoft.com/office/officeart/2005/8/layout/StepDownProcess"/>
    <dgm:cxn modelId="{DF372EC2-3E5F-4641-8CA0-3A9E917FE71A}" srcId="{BDBB9DA2-A7D5-4D46-A142-0A5EB4DED823}" destId="{E1385CBF-C2D5-45CF-B07B-BF813AAD3531}" srcOrd="0" destOrd="0" parTransId="{419EFA17-2218-4EA2-8631-B62215088BD2}" sibTransId="{F349F7FF-0EF5-4E22-A366-5CE68EA6DF15}"/>
    <dgm:cxn modelId="{989300C5-B719-49C6-ADE8-9675A5B2B668}" type="presOf" srcId="{E6E8B649-BD1F-4E5E-9CBB-0577C1BE48CA}" destId="{00988004-26F0-4379-BF9E-927DE28902B6}" srcOrd="0" destOrd="0" presId="urn:microsoft.com/office/officeart/2005/8/layout/StepDownProcess"/>
    <dgm:cxn modelId="{50EEFAD1-682A-4B15-9290-80070758092C}" srcId="{EEC8A510-39F2-452B-9573-93549B2D3B5A}" destId="{BDBB9DA2-A7D5-4D46-A142-0A5EB4DED823}" srcOrd="0" destOrd="0" parTransId="{7625B238-4E8B-4D63-AB68-45E4409FA732}" sibTransId="{E393E5E7-EE25-4044-B2F8-7D9D7C3F4320}"/>
    <dgm:cxn modelId="{0ABA47D3-2705-4258-95CC-9E56CC08EBF0}" srcId="{EEC8A510-39F2-452B-9573-93549B2D3B5A}" destId="{698DB007-72F5-4080-98C4-CCA7A4C24F1E}" srcOrd="1" destOrd="0" parTransId="{FBB640EF-5233-4389-B05E-DB4230E255E3}" sibTransId="{DE223276-F1EF-46D9-83B8-1FAAEE39C8F6}"/>
    <dgm:cxn modelId="{84F48EE9-3D47-4C2B-B337-2F87D1AB8A1D}" type="presOf" srcId="{015CCE91-5E96-431D-9C85-C6B0DCE9140E}" destId="{4375C510-F767-4B83-9E26-7F17779B79B9}" srcOrd="0" destOrd="0" presId="urn:microsoft.com/office/officeart/2005/8/layout/StepDownProcess"/>
    <dgm:cxn modelId="{512ED4F0-FAC9-402C-B4E4-63F58795817F}" type="presParOf" srcId="{71CF5747-5A65-4D43-91A5-91E83739B16B}" destId="{793321DB-4C00-4799-8AC0-D7C17449CE52}" srcOrd="0" destOrd="0" presId="urn:microsoft.com/office/officeart/2005/8/layout/StepDownProcess"/>
    <dgm:cxn modelId="{EB32D410-269A-4AFC-BAA3-BEE74D8FAAA4}" type="presParOf" srcId="{793321DB-4C00-4799-8AC0-D7C17449CE52}" destId="{2C5F1026-99F5-468B-BA92-2DCE38BE015A}" srcOrd="0" destOrd="0" presId="urn:microsoft.com/office/officeart/2005/8/layout/StepDownProcess"/>
    <dgm:cxn modelId="{92F6F6B1-0A0D-4FE4-8C1C-3CB2143AF540}" type="presParOf" srcId="{793321DB-4C00-4799-8AC0-D7C17449CE52}" destId="{B328F61D-6B9C-40E9-8519-1ECFFD777759}" srcOrd="1" destOrd="0" presId="urn:microsoft.com/office/officeart/2005/8/layout/StepDownProcess"/>
    <dgm:cxn modelId="{2371E1EA-862B-4637-817A-A30C25246561}" type="presParOf" srcId="{793321DB-4C00-4799-8AC0-D7C17449CE52}" destId="{3C46A04A-864F-4F32-AFC9-12D1F38CC978}" srcOrd="2" destOrd="0" presId="urn:microsoft.com/office/officeart/2005/8/layout/StepDownProcess"/>
    <dgm:cxn modelId="{98DF0E29-C2AD-47F8-8A37-E7344600D680}" type="presParOf" srcId="{71CF5747-5A65-4D43-91A5-91E83739B16B}" destId="{831D926A-20B6-465B-BF65-8E927C169736}" srcOrd="1" destOrd="0" presId="urn:microsoft.com/office/officeart/2005/8/layout/StepDownProcess"/>
    <dgm:cxn modelId="{6EB679D8-5BC5-4FE3-B0EE-35B69C61D6EC}" type="presParOf" srcId="{71CF5747-5A65-4D43-91A5-91E83739B16B}" destId="{11F1F85A-FBF0-4215-AAC4-1C91F3C12583}" srcOrd="2" destOrd="0" presId="urn:microsoft.com/office/officeart/2005/8/layout/StepDownProcess"/>
    <dgm:cxn modelId="{A41B58AE-1BF5-424C-8906-A4B928F50DBF}" type="presParOf" srcId="{11F1F85A-FBF0-4215-AAC4-1C91F3C12583}" destId="{8352E228-1DDE-49E1-9594-6F2DC009DF5D}" srcOrd="0" destOrd="0" presId="urn:microsoft.com/office/officeart/2005/8/layout/StepDownProcess"/>
    <dgm:cxn modelId="{881313B3-4B7B-43A1-B0C8-E1A208970D74}" type="presParOf" srcId="{11F1F85A-FBF0-4215-AAC4-1C91F3C12583}" destId="{E709CB7A-EF8C-4FAE-A6E6-6D0CEE8FE68A}" srcOrd="1" destOrd="0" presId="urn:microsoft.com/office/officeart/2005/8/layout/StepDownProcess"/>
    <dgm:cxn modelId="{64213BB2-FB22-4332-BC43-48C8C048C513}" type="presParOf" srcId="{11F1F85A-FBF0-4215-AAC4-1C91F3C12583}" destId="{3496EE59-15BD-4329-A5DB-9C6FBFB51512}" srcOrd="2" destOrd="0" presId="urn:microsoft.com/office/officeart/2005/8/layout/StepDownProcess"/>
    <dgm:cxn modelId="{FB65ACD9-A5A8-457B-BAD3-29C461BA4607}" type="presParOf" srcId="{71CF5747-5A65-4D43-91A5-91E83739B16B}" destId="{DBE71C3C-C878-490B-85A0-B7D6C71084B2}" srcOrd="3" destOrd="0" presId="urn:microsoft.com/office/officeart/2005/8/layout/StepDownProcess"/>
    <dgm:cxn modelId="{E43E5313-A771-48BA-95E7-2CD78D3660CB}" type="presParOf" srcId="{71CF5747-5A65-4D43-91A5-91E83739B16B}" destId="{48FC2491-3C9B-40EB-83CB-0424E85EA13D}" srcOrd="4" destOrd="0" presId="urn:microsoft.com/office/officeart/2005/8/layout/StepDownProcess"/>
    <dgm:cxn modelId="{547BFBE2-982A-4BD8-98C0-9285091DA45C}" type="presParOf" srcId="{48FC2491-3C9B-40EB-83CB-0424E85EA13D}" destId="{00988004-26F0-4379-BF9E-927DE28902B6}" srcOrd="0" destOrd="0" presId="urn:microsoft.com/office/officeart/2005/8/layout/StepDownProcess"/>
    <dgm:cxn modelId="{28886E58-5FE5-44D4-AA68-00A63EB3D80C}" type="presParOf" srcId="{48FC2491-3C9B-40EB-83CB-0424E85EA13D}" destId="{4375C510-F767-4B83-9E26-7F17779B79B9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5F1026-99F5-468B-BA92-2DCE38BE015A}">
      <dsp:nvSpPr>
        <dsp:cNvPr id="0" name=""/>
        <dsp:cNvSpPr/>
      </dsp:nvSpPr>
      <dsp:spPr>
        <a:xfrm rot="5400000">
          <a:off x="524709" y="1725632"/>
          <a:ext cx="1526173" cy="173749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B328F61D-6B9C-40E9-8519-1ECFFD777759}">
      <dsp:nvSpPr>
        <dsp:cNvPr id="0" name=""/>
        <dsp:cNvSpPr/>
      </dsp:nvSpPr>
      <dsp:spPr>
        <a:xfrm>
          <a:off x="120366" y="33838"/>
          <a:ext cx="2569176" cy="179834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Start with the update edge e(</a:t>
          </a: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en-US" sz="1600" b="0" i="1" kern="1200" smtClean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en-US" sz="1600" b="0" i="1" kern="1200" smtClean="0">
                      <a:latin typeface="Cambria Math" panose="02040503050406030204" pitchFamily="18" charset="0"/>
                    </a:rPr>
                    <m:t>𝑣</m:t>
                  </m:r>
                </m:e>
                <m:sub>
                  <m:r>
                    <a:rPr lang="en-US" sz="1600" b="0" i="1" kern="1200" smtClean="0">
                      <a:latin typeface="Cambria Math" panose="02040503050406030204" pitchFamily="18" charset="0"/>
                    </a:rPr>
                    <m:t>1</m:t>
                  </m:r>
                </m:sub>
              </m:sSub>
            </m:oMath>
          </a14:m>
          <a:r>
            <a:rPr lang="en-US" sz="1600" kern="1200" dirty="0"/>
            <a:t>,</a:t>
          </a:r>
          <a:r>
            <a:rPr lang="en-US" sz="1600" b="0" kern="1200" dirty="0"/>
            <a:t> </a:t>
          </a: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en-US" sz="1600" b="0" i="1" kern="1200" smtClean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en-US" sz="1600" b="0" i="1" kern="1200" smtClean="0">
                      <a:latin typeface="Cambria Math" panose="02040503050406030204" pitchFamily="18" charset="0"/>
                    </a:rPr>
                    <m:t>𝑣</m:t>
                  </m:r>
                </m:e>
                <m:sub>
                  <m:r>
                    <a:rPr lang="en-US" sz="1600" b="0" i="1" kern="1200" smtClean="0">
                      <a:latin typeface="Cambria Math" panose="02040503050406030204" pitchFamily="18" charset="0"/>
                    </a:rPr>
                    <m:t>2</m:t>
                  </m:r>
                </m:sub>
              </m:sSub>
            </m:oMath>
          </a14:m>
          <a:r>
            <a:rPr lang="en-US" sz="1600" kern="1200" dirty="0"/>
            <a:t>) and find an initial partial match</a:t>
          </a:r>
          <a:endParaRPr lang="en-IN" sz="1600" kern="1200" dirty="0"/>
        </a:p>
      </dsp:txBody>
      <dsp:txXfrm>
        <a:off x="208170" y="121642"/>
        <a:ext cx="2393568" cy="1622732"/>
      </dsp:txXfrm>
    </dsp:sp>
    <dsp:sp modelId="{3C46A04A-864F-4F32-AFC9-12D1F38CC978}">
      <dsp:nvSpPr>
        <dsp:cNvPr id="0" name=""/>
        <dsp:cNvSpPr/>
      </dsp:nvSpPr>
      <dsp:spPr>
        <a:xfrm>
          <a:off x="2689543" y="205351"/>
          <a:ext cx="1868574" cy="1453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N" sz="1200" kern="1200" dirty="0"/>
        </a:p>
      </dsp:txBody>
      <dsp:txXfrm>
        <a:off x="2689543" y="205351"/>
        <a:ext cx="1868574" cy="1453498"/>
      </dsp:txXfrm>
    </dsp:sp>
    <dsp:sp modelId="{8352E228-1DDE-49E1-9594-6F2DC009DF5D}">
      <dsp:nvSpPr>
        <dsp:cNvPr id="0" name=""/>
        <dsp:cNvSpPr/>
      </dsp:nvSpPr>
      <dsp:spPr>
        <a:xfrm rot="5400000">
          <a:off x="2654830" y="3745762"/>
          <a:ext cx="1526173" cy="173749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709CB7A-EF8C-4FAE-A6E6-6D0CEE8FE68A}">
      <dsp:nvSpPr>
        <dsp:cNvPr id="0" name=""/>
        <dsp:cNvSpPr/>
      </dsp:nvSpPr>
      <dsp:spPr>
        <a:xfrm>
          <a:off x="2250487" y="2053968"/>
          <a:ext cx="2569176" cy="179834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Use backtracking to match the remaining kernel vertices.</a:t>
          </a:r>
          <a:endParaRPr lang="en-IN" sz="1600" kern="1200" dirty="0"/>
        </a:p>
      </dsp:txBody>
      <dsp:txXfrm>
        <a:off x="2338291" y="2141772"/>
        <a:ext cx="2393568" cy="1622732"/>
      </dsp:txXfrm>
    </dsp:sp>
    <dsp:sp modelId="{3496EE59-15BD-4329-A5DB-9C6FBFB51512}">
      <dsp:nvSpPr>
        <dsp:cNvPr id="0" name=""/>
        <dsp:cNvSpPr/>
      </dsp:nvSpPr>
      <dsp:spPr>
        <a:xfrm>
          <a:off x="4819664" y="2225481"/>
          <a:ext cx="1868574" cy="1453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N" sz="1200" kern="1200"/>
        </a:p>
      </dsp:txBody>
      <dsp:txXfrm>
        <a:off x="4819664" y="2225481"/>
        <a:ext cx="1868574" cy="1453498"/>
      </dsp:txXfrm>
    </dsp:sp>
    <dsp:sp modelId="{00988004-26F0-4379-BF9E-927DE28902B6}">
      <dsp:nvSpPr>
        <dsp:cNvPr id="0" name=""/>
        <dsp:cNvSpPr/>
      </dsp:nvSpPr>
      <dsp:spPr>
        <a:xfrm>
          <a:off x="4380607" y="4074098"/>
          <a:ext cx="2569176" cy="179834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For shell vertices, generate candidates and join them with the partial match to produce complete matches</a:t>
          </a:r>
          <a:endParaRPr lang="en-IN" sz="1600" kern="1200" dirty="0"/>
        </a:p>
      </dsp:txBody>
      <dsp:txXfrm>
        <a:off x="4468411" y="4161902"/>
        <a:ext cx="2393568" cy="1622732"/>
      </dsp:txXfrm>
    </dsp:sp>
    <dsp:sp modelId="{4375C510-F767-4B83-9E26-7F17779B79B9}">
      <dsp:nvSpPr>
        <dsp:cNvPr id="0" name=""/>
        <dsp:cNvSpPr/>
      </dsp:nvSpPr>
      <dsp:spPr>
        <a:xfrm>
          <a:off x="6949784" y="4245611"/>
          <a:ext cx="1868574" cy="1453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285750" lvl="1" indent="-285750" algn="ctr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N" sz="2800" kern="1200"/>
        </a:p>
      </dsp:txBody>
      <dsp:txXfrm>
        <a:off x="6949784" y="4245611"/>
        <a:ext cx="1868574" cy="14534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1617DF-57AB-4DFD-8AE0-91EA77E8F328}" type="datetimeFigureOut">
              <a:rPr lang="en-IN" smtClean="0"/>
              <a:t>26-03-2025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E6CD1-BD41-4ABC-A7DA-2CD93BF20FE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3540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8E6CD1-BD41-4ABC-A7DA-2CD93BF20FED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59212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8E6CD1-BD41-4ABC-A7DA-2CD93BF20FED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83628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67243-2BE0-4B31-2990-E840893E8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7608404" cy="2387600"/>
          </a:xfrm>
        </p:spPr>
        <p:txBody>
          <a:bodyPr anchor="b">
            <a:normAutofit/>
          </a:bodyPr>
          <a:lstStyle>
            <a:lvl1pPr algn="l">
              <a:defRPr sz="3000" b="0" i="0">
                <a:solidFill>
                  <a:srgbClr val="782F40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40006E-EAFB-740D-74AB-3CFF051591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7608404" cy="1655762"/>
          </a:xfrm>
        </p:spPr>
        <p:txBody>
          <a:bodyPr/>
          <a:lstStyle>
            <a:lvl1pPr marL="0" indent="0" algn="l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179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A5E5D-A6B8-7280-3C84-941EE284D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0696" y="457200"/>
            <a:ext cx="2795381" cy="1600200"/>
          </a:xfrm>
        </p:spPr>
        <p:txBody>
          <a:bodyPr anchor="b"/>
          <a:lstStyle>
            <a:lvl1pPr>
              <a:defRPr sz="2400" b="1" i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4B324-29A6-1346-2CCA-5AED893AF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0977" y="987426"/>
            <a:ext cx="4185565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45CA11-E3F7-7970-E3E0-7CBB86C5C6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10696" y="2057400"/>
            <a:ext cx="2795381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D03E0D01-24A1-938A-6A36-B880B48F40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0697" y="6430617"/>
            <a:ext cx="1863587" cy="290858"/>
          </a:xfrm>
          <a:prstGeom prst="rect">
            <a:avLst/>
          </a:prstGeom>
        </p:spPr>
        <p:txBody>
          <a:bodyPr/>
          <a:lstStyle>
            <a:lvl1pPr>
              <a:defRPr sz="1050"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fld id="{B93192DB-E73E-4D23-811D-400B0C402C2D}" type="datetime1">
              <a:rPr lang="en-US" smtClean="0"/>
              <a:t>3/26/2025</a:t>
            </a:fld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2CB524EC-A877-EA41-513C-B6694DCCA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7903" y="6430617"/>
            <a:ext cx="2795381" cy="290858"/>
          </a:xfrm>
          <a:prstGeom prst="rect">
            <a:avLst/>
          </a:prstGeom>
        </p:spPr>
        <p:txBody>
          <a:bodyPr/>
          <a:lstStyle>
            <a:lvl1pPr>
              <a:defRPr sz="1050"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C2525920-2949-CEE4-C6A3-DD0CCC49B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39997" y="6430617"/>
            <a:ext cx="1863587" cy="290858"/>
          </a:xfrm>
          <a:prstGeom prst="rect">
            <a:avLst/>
          </a:prstGeom>
        </p:spPr>
        <p:txBody>
          <a:bodyPr/>
          <a:lstStyle>
            <a:lvl1pPr>
              <a:defRPr sz="1050"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79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6C035-173D-1A28-4302-A30DC5498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0696" y="457200"/>
            <a:ext cx="3145736" cy="1600200"/>
          </a:xfrm>
        </p:spPr>
        <p:txBody>
          <a:bodyPr anchor="b"/>
          <a:lstStyle>
            <a:lvl1pPr>
              <a:defRPr sz="2400" b="1" i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6A13B1-249F-BA56-9991-B1173C5289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72000" y="987426"/>
            <a:ext cx="3944541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CAF649-8599-5E42-FA45-83C5C358B9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10696" y="2057400"/>
            <a:ext cx="3145736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D2708AB-5CB6-BAEE-BB4C-5182FF5FDE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0697" y="6430617"/>
            <a:ext cx="1863587" cy="290858"/>
          </a:xfrm>
          <a:prstGeom prst="rect">
            <a:avLst/>
          </a:prstGeom>
        </p:spPr>
        <p:txBody>
          <a:bodyPr/>
          <a:lstStyle>
            <a:lvl1pPr>
              <a:defRPr sz="1050"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fld id="{ABD9850A-855A-4C94-82A7-BD6FAC77BF59}" type="datetime1">
              <a:rPr lang="en-US" smtClean="0"/>
              <a:t>3/26/2025</a:t>
            </a:fld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F5CE851-7340-DA38-482D-A04166497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7903" y="6430617"/>
            <a:ext cx="2795381" cy="290858"/>
          </a:xfrm>
          <a:prstGeom prst="rect">
            <a:avLst/>
          </a:prstGeom>
        </p:spPr>
        <p:txBody>
          <a:bodyPr/>
          <a:lstStyle>
            <a:lvl1pPr>
              <a:defRPr sz="1050"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6BEF674-1B99-0ECA-8385-60A1BAE5F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39997" y="6430617"/>
            <a:ext cx="1863587" cy="290858"/>
          </a:xfrm>
          <a:prstGeom prst="rect">
            <a:avLst/>
          </a:prstGeom>
        </p:spPr>
        <p:txBody>
          <a:bodyPr/>
          <a:lstStyle>
            <a:lvl1pPr>
              <a:defRPr sz="1050"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001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E42FB-1F6D-6D5C-2E34-1B81283D8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C9EAD7-C95D-2128-91CE-F6232BA953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9A02788-B453-AE4D-5C0C-18D5CEB7E3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0697" y="6430617"/>
            <a:ext cx="1863587" cy="290858"/>
          </a:xfrm>
          <a:prstGeom prst="rect">
            <a:avLst/>
          </a:prstGeom>
        </p:spPr>
        <p:txBody>
          <a:bodyPr/>
          <a:lstStyle>
            <a:lvl1pPr>
              <a:defRPr sz="1050"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fld id="{F2F1EBFF-6EE0-4BB0-AB25-24A92F4CC338}" type="datetime1">
              <a:rPr lang="en-US" smtClean="0"/>
              <a:t>3/26/2025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5AB77B6-81B8-51DB-094D-886DD821F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7903" y="6430617"/>
            <a:ext cx="2795381" cy="290858"/>
          </a:xfrm>
          <a:prstGeom prst="rect">
            <a:avLst/>
          </a:prstGeom>
        </p:spPr>
        <p:txBody>
          <a:bodyPr/>
          <a:lstStyle>
            <a:lvl1pPr>
              <a:defRPr sz="1050"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8C3F64D-F029-2D5C-FC0E-9D28F2D92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39997" y="6430617"/>
            <a:ext cx="1863587" cy="290858"/>
          </a:xfrm>
          <a:prstGeom prst="rect">
            <a:avLst/>
          </a:prstGeom>
        </p:spPr>
        <p:txBody>
          <a:bodyPr/>
          <a:lstStyle>
            <a:lvl1pPr>
              <a:defRPr sz="1050"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6383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34928A0-9449-A57F-4EF1-FA1898EA7E7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076DABC2-8826-87DF-CBBD-643FDFD8D4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1354" y="4536831"/>
            <a:ext cx="7608404" cy="1141902"/>
          </a:xfrm>
        </p:spPr>
        <p:txBody>
          <a:bodyPr anchor="b">
            <a:normAutofit/>
          </a:bodyPr>
          <a:lstStyle>
            <a:lvl1pPr algn="l">
              <a:defRPr sz="2100" b="1" i="0">
                <a:solidFill>
                  <a:schemeClr val="tx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EB47A978-36A7-168F-EE79-F4CDA3A95C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1354" y="5814063"/>
            <a:ext cx="7608404" cy="791891"/>
          </a:xfrm>
        </p:spPr>
        <p:txBody>
          <a:bodyPr/>
          <a:lstStyle>
            <a:lvl1pPr marL="0" indent="0" algn="l">
              <a:buNone/>
              <a:defRPr sz="1800">
                <a:solidFill>
                  <a:srgbClr val="CEB88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0002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34928A0-9449-A57F-4EF1-FA1898EA7E7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076DABC2-8826-87DF-CBBD-643FDFD8D4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1354" y="4536831"/>
            <a:ext cx="7608404" cy="1141902"/>
          </a:xfrm>
        </p:spPr>
        <p:txBody>
          <a:bodyPr anchor="b">
            <a:normAutofit/>
          </a:bodyPr>
          <a:lstStyle>
            <a:lvl1pPr algn="l">
              <a:defRPr sz="2100" b="1" i="0">
                <a:solidFill>
                  <a:schemeClr val="tx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EB47A978-36A7-168F-EE79-F4CDA3A95C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1354" y="5814063"/>
            <a:ext cx="7608404" cy="791891"/>
          </a:xfrm>
        </p:spPr>
        <p:txBody>
          <a:bodyPr/>
          <a:lstStyle>
            <a:lvl1pPr marL="0" indent="0" algn="l">
              <a:buNone/>
              <a:defRPr sz="1800">
                <a:solidFill>
                  <a:srgbClr val="CEB88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84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rgbClr val="782F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2952311-54DE-DA11-55F3-0B0AA32DD4F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6" name="Picture 5" descr="A black and white logo&#10;&#10;Description automatically generated">
            <a:extLst>
              <a:ext uri="{FF2B5EF4-FFF2-40B4-BE49-F238E27FC236}">
                <a16:creationId xmlns:a16="http://schemas.microsoft.com/office/drawing/2014/main" id="{AFBB4F95-4A4E-5C07-637C-6EBC5E19FAA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5000"/>
          </a:blip>
          <a:stretch>
            <a:fillRect/>
          </a:stretch>
        </p:blipFill>
        <p:spPr>
          <a:xfrm>
            <a:off x="5801987" y="4182270"/>
            <a:ext cx="3574509" cy="284912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A267243-2BE0-4B31-2990-E840893E8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7608404" cy="2387600"/>
          </a:xfrm>
        </p:spPr>
        <p:txBody>
          <a:bodyPr anchor="b">
            <a:normAutofit/>
          </a:bodyPr>
          <a:lstStyle>
            <a:lvl1pPr algn="l">
              <a:defRPr sz="3000" b="1" i="0">
                <a:solidFill>
                  <a:schemeClr val="bg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40006E-EAFB-740D-74AB-3CFF051591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7608404" cy="1655762"/>
          </a:xfrm>
        </p:spPr>
        <p:txBody>
          <a:bodyPr/>
          <a:lstStyle>
            <a:lvl1pPr marL="0" indent="0" algn="l">
              <a:buNone/>
              <a:defRPr sz="1800" b="1">
                <a:solidFill>
                  <a:srgbClr val="CEB88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62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bg>
      <p:bgPr>
        <a:gradFill flip="none" rotWithShape="1">
          <a:gsLst>
            <a:gs pos="0">
              <a:schemeClr val="bg1"/>
            </a:gs>
            <a:gs pos="91000">
              <a:srgbClr val="DFD1A7"/>
            </a:gs>
            <a:gs pos="100000">
              <a:srgbClr val="CEB888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1C1C242-EE75-C1A7-2662-F8A51C5A0923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91000">
                <a:srgbClr val="DFD1A7"/>
              </a:gs>
              <a:gs pos="100000">
                <a:srgbClr val="CEB888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8" name="Picture 7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313B2CA8-94B1-52AA-2659-9B38BED93F38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4000"/>
          </a:blip>
          <a:stretch>
            <a:fillRect/>
          </a:stretch>
        </p:blipFill>
        <p:spPr>
          <a:xfrm>
            <a:off x="5801987" y="4182270"/>
            <a:ext cx="3574509" cy="284912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A267243-2BE0-4B31-2990-E840893E8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7608404" cy="2387600"/>
          </a:xfrm>
        </p:spPr>
        <p:txBody>
          <a:bodyPr anchor="b">
            <a:normAutofit/>
          </a:bodyPr>
          <a:lstStyle>
            <a:lvl1pPr algn="l">
              <a:defRPr sz="3000" b="1" i="0">
                <a:solidFill>
                  <a:schemeClr val="tx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40006E-EAFB-740D-74AB-3CFF051591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7608404" cy="1655762"/>
          </a:xfrm>
        </p:spPr>
        <p:txBody>
          <a:bodyPr/>
          <a:lstStyle>
            <a:lvl1pPr marL="0" indent="0" algn="l">
              <a:buNone/>
              <a:defRPr sz="1800">
                <a:solidFill>
                  <a:srgbClr val="782F4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107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8010D-FA92-2931-2286-564FB485E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2852B-4F5B-0F0F-65CA-EB8D229E6B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10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>
              <a:defRPr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>
              <a:defRPr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>
              <a:defRPr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37D4E52-1986-2E2A-7665-F6DE4EB844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0697" y="6430617"/>
            <a:ext cx="1863587" cy="290858"/>
          </a:xfrm>
          <a:prstGeom prst="rect">
            <a:avLst/>
          </a:prstGeom>
        </p:spPr>
        <p:txBody>
          <a:bodyPr/>
          <a:lstStyle>
            <a:lvl1pPr>
              <a:defRPr sz="1050"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fld id="{DCB8F253-FFB8-42D6-A2C3-0185679C0B9E}" type="datetime1">
              <a:rPr lang="en-US" smtClean="0"/>
              <a:t>3/26/2025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7567302-78A6-1ACF-C3DA-588E6F92C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7903" y="6430617"/>
            <a:ext cx="2795381" cy="290858"/>
          </a:xfrm>
          <a:prstGeom prst="rect">
            <a:avLst/>
          </a:prstGeom>
        </p:spPr>
        <p:txBody>
          <a:bodyPr/>
          <a:lstStyle>
            <a:lvl1pPr>
              <a:defRPr sz="1050"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DC7ABFE-9C79-BE9C-7443-22AA1E8C3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39997" y="6430617"/>
            <a:ext cx="1863587" cy="290858"/>
          </a:xfrm>
          <a:prstGeom prst="rect">
            <a:avLst/>
          </a:prstGeom>
        </p:spPr>
        <p:txBody>
          <a:bodyPr/>
          <a:lstStyle>
            <a:lvl1pPr>
              <a:defRPr sz="1050"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276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7B925-0482-95B3-C31D-F00D0B35B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0696" y="1709738"/>
            <a:ext cx="7399892" cy="2852737"/>
          </a:xfrm>
        </p:spPr>
        <p:txBody>
          <a:bodyPr anchor="b">
            <a:normAutofit/>
          </a:bodyPr>
          <a:lstStyle>
            <a:lvl1pPr>
              <a:defRPr sz="2100" b="1" i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1A0817-AF82-C20D-3857-AAFC1D2E59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0696" y="4589464"/>
            <a:ext cx="7399892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C59369-E4C5-A440-5DCA-0D99B1782D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0697" y="6430617"/>
            <a:ext cx="1863587" cy="290858"/>
          </a:xfrm>
          <a:prstGeom prst="rect">
            <a:avLst/>
          </a:prstGeom>
        </p:spPr>
        <p:txBody>
          <a:bodyPr/>
          <a:lstStyle>
            <a:lvl1pPr>
              <a:defRPr sz="1050"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fld id="{01312113-B18D-4C98-9CC0-AA224657706F}" type="datetime1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545A0-1622-3045-1A4E-FD4E17E6C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7903" y="6430617"/>
            <a:ext cx="2795381" cy="290858"/>
          </a:xfrm>
          <a:prstGeom prst="rect">
            <a:avLst/>
          </a:prstGeom>
        </p:spPr>
        <p:txBody>
          <a:bodyPr/>
          <a:lstStyle>
            <a:lvl1pPr>
              <a:defRPr sz="1050"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A8D50B-01A6-341A-56FD-3E7B1319A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39997" y="6430617"/>
            <a:ext cx="1863587" cy="290858"/>
          </a:xfrm>
          <a:prstGeom prst="rect">
            <a:avLst/>
          </a:prstGeom>
        </p:spPr>
        <p:txBody>
          <a:bodyPr/>
          <a:lstStyle>
            <a:lvl1pPr>
              <a:defRPr sz="1050"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616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71B26-4877-8313-13A2-D3AE4D9B4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063D3-9615-0593-184D-B3812AA7B5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0696" y="1143000"/>
            <a:ext cx="3404154" cy="5033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5B65D7-15FE-BCB1-DEF6-4D33F3A235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1196" y="1143000"/>
            <a:ext cx="3404154" cy="5033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882D104-2A95-5924-433D-E8E5752952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0697" y="6430617"/>
            <a:ext cx="1863587" cy="290858"/>
          </a:xfrm>
          <a:prstGeom prst="rect">
            <a:avLst/>
          </a:prstGeom>
        </p:spPr>
        <p:txBody>
          <a:bodyPr/>
          <a:lstStyle>
            <a:lvl1pPr>
              <a:defRPr sz="1050"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fld id="{862381E3-2463-4F2A-AA7E-5A5BBD6FDE3F}" type="datetime1">
              <a:rPr lang="en-US" smtClean="0"/>
              <a:t>3/26/2025</a:t>
            </a:fld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D9C5F295-886B-81C8-404F-25E83901B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7903" y="6430617"/>
            <a:ext cx="2795381" cy="290858"/>
          </a:xfrm>
          <a:prstGeom prst="rect">
            <a:avLst/>
          </a:prstGeom>
        </p:spPr>
        <p:txBody>
          <a:bodyPr/>
          <a:lstStyle>
            <a:lvl1pPr>
              <a:defRPr sz="1050"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5B26BED-E373-EC5F-B5B5-80B9838CE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39997" y="6430617"/>
            <a:ext cx="1863587" cy="290858"/>
          </a:xfrm>
          <a:prstGeom prst="rect">
            <a:avLst/>
          </a:prstGeom>
        </p:spPr>
        <p:txBody>
          <a:bodyPr/>
          <a:lstStyle>
            <a:lvl1pPr>
              <a:defRPr sz="1050"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401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A33C1-282B-0618-8937-F930317E5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0696" y="365125"/>
            <a:ext cx="7405845" cy="498475"/>
          </a:xfrm>
        </p:spPr>
        <p:txBody>
          <a:bodyPr/>
          <a:lstStyle>
            <a:lvl1pPr>
              <a:defRPr b="1" i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87A994-7C74-5EDE-55F7-F8E593E9B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0697" y="1071563"/>
            <a:ext cx="3387485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DA84AE-408E-F1DA-A6CD-07BB5C91CE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0697" y="1895475"/>
            <a:ext cx="3387485" cy="41370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EE475C-A52D-9B4F-6E81-1F617D9C92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12373" y="1071563"/>
            <a:ext cx="340416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E50E86-0F53-996C-BD38-0A61D2A979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12373" y="1895475"/>
            <a:ext cx="3404168" cy="41370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B1A338A9-2379-8EBF-C610-5BDD5FAB8F8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0697" y="6430617"/>
            <a:ext cx="1863587" cy="290858"/>
          </a:xfrm>
          <a:prstGeom prst="rect">
            <a:avLst/>
          </a:prstGeom>
        </p:spPr>
        <p:txBody>
          <a:bodyPr/>
          <a:lstStyle>
            <a:lvl1pPr>
              <a:defRPr sz="1050"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fld id="{395F02FA-3535-4C2E-8E25-A72F070C5D4C}" type="datetime1">
              <a:rPr lang="en-US" smtClean="0"/>
              <a:t>3/26/2025</a:t>
            </a:fld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FC62A026-170B-EFCB-F771-08006265E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7903" y="6430617"/>
            <a:ext cx="2795381" cy="290858"/>
          </a:xfrm>
          <a:prstGeom prst="rect">
            <a:avLst/>
          </a:prstGeom>
        </p:spPr>
        <p:txBody>
          <a:bodyPr/>
          <a:lstStyle>
            <a:lvl1pPr>
              <a:defRPr sz="1050"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endParaRPr lang="en-US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A9BBC265-2538-E212-9851-B7519887A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39997" y="6430617"/>
            <a:ext cx="1863587" cy="290858"/>
          </a:xfrm>
          <a:prstGeom prst="rect">
            <a:avLst/>
          </a:prstGeom>
        </p:spPr>
        <p:txBody>
          <a:bodyPr/>
          <a:lstStyle>
            <a:lvl1pPr>
              <a:defRPr sz="1050"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781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1AFAC-8754-E46E-707F-D89DC1FF5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AD2E9603-C7E1-B29A-ED52-29CAD00816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0697" y="6430617"/>
            <a:ext cx="1863587" cy="290858"/>
          </a:xfrm>
          <a:prstGeom prst="rect">
            <a:avLst/>
          </a:prstGeom>
        </p:spPr>
        <p:txBody>
          <a:bodyPr/>
          <a:lstStyle>
            <a:lvl1pPr>
              <a:defRPr sz="1050"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fld id="{13E3B8D7-FFED-46B7-AC01-6BC64E8CC592}" type="datetime1">
              <a:rPr lang="en-US" smtClean="0"/>
              <a:t>3/26/2025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DB8AA87-51B4-7126-2963-A25D193DF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7903" y="6430617"/>
            <a:ext cx="2795381" cy="290858"/>
          </a:xfrm>
          <a:prstGeom prst="rect">
            <a:avLst/>
          </a:prstGeom>
        </p:spPr>
        <p:txBody>
          <a:bodyPr/>
          <a:lstStyle>
            <a:lvl1pPr>
              <a:defRPr sz="1050"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6410627-909B-D8A0-B200-CB9705EDA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39997" y="6430617"/>
            <a:ext cx="1863587" cy="290858"/>
          </a:xfrm>
          <a:prstGeom prst="rect">
            <a:avLst/>
          </a:prstGeom>
        </p:spPr>
        <p:txBody>
          <a:bodyPr/>
          <a:lstStyle>
            <a:lvl1pPr>
              <a:defRPr sz="1050"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405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782F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302ACDF-3069-BE04-038D-4E8293500522}"/>
              </a:ext>
            </a:extLst>
          </p:cNvPr>
          <p:cNvSpPr/>
          <p:nvPr/>
        </p:nvSpPr>
        <p:spPr>
          <a:xfrm>
            <a:off x="0" y="5990660"/>
            <a:ext cx="9144000" cy="788504"/>
          </a:xfrm>
          <a:prstGeom prst="rect">
            <a:avLst/>
          </a:prstGeom>
          <a:solidFill>
            <a:srgbClr val="782F4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2" name="Picture 1" descr="A white and black logo&#10;&#10;Description automatically generated">
            <a:extLst>
              <a:ext uri="{FF2B5EF4-FFF2-40B4-BE49-F238E27FC236}">
                <a16:creationId xmlns:a16="http://schemas.microsoft.com/office/drawing/2014/main" id="{ABCF6967-A3D4-486F-A58A-CFE6758C4A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0646" y="1773556"/>
            <a:ext cx="4147913" cy="3310888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E2EF77E-A856-553E-921D-A7E9ECF56EF3}"/>
              </a:ext>
            </a:extLst>
          </p:cNvPr>
          <p:cNvSpPr/>
          <p:nvPr/>
        </p:nvSpPr>
        <p:spPr>
          <a:xfrm>
            <a:off x="0" y="5990660"/>
            <a:ext cx="9144000" cy="788504"/>
          </a:xfrm>
          <a:prstGeom prst="rect">
            <a:avLst/>
          </a:prstGeom>
          <a:solidFill>
            <a:srgbClr val="782F4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4" name="Picture 3" descr="A white and black logo&#10;&#10;Description automatically generated">
            <a:extLst>
              <a:ext uri="{FF2B5EF4-FFF2-40B4-BE49-F238E27FC236}">
                <a16:creationId xmlns:a16="http://schemas.microsoft.com/office/drawing/2014/main" id="{7512E4C5-5044-FC97-40C9-AE116AB915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0646" y="1773556"/>
            <a:ext cx="4147913" cy="3310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51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F9DAA4-FB62-3379-E6A0-BBFDF4E7F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0697" y="365125"/>
            <a:ext cx="7692887" cy="485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460248-33B5-3C00-FBC5-99C384C70E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0697" y="1104901"/>
            <a:ext cx="7692887" cy="5072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CC1A0C9-3A08-43FC-7C12-86A3DAAB03FC}"/>
              </a:ext>
            </a:extLst>
          </p:cNvPr>
          <p:cNvSpPr/>
          <p:nvPr/>
        </p:nvSpPr>
        <p:spPr>
          <a:xfrm>
            <a:off x="0" y="0"/>
            <a:ext cx="775253" cy="6858000"/>
          </a:xfrm>
          <a:prstGeom prst="rect">
            <a:avLst/>
          </a:prstGeom>
          <a:solidFill>
            <a:srgbClr val="782F4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Picture 8" descr="A white and black logo&#10;&#10;Description automatically generated">
            <a:extLst>
              <a:ext uri="{FF2B5EF4-FFF2-40B4-BE49-F238E27FC236}">
                <a16:creationId xmlns:a16="http://schemas.microsoft.com/office/drawing/2014/main" id="{24754A09-38A0-6814-A186-408090200A2F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6523" y="6250677"/>
            <a:ext cx="722207" cy="57647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1817B5C-848C-EEF1-5255-817A149676AF}"/>
              </a:ext>
            </a:extLst>
          </p:cNvPr>
          <p:cNvSpPr/>
          <p:nvPr/>
        </p:nvSpPr>
        <p:spPr>
          <a:xfrm>
            <a:off x="0" y="0"/>
            <a:ext cx="775253" cy="6858000"/>
          </a:xfrm>
          <a:prstGeom prst="rect">
            <a:avLst/>
          </a:prstGeom>
          <a:solidFill>
            <a:srgbClr val="782F4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5" name="Picture 4" descr="A white and black logo&#10;&#10;Description automatically generated">
            <a:extLst>
              <a:ext uri="{FF2B5EF4-FFF2-40B4-BE49-F238E27FC236}">
                <a16:creationId xmlns:a16="http://schemas.microsoft.com/office/drawing/2014/main" id="{82A393F0-6017-D783-4C77-6B8947944E1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6523" y="6250677"/>
            <a:ext cx="722207" cy="576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01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i="0" kern="1200">
          <a:solidFill>
            <a:schemeClr val="tx1"/>
          </a:solidFill>
          <a:latin typeface="Open Sans SemiBold" panose="020B0706030804020204" pitchFamily="34" charset="0"/>
          <a:ea typeface="Open Sans SemiBold" panose="020B0706030804020204" pitchFamily="34" charset="0"/>
          <a:cs typeface="Open Sans SemiBold" panose="020B0706030804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 Light" pitchFamily="2" charset="0"/>
          <a:ea typeface="Open Sans Light" pitchFamily="2" charset="0"/>
          <a:cs typeface="Open Sans Light" pitchFamily="2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 Light" pitchFamily="2" charset="0"/>
          <a:ea typeface="Open Sans Light" pitchFamily="2" charset="0"/>
          <a:cs typeface="Open Sans Light" pitchFamily="2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Open Sans Light" pitchFamily="2" charset="0"/>
          <a:ea typeface="Open Sans Light" pitchFamily="2" charset="0"/>
          <a:cs typeface="Open Sans Light" pitchFamily="2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Open Sans Light" pitchFamily="2" charset="0"/>
          <a:ea typeface="Open Sans Light" pitchFamily="2" charset="0"/>
          <a:cs typeface="Open Sans Light" pitchFamily="2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Open Sans Light" pitchFamily="2" charset="0"/>
          <a:ea typeface="Open Sans Light" pitchFamily="2" charset="0"/>
          <a:cs typeface="Open Sans Light" pitchFamily="2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" y="235672"/>
            <a:ext cx="8940800" cy="2946543"/>
          </a:xfrm>
        </p:spPr>
        <p:txBody>
          <a:bodyPr anchor="b">
            <a:normAutofit/>
          </a:bodyPr>
          <a:lstStyle/>
          <a:p>
            <a:pPr algn="ctr"/>
            <a:r>
              <a:rPr lang="en-US" dirty="0"/>
              <a:t>Fast Continuous Subgraph Matching</a:t>
            </a:r>
            <a:br>
              <a:rPr lang="en-US" dirty="0"/>
            </a:br>
            <a:r>
              <a:rPr lang="en-US" dirty="0"/>
              <a:t>  over Streaming Graphs via Backtracking Reduction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200" y="3602038"/>
            <a:ext cx="8548204" cy="2946544"/>
          </a:xfrm>
        </p:spPr>
        <p:txBody>
          <a:bodyPr>
            <a:noAutofit/>
          </a:bodyPr>
          <a:lstStyle/>
          <a:p>
            <a:r>
              <a:rPr lang="en-US" sz="2500" dirty="0"/>
              <a:t>Authors: </a:t>
            </a:r>
            <a:r>
              <a:rPr lang="en-US" sz="2500" dirty="0" err="1"/>
              <a:t>Rongjian</a:t>
            </a:r>
            <a:r>
              <a:rPr lang="en-US" sz="2500" dirty="0"/>
              <a:t> Yang, </a:t>
            </a:r>
            <a:r>
              <a:rPr lang="en-US" sz="2500" dirty="0" err="1"/>
              <a:t>Zhijie</a:t>
            </a:r>
            <a:r>
              <a:rPr lang="en-US" sz="2500" dirty="0"/>
              <a:t> Zhang, </a:t>
            </a:r>
            <a:r>
              <a:rPr lang="en-US" sz="2500" dirty="0" err="1"/>
              <a:t>Weiguo</a:t>
            </a:r>
            <a:r>
              <a:rPr lang="en-US" sz="2500" dirty="0"/>
              <a:t> Zheng</a:t>
            </a:r>
          </a:p>
          <a:p>
            <a:endParaRPr lang="en-US" sz="2500" dirty="0"/>
          </a:p>
          <a:p>
            <a:r>
              <a:rPr lang="en-US" sz="2500" dirty="0"/>
              <a:t>Presented by: </a:t>
            </a:r>
          </a:p>
          <a:p>
            <a:r>
              <a:rPr lang="en-US" sz="2500" dirty="0"/>
              <a:t>Ranga Sai </a:t>
            </a:r>
            <a:r>
              <a:rPr lang="en-US" sz="2500" dirty="0" err="1"/>
              <a:t>Chimbili</a:t>
            </a:r>
            <a:r>
              <a:rPr lang="en-US" sz="2500" dirty="0"/>
              <a:t> (RC23O)</a:t>
            </a:r>
          </a:p>
          <a:p>
            <a:r>
              <a:rPr lang="en-US" sz="2500" dirty="0"/>
              <a:t>Venkata Aravind Nishtala (VN23A)</a:t>
            </a:r>
          </a:p>
          <a:p>
            <a:r>
              <a:rPr lang="en-US" sz="2500" dirty="0"/>
              <a:t>Sai Srinivas Kalavakuri Mihiranka(SB23KL)</a:t>
            </a:r>
          </a:p>
          <a:p>
            <a:endParaRPr lang="en-US" sz="25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C4410-58D6-B496-60C1-04DEFD421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2400" dirty="0"/>
              <a:t>Experimental Results</a:t>
            </a:r>
            <a:endParaRPr lang="en-IN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135689A-D3B0-9CA2-FCBB-5D552CB0AA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0697" y="846235"/>
            <a:ext cx="7693025" cy="3361030"/>
          </a:xfr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9C706DE4-01CD-86DA-F09C-FED289BF6D3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01366" y="4402719"/>
                <a:ext cx="7692887" cy="209015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Open Sans Light" panose="020B0306030504020204" pitchFamily="34" charset="0"/>
                    <a:ea typeface="Open Sans Light" panose="020B0306030504020204" pitchFamily="34" charset="0"/>
                    <a:cs typeface="Open Sans Light" panose="020B0306030504020204" pitchFamily="34" charset="0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Open Sans Light" panose="020B0306030504020204" pitchFamily="34" charset="0"/>
                    <a:ea typeface="Open Sans Light" panose="020B0306030504020204" pitchFamily="34" charset="0"/>
                    <a:cs typeface="Open Sans Light" panose="020B0306030504020204" pitchFamily="34" charset="0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Open Sans Light" panose="020B0306030504020204" pitchFamily="34" charset="0"/>
                    <a:ea typeface="Open Sans Light" panose="020B0306030504020204" pitchFamily="34" charset="0"/>
                    <a:cs typeface="Open Sans Light" panose="020B0306030504020204" pitchFamily="34" charset="0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Open Sans Light" panose="020B0306030504020204" pitchFamily="34" charset="0"/>
                    <a:ea typeface="Open Sans Light" panose="020B0306030504020204" pitchFamily="34" charset="0"/>
                    <a:cs typeface="Open Sans Light" panose="020B0306030504020204" pitchFamily="34" charset="0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Open Sans Light" panose="020B0306030504020204" pitchFamily="34" charset="0"/>
                    <a:ea typeface="Open Sans Light" panose="020B0306030504020204" pitchFamily="34" charset="0"/>
                    <a:cs typeface="Open Sans Light" panose="020B0306030504020204" pitchFamily="34" charset="0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2400" b="1" dirty="0"/>
                  <a:t>Match density for different query sizes 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2000" dirty="0"/>
              </a:p>
              <a:p>
                <a:pPr marL="0" indent="0" algn="ctr">
                  <a:buNone/>
                </a:pPr>
                <a:r>
                  <a:rPr lang="en-US" sz="2000" dirty="0"/>
                  <a:t>    MD =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000" dirty="0"/>
                          <m:t># </m:t>
                        </m:r>
                        <m:r>
                          <m:rPr>
                            <m:nor/>
                          </m:rPr>
                          <a:rPr lang="en-US" sz="2000" dirty="0"/>
                          <m:t>of</m:t>
                        </m:r>
                        <m:r>
                          <m:rPr>
                            <m:nor/>
                          </m:rPr>
                          <a:rPr lang="en-US" sz="2000" dirty="0"/>
                          <m:t> </m:t>
                        </m:r>
                        <m:r>
                          <m:rPr>
                            <m:nor/>
                          </m:rPr>
                          <a:rPr lang="en-US" sz="2000" dirty="0"/>
                          <m:t>Incremental</m:t>
                        </m:r>
                        <m:r>
                          <m:rPr>
                            <m:nor/>
                          </m:rPr>
                          <a:rPr lang="en-US" sz="2000" dirty="0"/>
                          <m:t> </m:t>
                        </m:r>
                        <m:r>
                          <m:rPr>
                            <m:nor/>
                          </m:rPr>
                          <a:rPr lang="en-US" sz="2000" dirty="0"/>
                          <m:t>Matches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000" dirty="0"/>
                          <m:t># </m:t>
                        </m:r>
                        <m:r>
                          <m:rPr>
                            <m:nor/>
                          </m:rPr>
                          <a:rPr lang="en-US" sz="2000" dirty="0"/>
                          <m:t>of</m:t>
                        </m:r>
                        <m:r>
                          <m:rPr>
                            <m:nor/>
                          </m:rPr>
                          <a:rPr lang="en-US" sz="2000" dirty="0"/>
                          <m:t> </m:t>
                        </m:r>
                        <m:r>
                          <m:rPr>
                            <m:nor/>
                          </m:rPr>
                          <a:rPr lang="en-US" sz="2000" dirty="0"/>
                          <m:t>Backtrackings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9C706DE4-01CD-86DA-F09C-FED289BF6D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1366" y="4402719"/>
                <a:ext cx="7692887" cy="2090156"/>
              </a:xfrm>
              <a:prstGeom prst="rect">
                <a:avLst/>
              </a:prstGeom>
              <a:blipFill>
                <a:blip r:embed="rId3"/>
                <a:stretch>
                  <a:fillRect t="-408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5673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06F67-624F-D58F-7F50-7C8780BF6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2400" dirty="0"/>
              <a:t>Experimental Results</a:t>
            </a:r>
            <a:endParaRPr lang="en-IN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3323FB0-8E6D-5C37-ED9B-4135675E75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4354" t="6915"/>
          <a:stretch/>
        </p:blipFill>
        <p:spPr>
          <a:xfrm>
            <a:off x="1602785" y="1022824"/>
            <a:ext cx="6708709" cy="2840685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5D177E1-1772-4CCE-F088-C44467B1DC4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847" t="5287" r="1359"/>
          <a:stretch/>
        </p:blipFill>
        <p:spPr>
          <a:xfrm>
            <a:off x="2341984" y="4035434"/>
            <a:ext cx="5299788" cy="2687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9605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dirty="0"/>
              <a:t>Conclusion </a:t>
            </a:r>
            <a:endParaRPr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CaLiG + KSS = Faster CSM by reducing backtracking.</a:t>
            </a:r>
          </a:p>
          <a:p>
            <a:r>
              <a:rPr lang="en-US" sz="2400" dirty="0"/>
              <a:t>Cost Effective.</a:t>
            </a:r>
          </a:p>
          <a:p>
            <a:r>
              <a:rPr lang="en-US" sz="2400" dirty="0" err="1"/>
              <a:t>CaLiG</a:t>
            </a:r>
            <a:r>
              <a:rPr lang="en-US" sz="2400" dirty="0"/>
              <a:t> improves candidate accuracy.</a:t>
            </a:r>
          </a:p>
          <a:p>
            <a:r>
              <a:rPr lang="en-US" sz="2400" dirty="0"/>
              <a:t>KSS optimizes match generation</a:t>
            </a:r>
          </a:p>
          <a:p>
            <a:r>
              <a:rPr lang="en-US" sz="2400" dirty="0"/>
              <a:t>Great example of indexing and query optimization in streaming databases.</a:t>
            </a:r>
          </a:p>
          <a:p>
            <a:pPr marL="0" indent="0"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E94794F-40AD-C3AC-817B-A3B705B144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46433" y="2527228"/>
            <a:ext cx="6222949" cy="1259681"/>
          </a:xfrm>
        </p:spPr>
        <p:txBody>
          <a:bodyPr>
            <a:normAutofit/>
          </a:bodyPr>
          <a:lstStyle/>
          <a:p>
            <a:r>
              <a:rPr lang="en-US" sz="80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188503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0696" y="365125"/>
            <a:ext cx="7692887" cy="485775"/>
          </a:xfrm>
        </p:spPr>
        <p:txBody>
          <a:bodyPr>
            <a:noAutofit/>
          </a:bodyPr>
          <a:lstStyle/>
          <a:p>
            <a:r>
              <a:rPr sz="3000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0697" y="1104901"/>
            <a:ext cx="7692887" cy="5753099"/>
          </a:xfrm>
        </p:spPr>
        <p:txBody>
          <a:bodyPr>
            <a:normAutofit/>
          </a:bodyPr>
          <a:lstStyle/>
          <a:p>
            <a:r>
              <a:rPr lang="en-US" sz="2400" dirty="0"/>
              <a:t>Graphs are widely used in applications like social networks and cybersecurity.</a:t>
            </a:r>
          </a:p>
          <a:p>
            <a:endParaRPr lang="en-US" sz="2400" dirty="0"/>
          </a:p>
          <a:p>
            <a:r>
              <a:rPr lang="en-US" sz="2400" dirty="0"/>
              <a:t>Streaming graphs evolve dynamically, making subgraph matching challenging.</a:t>
            </a:r>
          </a:p>
          <a:p>
            <a:endParaRPr lang="en-US" sz="2400" dirty="0"/>
          </a:p>
          <a:p>
            <a:r>
              <a:rPr lang="en-US" sz="2400" dirty="0"/>
              <a:t>Continuous Subgraph Matching (CSM) is crucial for tracking graph changes efficiently.</a:t>
            </a:r>
          </a:p>
          <a:p>
            <a:endParaRPr lang="en-US" sz="2400" dirty="0"/>
          </a:p>
          <a:p>
            <a:r>
              <a:rPr lang="en-US" sz="2400" dirty="0"/>
              <a:t>The goal of CSM is to find subgraphs in streaming graph 𝐺</a:t>
            </a:r>
            <a:r>
              <a:rPr lang="en-US" sz="2400" b="1" dirty="0"/>
              <a:t> </a:t>
            </a:r>
            <a:r>
              <a:rPr lang="en-US" sz="2400" dirty="0"/>
              <a:t>that match a query graph 𝑄</a:t>
            </a:r>
            <a:r>
              <a:rPr lang="en-US" sz="2400" b="1" dirty="0"/>
              <a:t>.</a:t>
            </a:r>
          </a:p>
          <a:p>
            <a:endParaRPr lang="en-US" sz="2400" b="1" dirty="0"/>
          </a:p>
          <a:p>
            <a:r>
              <a:rPr lang="en-US" sz="2400" dirty="0"/>
              <a:t>CSM is used in Recommendation Systems, Fraud Detection, Cybersecurity, Social Networks, etc.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24" y="365125"/>
            <a:ext cx="8340436" cy="669348"/>
          </a:xfrm>
        </p:spPr>
        <p:txBody>
          <a:bodyPr>
            <a:noAutofit/>
          </a:bodyPr>
          <a:lstStyle/>
          <a:p>
            <a:r>
              <a:rPr lang="en-US" sz="2900" dirty="0"/>
              <a:t>Why is CSM Challenging?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24" y="775349"/>
            <a:ext cx="7692887" cy="5307302"/>
          </a:xfrm>
        </p:spPr>
        <p:txBody>
          <a:bodyPr>
            <a:noAutofit/>
          </a:bodyPr>
          <a:lstStyle/>
          <a:p>
            <a:endParaRPr lang="en-US" sz="2400" dirty="0"/>
          </a:p>
          <a:p>
            <a:r>
              <a:rPr lang="en-US" sz="2400" dirty="0"/>
              <a:t>Nodes and edges constantly change, making real-time matching hard.</a:t>
            </a:r>
          </a:p>
          <a:p>
            <a:endParaRPr lang="en-US" sz="2400" dirty="0"/>
          </a:p>
          <a:p>
            <a:r>
              <a:rPr lang="en-US" sz="2400" dirty="0"/>
              <a:t>Subgraph isomorphism is NP-hard.</a:t>
            </a:r>
          </a:p>
          <a:p>
            <a:endParaRPr lang="en-US" sz="2400" dirty="0"/>
          </a:p>
          <a:p>
            <a:r>
              <a:rPr lang="en-US" sz="2400" dirty="0"/>
              <a:t>Bottleneck: Incremental match generation dominates cost. </a:t>
            </a:r>
          </a:p>
          <a:p>
            <a:endParaRPr lang="en-US" sz="2400" dirty="0"/>
          </a:p>
          <a:p>
            <a:r>
              <a:rPr lang="en-US" sz="2400" dirty="0"/>
              <a:t>Prior work (e.g., </a:t>
            </a:r>
            <a:r>
              <a:rPr lang="en-US" sz="2400" dirty="0" err="1"/>
              <a:t>TurboFlux</a:t>
            </a:r>
            <a:r>
              <a:rPr lang="en-US" sz="2400" dirty="0"/>
              <a:t>, </a:t>
            </a:r>
            <a:r>
              <a:rPr lang="en-US" sz="2400" dirty="0" err="1"/>
              <a:t>SymBi</a:t>
            </a:r>
            <a:r>
              <a:rPr lang="en-US" sz="2400" dirty="0"/>
              <a:t>) focuses on candidate maintenance, not match generation.</a:t>
            </a:r>
          </a:p>
          <a:p>
            <a:endParaRPr lang="en-US" sz="2400" dirty="0"/>
          </a:p>
          <a:p>
            <a:r>
              <a:rPr lang="en-US" sz="2400" b="1" dirty="0"/>
              <a:t>Key Issue: </a:t>
            </a:r>
            <a:r>
              <a:rPr lang="en-US" sz="2400" dirty="0"/>
              <a:t>Excessive backtracking over large search spaces.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dirty="0"/>
              <a:t>Proposed Solution</a:t>
            </a:r>
            <a:endParaRPr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0697" y="1272852"/>
            <a:ext cx="7692887" cy="5072063"/>
          </a:xfrm>
        </p:spPr>
        <p:txBody>
          <a:bodyPr>
            <a:normAutofit/>
          </a:bodyPr>
          <a:lstStyle/>
          <a:p>
            <a:r>
              <a:rPr lang="en-US" sz="2400" dirty="0"/>
              <a:t>Two innovations to reduce backtracking and speed up CSM.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US" sz="2200" dirty="0" err="1"/>
              <a:t>CaLiG</a:t>
            </a:r>
            <a:r>
              <a:rPr lang="en-US" sz="2200" dirty="0"/>
              <a:t>: A cost-effective index for tighter candidate maintenance.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US" sz="2200" dirty="0"/>
              <a:t>KSS: A new matching paradigm to generate matches with less backtracking. (segments query vertices.)</a:t>
            </a:r>
          </a:p>
          <a:p>
            <a:pPr marL="0" indent="0">
              <a:buNone/>
            </a:pPr>
            <a:endParaRPr lang="en-US" sz="2200" dirty="0"/>
          </a:p>
          <a:p>
            <a:r>
              <a:rPr lang="en-US" sz="2400" b="1" dirty="0"/>
              <a:t>Goal: </a:t>
            </a:r>
            <a:r>
              <a:rPr lang="en-US" sz="2400" dirty="0"/>
              <a:t>Improve performance by reducing search space and computational overhead.</a:t>
            </a:r>
          </a:p>
          <a:p>
            <a:endParaRPr lang="en-US" sz="2400" dirty="0"/>
          </a:p>
          <a:p>
            <a:r>
              <a:rPr lang="en-US" sz="2400" b="1" dirty="0"/>
              <a:t>Claim: </a:t>
            </a:r>
            <a:r>
              <a:rPr lang="en-US" sz="2400" dirty="0"/>
              <a:t>Orders-of-magnitude faster than state-of-the-art (</a:t>
            </a:r>
            <a:r>
              <a:rPr lang="en-US" sz="2400" dirty="0" err="1"/>
              <a:t>TurboFlux</a:t>
            </a:r>
            <a:r>
              <a:rPr lang="en-US" sz="2400" dirty="0"/>
              <a:t>, </a:t>
            </a:r>
            <a:r>
              <a:rPr lang="en-US" sz="2400" dirty="0" err="1"/>
              <a:t>SymBi</a:t>
            </a:r>
            <a:r>
              <a:rPr lang="en-US" sz="2400" dirty="0"/>
              <a:t>).</a:t>
            </a:r>
          </a:p>
          <a:p>
            <a:endParaRPr lang="en-US" sz="2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A82C5-90AD-3192-7F8D-8253ACE79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456" y="470130"/>
            <a:ext cx="7692887" cy="485775"/>
          </a:xfrm>
        </p:spPr>
        <p:txBody>
          <a:bodyPr>
            <a:noAutofit/>
          </a:bodyPr>
          <a:lstStyle/>
          <a:p>
            <a:r>
              <a:rPr lang="en-US" sz="3000" dirty="0"/>
              <a:t>Overview of Approach</a:t>
            </a:r>
            <a:endParaRPr lang="en-IN" sz="30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2E0E6C5-A4BD-29CD-49A7-6805A92CAD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rcRect l="947" t="4128" r="837" b="5411"/>
          <a:stretch/>
        </p:blipFill>
        <p:spPr>
          <a:xfrm>
            <a:off x="252281" y="1077216"/>
            <a:ext cx="8649123" cy="2565918"/>
          </a:xfr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C7CEFD-7AF2-500A-72FE-DF060242E11A}"/>
              </a:ext>
            </a:extLst>
          </p:cNvPr>
          <p:cNvSpPr txBox="1">
            <a:spLocks/>
          </p:cNvSpPr>
          <p:nvPr/>
        </p:nvSpPr>
        <p:spPr>
          <a:xfrm>
            <a:off x="588005" y="3956194"/>
            <a:ext cx="7967989" cy="25659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2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55769B4-387C-B25D-ABE1-88BABA71BF2C}"/>
              </a:ext>
            </a:extLst>
          </p:cNvPr>
          <p:cNvSpPr txBox="1">
            <a:spLocks/>
          </p:cNvSpPr>
          <p:nvPr/>
        </p:nvSpPr>
        <p:spPr>
          <a:xfrm>
            <a:off x="252281" y="3643134"/>
            <a:ext cx="8649123" cy="28924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/>
              <a:t>Offline Phase: </a:t>
            </a:r>
            <a:r>
              <a:rPr lang="en-US" sz="1800" dirty="0"/>
              <a:t>Build the CaLiG index based on 𝑄 and 𝐺, and precompute kernel and shell sets for each edge in 𝑄.</a:t>
            </a:r>
          </a:p>
          <a:p>
            <a:r>
              <a:rPr lang="en-US" sz="1800" b="1" dirty="0"/>
              <a:t>Online Phase:</a:t>
            </a:r>
          </a:p>
          <a:p>
            <a:pPr lvl="1"/>
            <a:r>
              <a:rPr lang="en-US" dirty="0"/>
              <a:t>For edge addition: Update CaLiG to find new candidates, then perform subgraph matching.</a:t>
            </a:r>
          </a:p>
          <a:p>
            <a:pPr lvl="1"/>
            <a:r>
              <a:rPr lang="en-US" dirty="0"/>
              <a:t>For edge deletion: Perform subgraph matching first, then update CaLiG.</a:t>
            </a:r>
          </a:p>
          <a:p>
            <a:r>
              <a:rPr lang="en-US" sz="1800" b="1" dirty="0"/>
              <a:t>Key Components:</a:t>
            </a:r>
          </a:p>
          <a:p>
            <a:pPr lvl="1"/>
            <a:r>
              <a:rPr lang="en-US" b="1" dirty="0"/>
              <a:t>CaLiG Update: </a:t>
            </a:r>
            <a:r>
              <a:rPr lang="en-US" dirty="0"/>
              <a:t>Maintains the index in real-time as the graph changes.</a:t>
            </a:r>
          </a:p>
          <a:p>
            <a:pPr lvl="1"/>
            <a:r>
              <a:rPr lang="en-US" b="1" dirty="0"/>
              <a:t>Incremental Match Generation: </a:t>
            </a:r>
            <a:r>
              <a:rPr lang="en-US" dirty="0"/>
              <a:t>Uses KSS to efficiently find matches without backtracking.</a:t>
            </a:r>
          </a:p>
        </p:txBody>
      </p:sp>
    </p:spTree>
    <p:extLst>
      <p:ext uri="{BB962C8B-B14F-4D97-AF65-F5344CB8AC3E}">
        <p14:creationId xmlns:p14="http://schemas.microsoft.com/office/powerpoint/2010/main" val="3146749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sz="3000" dirty="0"/>
              <a:t>CaLiG: Candidate Lighting Graph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0697" y="951722"/>
            <a:ext cx="7967989" cy="5831633"/>
          </a:xfrm>
        </p:spPr>
        <p:txBody>
          <a:bodyPr>
            <a:normAutofit fontScale="55000" lnSpcReduction="20000"/>
          </a:bodyPr>
          <a:lstStyle/>
          <a:p>
            <a:r>
              <a:rPr sz="3800" dirty="0"/>
              <a:t>A directed graph where each node represents a matching vertex pair</a:t>
            </a:r>
            <a:r>
              <a:rPr lang="en-US" sz="3800" dirty="0"/>
              <a:t> </a:t>
            </a:r>
            <a:r>
              <a:rPr lang="en-IN" sz="3800" dirty="0"/>
              <a:t>(</a:t>
            </a:r>
            <a:r>
              <a:rPr lang="en-US" sz="3800" dirty="0"/>
              <a:t>𝑢</a:t>
            </a:r>
            <a:r>
              <a:rPr lang="en-IN" sz="3800" dirty="0"/>
              <a:t>,</a:t>
            </a:r>
            <a:r>
              <a:rPr lang="en-US" sz="3800" dirty="0"/>
              <a:t>𝑣</a:t>
            </a:r>
            <a:r>
              <a:rPr lang="en-IN" sz="3800" dirty="0"/>
              <a:t>) with on/off states</a:t>
            </a:r>
            <a:r>
              <a:rPr sz="3800" dirty="0"/>
              <a:t>.</a:t>
            </a:r>
            <a:endParaRPr lang="en-US" sz="3800" dirty="0"/>
          </a:p>
          <a:p>
            <a:pPr lvl="1"/>
            <a:r>
              <a:rPr lang="en-US" sz="3800" dirty="0"/>
              <a:t>ON: 𝑣 is a candidate for 𝑢</a:t>
            </a:r>
          </a:p>
          <a:p>
            <a:pPr lvl="1"/>
            <a:r>
              <a:rPr lang="en-US" sz="3800" dirty="0"/>
              <a:t>OFF: pruned.</a:t>
            </a:r>
          </a:p>
          <a:p>
            <a:pPr marL="342900" lvl="1" indent="0">
              <a:buNone/>
            </a:pPr>
            <a:endParaRPr sz="3800" dirty="0"/>
          </a:p>
          <a:p>
            <a:r>
              <a:rPr sz="3800" dirty="0"/>
              <a:t>Maintains only valid candidates, reducing false positives.</a:t>
            </a:r>
            <a:endParaRPr lang="en-US" sz="3800" dirty="0"/>
          </a:p>
          <a:p>
            <a:pPr marL="0" indent="0">
              <a:buNone/>
            </a:pPr>
            <a:endParaRPr sz="3800" dirty="0"/>
          </a:p>
          <a:p>
            <a:r>
              <a:rPr sz="3800" dirty="0"/>
              <a:t>Helps in faster match generation by reducing unnecessary backtracking.</a:t>
            </a:r>
            <a:endParaRPr lang="en-US" sz="3800" dirty="0"/>
          </a:p>
          <a:p>
            <a:endParaRPr lang="en-US" sz="3800" dirty="0"/>
          </a:p>
          <a:p>
            <a:r>
              <a:rPr lang="en-US" sz="3800" dirty="0"/>
              <a:t>Uses injective matching in </a:t>
            </a:r>
            <a:r>
              <a:rPr lang="en-US" sz="3800" dirty="0" err="1"/>
              <a:t>bigraphs</a:t>
            </a:r>
            <a:r>
              <a:rPr lang="en-US" sz="3800" dirty="0"/>
              <a:t> to prune false positives</a:t>
            </a:r>
          </a:p>
          <a:p>
            <a:endParaRPr lang="en-US" sz="3800" dirty="0"/>
          </a:p>
          <a:p>
            <a:r>
              <a:rPr lang="en-US" sz="3800" dirty="0"/>
              <a:t>Create edges between candidate pairs based on graph structure.</a:t>
            </a:r>
          </a:p>
          <a:p>
            <a:endParaRPr lang="en-US" sz="3800" dirty="0"/>
          </a:p>
          <a:p>
            <a:r>
              <a:rPr lang="en-US" sz="3800" dirty="0"/>
              <a:t>Uses propagation mechanisms to refine the index.</a:t>
            </a:r>
          </a:p>
          <a:p>
            <a:pPr lvl="1"/>
            <a:r>
              <a:rPr lang="en-US" sz="3800" dirty="0"/>
              <a:t>OFF-propagation (edge deletion),</a:t>
            </a:r>
          </a:p>
          <a:p>
            <a:pPr lvl="1"/>
            <a:r>
              <a:rPr lang="en-US" sz="3800" dirty="0"/>
              <a:t>ON-propagation (edge addition).</a:t>
            </a:r>
          </a:p>
          <a:p>
            <a:endParaRPr sz="2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sz="3000" dirty="0"/>
              <a:t>Kernel-and-Shell Search (KSS)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0697" y="1104901"/>
            <a:ext cx="7692887" cy="5547826"/>
          </a:xfrm>
        </p:spPr>
        <p:txBody>
          <a:bodyPr>
            <a:normAutofit/>
          </a:bodyPr>
          <a:lstStyle/>
          <a:p>
            <a:r>
              <a:rPr lang="en-US" sz="2200" dirty="0"/>
              <a:t>Splits 𝑄 into kernel (connected cover) and shell (independent) vertices.</a:t>
            </a:r>
          </a:p>
          <a:p>
            <a:pPr lvl="1"/>
            <a:r>
              <a:rPr lang="en-US" sz="1900" dirty="0"/>
              <a:t>Backtrack only on kernel vertices.</a:t>
            </a:r>
          </a:p>
          <a:p>
            <a:pPr lvl="1"/>
            <a:r>
              <a:rPr lang="en-US" sz="1900" dirty="0"/>
              <a:t>Join shell candidates directly—no backtracking!</a:t>
            </a:r>
          </a:p>
          <a:p>
            <a:pPr lvl="1"/>
            <a:endParaRPr lang="en-US" sz="1900" dirty="0"/>
          </a:p>
          <a:p>
            <a:r>
              <a:rPr lang="en-US" sz="2200" dirty="0"/>
              <a:t>Produces incremental matches efficiently without expensive searching.</a:t>
            </a:r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1800" dirty="0"/>
              <a:t>   (a)Query graph                	  (b)Three kernel sets and shell sets.</a:t>
            </a:r>
          </a:p>
          <a:p>
            <a:pPr marL="0" indent="0">
              <a:buNone/>
            </a:pPr>
            <a:r>
              <a:rPr lang="en-US" sz="1800" dirty="0"/>
              <a:t>                     </a:t>
            </a:r>
          </a:p>
          <a:p>
            <a:pPr marL="0" indent="0">
              <a:buNone/>
            </a:pPr>
            <a:r>
              <a:rPr lang="en-US" sz="1800" dirty="0"/>
              <a:t>                    </a:t>
            </a:r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ED91D7F-0BE2-422B-6A95-4A8622A8D0F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7509" t="4754" r="2567" b="10712"/>
          <a:stretch/>
        </p:blipFill>
        <p:spPr>
          <a:xfrm>
            <a:off x="1311127" y="3694339"/>
            <a:ext cx="7292026" cy="162352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sz="3000" dirty="0"/>
              <a:t>KSS Execution Process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Diagram 4">
                <a:extLst>
                  <a:ext uri="{FF2B5EF4-FFF2-40B4-BE49-F238E27FC236}">
                    <a16:creationId xmlns:a16="http://schemas.microsoft.com/office/drawing/2014/main" id="{323D9354-BC82-7ACF-B999-6D0234BE6C92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62218296"/>
                  </p:ext>
                </p:extLst>
              </p:nvPr>
            </p:nvGraphicFramePr>
            <p:xfrm>
              <a:off x="1390262" y="989044"/>
              <a:ext cx="8938726" cy="5906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>
          <p:graphicFrame>
            <p:nvGraphicFramePr>
              <p:cNvPr id="5" name="Diagram 4">
                <a:extLst>
                  <a:ext uri="{FF2B5EF4-FFF2-40B4-BE49-F238E27FC236}">
                    <a16:creationId xmlns:a16="http://schemas.microsoft.com/office/drawing/2014/main" id="{323D9354-BC82-7ACF-B999-6D0234BE6C92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62218296"/>
                  </p:ext>
                </p:extLst>
              </p:nvPr>
            </p:nvGraphicFramePr>
            <p:xfrm>
              <a:off x="1390262" y="989044"/>
              <a:ext cx="8938726" cy="5906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3" r:qs="rId4" r:cs="rId5"/>
              </a:graphicData>
            </a:graphic>
          </p:graphicFrame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sz="3000" dirty="0"/>
              <a:t>Experimental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/>
              <a:t>Tested on SNAP datasets (</a:t>
            </a:r>
            <a:r>
              <a:rPr lang="en-US" sz="2200" dirty="0" err="1"/>
              <a:t>Lastfm</a:t>
            </a:r>
            <a:r>
              <a:rPr lang="en-US" sz="2200" dirty="0"/>
              <a:t>, Facebook, Email, </a:t>
            </a:r>
            <a:r>
              <a:rPr lang="en-US" sz="2200" dirty="0" err="1"/>
              <a:t>Github</a:t>
            </a:r>
            <a:r>
              <a:rPr lang="en-US" sz="2200" dirty="0"/>
              <a:t>, Deezer, Twitch, Skitter, and </a:t>
            </a:r>
            <a:r>
              <a:rPr lang="en-US" sz="2200" dirty="0" err="1"/>
              <a:t>Netflow</a:t>
            </a:r>
            <a:r>
              <a:rPr lang="en-US" sz="2200" dirty="0"/>
              <a:t>).</a:t>
            </a:r>
          </a:p>
          <a:p>
            <a:r>
              <a:rPr lang="en-US" sz="2200" b="1" dirty="0"/>
              <a:t>Speed</a:t>
            </a:r>
            <a:r>
              <a:rPr lang="en-US" sz="2200" dirty="0"/>
              <a:t>: </a:t>
            </a:r>
            <a:r>
              <a:rPr lang="en-US" sz="2200" dirty="0" err="1"/>
              <a:t>CaLiG</a:t>
            </a:r>
            <a:r>
              <a:rPr lang="en-US" sz="2200" dirty="0"/>
              <a:t> is 22x–5963x faster than </a:t>
            </a:r>
            <a:r>
              <a:rPr lang="en-US" sz="2200" dirty="0" err="1"/>
              <a:t>TurboFlux</a:t>
            </a:r>
            <a:r>
              <a:rPr lang="en-US" sz="2200" dirty="0"/>
              <a:t>, 18x–978x faster than </a:t>
            </a:r>
            <a:r>
              <a:rPr lang="en-US" sz="2200" dirty="0" err="1"/>
              <a:t>SymBi</a:t>
            </a:r>
            <a:r>
              <a:rPr lang="en-US" sz="2200" dirty="0"/>
              <a:t>. </a:t>
            </a:r>
          </a:p>
          <a:p>
            <a:r>
              <a:rPr lang="en-IN" sz="2200" b="1" dirty="0"/>
              <a:t>Scalability</a:t>
            </a:r>
            <a:r>
              <a:rPr lang="en-IN" sz="2200" dirty="0"/>
              <a:t>: Handles large queries and graphs.</a:t>
            </a:r>
          </a:p>
          <a:p>
            <a:r>
              <a:rPr lang="en-US" sz="2200" b="1" dirty="0"/>
              <a:t>Match Density</a:t>
            </a:r>
            <a:r>
              <a:rPr lang="en-US" sz="2200" dirty="0"/>
              <a:t>: </a:t>
            </a:r>
            <a:r>
              <a:rPr lang="en-US" sz="2000" dirty="0"/>
              <a:t>Up to 7 orders of better magnitude</a:t>
            </a:r>
          </a:p>
          <a:p>
            <a:endParaRPr lang="en-IN" sz="2200" dirty="0"/>
          </a:p>
          <a:p>
            <a:pPr marL="0" indent="0">
              <a:buNone/>
            </a:pPr>
            <a:endParaRPr lang="en-IN" sz="3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6AA3882-B18B-C5BC-479F-49D3A5A53B9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120"/>
          <a:stretch/>
        </p:blipFill>
        <p:spPr>
          <a:xfrm>
            <a:off x="953015" y="3611703"/>
            <a:ext cx="8008249" cy="281926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FSU">
      <a:dk1>
        <a:srgbClr val="000000"/>
      </a:dk1>
      <a:lt1>
        <a:srgbClr val="FFFFFF"/>
      </a:lt1>
      <a:dk2>
        <a:srgbClr val="782F40"/>
      </a:dk2>
      <a:lt2>
        <a:srgbClr val="E7E6E6"/>
      </a:lt2>
      <a:accent1>
        <a:srgbClr val="782F40"/>
      </a:accent1>
      <a:accent2>
        <a:srgbClr val="CEB888"/>
      </a:accent2>
      <a:accent3>
        <a:srgbClr val="415563"/>
      </a:accent3>
      <a:accent4>
        <a:srgbClr val="5BB8B2"/>
      </a:accent4>
      <a:accent5>
        <a:srgbClr val="FFC72C"/>
      </a:accent5>
      <a:accent6>
        <a:srgbClr val="A6192E"/>
      </a:accent6>
      <a:hlink>
        <a:srgbClr val="782F40"/>
      </a:hlink>
      <a:folHlink>
        <a:srgbClr val="000000"/>
      </a:folHlink>
    </a:clrScheme>
    <a:fontScheme name="Open Sans">
      <a:majorFont>
        <a:latin typeface="Open Sans Semi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FSU_Presentation_Simple" id="{2B49BEDC-AD48-CE4C-B7E7-5AF1DCCB9386}" vid="{B6507CD6-282C-4841-A68B-EFC87463F6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fsu</Template>
  <TotalTime>893</TotalTime>
  <Words>646</Words>
  <Application>Microsoft Office PowerPoint</Application>
  <PresentationFormat>On-screen Show (4:3)</PresentationFormat>
  <Paragraphs>100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Cambria Math</vt:lpstr>
      <vt:lpstr>Open Sans</vt:lpstr>
      <vt:lpstr>Open Sans Light</vt:lpstr>
      <vt:lpstr>Open Sans SemiBold</vt:lpstr>
      <vt:lpstr>Theme1</vt:lpstr>
      <vt:lpstr>Fast Continuous Subgraph Matching   over Streaming Graphs via Backtracking Reduction   </vt:lpstr>
      <vt:lpstr>Introduction</vt:lpstr>
      <vt:lpstr>Why is CSM Challenging?</vt:lpstr>
      <vt:lpstr>Proposed Solution</vt:lpstr>
      <vt:lpstr>Overview of Approach</vt:lpstr>
      <vt:lpstr>CaLiG: Candidate Lighting Graph</vt:lpstr>
      <vt:lpstr>Kernel-and-Shell Search (KSS)</vt:lpstr>
      <vt:lpstr>KSS Execution Process</vt:lpstr>
      <vt:lpstr>Experimental Results</vt:lpstr>
      <vt:lpstr>Experimental Results</vt:lpstr>
      <vt:lpstr>Experimental Results</vt:lpstr>
      <vt:lpstr>Conclusion 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sai s 999</dc:creator>
  <cp:keywords/>
  <dc:description>generated using python-pptx</dc:description>
  <cp:lastModifiedBy>sai s 999</cp:lastModifiedBy>
  <cp:revision>36</cp:revision>
  <dcterms:created xsi:type="dcterms:W3CDTF">2013-01-27T09:14:16Z</dcterms:created>
  <dcterms:modified xsi:type="dcterms:W3CDTF">2025-03-27T03:11:35Z</dcterms:modified>
  <cp:category/>
</cp:coreProperties>
</file>