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258" r:id="rId3"/>
    <p:sldId id="261" r:id="rId4"/>
    <p:sldId id="324" r:id="rId5"/>
    <p:sldId id="325" r:id="rId6"/>
    <p:sldId id="333" r:id="rId7"/>
    <p:sldId id="322" r:id="rId8"/>
    <p:sldId id="330" r:id="rId9"/>
    <p:sldId id="262" r:id="rId10"/>
    <p:sldId id="312" r:id="rId11"/>
    <p:sldId id="321" r:id="rId12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14"/>
    </p:embeddedFont>
    <p:embeddedFont>
      <p:font typeface="Bebas Neue" panose="020B0606020202050201" pitchFamily="34" charset="77"/>
      <p:regular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Nunito Light" panose="020F0302020204030204" pitchFamily="34" charset="0"/>
      <p:regular r:id="rId20"/>
      <p:italic r:id="rId21"/>
    </p:embeddedFont>
    <p:embeddedFont>
      <p:font typeface="Poppins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FD2AC-2E39-C743-8D46-A159F79AEF64}" v="66" dt="2024-04-24T01:44:18.458"/>
  </p1510:revLst>
</p1510:revInfo>
</file>

<file path=ppt/tableStyles.xml><?xml version="1.0" encoding="utf-8"?>
<a:tblStyleLst xmlns:a="http://schemas.openxmlformats.org/drawingml/2006/main" def="{6B7AA739-3D40-42DA-9988-9B8F89EAC911}">
  <a:tblStyle styleId="{6B7AA739-3D40-42DA-9988-9B8F89EAC9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232697-D0E4-4B80-8153-714F30D503E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7"/>
    <p:restoredTop sz="94825"/>
  </p:normalViewPr>
  <p:slideViewPr>
    <p:cSldViewPr snapToGrid="0">
      <p:cViewPr varScale="1">
        <p:scale>
          <a:sx n="164" d="100"/>
          <a:sy n="164" d="100"/>
        </p:scale>
        <p:origin x="2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tham Chadalavada" userId="0b7595ea-be09-4551-b97c-fd06a1dba20f" providerId="ADAL" clId="{25B25C01-2B60-9D49-B80A-575B37EE0B82}"/>
    <pc:docChg chg="undo custSel delSld modSld">
      <pc:chgData name="Gautham Chadalavada" userId="0b7595ea-be09-4551-b97c-fd06a1dba20f" providerId="ADAL" clId="{25B25C01-2B60-9D49-B80A-575B37EE0B82}" dt="2024-02-08T18:21:35.998" v="37" actId="123"/>
      <pc:docMkLst>
        <pc:docMk/>
      </pc:docMkLst>
      <pc:sldChg chg="modSp mod">
        <pc:chgData name="Gautham Chadalavada" userId="0b7595ea-be09-4551-b97c-fd06a1dba20f" providerId="ADAL" clId="{25B25C01-2B60-9D49-B80A-575B37EE0B82}" dt="2024-02-08T16:50:55.407" v="20" actId="20577"/>
        <pc:sldMkLst>
          <pc:docMk/>
          <pc:sldMk cId="0" sldId="258"/>
        </pc:sldMkLst>
        <pc:spChg chg="mod">
          <ac:chgData name="Gautham Chadalavada" userId="0b7595ea-be09-4551-b97c-fd06a1dba20f" providerId="ADAL" clId="{25B25C01-2B60-9D49-B80A-575B37EE0B82}" dt="2024-02-08T16:50:55.407" v="20" actId="20577"/>
          <ac:spMkLst>
            <pc:docMk/>
            <pc:sldMk cId="0" sldId="258"/>
            <ac:spMk id="28" creationId="{B6EC502B-C145-EF2B-BFEC-7B67531CE885}"/>
          </ac:spMkLst>
        </pc:spChg>
      </pc:sldChg>
      <pc:sldChg chg="modSp mod">
        <pc:chgData name="Gautham Chadalavada" userId="0b7595ea-be09-4551-b97c-fd06a1dba20f" providerId="ADAL" clId="{25B25C01-2B60-9D49-B80A-575B37EE0B82}" dt="2024-02-08T18:21:35.998" v="37" actId="123"/>
        <pc:sldMkLst>
          <pc:docMk/>
          <pc:sldMk cId="0" sldId="261"/>
        </pc:sldMkLst>
        <pc:spChg chg="mod">
          <ac:chgData name="Gautham Chadalavada" userId="0b7595ea-be09-4551-b97c-fd06a1dba20f" providerId="ADAL" clId="{25B25C01-2B60-9D49-B80A-575B37EE0B82}" dt="2024-02-08T16:50:59.005" v="30" actId="20577"/>
          <ac:spMkLst>
            <pc:docMk/>
            <pc:sldMk cId="0" sldId="261"/>
            <ac:spMk id="1050" creationId="{00000000-0000-0000-0000-000000000000}"/>
          </ac:spMkLst>
        </pc:spChg>
        <pc:spChg chg="mod">
          <ac:chgData name="Gautham Chadalavada" userId="0b7595ea-be09-4551-b97c-fd06a1dba20f" providerId="ADAL" clId="{25B25C01-2B60-9D49-B80A-575B37EE0B82}" dt="2024-02-08T18:21:35.998" v="37" actId="123"/>
          <ac:spMkLst>
            <pc:docMk/>
            <pc:sldMk cId="0" sldId="261"/>
            <ac:spMk id="1052" creationId="{00000000-0000-0000-0000-000000000000}"/>
          </ac:spMkLst>
        </pc:spChg>
      </pc:sldChg>
      <pc:sldChg chg="del">
        <pc:chgData name="Gautham Chadalavada" userId="0b7595ea-be09-4551-b97c-fd06a1dba20f" providerId="ADAL" clId="{25B25C01-2B60-9D49-B80A-575B37EE0B82}" dt="2024-02-08T16:44:08.075" v="10" actId="2696"/>
        <pc:sldMkLst>
          <pc:docMk/>
          <pc:sldMk cId="708303401" sldId="314"/>
        </pc:sldMkLst>
      </pc:sldChg>
    </pc:docChg>
  </pc:docChgLst>
  <pc:docChgLst>
    <pc:chgData name="Gautham Chadalavada" userId="0b7595ea-be09-4551-b97c-fd06a1dba20f" providerId="ADAL" clId="{5F6FD2AC-2E39-C743-8D46-A159F79AEF64}"/>
    <pc:docChg chg="undo custSel addSld delSld modSld sldOrd modMainMaster">
      <pc:chgData name="Gautham Chadalavada" userId="0b7595ea-be09-4551-b97c-fd06a1dba20f" providerId="ADAL" clId="{5F6FD2AC-2E39-C743-8D46-A159F79AEF64}" dt="2024-04-24T01:44:40.947" v="648" actId="1076"/>
      <pc:docMkLst>
        <pc:docMk/>
      </pc:docMkLst>
      <pc:sldChg chg="modSp mod setBg">
        <pc:chgData name="Gautham Chadalavada" userId="0b7595ea-be09-4551-b97c-fd06a1dba20f" providerId="ADAL" clId="{5F6FD2AC-2E39-C743-8D46-A159F79AEF64}" dt="2024-04-23T03:49:07.761" v="300"/>
        <pc:sldMkLst>
          <pc:docMk/>
          <pc:sldMk cId="0" sldId="256"/>
        </pc:sldMkLst>
        <pc:spChg chg="mod">
          <ac:chgData name="Gautham Chadalavada" userId="0b7595ea-be09-4551-b97c-fd06a1dba20f" providerId="ADAL" clId="{5F6FD2AC-2E39-C743-8D46-A159F79AEF64}" dt="2024-04-23T02:47:19.306" v="6" actId="1076"/>
          <ac:spMkLst>
            <pc:docMk/>
            <pc:sldMk cId="0" sldId="256"/>
            <ac:spMk id="433" creationId="{00000000-0000-0000-0000-000000000000}"/>
          </ac:spMkLst>
        </pc:spChg>
      </pc:sldChg>
      <pc:sldChg chg="modSp mod">
        <pc:chgData name="Gautham Chadalavada" userId="0b7595ea-be09-4551-b97c-fd06a1dba20f" providerId="ADAL" clId="{5F6FD2AC-2E39-C743-8D46-A159F79AEF64}" dt="2024-04-23T03:47:04.137" v="269" actId="20577"/>
        <pc:sldMkLst>
          <pc:docMk/>
          <pc:sldMk cId="0" sldId="258"/>
        </pc:sldMkLst>
        <pc:spChg chg="mod">
          <ac:chgData name="Gautham Chadalavada" userId="0b7595ea-be09-4551-b97c-fd06a1dba20f" providerId="ADAL" clId="{5F6FD2AC-2E39-C743-8D46-A159F79AEF64}" dt="2024-04-23T03:47:04.137" v="269" actId="20577"/>
          <ac:spMkLst>
            <pc:docMk/>
            <pc:sldMk cId="0" sldId="258"/>
            <ac:spMk id="28" creationId="{B6EC502B-C145-EF2B-BFEC-7B67531CE885}"/>
          </ac:spMkLst>
        </pc:spChg>
      </pc:sldChg>
      <pc:sldChg chg="addSp delSp modSp mod setBg">
        <pc:chgData name="Gautham Chadalavada" userId="0b7595ea-be09-4551-b97c-fd06a1dba20f" providerId="ADAL" clId="{5F6FD2AC-2E39-C743-8D46-A159F79AEF64}" dt="2024-04-23T04:31:53.946" v="583"/>
        <pc:sldMkLst>
          <pc:docMk/>
          <pc:sldMk cId="0" sldId="261"/>
        </pc:sldMkLst>
        <pc:spChg chg="mod">
          <ac:chgData name="Gautham Chadalavada" userId="0b7595ea-be09-4551-b97c-fd06a1dba20f" providerId="ADAL" clId="{5F6FD2AC-2E39-C743-8D46-A159F79AEF64}" dt="2024-04-23T02:51:00.784" v="100" actId="20577"/>
          <ac:spMkLst>
            <pc:docMk/>
            <pc:sldMk cId="0" sldId="261"/>
            <ac:spMk id="1050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3:18:52.124" v="133" actId="14100"/>
          <ac:spMkLst>
            <pc:docMk/>
            <pc:sldMk cId="0" sldId="261"/>
            <ac:spMk id="1052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2:51:17.324" v="102" actId="14100"/>
          <ac:spMkLst>
            <pc:docMk/>
            <pc:sldMk cId="0" sldId="261"/>
            <ac:spMk id="1053" creationId="{00000000-0000-0000-0000-000000000000}"/>
          </ac:spMkLst>
        </pc:spChg>
        <pc:grpChg chg="del">
          <ac:chgData name="Gautham Chadalavada" userId="0b7595ea-be09-4551-b97c-fd06a1dba20f" providerId="ADAL" clId="{5F6FD2AC-2E39-C743-8D46-A159F79AEF64}" dt="2024-04-23T02:51:09.167" v="101" actId="478"/>
          <ac:grpSpMkLst>
            <pc:docMk/>
            <pc:sldMk cId="0" sldId="261"/>
            <ac:grpSpMk id="1054" creationId="{00000000-0000-0000-0000-000000000000}"/>
          </ac:grpSpMkLst>
        </pc:grpChg>
        <pc:picChg chg="add mod">
          <ac:chgData name="Gautham Chadalavada" userId="0b7595ea-be09-4551-b97c-fd06a1dba20f" providerId="ADAL" clId="{5F6FD2AC-2E39-C743-8D46-A159F79AEF64}" dt="2024-04-23T03:18:53.939" v="134" actId="1076"/>
          <ac:picMkLst>
            <pc:docMk/>
            <pc:sldMk cId="0" sldId="261"/>
            <ac:picMk id="1026" creationId="{809835DE-E896-29B9-FCAA-64A72476D0B5}"/>
          </ac:picMkLst>
        </pc:picChg>
      </pc:sldChg>
      <pc:sldChg chg="addSp delSp modSp mod">
        <pc:chgData name="Gautham Chadalavada" userId="0b7595ea-be09-4551-b97c-fd06a1dba20f" providerId="ADAL" clId="{5F6FD2AC-2E39-C743-8D46-A159F79AEF64}" dt="2024-04-23T04:04:26.087" v="503" actId="1076"/>
        <pc:sldMkLst>
          <pc:docMk/>
          <pc:sldMk cId="0" sldId="262"/>
        </pc:sldMkLst>
        <pc:spChg chg="mod">
          <ac:chgData name="Gautham Chadalavada" userId="0b7595ea-be09-4551-b97c-fd06a1dba20f" providerId="ADAL" clId="{5F6FD2AC-2E39-C743-8D46-A159F79AEF64}" dt="2024-04-23T03:54:19.633" v="316" actId="20577"/>
          <ac:spMkLst>
            <pc:docMk/>
            <pc:sldMk cId="0" sldId="262"/>
            <ac:spMk id="1075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3:55:20.868" v="414" actId="5793"/>
          <ac:spMkLst>
            <pc:docMk/>
            <pc:sldMk cId="0" sldId="262"/>
            <ac:spMk id="1076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087" creationId="{0AC3205D-F63C-9AE1-C358-40774794F3E6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0" creationId="{A38F1839-26A8-6B25-6177-8E628B9A4576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1" creationId="{9F425E17-341D-D2C3-0CF9-D3F3A0C1107A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2" creationId="{357A100F-11D9-60BC-40FF-D565FD8EEF7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3" creationId="{9518B051-8F9D-64A2-6E08-48E9A5384B5D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4" creationId="{6B3CC30B-8245-7257-27A9-3AA983E6C23D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5" creationId="{5A20CF04-A82F-9E2E-C19C-30C72432B374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6" creationId="{C1875CEA-7236-F50B-1DCC-E0F862674A0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7" creationId="{5B8E490F-C229-A51C-444D-B97DB5B43E5E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8" creationId="{FAF3BB4C-917D-88DF-4F9C-D571085E8429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89" creationId="{A4C33A6E-4C3C-9602-8ADF-FA5C016EAE21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90" creationId="{1625AFDA-DF77-070F-CAE5-1449115274A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91" creationId="{095886DD-B390-EC2D-E505-004B0EBB104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92" creationId="{55000A74-BBE0-EDEC-BF74-7F9DEF87889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93" creationId="{0B050137-4CFC-B832-B3D0-6BA85020F47C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94" creationId="{6D040946-0980-C31B-87C1-8035A423BD3F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95" creationId="{E751D46B-AB99-15C4-F88B-FC4297BF17B9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96" creationId="{0960D4CD-28BC-CC4A-E49A-38910EED4C20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297" creationId="{16BACA09-A3F1-9096-5D42-6C1DB5E68F8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14" creationId="{5C8ADB0C-85F8-A465-8253-32B7686974B7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15" creationId="{1F8157C1-3878-590F-8980-CD7B128C6588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16" creationId="{4EE3E5F0-0726-D0FC-4FA0-D95BB7295876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17" creationId="{E0A68332-C4E2-5482-DBB1-9CC0A78456C0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18" creationId="{FA703E48-B7A8-D489-DA58-60561341049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19" creationId="{EA0A7A3A-403B-4777-2183-6ECC55D670BB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0" creationId="{D9F9B8A7-DAC2-00E2-2AF7-E3C44F0959AF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1" creationId="{9398A8E9-AA76-E52C-A8D4-E41655017067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2" creationId="{3844D6AA-A5C7-2112-00C0-C2364FC624B7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3" creationId="{A0097102-64D2-FF1F-10DF-516CF74811C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4" creationId="{61A827F7-A64A-A890-E539-8D436A56C04B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5" creationId="{97314CA9-1486-687E-58C8-7ED4675F5AD9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6" creationId="{6A5E47D2-59A3-6EDE-3A4B-2F7F6D8ACF4A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7" creationId="{0CB23538-B394-4336-B73B-AE596200D346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8" creationId="{BA5CDBC0-2688-3C26-3B08-CE20036864EC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29" creationId="{9A29A93F-3EF4-121D-6B60-32DA1D381514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0" creationId="{B9EF4BC7-AA41-D29F-7978-1931EE6C062F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1" creationId="{6B595AAD-CD31-7014-FAAC-DA3899BB4864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2" creationId="{A1A2164A-CCD7-8C6A-1125-2A5AC45B65C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3" creationId="{D787D5F6-4921-496E-2657-DDA241A19EE2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4" creationId="{9F6BF997-434C-4726-2F53-F1A31AF33168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5" creationId="{08EDC1FC-0532-CAC6-D427-4953EFA9313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6" creationId="{E8FA137A-ACB3-4DD7-238C-B0794B70470E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7" creationId="{63F29534-F7F6-D671-A2C2-CA99200902D0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8" creationId="{26B065CC-5D78-753C-6019-E608968D1D7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39" creationId="{C83F4E00-49B4-FBB2-472E-3400635D1DFC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0" creationId="{B465E6E2-B9C2-B315-DD23-85958A3A3E6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1" creationId="{ED03EB13-7079-79C6-20AD-3092E3EDE16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2" creationId="{AB099E5B-CE47-E6F8-4D8C-1A67EE3029FB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3" creationId="{60E53155-97EF-7D95-B55E-14E537E3138B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4" creationId="{3CD1FC6E-8DEE-FDF9-82CF-1FB45219299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5" creationId="{2AB9D00C-C5D9-10D0-A536-76283AEA55D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6" creationId="{E238D9F7-40AE-8AA1-1AB9-B46E40078FA6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7" creationId="{330F5263-FEA9-6580-F8D4-BEFF9B14053A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8" creationId="{5B71D5ED-7F20-101A-7CC5-7E732D1002DF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49" creationId="{D2302C87-7C6E-862F-3154-327868B0B287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0" creationId="{DF7A5A70-407B-91F2-F3E2-700ED796F0FB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1" creationId="{F168ECE8-636A-02A7-1B10-066A04C9982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2" creationId="{E06AC450-F917-2C8B-1B50-A5AE2AF489C7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3" creationId="{FA1F86B7-9E07-2AF6-823E-BE57FF7C051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4" creationId="{8312AD1F-3DE1-C940-4CD0-544B6D93B294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5" creationId="{35E2739D-9093-5760-859A-D280429B67AD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6" creationId="{416B7FB2-1C34-F6FA-B691-91731BE2ECC9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7" creationId="{45A5214D-0C43-5ACC-3541-9134356FCBD8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8" creationId="{70956AEA-D872-8D58-9366-53246F848D10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59" creationId="{7D1D1292-EBBF-D414-1160-DBC32768264C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0" creationId="{7F2FA9BA-C0E1-10AF-38BB-4AB646463C7E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1" creationId="{34531DB7-51B0-FF89-7FE5-9BD093F12A7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3" creationId="{33524508-0325-8106-C39A-FDDF9798FC1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4" creationId="{584B7CAD-4F44-9759-0593-67FE6EE6A6AC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5" creationId="{66645245-F003-98E9-F60B-673F5779B838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6" creationId="{31E288B9-AEC4-690C-9B40-A829D8B38C09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7" creationId="{A4671049-63C3-CFDD-A9CB-98DBE050EE97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8" creationId="{72B6970D-42C5-4521-3BE9-A383AE6E4BA9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69" creationId="{FADA223F-3595-50AE-BDCE-73CCF1392A8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0" creationId="{A086E93A-6E2E-BE67-9F02-35E0AB551094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1" creationId="{1E296462-37A0-0EE5-C2D3-BE2AC727F96F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2" creationId="{AC3E8429-AF0C-B7A5-C578-ACB0DCCB6739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3" creationId="{AF1E108D-2162-86C6-8AC1-882529025AA0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4" creationId="{E87A2221-CF7B-E77A-8ECE-43EFF9F75B1D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5" creationId="{B74411D9-EF46-CF74-116B-E17818E9A69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6" creationId="{94FF0661-9B0F-A89C-5521-CFCCD80B22F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7" creationId="{86F5D0A9-56C6-8956-E619-56EEA81AB2F5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8" creationId="{91FE6164-04B3-E4EB-AEA0-562AB9BFB407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79" creationId="{7E7F6D64-90E0-2794-B9F3-AFD71E7E1BA9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0" creationId="{E47D309B-FD90-2386-39AF-8E4B7E17A6E1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1" creationId="{0AB5E5CE-EEC9-7CC6-B177-05B10C2EB9BC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2" creationId="{9FDEE418-3D74-DECC-3015-E5CA5866E12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3" creationId="{9685D180-D7C4-5DB8-3DD5-7C4015D6682D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4" creationId="{1A9CC873-3CEB-575B-AC07-63758F3CDAFC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5" creationId="{44764FBC-DF36-5C3C-EDB4-E40E0663277B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6" creationId="{6A93BC0F-1CA3-2F5C-5A62-DE2E7485520C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7" creationId="{DBE8339E-1392-33F5-A0E2-AB47CB540998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8" creationId="{ABD984F2-02C4-22F1-3A41-91D5B586D066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89" creationId="{D5EE8E2B-A9EB-BA6F-A8CE-E4340E96455B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90" creationId="{14A29037-3ED3-9443-6262-3EC1812BD867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91" creationId="{FEAC2441-7D5E-798A-3F89-9B4ED6787593}"/>
          </ac:spMkLst>
        </pc:spChg>
        <pc:spChg chg="mod">
          <ac:chgData name="Gautham Chadalavada" userId="0b7595ea-be09-4551-b97c-fd06a1dba20f" providerId="ADAL" clId="{5F6FD2AC-2E39-C743-8D46-A159F79AEF64}" dt="2024-04-23T04:04:24.043" v="502"/>
          <ac:spMkLst>
            <pc:docMk/>
            <pc:sldMk cId="0" sldId="262"/>
            <ac:spMk id="1392" creationId="{050A41A1-5433-F34E-9570-FDC12973851E}"/>
          </ac:spMkLst>
        </pc:spChg>
        <pc:grpChg chg="add del">
          <ac:chgData name="Gautham Chadalavada" userId="0b7595ea-be09-4551-b97c-fd06a1dba20f" providerId="ADAL" clId="{5F6FD2AC-2E39-C743-8D46-A159F79AEF64}" dt="2024-04-23T04:04:23.083" v="501" actId="478"/>
          <ac:grpSpMkLst>
            <pc:docMk/>
            <pc:sldMk cId="0" sldId="262"/>
            <ac:grpSpMk id="2" creationId="{B46848F6-CCE8-FDA7-36C1-7E418C76DF6A}"/>
          </ac:grpSpMkLst>
        </pc:grpChg>
        <pc:grpChg chg="add mod">
          <ac:chgData name="Gautham Chadalavada" userId="0b7595ea-be09-4551-b97c-fd06a1dba20f" providerId="ADAL" clId="{5F6FD2AC-2E39-C743-8D46-A159F79AEF64}" dt="2024-04-23T04:04:26.087" v="503" actId="1076"/>
          <ac:grpSpMkLst>
            <pc:docMk/>
            <pc:sldMk cId="0" sldId="262"/>
            <ac:grpSpMk id="1077" creationId="{F9954AD2-BF3B-1460-9EE2-3AA603A723EA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78" creationId="{53DE7CE7-5DDD-24B7-027A-38A851455FF3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79" creationId="{3CCB6CA7-C434-72E4-BC90-5900B118CED1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80" creationId="{D43879F6-26E4-2C01-E253-CCA2EB7E7007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81" creationId="{F4282841-B2AC-A6DE-324F-62325DFF0D46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82" creationId="{31B94757-8725-73BE-FE5A-3655D74A7DBD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83" creationId="{40F1B94A-6CEC-0C80-09B9-9A027EB56322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84" creationId="{FF885C0F-E7E4-7302-1201-9B4BC80A51C1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85" creationId="{567A5495-ADB0-A265-177D-CB3FFC4D7C28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086" creationId="{F0D61271-B5EA-1A06-6170-B7A557E2DDF1}"/>
          </ac:grpSpMkLst>
        </pc:grpChg>
        <pc:grpChg chg="mod">
          <ac:chgData name="Gautham Chadalavada" userId="0b7595ea-be09-4551-b97c-fd06a1dba20f" providerId="ADAL" clId="{5F6FD2AC-2E39-C743-8D46-A159F79AEF64}" dt="2024-04-23T04:04:24.043" v="502"/>
          <ac:grpSpMkLst>
            <pc:docMk/>
            <pc:sldMk cId="0" sldId="262"/>
            <ac:grpSpMk id="1362" creationId="{B4CCC933-7EC3-9E4D-43F3-BF68A21F3AEC}"/>
          </ac:grpSpMkLst>
        </pc:grpChg>
      </pc:sldChg>
      <pc:sldChg chg="addSp delSp modSp mod">
        <pc:chgData name="Gautham Chadalavada" userId="0b7595ea-be09-4551-b97c-fd06a1dba20f" providerId="ADAL" clId="{5F6FD2AC-2E39-C743-8D46-A159F79AEF64}" dt="2024-04-23T20:59:27.597" v="611" actId="123"/>
        <pc:sldMkLst>
          <pc:docMk/>
          <pc:sldMk cId="275983308" sldId="312"/>
        </pc:sldMkLst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" creationId="{2C0A8BD7-7A4A-191D-0738-D8B2F5F4936E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9" creationId="{3D06A8F3-57D1-4ED9-0412-7C73592D1B3D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0" creationId="{F0316CB7-E347-4F68-E664-C6D9EA40FB03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1" creationId="{DD4F22EF-DE88-0AAB-3876-0D918F5222D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2" creationId="{D91555B1-BCCA-8A85-66A1-82040D4F540E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5" creationId="{0F603F5A-E506-43BC-CFB6-EFD058754920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6" creationId="{06F02983-E0B5-8E65-3250-3D7700260574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7" creationId="{CF7F3602-414D-31E3-F418-020782D683A0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8" creationId="{4FFF46B9-A34F-870C-69A2-175EDADF72BB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9" creationId="{9BD13EF2-3EE5-E811-2858-C69E85FA7DCC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0" creationId="{F9E09FB5-7169-E404-9208-72BDFB13B5CC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1" creationId="{B60B542F-11B2-0614-50EB-4D4E11558258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2" creationId="{0AFE23F1-ED8E-F2B6-A4CA-8100D36FC173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3" creationId="{0F1C6CBF-E317-5685-7A3F-6D6ED2B03D51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4" creationId="{08FA9B2B-4936-B5D5-E6D3-F2B3378FBDB1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5" creationId="{194A8842-E8F3-16F4-C52F-E648E620D221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6" creationId="{CF6FCFE2-1D07-B482-78FA-58CEE94A3748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7" creationId="{0BA8AAC6-E5D7-F568-8B27-7FEE6D5E374D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8" creationId="{DD4E1077-7408-D176-A40B-B4D04D7CDC15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29" creationId="{FF50263A-65BB-4CEC-C995-B0296672ACB9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0" creationId="{2B3430D0-3EEC-BD60-51D9-D411F1FF03DA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1" creationId="{32A163B0-AAF2-591C-1383-D6A07C58A32C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2" creationId="{8C3662C6-42B8-B0A0-8BA9-3675D8772BFB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3" creationId="{794B9769-DE49-3DCA-9324-5D3C4736ACA3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4" creationId="{D186E9BF-99CB-7CF5-8916-3C61ED150757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5" creationId="{E9EB12B1-EE55-0D59-E942-5402146F5BBE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6" creationId="{BD2B0569-5615-F684-63C4-589959DBAB7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7" creationId="{80EA86A9-05DD-A5B3-552C-820E1EF615A7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8" creationId="{D8B78449-80AC-A38C-9CBC-778B8EFE9D9D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39" creationId="{E6DF685C-9626-BF53-F82E-31609BAD602B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0" creationId="{A39E07A3-630B-3FB1-4C0A-CD809DC35666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1" creationId="{1B9092D7-C4F6-CE86-D3C6-EFD2F6A755C6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2" creationId="{8397AB04-0CF3-05A5-5B46-0C52B9923531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3" creationId="{C06582DC-8081-D3A6-2969-3CEDBBCDC65A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4" creationId="{F1BF014F-7D00-3050-36CC-EA78E3630455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5" creationId="{DE592D5D-3A13-75AF-DE70-3227402892F4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6" creationId="{4672A7A7-0DCD-378B-BDE1-44F198F75C41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7" creationId="{C761C5AB-2321-3C25-80A7-616741994EB6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8" creationId="{1777D091-E128-B699-7110-DD76BD33D81E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49" creationId="{FE688188-09BA-6B75-A176-D4EA13904542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0" creationId="{4F3D2A48-4FAA-4D64-C85C-C8078AC86B8C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1" creationId="{C3027FAD-8854-5B37-FDE5-54BFAA1BB6E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2" creationId="{910AEC65-609B-0AB6-2F8B-10AFEE345A78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3" creationId="{EDC3392B-0647-4417-8B42-D5ECB71718A6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4" creationId="{80C5E876-3791-88B2-E947-EF7602B290C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5" creationId="{7BD3ED57-8DB1-7072-D4DA-F36D655D728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6" creationId="{261B65B0-1F25-32FA-FC50-D299D3CB301A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7" creationId="{E6255EA5-E0E7-1556-8244-A5B85C9DCF08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8" creationId="{A4E9C83C-B156-6A2D-95BE-EEDF87AC17D5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59" creationId="{1A8E95E3-ADE8-CD67-0281-F97F21AFC2EB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60" creationId="{AF1BF8D7-A0C3-B4D9-74B5-FB939F3AEFBA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61" creationId="{CA0C959C-F86D-EF0E-FF52-3A22D51AB925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62" creationId="{365A662A-4F05-1661-958D-5E454BF95FF3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63" creationId="{6A562B17-AB73-80BF-66E2-112004744891}"/>
          </ac:spMkLst>
        </pc:spChg>
        <pc:spChg chg="mod">
          <ac:chgData name="Gautham Chadalavada" userId="0b7595ea-be09-4551-b97c-fd06a1dba20f" providerId="ADAL" clId="{5F6FD2AC-2E39-C743-8D46-A159F79AEF64}" dt="2024-04-23T04:15:55.442" v="559"/>
          <ac:spMkLst>
            <pc:docMk/>
            <pc:sldMk cId="275983308" sldId="312"/>
            <ac:spMk id="1050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20:59:27.597" v="611" actId="123"/>
          <ac:spMkLst>
            <pc:docMk/>
            <pc:sldMk cId="275983308" sldId="312"/>
            <ac:spMk id="1052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0" creationId="{2EADD176-495E-AAD2-04DB-53FF13C0B1E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1" creationId="{B4C2A867-BD1E-3179-FD88-2C7DACCA3ED9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2" creationId="{A660574E-A0DA-BC9B-B2D8-BC6173118B1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3" creationId="{F99E4F0C-4993-6AE7-2068-06CFAF90F00A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4" creationId="{75228522-D69F-0968-9A38-03FBAF46640A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5" creationId="{11ED7C32-F670-3682-07DB-CDFA62DBC6D2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6" creationId="{22BCBDDF-7EBB-9100-1160-792E002C3B0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7" creationId="{9958DDCE-9589-836B-B952-18E2CAE9471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8" creationId="{32E52FCF-CAF5-4941-2AD2-F5A26038C8D5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59" creationId="{7309C2AE-FF71-E927-2053-BCAA892EB0B9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60" creationId="{7314E7D8-A6B5-D38A-A757-DCC95F361AAB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61" creationId="{456AA1A0-1DED-C8E9-2EB0-1A7F9BA3BE8F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62" creationId="{5618DDC1-73F4-2F38-AC39-E41E6F1654E4}"/>
          </ac:spMkLst>
        </pc:spChg>
        <pc:spChg chg="mod">
          <ac:chgData name="Gautham Chadalavada" userId="0b7595ea-be09-4551-b97c-fd06a1dba20f" providerId="ADAL" clId="{5F6FD2AC-2E39-C743-8D46-A159F79AEF64}" dt="2024-04-23T04:23:01.589" v="578"/>
          <ac:spMkLst>
            <pc:docMk/>
            <pc:sldMk cId="275983308" sldId="312"/>
            <ac:spMk id="1363" creationId="{5537D9EE-B976-8592-0A9B-99A3F97D7FD0}"/>
          </ac:spMkLst>
        </pc:spChg>
        <pc:grpChg chg="add mod">
          <ac:chgData name="Gautham Chadalavada" userId="0b7595ea-be09-4551-b97c-fd06a1dba20f" providerId="ADAL" clId="{5F6FD2AC-2E39-C743-8D46-A159F79AEF64}" dt="2024-04-23T04:23:03.478" v="579" actId="1076"/>
          <ac:grpSpMkLst>
            <pc:docMk/>
            <pc:sldMk cId="275983308" sldId="312"/>
            <ac:grpSpMk id="2" creationId="{F9DEBAE1-96A4-863E-5DB8-229FD57202AD}"/>
          </ac:grpSpMkLst>
        </pc:grpChg>
        <pc:grpChg chg="mod">
          <ac:chgData name="Gautham Chadalavada" userId="0b7595ea-be09-4551-b97c-fd06a1dba20f" providerId="ADAL" clId="{5F6FD2AC-2E39-C743-8D46-A159F79AEF64}" dt="2024-04-23T04:23:01.589" v="578"/>
          <ac:grpSpMkLst>
            <pc:docMk/>
            <pc:sldMk cId="275983308" sldId="312"/>
            <ac:grpSpMk id="4" creationId="{A6201AF4-DAE4-7888-CF1F-5366E301477C}"/>
          </ac:grpSpMkLst>
        </pc:grpChg>
        <pc:grpChg chg="mod">
          <ac:chgData name="Gautham Chadalavada" userId="0b7595ea-be09-4551-b97c-fd06a1dba20f" providerId="ADAL" clId="{5F6FD2AC-2E39-C743-8D46-A159F79AEF64}" dt="2024-04-23T04:23:01.589" v="578"/>
          <ac:grpSpMkLst>
            <pc:docMk/>
            <pc:sldMk cId="275983308" sldId="312"/>
            <ac:grpSpMk id="5" creationId="{3E8CD41C-C6EC-F6DB-CFC9-F975E31F24FA}"/>
          </ac:grpSpMkLst>
        </pc:grpChg>
        <pc:grpChg chg="mod">
          <ac:chgData name="Gautham Chadalavada" userId="0b7595ea-be09-4551-b97c-fd06a1dba20f" providerId="ADAL" clId="{5F6FD2AC-2E39-C743-8D46-A159F79AEF64}" dt="2024-04-23T04:23:01.589" v="578"/>
          <ac:grpSpMkLst>
            <pc:docMk/>
            <pc:sldMk cId="275983308" sldId="312"/>
            <ac:grpSpMk id="6" creationId="{8F6FF6B3-7E19-A922-A9FA-EE9DB331E698}"/>
          </ac:grpSpMkLst>
        </pc:grpChg>
        <pc:grpChg chg="mod">
          <ac:chgData name="Gautham Chadalavada" userId="0b7595ea-be09-4551-b97c-fd06a1dba20f" providerId="ADAL" clId="{5F6FD2AC-2E39-C743-8D46-A159F79AEF64}" dt="2024-04-23T04:23:01.589" v="578"/>
          <ac:grpSpMkLst>
            <pc:docMk/>
            <pc:sldMk cId="275983308" sldId="312"/>
            <ac:grpSpMk id="7" creationId="{46B1B866-8BC5-40A9-D4A2-FFA9B3E93A61}"/>
          </ac:grpSpMkLst>
        </pc:grpChg>
        <pc:grpChg chg="mod">
          <ac:chgData name="Gautham Chadalavada" userId="0b7595ea-be09-4551-b97c-fd06a1dba20f" providerId="ADAL" clId="{5F6FD2AC-2E39-C743-8D46-A159F79AEF64}" dt="2024-04-23T04:23:01.589" v="578"/>
          <ac:grpSpMkLst>
            <pc:docMk/>
            <pc:sldMk cId="275983308" sldId="312"/>
            <ac:grpSpMk id="8" creationId="{58FC678A-95B7-A7DB-576C-5D79ED69D570}"/>
          </ac:grpSpMkLst>
        </pc:grpChg>
        <pc:grpChg chg="mod">
          <ac:chgData name="Gautham Chadalavada" userId="0b7595ea-be09-4551-b97c-fd06a1dba20f" providerId="ADAL" clId="{5F6FD2AC-2E39-C743-8D46-A159F79AEF64}" dt="2024-04-23T04:23:01.589" v="578"/>
          <ac:grpSpMkLst>
            <pc:docMk/>
            <pc:sldMk cId="275983308" sldId="312"/>
            <ac:grpSpMk id="13" creationId="{E6ACFB18-4351-6F8B-EF3C-29DFACD02384}"/>
          </ac:grpSpMkLst>
        </pc:grpChg>
        <pc:grpChg chg="mod">
          <ac:chgData name="Gautham Chadalavada" userId="0b7595ea-be09-4551-b97c-fd06a1dba20f" providerId="ADAL" clId="{5F6FD2AC-2E39-C743-8D46-A159F79AEF64}" dt="2024-04-23T04:23:01.589" v="578"/>
          <ac:grpSpMkLst>
            <pc:docMk/>
            <pc:sldMk cId="275983308" sldId="312"/>
            <ac:grpSpMk id="14" creationId="{631DD51B-0F67-A49E-4243-6F63A7BFDB30}"/>
          </ac:grpSpMkLst>
        </pc:grpChg>
        <pc:grpChg chg="del">
          <ac:chgData name="Gautham Chadalavada" userId="0b7595ea-be09-4551-b97c-fd06a1dba20f" providerId="ADAL" clId="{5F6FD2AC-2E39-C743-8D46-A159F79AEF64}" dt="2024-04-23T04:04:20.111" v="500" actId="21"/>
          <ac:grpSpMkLst>
            <pc:docMk/>
            <pc:sldMk cId="275983308" sldId="312"/>
            <ac:grpSpMk id="1242" creationId="{1389E4DD-67F0-5CF8-8161-EE2FA776D7CE}"/>
          </ac:grpSpMkLst>
        </pc:grpChg>
      </pc:sldChg>
      <pc:sldChg chg="addSp delSp modSp mod setBg">
        <pc:chgData name="Gautham Chadalavada" userId="0b7595ea-be09-4551-b97c-fd06a1dba20f" providerId="ADAL" clId="{5F6FD2AC-2E39-C743-8D46-A159F79AEF64}" dt="2024-04-23T04:32:10.308" v="587"/>
        <pc:sldMkLst>
          <pc:docMk/>
          <pc:sldMk cId="1616534500" sldId="322"/>
        </pc:sldMkLst>
        <pc:spChg chg="add del mod">
          <ac:chgData name="Gautham Chadalavada" userId="0b7595ea-be09-4551-b97c-fd06a1dba20f" providerId="ADAL" clId="{5F6FD2AC-2E39-C743-8D46-A159F79AEF64}" dt="2024-04-23T03:48:45.880" v="298" actId="478"/>
          <ac:spMkLst>
            <pc:docMk/>
            <pc:sldMk cId="1616534500" sldId="322"/>
            <ac:spMk id="3" creationId="{E7B58874-4D94-5B70-BD2A-75542BC71935}"/>
          </ac:spMkLst>
        </pc:spChg>
        <pc:spChg chg="mod">
          <ac:chgData name="Gautham Chadalavada" userId="0b7595ea-be09-4551-b97c-fd06a1dba20f" providerId="ADAL" clId="{5F6FD2AC-2E39-C743-8D46-A159F79AEF64}" dt="2024-04-23T03:47:22.708" v="283" actId="20577"/>
          <ac:spMkLst>
            <pc:docMk/>
            <pc:sldMk cId="1616534500" sldId="322"/>
            <ac:spMk id="1075" creationId="{00000000-0000-0000-0000-000000000000}"/>
          </ac:spMkLst>
        </pc:spChg>
        <pc:spChg chg="del mod">
          <ac:chgData name="Gautham Chadalavada" userId="0b7595ea-be09-4551-b97c-fd06a1dba20f" providerId="ADAL" clId="{5F6FD2AC-2E39-C743-8D46-A159F79AEF64}" dt="2024-04-23T03:47:37.360" v="286" actId="478"/>
          <ac:spMkLst>
            <pc:docMk/>
            <pc:sldMk cId="1616534500" sldId="322"/>
            <ac:spMk id="1076" creationId="{00000000-0000-0000-0000-000000000000}"/>
          </ac:spMkLst>
        </pc:spChg>
        <pc:grpChg chg="del">
          <ac:chgData name="Gautham Chadalavada" userId="0b7595ea-be09-4551-b97c-fd06a1dba20f" providerId="ADAL" clId="{5F6FD2AC-2E39-C743-8D46-A159F79AEF64}" dt="2024-04-23T03:47:32.627" v="284" actId="478"/>
          <ac:grpSpMkLst>
            <pc:docMk/>
            <pc:sldMk cId="1616534500" sldId="322"/>
            <ac:grpSpMk id="1393" creationId="{66CFA28B-BC43-914D-B6F5-B577E67E190A}"/>
          </ac:grpSpMkLst>
        </pc:grpChg>
        <pc:picChg chg="add mod modCrop">
          <ac:chgData name="Gautham Chadalavada" userId="0b7595ea-be09-4551-b97c-fd06a1dba20f" providerId="ADAL" clId="{5F6FD2AC-2E39-C743-8D46-A159F79AEF64}" dt="2024-04-23T03:49:59.354" v="303" actId="1076"/>
          <ac:picMkLst>
            <pc:docMk/>
            <pc:sldMk cId="1616534500" sldId="322"/>
            <ac:picMk id="5" creationId="{0B030A01-8222-8302-DD7C-4332B043AF88}"/>
          </ac:picMkLst>
        </pc:picChg>
      </pc:sldChg>
      <pc:sldChg chg="add">
        <pc:chgData name="Gautham Chadalavada" userId="0b7595ea-be09-4551-b97c-fd06a1dba20f" providerId="ADAL" clId="{5F6FD2AC-2E39-C743-8D46-A159F79AEF64}" dt="2024-04-23T02:50:53.135" v="88" actId="2890"/>
        <pc:sldMkLst>
          <pc:docMk/>
          <pc:sldMk cId="1373523418" sldId="324"/>
        </pc:sldMkLst>
      </pc:sldChg>
      <pc:sldChg chg="addSp delSp modSp add mod">
        <pc:chgData name="Gautham Chadalavada" userId="0b7595ea-be09-4551-b97c-fd06a1dba20f" providerId="ADAL" clId="{5F6FD2AC-2E39-C743-8D46-A159F79AEF64}" dt="2024-04-23T03:54:26.514" v="318"/>
        <pc:sldMkLst>
          <pc:docMk/>
          <pc:sldMk cId="551298892" sldId="325"/>
        </pc:sldMkLst>
        <pc:spChg chg="add mod">
          <ac:chgData name="Gautham Chadalavada" userId="0b7595ea-be09-4551-b97c-fd06a1dba20f" providerId="ADAL" clId="{5F6FD2AC-2E39-C743-8D46-A159F79AEF64}" dt="2024-04-23T03:36:08.651" v="185" actId="14100"/>
          <ac:spMkLst>
            <pc:docMk/>
            <pc:sldMk cId="551298892" sldId="325"/>
            <ac:spMk id="2" creationId="{438B60AA-90E7-E6C2-F88E-145B98C9137B}"/>
          </ac:spMkLst>
        </pc:spChg>
        <pc:spChg chg="add">
          <ac:chgData name="Gautham Chadalavada" userId="0b7595ea-be09-4551-b97c-fd06a1dba20f" providerId="ADAL" clId="{5F6FD2AC-2E39-C743-8D46-A159F79AEF64}" dt="2024-04-23T03:36:17.452" v="186"/>
          <ac:spMkLst>
            <pc:docMk/>
            <pc:sldMk cId="551298892" sldId="325"/>
            <ac:spMk id="3" creationId="{89C03718-3D89-7B00-AA77-543EE83C9487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7" creationId="{C39E20F3-D83F-0FF4-11C7-E92F6A70DAD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2" creationId="{F3851FF4-6475-FF74-964D-21968DA6A195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3" creationId="{46ED04CF-14DB-9383-EA44-EB2444CCDC66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4" creationId="{60F90115-4FEE-2EF8-2B5F-73438B5E94E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5" creationId="{CD11DC50-4688-E2DE-8520-99D89CB05A1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6" creationId="{F76566D5-203D-7C41-6A3A-7ADBD8823E77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7" creationId="{F6859286-7269-816A-0660-E3B1774996D9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8" creationId="{A1268CCB-4CC3-D4E7-0111-9D189254DFC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1" creationId="{42E5BC47-5E5C-5BD1-7C24-31024E445A68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2" creationId="{647170A0-579F-A5A0-DBA5-A6D2F28ADF91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3" creationId="{9772EB27-EB7B-3806-A8FC-AD56CE11724A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4" creationId="{6CF97FDC-973B-FC18-79A8-909C54DBC497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5" creationId="{B496C441-1256-4640-4C73-8922969F7686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6" creationId="{D10C2031-D695-300E-BF92-4F1789A39E13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7" creationId="{A77C2971-BC04-692E-5A73-841718A72BE1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8" creationId="{48C71CDA-F38F-BD81-F248-03DCF574CE8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29" creationId="{22912C77-800E-D6FD-71FE-882A2AD817FA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0" creationId="{CDF3AC0E-E962-2B70-780B-E1519323F2A7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1" creationId="{37A44E3F-2A7D-DED5-6160-DE86A1AD413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2" creationId="{DB191227-A1A7-4E60-B2AE-63FC2B2936E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3" creationId="{93DCCEA7-8FA9-BDD1-62BC-E43DDFF97B5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4" creationId="{41F1E1CD-9D84-08AD-84AA-C9EA6F5B947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5" creationId="{E72B3E6C-B59C-DF54-1A6F-4F7CE68E7A45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6" creationId="{BBEFA034-7E9B-1331-C2FC-C6303D9E9213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7" creationId="{F7A1173A-9740-EE42-D5DC-3B4B7844959B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8" creationId="{1F64AB82-A4BE-9BE5-1A44-289E606AC441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39" creationId="{59F9862B-0FB3-972F-CF67-80597FC793D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0" creationId="{247EB728-0ED5-7103-6E10-068C1C617B0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1" creationId="{8ED5ADC7-E877-0FAD-E0B7-A8304595DE48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2" creationId="{B860ED90-56ED-7DE4-E27B-2F2358676236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3" creationId="{8A2AF3F9-49BE-44C8-34BC-90CD7150A243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4" creationId="{B1AD06FC-FD5D-A630-32FF-67673C09DD4C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5" creationId="{81F56C88-C868-D800-6173-185CD191F78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6" creationId="{6F17184C-2FEB-7FEC-FE06-85643208CA9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7" creationId="{FE487818-781D-3326-75C8-B4F1B53B04F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8" creationId="{60E07581-DC9E-98A9-D2D0-4DA6A165C09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49" creationId="{0EB181D9-18FA-C3F8-1B13-5D1371A9BDBB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0" creationId="{EB599A58-8AF8-36AF-8A96-522B9F860BC6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1" creationId="{A67988E6-7CD0-DB1F-35DB-3686C50A8CC1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2" creationId="{6AEF8EF5-3B7E-9263-06EF-F9E4201512E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3" creationId="{E72AE340-0726-ECC3-A8D8-F446856BAEA3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4" creationId="{CA57E1BB-24AF-7AE1-BE93-3A3510B0A10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5" creationId="{EA56B74D-DE50-7BD4-CAB9-595CC3BDC2F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6" creationId="{37703BE0-6EBE-B2E7-73D7-5AF65A509E58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7" creationId="{0620C0C0-9782-3266-F60C-037FD1F45B0B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8" creationId="{79DB9095-0929-0F77-BF71-DF02AB0714C1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59" creationId="{29C4340B-8C9F-30EB-A350-F73F249BB2F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60" creationId="{7C8C0CDF-72D9-2B71-6335-835E646AEAB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61" creationId="{097E4897-1B57-EF83-986C-CDC606688E3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62" creationId="{146783E3-AA3C-9A79-36D5-3A2032F7C0F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63" creationId="{BBA81E41-1685-3513-C5A7-BC08D428DD8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24" creationId="{0E5A6C5A-1988-F804-ED8F-A47896F3BF2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25" creationId="{9CE847E6-FAAC-E516-05DE-66C3B42BCC7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26" creationId="{AFFC41E1-FD7A-78B5-9D3A-A3EEE4B1E6A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27" creationId="{D72D96AF-8764-E36C-F39C-85325914934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28" creationId="{4EB9FCDF-F624-46F1-FAAE-E1513F7E9ED5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29" creationId="{ADE82AFF-F576-0A67-49BE-FC9A68CF5467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0" creationId="{CB4FD7D5-77BA-E01E-EDBF-79C81CEC5297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1" creationId="{ED757989-D45E-EF47-B791-6B18AE9E6B9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2" creationId="{EA85CFD8-344C-6791-90B2-A47ABFAF3D7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3" creationId="{7C7AD2B0-336A-8732-35BB-4CCE405C4836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4" creationId="{4CF43AEF-0201-AA8A-D090-6771406A3EEA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5" creationId="{2AAD749B-3FBE-56F6-823A-652086DFB85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6" creationId="{A90196F4-A9F7-E789-38F9-0FD43155191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7" creationId="{7083AB69-E416-9113-7AE2-BB2C2E6DC5D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8" creationId="{687FEA21-FD40-36F8-564F-6AE5DEEC5541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39" creationId="{960B8511-5E59-8D8A-10EB-D2F6967D3BB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0" creationId="{6182EB55-9603-9542-65B6-5CBFF81B121C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1" creationId="{2DD933E6-3AF2-43D7-FD77-F3667A27CD5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2" creationId="{9AE3FE3B-80BE-970B-B3D2-7BC8470DA2B3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3" creationId="{A5E03490-4D46-7D8E-D424-500781F7765C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4" creationId="{34CED5C0-47D3-1D7E-4A36-6DE69F78B8F1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5" creationId="{BC7F505C-4FF0-5831-47F8-AC412517A1E6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6" creationId="{F1B67116-7704-B38B-2EAF-B5A821F0164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7" creationId="{D1DC7B1A-C3A9-A32F-84CA-BA2B24785DD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8" creationId="{2A4475F6-3EEA-D9D9-A59A-0FFD4934DE2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49" creationId="{A62B99D7-BA4B-6BE4-F55F-3005BD13830E}"/>
          </ac:spMkLst>
        </pc:spChg>
        <pc:spChg chg="mod">
          <ac:chgData name="Gautham Chadalavada" userId="0b7595ea-be09-4551-b97c-fd06a1dba20f" providerId="ADAL" clId="{5F6FD2AC-2E39-C743-8D46-A159F79AEF64}" dt="2024-04-23T03:24:46.948" v="160" actId="20577"/>
          <ac:spMkLst>
            <pc:docMk/>
            <pc:sldMk cId="551298892" sldId="325"/>
            <ac:spMk id="1050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51" creationId="{10886D3A-A901-39A3-30B3-93E9109608F6}"/>
          </ac:spMkLst>
        </pc:spChg>
        <pc:spChg chg="mod">
          <ac:chgData name="Gautham Chadalavada" userId="0b7595ea-be09-4551-b97c-fd06a1dba20f" providerId="ADAL" clId="{5F6FD2AC-2E39-C743-8D46-A159F79AEF64}" dt="2024-04-23T03:34:55.116" v="182" actId="114"/>
          <ac:spMkLst>
            <pc:docMk/>
            <pc:sldMk cId="551298892" sldId="325"/>
            <ac:spMk id="1052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1" creationId="{05FFFC0C-2751-55B1-9E7D-750DA37E296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2" creationId="{D1A3522B-3CDB-6427-9DDE-F048419DA79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3" creationId="{7A2EB057-8105-CFAC-400F-3B05F7801A15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4" creationId="{EA4C5ABD-7726-DD28-3029-44A5C4CEF468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5" creationId="{0E65F2EA-A1A4-5C0B-39C7-7D3947E9645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6" creationId="{BB6D4ECB-73BC-1516-5B75-9007E15E910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7" creationId="{9A7AFC9A-3F9E-5F8C-0E13-B55949164AF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8" creationId="{7BB76D1A-0250-42B2-4F80-F42596C963E6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79" creationId="{1C142223-3358-C39E-4958-0787C0B11B49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0" creationId="{44F607F9-793B-5C8B-27BE-57957D54DD69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1" creationId="{574E92F3-C9CA-0C18-A8FA-4B598461550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2" creationId="{9497ECF6-4AA0-090D-7000-DFDA5977838B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3" creationId="{24D1C63A-C53E-543E-DF47-5296BCB9B7F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4" creationId="{EB26330E-C62F-D261-608F-5FAC52EB6B1F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5" creationId="{4AB95F1B-0769-7C96-C1FB-D27C0A3F2F95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6" creationId="{0D91AFFB-53CF-0122-AACC-C87C3487309C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7" creationId="{5BC3BB17-2107-0C09-9860-21FA64DD7095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8" creationId="{1D072B31-43A0-80AC-3361-33FAF3502519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89" creationId="{3D49F5B4-15B3-7B86-4E62-360A17743B6C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0" creationId="{07DC06E0-7210-901F-27B0-F4E2AF629FD3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1" creationId="{9F61FBFA-941D-7BAD-E7FD-234236672595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2" creationId="{53520510-CB74-7B2E-1EF1-4BAF6AB5369B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3" creationId="{B96B3DA6-E6B9-F519-F790-D0A8CF8A549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4" creationId="{FA7EB188-F04D-7EAB-F20D-B03A66DF823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5" creationId="{BEB622C2-0F80-4D97-D3A6-7FE5CD2592CC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6" creationId="{77F88E1B-72FE-297F-D2DB-CD8CE49BC79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7" creationId="{53C32769-5BCE-6A23-FB97-C1FE78DF2B76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8" creationId="{945D364F-F202-7E8F-F4D9-140C5A5011B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099" creationId="{5B88AAA2-4B67-AC6A-81BF-8AA9ECD272C0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0" creationId="{A023F16D-9B86-5A93-51CB-5A1825A23BFB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1" creationId="{9906CF08-290A-E356-1F01-2D3371C2913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2" creationId="{976AD958-2BA9-7E9A-F4E7-24BEBF36F398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3" creationId="{FCDF2093-7D00-EAF7-30F7-1990E5026CB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4" creationId="{2B1D77A4-3F02-A4B0-29FE-C9BE2E47E539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5" creationId="{866AA74C-A6B8-BF77-7F68-CA678D5654F7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6" creationId="{28A682BE-3591-0C18-A1C7-64637BB7AED1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7" creationId="{8EC1C778-E2DE-CDD5-5989-4A03FE804884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8" creationId="{4385694F-B980-BBED-2CC7-5347CC45551E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09" creationId="{5D233C79-EB46-4A25-C196-4A63F679C1D2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10" creationId="{0753A7C9-F0E9-0F66-9C90-FA7F918CE0A8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11" creationId="{2ECE937E-FA59-AE5D-F687-3DB9FC3ACE3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12" creationId="{22303443-5873-C69A-75B8-C7654885A608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13" creationId="{05003D20-BD52-DACB-D1EA-21167A26268D}"/>
          </ac:spMkLst>
        </pc:spChg>
        <pc:spChg chg="mod">
          <ac:chgData name="Gautham Chadalavada" userId="0b7595ea-be09-4551-b97c-fd06a1dba20f" providerId="ADAL" clId="{5F6FD2AC-2E39-C743-8D46-A159F79AEF64}" dt="2024-04-23T03:51:26.230" v="313"/>
          <ac:spMkLst>
            <pc:docMk/>
            <pc:sldMk cId="551298892" sldId="325"/>
            <ac:spMk id="1114" creationId="{05C2BCC9-E635-DE2C-9CE5-37C3759EBCC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16" creationId="{E9889161-A29A-0C0D-0071-9DA3F39F7753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21" creationId="{9EF565C6-1A9E-C4AD-9FAF-7F1FD247CE3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22" creationId="{9CF76A7B-E13A-FD26-9B30-6587C584BC5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23" creationId="{AECC6ED0-8D88-678D-68FC-E6D13FC30AE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24" creationId="{B2108FBF-811C-C2D6-5379-8BA3D147060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25" creationId="{2C9213B6-800C-5776-4550-098780CF3F6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26" creationId="{02F3D5BB-B4BE-1530-5B36-06828D76221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27" creationId="{6057BBAB-7DD9-1E9A-7E4D-2D7FAAD2DA9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0" creationId="{2870DC7D-CBF4-2CDA-E850-B750EC28814B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1" creationId="{58D4CA0B-17C7-A63C-D5D1-525FBC111EB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2" creationId="{685DD175-EF06-1D1E-4ED3-CD65288229F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3" creationId="{73E9CB39-BD8B-15B6-06E3-5204E0BFDA54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4" creationId="{CF43A6F8-DBD3-BFB8-D4C0-FE7E2D73787C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5" creationId="{4F122CAF-27FE-87E5-D76E-75E62E603C43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6" creationId="{36E1468E-CDC2-7EC2-CE4B-46AF1505F378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7" creationId="{A084A549-BB4A-CEE1-7872-6BF0BC173CD6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8" creationId="{FF6838E7-0DE4-7FE5-A944-EDD135C8C8D6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39" creationId="{4E4DC90A-467C-0A3D-81A2-720BDDB063B7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0" creationId="{1547FEA7-D5E1-D72A-2CE1-E391DEDD47B7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1" creationId="{CB7CCA83-EB80-C2A5-7174-849AF4B26A6C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2" creationId="{C6C498AA-5F8C-5102-7FE5-288110F61DE7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3" creationId="{A786524A-EEF0-721D-244D-9BEAD974D8B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4" creationId="{B2618A91-2D5E-41D2-EE9A-AE376DC401C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5" creationId="{A40CEA79-AB98-9AC2-08B4-1449AEF0B9C3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6" creationId="{C0E58460-852B-5BFF-3947-840D267A910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7" creationId="{A0C5C291-FF71-D132-1734-42764434B44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8" creationId="{C80DEE30-2E52-3FDF-DCEC-4F4855C10FB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49" creationId="{2620C6C4-79C7-5141-3FF1-449E51DC1BAA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0" creationId="{1A467C3A-3E06-8308-9D50-D49B84B79C7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1" creationId="{D06673C7-877A-60E4-D94B-F1AF54D25DC3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2" creationId="{940E9395-40C2-8386-03EE-8D724F18107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3" creationId="{DF531D9C-8845-3A70-632C-7523561FD96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4" creationId="{274E3BAE-C6AA-FA37-5480-A250020B399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5" creationId="{22822C89-30AB-363B-6EEA-5F7E8182DA7A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6" creationId="{5C7BCA9D-7DEF-F3A4-52BC-4AB90810B95A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7" creationId="{7262539A-E8B7-90FB-C1AE-7BF3645E3124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8" creationId="{9D60DDDE-F47F-23B0-5E57-8B251981D8AE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59" creationId="{B714547D-89B1-CB4B-A96E-4CF5F6C6603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0" creationId="{B3744936-8911-F911-7A0D-862113A03EDE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1" creationId="{2F3EAF9E-A1ED-ED8D-C670-08B284F0177E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2" creationId="{5BA772E9-ACC3-480C-E00B-6BFEAF13870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3" creationId="{A0D4906C-DC45-FC8D-DDC8-42090E421648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4" creationId="{53A1B62D-2555-B495-1FCC-B6DD6E3333B3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5" creationId="{B3B6F5E3-3EA2-E977-1DED-142F8522015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6" creationId="{3707F688-6F32-89F3-7FBA-C2106A7AAABC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7" creationId="{51A4A800-C072-9F21-0B00-7DB3E36C612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8" creationId="{FE77A679-C372-A769-C919-C5C896BDECA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69" creationId="{8D069431-7D49-3EF0-4C67-D4B98123D088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0" creationId="{D6AC1D9B-DAFD-FC07-3F4D-009314E8859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1" creationId="{3A4C0650-4A44-D2E4-8E30-49F074C6433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2" creationId="{DD4EDCCB-A35A-E584-9517-A1018E886A7A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3" creationId="{FAAB5245-8DB1-CFD9-ED63-83381143051A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4" creationId="{FAA0C075-53A6-3B7D-201E-173AC3F2ED2E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5" creationId="{9418627E-DDCF-CFD6-BC0B-52DA90DB9A9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6" creationId="{1A3EB3C3-F0AB-FE32-7FC3-C7436873AF6D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7" creationId="{E7558AB8-32BF-D1D5-63C9-DF483BF1BB6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8" creationId="{33CB8AEF-1DD8-745D-5ED1-280E0177F9FE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79" creationId="{F8C2B14A-9E51-A464-F2BF-20E9C581F3A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0" creationId="{89F07E7D-E12D-593B-738E-26E93F4CF888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1" creationId="{F9DF2ADA-8CDB-0278-E440-A3F824524FA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2" creationId="{AE378529-1749-5942-2A7E-161B33A95EAC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3" creationId="{2A55D6B2-1680-2F83-F8A8-9CFFBE68699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4" creationId="{3BED40B8-30DC-E81D-7958-0CD9A80EB6D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5" creationId="{946C99F3-EC8A-8E8A-2226-093366BC2E8B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6" creationId="{7D597347-C13C-5C9A-39AF-EC09F285C73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7" creationId="{2CDC0B54-D8D1-439D-DDB0-777F154FFC76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8" creationId="{D077B544-78E7-B724-EB96-C8513B8789D8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89" creationId="{15E43047-1C7C-113D-7B48-EE47A82A02BA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0" creationId="{85EC913E-EB35-CAFC-F79B-CC0FA1BE81A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1" creationId="{2DC852AA-8431-F3C1-8CC6-52B16CCEE40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2" creationId="{EF872189-8CB8-152D-EFFE-2EE143095A2E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3" creationId="{7EAC4C99-D2AC-C7F8-199A-9BF4590F1E7E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4" creationId="{1772AC62-3B4D-4EC9-1E92-3FA95594F72C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5" creationId="{2CDF406B-8C63-B028-8120-4D6721A139C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6" creationId="{81B8101A-E746-1788-2C0B-CEFC8EA54C9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7" creationId="{73642FB5-3791-158A-5E50-67FC855CB0AC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8" creationId="{F11A47F8-372B-55C6-4E19-54744DF84836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199" creationId="{9A5F450E-3D31-56FF-B4F8-87294C29908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0" creationId="{1353B53D-FE98-6ED1-873A-9CD66454266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1" creationId="{272269FB-95F0-6FE9-B011-A8B1996B73AD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2" creationId="{98D42B83-16E3-5D90-A3BD-5D99213391F3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3" creationId="{B1CE937F-C497-8825-B1AB-25DF89E354C7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4" creationId="{15F14FB3-FDBB-0F82-5AE9-519A6BF4C07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5" creationId="{EBE60531-4038-CF4D-584B-4D3E3A57014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6" creationId="{76A80F4C-C026-A75D-561B-6E548DEA42C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7" creationId="{04D1E93D-0C3F-7562-1B09-4ECAC2EAC5A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8" creationId="{B58668D2-8D8D-9D09-36D6-3618251E833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09" creationId="{C4FC3DD3-1CD4-50F8-1D83-8F715FBAE67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0" creationId="{02DBDBB8-6615-041D-F0DA-38D51FD45BA6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1" creationId="{2917EA56-2111-914C-B955-B957B418326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2" creationId="{3B89533C-7123-E8D1-C766-B74C8453DE3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3" creationId="{2A00B9F4-E62C-09E8-DB10-394D93276877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4" creationId="{8B90119B-D24D-214E-3B62-AAB5B33CAC8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5" creationId="{63EFC673-04C4-E29F-3629-7568C33A4B1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6" creationId="{3140239E-2D07-C01F-D3F6-19037CBD5523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7" creationId="{919CEB4C-5FE3-27F0-5C7E-8FC07C322A8D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8" creationId="{07E5C842-0630-8536-D943-3F963A6E15DB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19" creationId="{9BFDE7B6-22BE-9C18-0AFA-1146AAADD03A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0" creationId="{7E0BF06D-860D-02E4-47DD-4AD5F4FB59C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1" creationId="{BF366B86-3856-C4EB-9FED-877C414CA36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2" creationId="{29700FE3-3DA9-F742-3ABF-C7F10DA7817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3" creationId="{98A85980-95EE-B7A7-8312-7610F005CCD8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4" creationId="{1FA33636-9309-D245-4E00-721097112D98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5" creationId="{622194D3-0568-3CF5-49CA-AD919E8DB306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6" creationId="{B3BB51FA-7589-C02F-60F1-BAF8FF7FF9EB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7" creationId="{1A4A6B0E-2B28-AF0B-539C-F393D69A2FA9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8" creationId="{3A237F24-5868-DAA9-EFF8-2BA5CAFF692A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29" creationId="{8ACC3924-8F1D-C2E2-DC89-4F8C94040FAF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0" creationId="{23985B75-FCEF-4427-A744-2D361A8E9950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1" creationId="{BB56BBC8-1BEC-CF1E-8574-AAADC0091875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2" creationId="{E90E604D-84F5-C9AA-75E8-9769D98A895D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3" creationId="{D93710E3-6BBA-5C96-B990-828F7CD17186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4" creationId="{87FB47D9-AD86-5F32-525F-19E2631B07D1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5" creationId="{5D652437-9996-C75D-4109-BDC03A1B04EB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6" creationId="{B4E7FDC4-FD03-E694-03CA-B5FB474D52E6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7" creationId="{1B713A36-0ABC-2109-3C23-F39084D8292C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8" creationId="{6A33FF73-5682-2E16-D253-43DAFFB118E7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39" creationId="{0C7AF946-B158-514F-4DAC-E549A3DF39D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40" creationId="{343001D2-8661-74E7-9D48-B5B11B1ECE1E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41" creationId="{5E824E12-B8BF-F2DF-B5F7-B11E08FF7394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42" creationId="{B6A24A53-BDC6-1304-2ECE-D863CC029E12}"/>
          </ac:spMkLst>
        </pc:spChg>
        <pc:spChg chg="mod">
          <ac:chgData name="Gautham Chadalavada" userId="0b7595ea-be09-4551-b97c-fd06a1dba20f" providerId="ADAL" clId="{5F6FD2AC-2E39-C743-8D46-A159F79AEF64}" dt="2024-04-23T03:54:26.514" v="318"/>
          <ac:spMkLst>
            <pc:docMk/>
            <pc:sldMk cId="551298892" sldId="325"/>
            <ac:spMk id="1243" creationId="{EB7C8B4C-A6E3-0E7C-90D9-C7FEA4D609A3}"/>
          </ac:spMkLst>
        </pc:spChg>
        <pc:grpChg chg="add mod">
          <ac:chgData name="Gautham Chadalavada" userId="0b7595ea-be09-4551-b97c-fd06a1dba20f" providerId="ADAL" clId="{5F6FD2AC-2E39-C743-8D46-A159F79AEF64}" dt="2024-04-23T03:51:26.230" v="313"/>
          <ac:grpSpMkLst>
            <pc:docMk/>
            <pc:sldMk cId="551298892" sldId="325"/>
            <ac:grpSpMk id="6" creationId="{CF60F533-50AB-70C1-AD03-90BB5A2E9A77}"/>
          </ac:grpSpMkLst>
        </pc:grpChg>
        <pc:grpChg chg="mod">
          <ac:chgData name="Gautham Chadalavada" userId="0b7595ea-be09-4551-b97c-fd06a1dba20f" providerId="ADAL" clId="{5F6FD2AC-2E39-C743-8D46-A159F79AEF64}" dt="2024-04-23T03:51:26.230" v="313"/>
          <ac:grpSpMkLst>
            <pc:docMk/>
            <pc:sldMk cId="551298892" sldId="325"/>
            <ac:grpSpMk id="8" creationId="{15211E75-28E0-EA6C-79F5-88C48AA598FA}"/>
          </ac:grpSpMkLst>
        </pc:grpChg>
        <pc:grpChg chg="mod">
          <ac:chgData name="Gautham Chadalavada" userId="0b7595ea-be09-4551-b97c-fd06a1dba20f" providerId="ADAL" clId="{5F6FD2AC-2E39-C743-8D46-A159F79AEF64}" dt="2024-04-23T03:51:26.230" v="313"/>
          <ac:grpSpMkLst>
            <pc:docMk/>
            <pc:sldMk cId="551298892" sldId="325"/>
            <ac:grpSpMk id="9" creationId="{E21B5B59-3248-940D-E2A8-CF49AFB737DC}"/>
          </ac:grpSpMkLst>
        </pc:grpChg>
        <pc:grpChg chg="mod">
          <ac:chgData name="Gautham Chadalavada" userId="0b7595ea-be09-4551-b97c-fd06a1dba20f" providerId="ADAL" clId="{5F6FD2AC-2E39-C743-8D46-A159F79AEF64}" dt="2024-04-23T03:51:26.230" v="313"/>
          <ac:grpSpMkLst>
            <pc:docMk/>
            <pc:sldMk cId="551298892" sldId="325"/>
            <ac:grpSpMk id="10" creationId="{659C2B92-FDFC-B796-855F-97463FE3D695}"/>
          </ac:grpSpMkLst>
        </pc:grpChg>
        <pc:grpChg chg="mod">
          <ac:chgData name="Gautham Chadalavada" userId="0b7595ea-be09-4551-b97c-fd06a1dba20f" providerId="ADAL" clId="{5F6FD2AC-2E39-C743-8D46-A159F79AEF64}" dt="2024-04-23T03:51:26.230" v="313"/>
          <ac:grpSpMkLst>
            <pc:docMk/>
            <pc:sldMk cId="551298892" sldId="325"/>
            <ac:grpSpMk id="11" creationId="{EE186E4B-603A-290F-200A-BC191A01CCD1}"/>
          </ac:grpSpMkLst>
        </pc:grpChg>
        <pc:grpChg chg="mod">
          <ac:chgData name="Gautham Chadalavada" userId="0b7595ea-be09-4551-b97c-fd06a1dba20f" providerId="ADAL" clId="{5F6FD2AC-2E39-C743-8D46-A159F79AEF64}" dt="2024-04-23T03:51:26.230" v="313"/>
          <ac:grpSpMkLst>
            <pc:docMk/>
            <pc:sldMk cId="551298892" sldId="325"/>
            <ac:grpSpMk id="19" creationId="{ABE59917-C091-444B-ED1B-E678E7539282}"/>
          </ac:grpSpMkLst>
        </pc:grpChg>
        <pc:grpChg chg="mod">
          <ac:chgData name="Gautham Chadalavada" userId="0b7595ea-be09-4551-b97c-fd06a1dba20f" providerId="ADAL" clId="{5F6FD2AC-2E39-C743-8D46-A159F79AEF64}" dt="2024-04-23T03:51:26.230" v="313"/>
          <ac:grpSpMkLst>
            <pc:docMk/>
            <pc:sldMk cId="551298892" sldId="325"/>
            <ac:grpSpMk id="20" creationId="{E59DE1DA-22AF-11BD-D073-641C8A033FBA}"/>
          </ac:grpSpMkLst>
        </pc:grpChg>
        <pc:grpChg chg="add mod">
          <ac:chgData name="Gautham Chadalavada" userId="0b7595ea-be09-4551-b97c-fd06a1dba20f" providerId="ADAL" clId="{5F6FD2AC-2E39-C743-8D46-A159F79AEF64}" dt="2024-04-23T03:54:26.514" v="318"/>
          <ac:grpSpMkLst>
            <pc:docMk/>
            <pc:sldMk cId="551298892" sldId="325"/>
            <ac:grpSpMk id="1115" creationId="{F83E435D-4629-6CDA-8EBA-0191BC6B654B}"/>
          </ac:grpSpMkLst>
        </pc:grpChg>
        <pc:grpChg chg="mod">
          <ac:chgData name="Gautham Chadalavada" userId="0b7595ea-be09-4551-b97c-fd06a1dba20f" providerId="ADAL" clId="{5F6FD2AC-2E39-C743-8D46-A159F79AEF64}" dt="2024-04-23T03:54:26.514" v="318"/>
          <ac:grpSpMkLst>
            <pc:docMk/>
            <pc:sldMk cId="551298892" sldId="325"/>
            <ac:grpSpMk id="1117" creationId="{408AC04C-A656-A796-FE7A-06D7E43F72AA}"/>
          </ac:grpSpMkLst>
        </pc:grpChg>
        <pc:grpChg chg="mod">
          <ac:chgData name="Gautham Chadalavada" userId="0b7595ea-be09-4551-b97c-fd06a1dba20f" providerId="ADAL" clId="{5F6FD2AC-2E39-C743-8D46-A159F79AEF64}" dt="2024-04-23T03:54:26.514" v="318"/>
          <ac:grpSpMkLst>
            <pc:docMk/>
            <pc:sldMk cId="551298892" sldId="325"/>
            <ac:grpSpMk id="1118" creationId="{8AF921A1-4B79-0AD1-D95E-CEE910889C83}"/>
          </ac:grpSpMkLst>
        </pc:grpChg>
        <pc:grpChg chg="mod">
          <ac:chgData name="Gautham Chadalavada" userId="0b7595ea-be09-4551-b97c-fd06a1dba20f" providerId="ADAL" clId="{5F6FD2AC-2E39-C743-8D46-A159F79AEF64}" dt="2024-04-23T03:54:26.514" v="318"/>
          <ac:grpSpMkLst>
            <pc:docMk/>
            <pc:sldMk cId="551298892" sldId="325"/>
            <ac:grpSpMk id="1119" creationId="{DDC7798E-878C-6E60-86CF-91B4DCBE9769}"/>
          </ac:grpSpMkLst>
        </pc:grpChg>
        <pc:grpChg chg="mod">
          <ac:chgData name="Gautham Chadalavada" userId="0b7595ea-be09-4551-b97c-fd06a1dba20f" providerId="ADAL" clId="{5F6FD2AC-2E39-C743-8D46-A159F79AEF64}" dt="2024-04-23T03:54:26.514" v="318"/>
          <ac:grpSpMkLst>
            <pc:docMk/>
            <pc:sldMk cId="551298892" sldId="325"/>
            <ac:grpSpMk id="1120" creationId="{EA8B664A-08DA-1C95-FE5C-A4D1FA7FFA9E}"/>
          </ac:grpSpMkLst>
        </pc:grpChg>
        <pc:grpChg chg="mod">
          <ac:chgData name="Gautham Chadalavada" userId="0b7595ea-be09-4551-b97c-fd06a1dba20f" providerId="ADAL" clId="{5F6FD2AC-2E39-C743-8D46-A159F79AEF64}" dt="2024-04-23T03:54:26.514" v="318"/>
          <ac:grpSpMkLst>
            <pc:docMk/>
            <pc:sldMk cId="551298892" sldId="325"/>
            <ac:grpSpMk id="1128" creationId="{497FB5C5-8294-B020-D850-E9A77A1FAF3F}"/>
          </ac:grpSpMkLst>
        </pc:grpChg>
        <pc:grpChg chg="mod">
          <ac:chgData name="Gautham Chadalavada" userId="0b7595ea-be09-4551-b97c-fd06a1dba20f" providerId="ADAL" clId="{5F6FD2AC-2E39-C743-8D46-A159F79AEF64}" dt="2024-04-23T03:54:26.514" v="318"/>
          <ac:grpSpMkLst>
            <pc:docMk/>
            <pc:sldMk cId="551298892" sldId="325"/>
            <ac:grpSpMk id="1129" creationId="{76D2EFAF-4C47-5FAB-CFFA-8A0D3DA77CFA}"/>
          </ac:grpSpMkLst>
        </pc:grpChg>
        <pc:picChg chg="add del mod modCrop">
          <ac:chgData name="Gautham Chadalavada" userId="0b7595ea-be09-4551-b97c-fd06a1dba20f" providerId="ADAL" clId="{5F6FD2AC-2E39-C743-8D46-A159F79AEF64}" dt="2024-04-23T03:54:25.306" v="317" actId="478"/>
          <ac:picMkLst>
            <pc:docMk/>
            <pc:sldMk cId="551298892" sldId="325"/>
            <ac:picMk id="5" creationId="{BDA63405-429D-0EDC-8908-8C735B9FB21F}"/>
          </ac:picMkLst>
        </pc:picChg>
      </pc:sldChg>
      <pc:sldChg chg="modSp add del mod">
        <pc:chgData name="Gautham Chadalavada" userId="0b7595ea-be09-4551-b97c-fd06a1dba20f" providerId="ADAL" clId="{5F6FD2AC-2E39-C743-8D46-A159F79AEF64}" dt="2024-04-23T03:46:56.147" v="268" actId="2696"/>
        <pc:sldMkLst>
          <pc:docMk/>
          <pc:sldMk cId="591013306" sldId="326"/>
        </pc:sldMkLst>
        <pc:spChg chg="mod">
          <ac:chgData name="Gautham Chadalavada" userId="0b7595ea-be09-4551-b97c-fd06a1dba20f" providerId="ADAL" clId="{5F6FD2AC-2E39-C743-8D46-A159F79AEF64}" dt="2024-04-23T03:44:32.852" v="266" actId="20577"/>
          <ac:spMkLst>
            <pc:docMk/>
            <pc:sldMk cId="591013306" sldId="326"/>
            <ac:spMk id="1050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3:46:53.798" v="267" actId="20577"/>
          <ac:spMkLst>
            <pc:docMk/>
            <pc:sldMk cId="591013306" sldId="326"/>
            <ac:spMk id="1052" creationId="{00000000-0000-0000-0000-000000000000}"/>
          </ac:spMkLst>
        </pc:spChg>
      </pc:sldChg>
      <pc:sldChg chg="addSp delSp modSp add mod">
        <pc:chgData name="Gautham Chadalavada" userId="0b7595ea-be09-4551-b97c-fd06a1dba20f" providerId="ADAL" clId="{5F6FD2AC-2E39-C743-8D46-A159F79AEF64}" dt="2024-04-23T20:58:27.760" v="609" actId="1076"/>
        <pc:sldMkLst>
          <pc:docMk/>
          <pc:sldMk cId="1391320804" sldId="326"/>
        </pc:sldMkLst>
        <pc:spChg chg="mod">
          <ac:chgData name="Gautham Chadalavada" userId="0b7595ea-be09-4551-b97c-fd06a1dba20f" providerId="ADAL" clId="{5F6FD2AC-2E39-C743-8D46-A159F79AEF64}" dt="2024-04-23T03:57:06.473" v="418"/>
          <ac:spMkLst>
            <pc:docMk/>
            <pc:sldMk cId="1391320804" sldId="326"/>
            <ac:spMk id="1075" creationId="{00000000-0000-0000-0000-000000000000}"/>
          </ac:spMkLst>
        </pc:spChg>
        <pc:spChg chg="del mod">
          <ac:chgData name="Gautham Chadalavada" userId="0b7595ea-be09-4551-b97c-fd06a1dba20f" providerId="ADAL" clId="{5F6FD2AC-2E39-C743-8D46-A159F79AEF64}" dt="2024-04-23T03:57:14.037" v="420" actId="478"/>
          <ac:spMkLst>
            <pc:docMk/>
            <pc:sldMk cId="1391320804" sldId="326"/>
            <ac:spMk id="1076" creationId="{00000000-0000-0000-0000-000000000000}"/>
          </ac:spMkLst>
        </pc:spChg>
        <pc:spChg chg="add del mod">
          <ac:chgData name="Gautham Chadalavada" userId="0b7595ea-be09-4551-b97c-fd06a1dba20f" providerId="ADAL" clId="{5F6FD2AC-2E39-C743-8D46-A159F79AEF64}" dt="2024-04-23T03:57:15.646" v="421" actId="478"/>
          <ac:spMkLst>
            <pc:docMk/>
            <pc:sldMk cId="1391320804" sldId="326"/>
            <ac:spMk id="1078" creationId="{1F44753F-98F5-FE92-431B-4DBCE54E59BF}"/>
          </ac:spMkLst>
        </pc:spChg>
        <pc:grpChg chg="del">
          <ac:chgData name="Gautham Chadalavada" userId="0b7595ea-be09-4551-b97c-fd06a1dba20f" providerId="ADAL" clId="{5F6FD2AC-2E39-C743-8D46-A159F79AEF64}" dt="2024-04-23T03:57:10.905" v="419" actId="478"/>
          <ac:grpSpMkLst>
            <pc:docMk/>
            <pc:sldMk cId="1391320804" sldId="326"/>
            <ac:grpSpMk id="2" creationId="{B46848F6-CCE8-FDA7-36C1-7E418C76DF6A}"/>
          </ac:grpSpMkLst>
        </pc:grpChg>
        <pc:picChg chg="add mod">
          <ac:chgData name="Gautham Chadalavada" userId="0b7595ea-be09-4551-b97c-fd06a1dba20f" providerId="ADAL" clId="{5F6FD2AC-2E39-C743-8D46-A159F79AEF64}" dt="2024-04-23T20:58:27.760" v="609" actId="1076"/>
          <ac:picMkLst>
            <pc:docMk/>
            <pc:sldMk cId="1391320804" sldId="326"/>
            <ac:picMk id="1080" creationId="{E52CAC68-6CD1-5D2F-3BAE-6F2FCFF30F9F}"/>
          </ac:picMkLst>
        </pc:picChg>
      </pc:sldChg>
      <pc:sldChg chg="addSp delSp modSp add mod">
        <pc:chgData name="Gautham Chadalavada" userId="0b7595ea-be09-4551-b97c-fd06a1dba20f" providerId="ADAL" clId="{5F6FD2AC-2E39-C743-8D46-A159F79AEF64}" dt="2024-04-23T04:01:01.827" v="489" actId="1076"/>
        <pc:sldMkLst>
          <pc:docMk/>
          <pc:sldMk cId="1512093174" sldId="327"/>
        </pc:sldMkLst>
        <pc:spChg chg="mod">
          <ac:chgData name="Gautham Chadalavada" userId="0b7595ea-be09-4551-b97c-fd06a1dba20f" providerId="ADAL" clId="{5F6FD2AC-2E39-C743-8D46-A159F79AEF64}" dt="2024-04-23T03:58:00.966" v="443" actId="20577"/>
          <ac:spMkLst>
            <pc:docMk/>
            <pc:sldMk cId="1512093174" sldId="327"/>
            <ac:spMk id="1075" creationId="{00000000-0000-0000-0000-000000000000}"/>
          </ac:spMkLst>
        </pc:spChg>
        <pc:graphicFrameChg chg="add del mod">
          <ac:chgData name="Gautham Chadalavada" userId="0b7595ea-be09-4551-b97c-fd06a1dba20f" providerId="ADAL" clId="{5F6FD2AC-2E39-C743-8D46-A159F79AEF64}" dt="2024-04-23T03:58:48.255" v="447" actId="478"/>
          <ac:graphicFrameMkLst>
            <pc:docMk/>
            <pc:sldMk cId="1512093174" sldId="327"/>
            <ac:graphicFrameMk id="2" creationId="{2855B04C-6934-6AD4-EBD9-DFCCA6271E90}"/>
          </ac:graphicFrameMkLst>
        </pc:graphicFrameChg>
        <pc:graphicFrameChg chg="add del mod modGraphic">
          <ac:chgData name="Gautham Chadalavada" userId="0b7595ea-be09-4551-b97c-fd06a1dba20f" providerId="ADAL" clId="{5F6FD2AC-2E39-C743-8D46-A159F79AEF64}" dt="2024-04-23T04:00:46.272" v="482" actId="478"/>
          <ac:graphicFrameMkLst>
            <pc:docMk/>
            <pc:sldMk cId="1512093174" sldId="327"/>
            <ac:graphicFrameMk id="3" creationId="{DB2B1B7B-0FE0-EA87-E769-B5D16E91A039}"/>
          </ac:graphicFrameMkLst>
        </pc:graphicFrameChg>
        <pc:picChg chg="add mod">
          <ac:chgData name="Gautham Chadalavada" userId="0b7595ea-be09-4551-b97c-fd06a1dba20f" providerId="ADAL" clId="{5F6FD2AC-2E39-C743-8D46-A159F79AEF64}" dt="2024-04-23T04:01:01.827" v="489" actId="1076"/>
          <ac:picMkLst>
            <pc:docMk/>
            <pc:sldMk cId="1512093174" sldId="327"/>
            <ac:picMk id="5" creationId="{78581094-C111-F0D2-AF50-A88E472550D9}"/>
          </ac:picMkLst>
        </pc:picChg>
        <pc:picChg chg="del">
          <ac:chgData name="Gautham Chadalavada" userId="0b7595ea-be09-4551-b97c-fd06a1dba20f" providerId="ADAL" clId="{5F6FD2AC-2E39-C743-8D46-A159F79AEF64}" dt="2024-04-23T03:58:02.918" v="444" actId="478"/>
          <ac:picMkLst>
            <pc:docMk/>
            <pc:sldMk cId="1512093174" sldId="327"/>
            <ac:picMk id="1080" creationId="{E52CAC68-6CD1-5D2F-3BAE-6F2FCFF30F9F}"/>
          </ac:picMkLst>
        </pc:picChg>
      </pc:sldChg>
      <pc:sldChg chg="modSp add mod">
        <pc:chgData name="Gautham Chadalavada" userId="0b7595ea-be09-4551-b97c-fd06a1dba20f" providerId="ADAL" clId="{5F6FD2AC-2E39-C743-8D46-A159F79AEF64}" dt="2024-04-23T04:04:02.137" v="499" actId="14734"/>
        <pc:sldMkLst>
          <pc:docMk/>
          <pc:sldMk cId="2302383310" sldId="328"/>
        </pc:sldMkLst>
        <pc:spChg chg="mod">
          <ac:chgData name="Gautham Chadalavada" userId="0b7595ea-be09-4551-b97c-fd06a1dba20f" providerId="ADAL" clId="{5F6FD2AC-2E39-C743-8D46-A159F79AEF64}" dt="2024-04-23T04:00:39.516" v="480"/>
          <ac:spMkLst>
            <pc:docMk/>
            <pc:sldMk cId="2302383310" sldId="328"/>
            <ac:spMk id="1075" creationId="{00000000-0000-0000-0000-000000000000}"/>
          </ac:spMkLst>
        </pc:spChg>
        <pc:graphicFrameChg chg="mod modGraphic">
          <ac:chgData name="Gautham Chadalavada" userId="0b7595ea-be09-4551-b97c-fd06a1dba20f" providerId="ADAL" clId="{5F6FD2AC-2E39-C743-8D46-A159F79AEF64}" dt="2024-04-23T04:04:02.137" v="499" actId="14734"/>
          <ac:graphicFrameMkLst>
            <pc:docMk/>
            <pc:sldMk cId="2302383310" sldId="328"/>
            <ac:graphicFrameMk id="3" creationId="{DB2B1B7B-0FE0-EA87-E769-B5D16E91A039}"/>
          </ac:graphicFrameMkLst>
        </pc:graphicFrameChg>
      </pc:sldChg>
      <pc:sldChg chg="modSp add mod ord">
        <pc:chgData name="Gautham Chadalavada" userId="0b7595ea-be09-4551-b97c-fd06a1dba20f" providerId="ADAL" clId="{5F6FD2AC-2E39-C743-8D46-A159F79AEF64}" dt="2024-04-23T04:15:49.198" v="558" actId="20577"/>
        <pc:sldMkLst>
          <pc:docMk/>
          <pc:sldMk cId="3936733925" sldId="329"/>
        </pc:sldMkLst>
        <pc:spChg chg="mod">
          <ac:chgData name="Gautham Chadalavada" userId="0b7595ea-be09-4551-b97c-fd06a1dba20f" providerId="ADAL" clId="{5F6FD2AC-2E39-C743-8D46-A159F79AEF64}" dt="2024-04-23T04:15:49.198" v="558" actId="20577"/>
          <ac:spMkLst>
            <pc:docMk/>
            <pc:sldMk cId="3936733925" sldId="329"/>
            <ac:spMk id="1050" creationId="{00000000-0000-0000-0000-000000000000}"/>
          </ac:spMkLst>
        </pc:spChg>
        <pc:spChg chg="mod">
          <ac:chgData name="Gautham Chadalavada" userId="0b7595ea-be09-4551-b97c-fd06a1dba20f" providerId="ADAL" clId="{5F6FD2AC-2E39-C743-8D46-A159F79AEF64}" dt="2024-04-23T04:15:32.798" v="550" actId="14100"/>
          <ac:spMkLst>
            <pc:docMk/>
            <pc:sldMk cId="3936733925" sldId="329"/>
            <ac:spMk id="1052" creationId="{00000000-0000-0000-0000-000000000000}"/>
          </ac:spMkLst>
        </pc:spChg>
      </pc:sldChg>
      <pc:sldChg chg="addSp delSp modSp add mod">
        <pc:chgData name="Gautham Chadalavada" userId="0b7595ea-be09-4551-b97c-fd06a1dba20f" providerId="ADAL" clId="{5F6FD2AC-2E39-C743-8D46-A159F79AEF64}" dt="2024-04-24T01:38:23.233" v="613" actId="21"/>
        <pc:sldMkLst>
          <pc:docMk/>
          <pc:sldMk cId="447270857" sldId="330"/>
        </pc:sldMkLst>
        <pc:spChg chg="mod">
          <ac:chgData name="Gautham Chadalavada" userId="0b7595ea-be09-4551-b97c-fd06a1dba20f" providerId="ADAL" clId="{5F6FD2AC-2E39-C743-8D46-A159F79AEF64}" dt="2024-04-23T20:50:52.108" v="597" actId="20577"/>
          <ac:spMkLst>
            <pc:docMk/>
            <pc:sldMk cId="447270857" sldId="330"/>
            <ac:spMk id="1075" creationId="{00000000-0000-0000-0000-000000000000}"/>
          </ac:spMkLst>
        </pc:spChg>
        <pc:picChg chg="add mod">
          <ac:chgData name="Gautham Chadalavada" userId="0b7595ea-be09-4551-b97c-fd06a1dba20f" providerId="ADAL" clId="{5F6FD2AC-2E39-C743-8D46-A159F79AEF64}" dt="2024-04-23T20:51:38.759" v="607" actId="1076"/>
          <ac:picMkLst>
            <pc:docMk/>
            <pc:sldMk cId="447270857" sldId="330"/>
            <ac:picMk id="3" creationId="{AB10D59F-8063-457C-6C56-753E7F796795}"/>
          </ac:picMkLst>
        </pc:picChg>
        <pc:picChg chg="del">
          <ac:chgData name="Gautham Chadalavada" userId="0b7595ea-be09-4551-b97c-fd06a1dba20f" providerId="ADAL" clId="{5F6FD2AC-2E39-C743-8D46-A159F79AEF64}" dt="2024-04-23T20:50:53.555" v="598" actId="478"/>
          <ac:picMkLst>
            <pc:docMk/>
            <pc:sldMk cId="447270857" sldId="330"/>
            <ac:picMk id="5" creationId="{0B030A01-8222-8302-DD7C-4332B043AF88}"/>
          </ac:picMkLst>
        </pc:picChg>
        <pc:picChg chg="add del mod">
          <ac:chgData name="Gautham Chadalavada" userId="0b7595ea-be09-4551-b97c-fd06a1dba20f" providerId="ADAL" clId="{5F6FD2AC-2E39-C743-8D46-A159F79AEF64}" dt="2024-04-24T01:38:23.233" v="613" actId="21"/>
          <ac:picMkLst>
            <pc:docMk/>
            <pc:sldMk cId="447270857" sldId="330"/>
            <ac:picMk id="6" creationId="{57AB8B40-E6EB-6385-9A8E-021D8BABD48D}"/>
          </ac:picMkLst>
        </pc:picChg>
      </pc:sldChg>
      <pc:sldChg chg="addSp delSp modSp add mod">
        <pc:chgData name="Gautham Chadalavada" userId="0b7595ea-be09-4551-b97c-fd06a1dba20f" providerId="ADAL" clId="{5F6FD2AC-2E39-C743-8D46-A159F79AEF64}" dt="2024-04-24T01:44:40.947" v="648" actId="1076"/>
        <pc:sldMkLst>
          <pc:docMk/>
          <pc:sldMk cId="3617034765" sldId="331"/>
        </pc:sldMkLst>
        <pc:spChg chg="mod">
          <ac:chgData name="Gautham Chadalavada" userId="0b7595ea-be09-4551-b97c-fd06a1dba20f" providerId="ADAL" clId="{5F6FD2AC-2E39-C743-8D46-A159F79AEF64}" dt="2024-04-24T01:44:40.947" v="648" actId="1076"/>
          <ac:spMkLst>
            <pc:docMk/>
            <pc:sldMk cId="3617034765" sldId="331"/>
            <ac:spMk id="1075" creationId="{00000000-0000-0000-0000-000000000000}"/>
          </ac:spMkLst>
        </pc:spChg>
        <pc:picChg chg="add del mod">
          <ac:chgData name="Gautham Chadalavada" userId="0b7595ea-be09-4551-b97c-fd06a1dba20f" providerId="ADAL" clId="{5F6FD2AC-2E39-C743-8D46-A159F79AEF64}" dt="2024-04-24T01:44:21.980" v="644" actId="478"/>
          <ac:picMkLst>
            <pc:docMk/>
            <pc:sldMk cId="3617034765" sldId="331"/>
            <ac:picMk id="2" creationId="{F9F2BE04-E7AE-61AD-C3A9-8C89A33C4543}"/>
          </ac:picMkLst>
        </pc:picChg>
        <pc:picChg chg="del">
          <ac:chgData name="Gautham Chadalavada" userId="0b7595ea-be09-4551-b97c-fd06a1dba20f" providerId="ADAL" clId="{5F6FD2AC-2E39-C743-8D46-A159F79AEF64}" dt="2024-04-24T01:38:31.672" v="615" actId="478"/>
          <ac:picMkLst>
            <pc:docMk/>
            <pc:sldMk cId="3617034765" sldId="331"/>
            <ac:picMk id="3" creationId="{AB10D59F-8063-457C-6C56-753E7F796795}"/>
          </ac:picMkLst>
        </pc:picChg>
        <pc:picChg chg="add mod">
          <ac:chgData name="Gautham Chadalavada" userId="0b7595ea-be09-4551-b97c-fd06a1dba20f" providerId="ADAL" clId="{5F6FD2AC-2E39-C743-8D46-A159F79AEF64}" dt="2024-04-24T01:44:33.428" v="647" actId="1076"/>
          <ac:picMkLst>
            <pc:docMk/>
            <pc:sldMk cId="3617034765" sldId="331"/>
            <ac:picMk id="5" creationId="{62263FDE-CF70-0B71-4A4D-B7882A953589}"/>
          </ac:picMkLst>
        </pc:picChg>
      </pc:sldChg>
      <pc:sldChg chg="addSp delSp modSp add mod">
        <pc:chgData name="Gautham Chadalavada" userId="0b7595ea-be09-4551-b97c-fd06a1dba20f" providerId="ADAL" clId="{5F6FD2AC-2E39-C743-8D46-A159F79AEF64}" dt="2024-04-24T01:42:38.864" v="638" actId="1076"/>
        <pc:sldMkLst>
          <pc:docMk/>
          <pc:sldMk cId="1968179994" sldId="332"/>
        </pc:sldMkLst>
        <pc:spChg chg="mod">
          <ac:chgData name="Gautham Chadalavada" userId="0b7595ea-be09-4551-b97c-fd06a1dba20f" providerId="ADAL" clId="{5F6FD2AC-2E39-C743-8D46-A159F79AEF64}" dt="2024-04-24T01:38:50.585" v="631" actId="20577"/>
          <ac:spMkLst>
            <pc:docMk/>
            <pc:sldMk cId="1968179994" sldId="332"/>
            <ac:spMk id="1075" creationId="{00000000-0000-0000-0000-000000000000}"/>
          </ac:spMkLst>
        </pc:spChg>
        <pc:picChg chg="del">
          <ac:chgData name="Gautham Chadalavada" userId="0b7595ea-be09-4551-b97c-fd06a1dba20f" providerId="ADAL" clId="{5F6FD2AC-2E39-C743-8D46-A159F79AEF64}" dt="2024-04-24T01:38:52.322" v="632" actId="478"/>
          <ac:picMkLst>
            <pc:docMk/>
            <pc:sldMk cId="1968179994" sldId="332"/>
            <ac:picMk id="2" creationId="{F9F2BE04-E7AE-61AD-C3A9-8C89A33C4543}"/>
          </ac:picMkLst>
        </pc:picChg>
        <pc:picChg chg="add mod">
          <ac:chgData name="Gautham Chadalavada" userId="0b7595ea-be09-4551-b97c-fd06a1dba20f" providerId="ADAL" clId="{5F6FD2AC-2E39-C743-8D46-A159F79AEF64}" dt="2024-04-24T01:42:38.864" v="638" actId="1076"/>
          <ac:picMkLst>
            <pc:docMk/>
            <pc:sldMk cId="1968179994" sldId="332"/>
            <ac:picMk id="4" creationId="{381BBD54-086D-2BB3-61BD-574E487C2F9E}"/>
          </ac:picMkLst>
        </pc:picChg>
      </pc:sldChg>
      <pc:sldMasterChg chg="setBg modSldLayout">
        <pc:chgData name="Gautham Chadalavada" userId="0b7595ea-be09-4551-b97c-fd06a1dba20f" providerId="ADAL" clId="{5F6FD2AC-2E39-C743-8D46-A159F79AEF64}" dt="2024-04-23T04:32:10.308" v="587"/>
        <pc:sldMasterMkLst>
          <pc:docMk/>
          <pc:sldMasterMk cId="0" sldId="2147483682"/>
        </pc:sldMasterMkLst>
        <pc:sldLayoutChg chg="setBg">
          <pc:chgData name="Gautham Chadalavada" userId="0b7595ea-be09-4551-b97c-fd06a1dba20f" providerId="ADAL" clId="{5F6FD2AC-2E39-C743-8D46-A159F79AEF64}" dt="2024-04-23T04:32:10.308" v="587"/>
          <pc:sldLayoutMkLst>
            <pc:docMk/>
            <pc:sldMasterMk cId="0" sldId="2147483682"/>
            <pc:sldLayoutMk cId="0" sldId="2147483648"/>
          </pc:sldLayoutMkLst>
        </pc:sldLayoutChg>
        <pc:sldLayoutChg chg="setBg">
          <pc:chgData name="Gautham Chadalavada" userId="0b7595ea-be09-4551-b97c-fd06a1dba20f" providerId="ADAL" clId="{5F6FD2AC-2E39-C743-8D46-A159F79AEF64}" dt="2024-04-23T04:32:10.308" v="587"/>
          <pc:sldLayoutMkLst>
            <pc:docMk/>
            <pc:sldMasterMk cId="0" sldId="2147483682"/>
            <pc:sldLayoutMk cId="0" sldId="2147483653"/>
          </pc:sldLayoutMkLst>
        </pc:sldLayoutChg>
        <pc:sldLayoutChg chg="setBg">
          <pc:chgData name="Gautham Chadalavada" userId="0b7595ea-be09-4551-b97c-fd06a1dba20f" providerId="ADAL" clId="{5F6FD2AC-2E39-C743-8D46-A159F79AEF64}" dt="2024-04-23T04:32:10.308" v="587"/>
          <pc:sldLayoutMkLst>
            <pc:docMk/>
            <pc:sldMasterMk cId="0" sldId="2147483682"/>
            <pc:sldLayoutMk cId="0" sldId="2147483658"/>
          </pc:sldLayoutMkLst>
        </pc:sldLayoutChg>
        <pc:sldLayoutChg chg="setBg">
          <pc:chgData name="Gautham Chadalavada" userId="0b7595ea-be09-4551-b97c-fd06a1dba20f" providerId="ADAL" clId="{5F6FD2AC-2E39-C743-8D46-A159F79AEF64}" dt="2024-04-23T04:32:10.308" v="587"/>
          <pc:sldLayoutMkLst>
            <pc:docMk/>
            <pc:sldMasterMk cId="0" sldId="2147483682"/>
            <pc:sldLayoutMk cId="0" sldId="2147483659"/>
          </pc:sldLayoutMkLst>
        </pc:sldLayoutChg>
        <pc:sldLayoutChg chg="setBg">
          <pc:chgData name="Gautham Chadalavada" userId="0b7595ea-be09-4551-b97c-fd06a1dba20f" providerId="ADAL" clId="{5F6FD2AC-2E39-C743-8D46-A159F79AEF64}" dt="2024-04-23T04:32:10.308" v="587"/>
          <pc:sldLayoutMkLst>
            <pc:docMk/>
            <pc:sldMasterMk cId="0" sldId="2147483682"/>
            <pc:sldLayoutMk cId="0" sldId="2147483670"/>
          </pc:sldLayoutMkLst>
        </pc:sldLayoutChg>
        <pc:sldLayoutChg chg="setBg">
          <pc:chgData name="Gautham Chadalavada" userId="0b7595ea-be09-4551-b97c-fd06a1dba20f" providerId="ADAL" clId="{5F6FD2AC-2E39-C743-8D46-A159F79AEF64}" dt="2024-04-23T04:32:10.308" v="587"/>
          <pc:sldLayoutMkLst>
            <pc:docMk/>
            <pc:sldMasterMk cId="0" sldId="2147483682"/>
            <pc:sldLayoutMk cId="0" sldId="2147483672"/>
          </pc:sldLayoutMkLst>
        </pc:sldLayoutChg>
        <pc:sldLayoutChg chg="setBg">
          <pc:chgData name="Gautham Chadalavada" userId="0b7595ea-be09-4551-b97c-fd06a1dba20f" providerId="ADAL" clId="{5F6FD2AC-2E39-C743-8D46-A159F79AEF64}" dt="2024-04-23T04:32:10.308" v="587"/>
          <pc:sldLayoutMkLst>
            <pc:docMk/>
            <pc:sldMasterMk cId="0" sldId="2147483682"/>
            <pc:sldLayoutMk cId="0" sldId="2147483678"/>
          </pc:sldLayoutMkLst>
        </pc:sldLayoutChg>
        <pc:sldLayoutChg chg="setBg">
          <pc:chgData name="Gautham Chadalavada" userId="0b7595ea-be09-4551-b97c-fd06a1dba20f" providerId="ADAL" clId="{5F6FD2AC-2E39-C743-8D46-A159F79AEF64}" dt="2024-04-23T04:32:10.308" v="587"/>
          <pc:sldLayoutMkLst>
            <pc:docMk/>
            <pc:sldMasterMk cId="0" sldId="2147483682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18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61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62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12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>
          <a:extLst>
            <a:ext uri="{FF2B5EF4-FFF2-40B4-BE49-F238E27FC236}">
              <a16:creationId xmlns:a16="http://schemas.microsoft.com/office/drawing/2014/main" id="{26B01F1B-CF1F-F558-2F9A-132328D5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4072739ea5_12_0:notes">
            <a:extLst>
              <a:ext uri="{FF2B5EF4-FFF2-40B4-BE49-F238E27FC236}">
                <a16:creationId xmlns:a16="http://schemas.microsoft.com/office/drawing/2014/main" id="{835AB2CA-A9AD-819C-718A-815E39333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4072739ea5_12_0:notes">
            <a:extLst>
              <a:ext uri="{FF2B5EF4-FFF2-40B4-BE49-F238E27FC236}">
                <a16:creationId xmlns:a16="http://schemas.microsoft.com/office/drawing/2014/main" id="{0F523462-CF17-9F8B-0AEC-A7A674E3A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34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9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79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2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1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2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2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3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4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5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6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7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8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"/>
          <p:cNvSpPr/>
          <p:nvPr/>
        </p:nvSpPr>
        <p:spPr>
          <a:xfrm rot="3555162" flipH="1">
            <a:off x="-993615" y="620242"/>
            <a:ext cx="1625808" cy="15265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rot="10800000" flipH="1">
              <a:off x="4935811" y="4414372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70" r:id="rId5"/>
    <p:sldLayoutId id="2147483672" r:id="rId6"/>
    <p:sldLayoutId id="2147483678" r:id="rId7"/>
    <p:sldLayoutId id="214748367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ctrTitle"/>
          </p:nvPr>
        </p:nvSpPr>
        <p:spPr>
          <a:xfrm>
            <a:off x="695054" y="1446050"/>
            <a:ext cx="4465234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Scalable structural index construction for Json analytics </a:t>
            </a:r>
            <a:br>
              <a:rPr lang="en-US" sz="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br>
              <a:rPr lang="en-US" sz="2800" dirty="0"/>
            </a:br>
            <a:endParaRPr lang="en-US" sz="1800" b="0" dirty="0"/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1"/>
          </p:nvPr>
        </p:nvSpPr>
        <p:spPr>
          <a:xfrm>
            <a:off x="713225" y="3424695"/>
            <a:ext cx="1500254" cy="939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Gautham Chadalavada</a:t>
            </a:r>
            <a:br>
              <a:rPr lang="en" dirty="0"/>
            </a:br>
            <a:r>
              <a:rPr lang="en" dirty="0"/>
              <a:t>GC23M</a:t>
            </a:r>
            <a:endParaRPr dirty="0"/>
          </a:p>
        </p:txBody>
      </p:sp>
      <p:grpSp>
        <p:nvGrpSpPr>
          <p:cNvPr id="435" name="Google Shape;435;p37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6" name="Google Shape;436;p37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37;p37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8" name="Google Shape;438;p37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37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37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42" name="Google Shape;442;p37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43" name="Google Shape;443;p37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8" h="35085" extrusionOk="0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4" h="12595" extrusionOk="0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5" name="Google Shape;445;p37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6" name="Google Shape;446;p37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7" name="Google Shape;447;p37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" name="Google Shape;448;p37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" name="Google Shape;449;p37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37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1" name="Google Shape;451;p37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52" name="Google Shape;452;p37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37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37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37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" h="532" extrusionOk="0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37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37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37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9" h="1126" extrusionOk="0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37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2590" extrusionOk="0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37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2590" extrusionOk="0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37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8" h="708" extrusionOk="0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37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708" extrusionOk="0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37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14" extrusionOk="0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37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" h="114" extrusionOk="0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37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2216" extrusionOk="0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66" name="Google Shape;466;p37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7" name="Google Shape;467;p37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8261" extrusionOk="0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37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596" extrusionOk="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37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5" h="14206" extrusionOk="0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37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38" h="11999" extrusionOk="0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37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37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37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37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37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37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37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37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37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37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37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37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37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37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90" extrusionOk="0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37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37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37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37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37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37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37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37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37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37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37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37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37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37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37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37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501;p37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502;p37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503;p37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504;p37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505;p37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37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" name="Google Shape;507;p37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508;p37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37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37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37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37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37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37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37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37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37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37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37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37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37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37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37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37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37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37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37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37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37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37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531;p37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532;p37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37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37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37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37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7" name="Google Shape;537;p37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8" name="Google Shape;538;p37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" h="3984" extrusionOk="0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539;p37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6014" extrusionOk="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" name="Google Shape;540;p37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" h="1225" extrusionOk="0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37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648" extrusionOk="0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37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8" h="3744" extrusionOk="0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37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298" extrusionOk="0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" name="Google Shape;544;p37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8" h="2216" extrusionOk="0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5" name="Google Shape;545;p37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6" name="Google Shape;546;p37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11" h="503" extrusionOk="0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37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" h="3298" extrusionOk="0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37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2" h="1837" extrusionOk="0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9" name="Google Shape;549;p37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50" name="Google Shape;550;p37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37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2" h="998" extrusionOk="0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37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37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37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" h="1034" extrusionOk="0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37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154" extrusionOk="0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37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54" extrusionOk="0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37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37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37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1126" extrusionOk="0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37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119" extrusionOk="0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37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37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1062" extrusionOk="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37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37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" h="1901" extrusionOk="0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37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1769" extrusionOk="0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37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" h="2039" extrusionOk="0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37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901" extrusionOk="0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37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" h="1769" extrusionOk="0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37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2039" extrusionOk="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0" name="Google Shape;570;p37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71" name="Google Shape;571;p37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76" extrusionOk="0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37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" h="1176" extrusionOk="0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37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1097" extrusionOk="0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37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" h="1097" extrusionOk="0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5" name="Google Shape;575;p37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6" name="Google Shape;576;p37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7" h="1027" extrusionOk="0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37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37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37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" h="1735" extrusionOk="0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37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81" name="Google Shape;581;p37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82" name="Google Shape;582;p37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3453" extrusionOk="0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3" name="Google Shape;583;p37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2095" extrusionOk="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4" name="Google Shape;584;p37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7" h="5307" extrusionOk="0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" name="Google Shape;585;p37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8" h="4083" extrusionOk="0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6" name="Google Shape;586;p37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3305" extrusionOk="0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7" name="Google Shape;587;p37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4431" extrusionOk="0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7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475" extrusionOk="0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7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" h="800" extrusionOk="0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7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178" extrusionOk="0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7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08" extrusionOk="0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7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60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7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708" extrusionOk="0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7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326" extrusionOk="0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7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231" extrusionOk="0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7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558" extrusionOk="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7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844" extrusionOk="0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7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503" extrusionOk="0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99" name="Google Shape;599;p37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600" name="Google Shape;600;p37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4639" extrusionOk="0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" name="Google Shape;601;p37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" h="949" extrusionOk="0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" name="Google Shape;602;p37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1" h="2816" extrusionOk="0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37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149" extrusionOk="0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" name="Google Shape;604;p37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432" extrusionOk="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" name="Google Shape;605;p37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" h="567" extrusionOk="0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" name="Google Shape;606;p37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52" extrusionOk="0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" name="Google Shape;607;p37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411" extrusionOk="0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" name="Google Shape;608;p37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3" extrusionOk="0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" name="Google Shape;609;p37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" h="1657" extrusionOk="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10" name="Google Shape;610;p37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11" name="Google Shape;611;p37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9" h="4964" extrusionOk="0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7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4" h="13612" extrusionOk="0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7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8" h="13676" extrusionOk="0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7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444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7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324" extrusionOk="0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7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90" extrusionOk="0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7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447" extrusionOk="0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7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6" h="4620" extrusionOk="0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7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1" h="18044" extrusionOk="0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7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2" h="11645" extrusionOk="0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7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11557" extrusionOk="0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7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" h="5700" extrusionOk="0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7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5753" extrusionOk="0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7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7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114" extrusionOk="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7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9" h="8921" extrusionOk="0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7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1672" extrusionOk="0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7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2859" extrusionOk="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7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538" extrusionOk="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7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" h="2316" extrusionOk="0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7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4197" extrusionOk="0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7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" h="1855" extrusionOk="0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7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2506" extrusionOk="0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7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" h="1387" extrusionOk="0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7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005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7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35" extrusionOk="0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7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1097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7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119" extrusionOk="0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7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132" extrusionOk="0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7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126" extrusionOk="0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7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74" extrusionOk="0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7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1062" extrusionOk="0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7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006" extrusionOk="0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7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034" extrusionOk="0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7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411" extrusionOk="0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7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26" extrusionOk="0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7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4" h="17077" extrusionOk="0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7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9370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7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2" h="16216" extrusionOk="0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7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126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7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2711" extrusionOk="0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7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125" extrusionOk="0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7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624" extrusionOk="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4" name="Google Shape;654;p37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55" name="Google Shape;655;p37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57" name="Google Shape;657;p37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434;p37">
            <a:extLst>
              <a:ext uri="{FF2B5EF4-FFF2-40B4-BE49-F238E27FC236}">
                <a16:creationId xmlns:a16="http://schemas.microsoft.com/office/drawing/2014/main" id="{8025F33C-1F28-639B-1644-DC99426BF412}"/>
              </a:ext>
            </a:extLst>
          </p:cNvPr>
          <p:cNvSpPr txBox="1">
            <a:spLocks/>
          </p:cNvSpPr>
          <p:nvPr/>
        </p:nvSpPr>
        <p:spPr>
          <a:xfrm>
            <a:off x="2064655" y="3424695"/>
            <a:ext cx="1500254" cy="9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n-US" dirty="0"/>
          </a:p>
          <a:p>
            <a:pPr marL="0" indent="0"/>
            <a:r>
              <a:rPr lang="en-US" dirty="0"/>
              <a:t>Sai Pankaj </a:t>
            </a:r>
          </a:p>
          <a:p>
            <a:pPr marL="0" indent="0"/>
            <a:r>
              <a:rPr lang="en-US" dirty="0" err="1"/>
              <a:t>Peddi</a:t>
            </a:r>
            <a:br>
              <a:rPr lang="en-US" dirty="0"/>
            </a:br>
            <a:r>
              <a:rPr lang="en-US" dirty="0"/>
              <a:t>SP23BE</a:t>
            </a:r>
          </a:p>
        </p:txBody>
      </p:sp>
      <p:sp>
        <p:nvSpPr>
          <p:cNvPr id="4" name="Google Shape;434;p37">
            <a:extLst>
              <a:ext uri="{FF2B5EF4-FFF2-40B4-BE49-F238E27FC236}">
                <a16:creationId xmlns:a16="http://schemas.microsoft.com/office/drawing/2014/main" id="{CD7A44AD-EE96-127B-6F10-02CCC3E1BC44}"/>
              </a:ext>
            </a:extLst>
          </p:cNvPr>
          <p:cNvSpPr txBox="1">
            <a:spLocks/>
          </p:cNvSpPr>
          <p:nvPr/>
        </p:nvSpPr>
        <p:spPr>
          <a:xfrm>
            <a:off x="3315947" y="3430727"/>
            <a:ext cx="1500254" cy="9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n-US" dirty="0"/>
          </a:p>
          <a:p>
            <a:pPr marL="0" indent="0"/>
            <a:r>
              <a:rPr lang="en-US" dirty="0"/>
              <a:t>Nithya Sahithi </a:t>
            </a:r>
            <a:r>
              <a:rPr lang="en-US" dirty="0" err="1"/>
              <a:t>Devisetty</a:t>
            </a:r>
            <a:br>
              <a:rPr lang="en-US" dirty="0"/>
            </a:br>
            <a:r>
              <a:rPr lang="en-US" dirty="0"/>
              <a:t>ND23F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1052" name="Google Shape;1052;p42"/>
          <p:cNvSpPr txBox="1">
            <a:spLocks noGrp="1"/>
          </p:cNvSpPr>
          <p:nvPr>
            <p:ph type="subTitle" idx="2"/>
          </p:nvPr>
        </p:nvSpPr>
        <p:spPr>
          <a:xfrm>
            <a:off x="857824" y="1131758"/>
            <a:ext cx="4095176" cy="333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Proposed a Java-native structural indexing system inspired by Pison for scalable JSON analytics.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Uses SIMD, off-heap memory, and parallelism to avoid full deserialization.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Fully JVM-integrated, removing the need for JNI or native bindings.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Aims to improve parsing speed, memory efficiency, and scalability for large JSON workloads.</a:t>
            </a:r>
          </a:p>
        </p:txBody>
      </p:sp>
      <p:sp>
        <p:nvSpPr>
          <p:cNvPr id="1053" name="Google Shape;1053;p42"/>
          <p:cNvSpPr/>
          <p:nvPr/>
        </p:nvSpPr>
        <p:spPr>
          <a:xfrm>
            <a:off x="568625" y="37446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650;p50">
            <a:extLst>
              <a:ext uri="{FF2B5EF4-FFF2-40B4-BE49-F238E27FC236}">
                <a16:creationId xmlns:a16="http://schemas.microsoft.com/office/drawing/2014/main" id="{F9DEBAE1-96A4-863E-5DB8-229FD57202AD}"/>
              </a:ext>
            </a:extLst>
          </p:cNvPr>
          <p:cNvGrpSpPr/>
          <p:nvPr/>
        </p:nvGrpSpPr>
        <p:grpSpPr>
          <a:xfrm>
            <a:off x="5666237" y="651181"/>
            <a:ext cx="2460405" cy="3841138"/>
            <a:chOff x="6096822" y="1186885"/>
            <a:chExt cx="2171206" cy="3428826"/>
          </a:xfrm>
        </p:grpSpPr>
        <p:sp>
          <p:nvSpPr>
            <p:cNvPr id="3" name="Google Shape;1651;p50">
              <a:extLst>
                <a:ext uri="{FF2B5EF4-FFF2-40B4-BE49-F238E27FC236}">
                  <a16:creationId xmlns:a16="http://schemas.microsoft.com/office/drawing/2014/main" id="{2C0A8BD7-7A4A-191D-0738-D8B2F5F4936E}"/>
                </a:ext>
              </a:extLst>
            </p:cNvPr>
            <p:cNvSpPr/>
            <p:nvPr/>
          </p:nvSpPr>
          <p:spPr>
            <a:xfrm>
              <a:off x="6146800" y="1908200"/>
              <a:ext cx="2121227" cy="1883711"/>
            </a:xfrm>
            <a:custGeom>
              <a:avLst/>
              <a:gdLst/>
              <a:ahLst/>
              <a:cxnLst/>
              <a:rect l="l" t="t" r="r" b="b"/>
              <a:pathLst>
                <a:path w="34750" h="30859" extrusionOk="0">
                  <a:moveTo>
                    <a:pt x="19927" y="1"/>
                  </a:moveTo>
                  <a:cubicBezTo>
                    <a:pt x="17317" y="1"/>
                    <a:pt x="14720" y="895"/>
                    <a:pt x="13116" y="2899"/>
                  </a:cubicBezTo>
                  <a:cubicBezTo>
                    <a:pt x="11970" y="4342"/>
                    <a:pt x="11440" y="6203"/>
                    <a:pt x="10492" y="7795"/>
                  </a:cubicBezTo>
                  <a:cubicBezTo>
                    <a:pt x="9346" y="9768"/>
                    <a:pt x="7606" y="11332"/>
                    <a:pt x="5837" y="12832"/>
                  </a:cubicBezTo>
                  <a:cubicBezTo>
                    <a:pt x="4542" y="13949"/>
                    <a:pt x="3184" y="15074"/>
                    <a:pt x="2208" y="16517"/>
                  </a:cubicBezTo>
                  <a:cubicBezTo>
                    <a:pt x="262" y="19290"/>
                    <a:pt x="1" y="23118"/>
                    <a:pt x="1472" y="26153"/>
                  </a:cubicBezTo>
                  <a:cubicBezTo>
                    <a:pt x="2859" y="28926"/>
                    <a:pt x="5250" y="30135"/>
                    <a:pt x="8221" y="30312"/>
                  </a:cubicBezTo>
                  <a:cubicBezTo>
                    <a:pt x="12027" y="30574"/>
                    <a:pt x="15826" y="30786"/>
                    <a:pt x="19632" y="30843"/>
                  </a:cubicBezTo>
                  <a:cubicBezTo>
                    <a:pt x="20489" y="30852"/>
                    <a:pt x="21343" y="30858"/>
                    <a:pt x="22195" y="30858"/>
                  </a:cubicBezTo>
                  <a:cubicBezTo>
                    <a:pt x="23952" y="30858"/>
                    <a:pt x="25703" y="30832"/>
                    <a:pt x="27470" y="30751"/>
                  </a:cubicBezTo>
                  <a:cubicBezTo>
                    <a:pt x="29126" y="30666"/>
                    <a:pt x="30894" y="30517"/>
                    <a:pt x="32246" y="29577"/>
                  </a:cubicBezTo>
                  <a:cubicBezTo>
                    <a:pt x="34042" y="28339"/>
                    <a:pt x="34750" y="25976"/>
                    <a:pt x="34488" y="23825"/>
                  </a:cubicBezTo>
                  <a:cubicBezTo>
                    <a:pt x="34219" y="21703"/>
                    <a:pt x="33102" y="19757"/>
                    <a:pt x="31863" y="17989"/>
                  </a:cubicBezTo>
                  <a:cubicBezTo>
                    <a:pt x="31099" y="16899"/>
                    <a:pt x="30243" y="15866"/>
                    <a:pt x="29656" y="14657"/>
                  </a:cubicBezTo>
                  <a:cubicBezTo>
                    <a:pt x="28680" y="12683"/>
                    <a:pt x="28447" y="10476"/>
                    <a:pt x="28029" y="8325"/>
                  </a:cubicBezTo>
                  <a:cubicBezTo>
                    <a:pt x="27591" y="6111"/>
                    <a:pt x="27675" y="3727"/>
                    <a:pt x="25971" y="1986"/>
                  </a:cubicBezTo>
                  <a:cubicBezTo>
                    <a:pt x="25058" y="1039"/>
                    <a:pt x="23728" y="543"/>
                    <a:pt x="22433" y="274"/>
                  </a:cubicBezTo>
                  <a:cubicBezTo>
                    <a:pt x="21619" y="95"/>
                    <a:pt x="20772" y="1"/>
                    <a:pt x="19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652;p50">
              <a:extLst>
                <a:ext uri="{FF2B5EF4-FFF2-40B4-BE49-F238E27FC236}">
                  <a16:creationId xmlns:a16="http://schemas.microsoft.com/office/drawing/2014/main" id="{A6201AF4-DAE4-7888-CF1F-5366E301477C}"/>
                </a:ext>
              </a:extLst>
            </p:cNvPr>
            <p:cNvGrpSpPr/>
            <p:nvPr/>
          </p:nvGrpSpPr>
          <p:grpSpPr>
            <a:xfrm>
              <a:off x="7012401" y="1186885"/>
              <a:ext cx="598344" cy="498891"/>
              <a:chOff x="2715768" y="1997386"/>
              <a:chExt cx="269330" cy="224564"/>
            </a:xfrm>
          </p:grpSpPr>
          <p:sp>
            <p:nvSpPr>
              <p:cNvPr id="1359" name="Google Shape;1653;p50">
                <a:extLst>
                  <a:ext uri="{FF2B5EF4-FFF2-40B4-BE49-F238E27FC236}">
                    <a16:creationId xmlns:a16="http://schemas.microsoft.com/office/drawing/2014/main" id="{7309C2AE-FF71-E927-2053-BCAA892EB0B9}"/>
                  </a:ext>
                </a:extLst>
              </p:cNvPr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654;p50">
                <a:extLst>
                  <a:ext uri="{FF2B5EF4-FFF2-40B4-BE49-F238E27FC236}">
                    <a16:creationId xmlns:a16="http://schemas.microsoft.com/office/drawing/2014/main" id="{7314E7D8-A6B5-D38A-A757-DCC95F361AAB}"/>
                  </a:ext>
                </a:extLst>
              </p:cNvPr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655;p50">
                <a:extLst>
                  <a:ext uri="{FF2B5EF4-FFF2-40B4-BE49-F238E27FC236}">
                    <a16:creationId xmlns:a16="http://schemas.microsoft.com/office/drawing/2014/main" id="{456AA1A0-1DED-C8E9-2EB0-1A7F9BA3BE8F}"/>
                  </a:ext>
                </a:extLst>
              </p:cNvPr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656;p50">
                <a:extLst>
                  <a:ext uri="{FF2B5EF4-FFF2-40B4-BE49-F238E27FC236}">
                    <a16:creationId xmlns:a16="http://schemas.microsoft.com/office/drawing/2014/main" id="{5618DDC1-73F4-2F38-AC39-E41E6F1654E4}"/>
                  </a:ext>
                </a:extLst>
              </p:cNvPr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657;p50">
                <a:extLst>
                  <a:ext uri="{FF2B5EF4-FFF2-40B4-BE49-F238E27FC236}">
                    <a16:creationId xmlns:a16="http://schemas.microsoft.com/office/drawing/2014/main" id="{5537D9EE-B976-8592-0A9B-99A3F97D7FD0}"/>
                  </a:ext>
                </a:extLst>
              </p:cNvPr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658;p50">
              <a:extLst>
                <a:ext uri="{FF2B5EF4-FFF2-40B4-BE49-F238E27FC236}">
                  <a16:creationId xmlns:a16="http://schemas.microsoft.com/office/drawing/2014/main" id="{3E8CD41C-C6EC-F6DB-CFC9-F975E31F24FA}"/>
                </a:ext>
              </a:extLst>
            </p:cNvPr>
            <p:cNvGrpSpPr/>
            <p:nvPr/>
          </p:nvGrpSpPr>
          <p:grpSpPr>
            <a:xfrm>
              <a:off x="7517490" y="1854920"/>
              <a:ext cx="388315" cy="333067"/>
              <a:chOff x="-2044960" y="2439570"/>
              <a:chExt cx="388315" cy="333067"/>
            </a:xfrm>
          </p:grpSpPr>
          <p:sp>
            <p:nvSpPr>
              <p:cNvPr id="61" name="Google Shape;1659;p50">
                <a:extLst>
                  <a:ext uri="{FF2B5EF4-FFF2-40B4-BE49-F238E27FC236}">
                    <a16:creationId xmlns:a16="http://schemas.microsoft.com/office/drawing/2014/main" id="{CA0C959C-F86D-EF0E-FF52-3A22D51AB925}"/>
                  </a:ext>
                </a:extLst>
              </p:cNvPr>
              <p:cNvSpPr/>
              <p:nvPr/>
            </p:nvSpPr>
            <p:spPr>
              <a:xfrm>
                <a:off x="-2044960" y="2439570"/>
                <a:ext cx="388315" cy="333067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4431" extrusionOk="0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60;p50">
                <a:extLst>
                  <a:ext uri="{FF2B5EF4-FFF2-40B4-BE49-F238E27FC236}">
                    <a16:creationId xmlns:a16="http://schemas.microsoft.com/office/drawing/2014/main" id="{365A662A-4F05-1661-958D-5E454BF95FF3}"/>
                  </a:ext>
                </a:extLst>
              </p:cNvPr>
              <p:cNvSpPr/>
              <p:nvPr/>
            </p:nvSpPr>
            <p:spPr>
              <a:xfrm>
                <a:off x="-1734359" y="2606296"/>
                <a:ext cx="46303" cy="3570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75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61;p50">
                <a:extLst>
                  <a:ext uri="{FF2B5EF4-FFF2-40B4-BE49-F238E27FC236}">
                    <a16:creationId xmlns:a16="http://schemas.microsoft.com/office/drawing/2014/main" id="{6A562B17-AB73-80BF-66E2-112004744891}"/>
                  </a:ext>
                </a:extLst>
              </p:cNvPr>
              <p:cNvSpPr/>
              <p:nvPr/>
            </p:nvSpPr>
            <p:spPr>
              <a:xfrm>
                <a:off x="-1944984" y="2572770"/>
                <a:ext cx="66598" cy="6013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00" extrusionOk="0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662;p50">
                <a:extLst>
                  <a:ext uri="{FF2B5EF4-FFF2-40B4-BE49-F238E27FC236}">
                    <a16:creationId xmlns:a16="http://schemas.microsoft.com/office/drawing/2014/main" id="{2EADD176-495E-AAD2-04DB-53FF13C0B1EF}"/>
                  </a:ext>
                </a:extLst>
              </p:cNvPr>
              <p:cNvSpPr/>
              <p:nvPr/>
            </p:nvSpPr>
            <p:spPr>
              <a:xfrm>
                <a:off x="-1980615" y="2524361"/>
                <a:ext cx="39989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78" extrusionOk="0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663;p50">
                <a:extLst>
                  <a:ext uri="{FF2B5EF4-FFF2-40B4-BE49-F238E27FC236}">
                    <a16:creationId xmlns:a16="http://schemas.microsoft.com/office/drawing/2014/main" id="{B4C2A867-BD1E-3179-FD88-2C7DACCA3ED9}"/>
                  </a:ext>
                </a:extLst>
              </p:cNvPr>
              <p:cNvSpPr/>
              <p:nvPr/>
            </p:nvSpPr>
            <p:spPr>
              <a:xfrm>
                <a:off x="-1911985" y="2479710"/>
                <a:ext cx="49009" cy="53219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08" extrusionOk="0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664;p50">
                <a:extLst>
                  <a:ext uri="{FF2B5EF4-FFF2-40B4-BE49-F238E27FC236}">
                    <a16:creationId xmlns:a16="http://schemas.microsoft.com/office/drawing/2014/main" id="{A660574E-A0DA-BC9B-B2D8-BC6173118B1F}"/>
                  </a:ext>
                </a:extLst>
              </p:cNvPr>
              <p:cNvSpPr/>
              <p:nvPr/>
            </p:nvSpPr>
            <p:spPr>
              <a:xfrm>
                <a:off x="-1916269" y="2621706"/>
                <a:ext cx="49009" cy="42094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60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665;p50">
                <a:extLst>
                  <a:ext uri="{FF2B5EF4-FFF2-40B4-BE49-F238E27FC236}">
                    <a16:creationId xmlns:a16="http://schemas.microsoft.com/office/drawing/2014/main" id="{F99E4F0C-4993-6AE7-2068-06CFAF90F00A}"/>
                  </a:ext>
                </a:extLst>
              </p:cNvPr>
              <p:cNvSpPr/>
              <p:nvPr/>
            </p:nvSpPr>
            <p:spPr>
              <a:xfrm>
                <a:off x="-2009329" y="2550971"/>
                <a:ext cx="33600" cy="5321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08" extrusionOk="0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666;p50">
                <a:extLst>
                  <a:ext uri="{FF2B5EF4-FFF2-40B4-BE49-F238E27FC236}">
                    <a16:creationId xmlns:a16="http://schemas.microsoft.com/office/drawing/2014/main" id="{75228522-D69F-0968-9A38-03FBAF46640A}"/>
                  </a:ext>
                </a:extLst>
              </p:cNvPr>
              <p:cNvSpPr/>
              <p:nvPr/>
            </p:nvSpPr>
            <p:spPr>
              <a:xfrm>
                <a:off x="-1752475" y="2652525"/>
                <a:ext cx="39989" cy="2450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26" extrusionOk="0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667;p50">
                <a:extLst>
                  <a:ext uri="{FF2B5EF4-FFF2-40B4-BE49-F238E27FC236}">
                    <a16:creationId xmlns:a16="http://schemas.microsoft.com/office/drawing/2014/main" id="{11ED7C32-F670-3682-07DB-CDFA62DBC6D2}"/>
                  </a:ext>
                </a:extLst>
              </p:cNvPr>
              <p:cNvSpPr/>
              <p:nvPr/>
            </p:nvSpPr>
            <p:spPr>
              <a:xfrm>
                <a:off x="-1785399" y="2495947"/>
                <a:ext cx="66523" cy="1736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31" extrusionOk="0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668;p50">
                <a:extLst>
                  <a:ext uri="{FF2B5EF4-FFF2-40B4-BE49-F238E27FC236}">
                    <a16:creationId xmlns:a16="http://schemas.microsoft.com/office/drawing/2014/main" id="{22BCBDDF-7EBB-9100-1160-792E002C3B0F}"/>
                  </a:ext>
                </a:extLst>
              </p:cNvPr>
              <p:cNvSpPr/>
              <p:nvPr/>
            </p:nvSpPr>
            <p:spPr>
              <a:xfrm>
                <a:off x="-1709929" y="2533532"/>
                <a:ext cx="24054" cy="4194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58" extrusionOk="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669;p50">
                <a:extLst>
                  <a:ext uri="{FF2B5EF4-FFF2-40B4-BE49-F238E27FC236}">
                    <a16:creationId xmlns:a16="http://schemas.microsoft.com/office/drawing/2014/main" id="{9958DDCE-9589-836B-B952-18E2CAE9471F}"/>
                  </a:ext>
                </a:extLst>
              </p:cNvPr>
              <p:cNvSpPr/>
              <p:nvPr/>
            </p:nvSpPr>
            <p:spPr>
              <a:xfrm>
                <a:off x="-1836514" y="2551948"/>
                <a:ext cx="51189" cy="6344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44" extrusionOk="0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670;p50">
                <a:extLst>
                  <a:ext uri="{FF2B5EF4-FFF2-40B4-BE49-F238E27FC236}">
                    <a16:creationId xmlns:a16="http://schemas.microsoft.com/office/drawing/2014/main" id="{32E52FCF-CAF5-4941-2AD2-F5A26038C8D5}"/>
                  </a:ext>
                </a:extLst>
              </p:cNvPr>
              <p:cNvSpPr/>
              <p:nvPr/>
            </p:nvSpPr>
            <p:spPr>
              <a:xfrm>
                <a:off x="-1847639" y="2623810"/>
                <a:ext cx="15485" cy="3780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503" extrusionOk="0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671;p50">
              <a:extLst>
                <a:ext uri="{FF2B5EF4-FFF2-40B4-BE49-F238E27FC236}">
                  <a16:creationId xmlns:a16="http://schemas.microsoft.com/office/drawing/2014/main" id="{8F6FF6B3-7E19-A922-A9FA-EE9DB331E698}"/>
                </a:ext>
              </a:extLst>
            </p:cNvPr>
            <p:cNvGrpSpPr/>
            <p:nvPr/>
          </p:nvGrpSpPr>
          <p:grpSpPr>
            <a:xfrm>
              <a:off x="6391476" y="1674286"/>
              <a:ext cx="1631854" cy="2941424"/>
              <a:chOff x="6800376" y="1674286"/>
              <a:chExt cx="1631854" cy="2941424"/>
            </a:xfrm>
          </p:grpSpPr>
          <p:grpSp>
            <p:nvGrpSpPr>
              <p:cNvPr id="13" name="Google Shape;1672;p50">
                <a:extLst>
                  <a:ext uri="{FF2B5EF4-FFF2-40B4-BE49-F238E27FC236}">
                    <a16:creationId xmlns:a16="http://schemas.microsoft.com/office/drawing/2014/main" id="{E6ACFB18-4351-6F8B-EF3C-29DFACD02384}"/>
                  </a:ext>
                </a:extLst>
              </p:cNvPr>
              <p:cNvGrpSpPr/>
              <p:nvPr/>
            </p:nvGrpSpPr>
            <p:grpSpPr>
              <a:xfrm>
                <a:off x="6800380" y="1853630"/>
                <a:ext cx="1631850" cy="2762080"/>
                <a:chOff x="-1014959" y="1538651"/>
                <a:chExt cx="1981603" cy="3354074"/>
              </a:xfrm>
            </p:grpSpPr>
            <p:sp>
              <p:nvSpPr>
                <p:cNvPr id="25" name="Google Shape;1673;p50">
                  <a:extLst>
                    <a:ext uri="{FF2B5EF4-FFF2-40B4-BE49-F238E27FC236}">
                      <a16:creationId xmlns:a16="http://schemas.microsoft.com/office/drawing/2014/main" id="{194A8842-E8F3-16F4-C52F-E648E620D221}"/>
                    </a:ext>
                  </a:extLst>
                </p:cNvPr>
                <p:cNvSpPr/>
                <p:nvPr/>
              </p:nvSpPr>
              <p:spPr>
                <a:xfrm>
                  <a:off x="-705552" y="1690618"/>
                  <a:ext cx="241206" cy="352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2513" extrusionOk="0">
                      <a:moveTo>
                        <a:pt x="1089" y="1"/>
                      </a:moveTo>
                      <a:cubicBezTo>
                        <a:pt x="1086" y="1"/>
                        <a:pt x="1082" y="1"/>
                        <a:pt x="1079" y="1"/>
                      </a:cubicBezTo>
                      <a:cubicBezTo>
                        <a:pt x="843" y="22"/>
                        <a:pt x="860" y="723"/>
                        <a:pt x="862" y="766"/>
                      </a:cubicBezTo>
                      <a:lnTo>
                        <a:pt x="862" y="766"/>
                      </a:lnTo>
                      <a:cubicBezTo>
                        <a:pt x="861" y="752"/>
                        <a:pt x="854" y="667"/>
                        <a:pt x="772" y="504"/>
                      </a:cubicBezTo>
                      <a:cubicBezTo>
                        <a:pt x="696" y="351"/>
                        <a:pt x="587" y="302"/>
                        <a:pt x="481" y="302"/>
                      </a:cubicBezTo>
                      <a:cubicBezTo>
                        <a:pt x="373" y="302"/>
                        <a:pt x="267" y="353"/>
                        <a:pt x="201" y="398"/>
                      </a:cubicBezTo>
                      <a:cubicBezTo>
                        <a:pt x="111" y="440"/>
                        <a:pt x="132" y="572"/>
                        <a:pt x="243" y="594"/>
                      </a:cubicBezTo>
                      <a:cubicBezTo>
                        <a:pt x="264" y="615"/>
                        <a:pt x="286" y="615"/>
                        <a:pt x="307" y="615"/>
                      </a:cubicBezTo>
                      <a:cubicBezTo>
                        <a:pt x="314" y="614"/>
                        <a:pt x="321" y="614"/>
                        <a:pt x="328" y="614"/>
                      </a:cubicBezTo>
                      <a:cubicBezTo>
                        <a:pt x="517" y="614"/>
                        <a:pt x="637" y="886"/>
                        <a:pt x="571" y="1080"/>
                      </a:cubicBezTo>
                      <a:cubicBezTo>
                        <a:pt x="554" y="1184"/>
                        <a:pt x="512" y="1219"/>
                        <a:pt x="461" y="1219"/>
                      </a:cubicBezTo>
                      <a:cubicBezTo>
                        <a:pt x="447" y="1219"/>
                        <a:pt x="432" y="1217"/>
                        <a:pt x="418" y="1212"/>
                      </a:cubicBezTo>
                      <a:cubicBezTo>
                        <a:pt x="375" y="1191"/>
                        <a:pt x="333" y="1143"/>
                        <a:pt x="333" y="1101"/>
                      </a:cubicBezTo>
                      <a:cubicBezTo>
                        <a:pt x="314" y="976"/>
                        <a:pt x="265" y="927"/>
                        <a:pt x="214" y="927"/>
                      </a:cubicBezTo>
                      <a:cubicBezTo>
                        <a:pt x="193" y="927"/>
                        <a:pt x="173" y="934"/>
                        <a:pt x="153" y="948"/>
                      </a:cubicBezTo>
                      <a:cubicBezTo>
                        <a:pt x="111" y="969"/>
                        <a:pt x="69" y="1011"/>
                        <a:pt x="69" y="1080"/>
                      </a:cubicBezTo>
                      <a:cubicBezTo>
                        <a:pt x="0" y="1540"/>
                        <a:pt x="418" y="1587"/>
                        <a:pt x="550" y="1587"/>
                      </a:cubicBezTo>
                      <a:cubicBezTo>
                        <a:pt x="661" y="1762"/>
                        <a:pt x="571" y="2005"/>
                        <a:pt x="571" y="2005"/>
                      </a:cubicBezTo>
                      <a:cubicBezTo>
                        <a:pt x="571" y="2005"/>
                        <a:pt x="994" y="2248"/>
                        <a:pt x="1343" y="2513"/>
                      </a:cubicBezTo>
                      <a:cubicBezTo>
                        <a:pt x="1718" y="1455"/>
                        <a:pt x="1676" y="615"/>
                        <a:pt x="1607" y="266"/>
                      </a:cubicBezTo>
                      <a:cubicBezTo>
                        <a:pt x="1586" y="176"/>
                        <a:pt x="1475" y="107"/>
                        <a:pt x="1391" y="107"/>
                      </a:cubicBezTo>
                      <a:cubicBezTo>
                        <a:pt x="1305" y="114"/>
                        <a:pt x="1254" y="168"/>
                        <a:pt x="1226" y="241"/>
                      </a:cubicBezTo>
                      <a:lnTo>
                        <a:pt x="1226" y="241"/>
                      </a:lnTo>
                      <a:cubicBezTo>
                        <a:pt x="1207" y="107"/>
                        <a:pt x="1167" y="1"/>
                        <a:pt x="1089" y="1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674;p50">
                  <a:extLst>
                    <a:ext uri="{FF2B5EF4-FFF2-40B4-BE49-F238E27FC236}">
                      <a16:creationId xmlns:a16="http://schemas.microsoft.com/office/drawing/2014/main" id="{CF6FCFE2-1D07-B482-78FA-58CEE94A3748}"/>
                    </a:ext>
                  </a:extLst>
                </p:cNvPr>
                <p:cNvSpPr/>
                <p:nvPr/>
              </p:nvSpPr>
              <p:spPr>
                <a:xfrm>
                  <a:off x="-662614" y="1869527"/>
                  <a:ext cx="155191" cy="207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76" extrusionOk="0">
                      <a:moveTo>
                        <a:pt x="730" y="1"/>
                      </a:moveTo>
                      <a:cubicBezTo>
                        <a:pt x="730" y="1"/>
                        <a:pt x="180" y="709"/>
                        <a:pt x="69" y="841"/>
                      </a:cubicBezTo>
                      <a:cubicBezTo>
                        <a:pt x="48" y="973"/>
                        <a:pt x="1" y="1476"/>
                        <a:pt x="1" y="1476"/>
                      </a:cubicBezTo>
                      <a:cubicBezTo>
                        <a:pt x="1" y="1476"/>
                        <a:pt x="820" y="1454"/>
                        <a:pt x="1106" y="1190"/>
                      </a:cubicBezTo>
                      <a:cubicBezTo>
                        <a:pt x="973" y="1016"/>
                        <a:pt x="905" y="508"/>
                        <a:pt x="952" y="376"/>
                      </a:cubicBezTo>
                      <a:cubicBezTo>
                        <a:pt x="995" y="244"/>
                        <a:pt x="1037" y="69"/>
                        <a:pt x="1037" y="69"/>
                      </a:cubicBezTo>
                      <a:lnTo>
                        <a:pt x="730" y="1"/>
                      </a:ln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675;p50">
                  <a:extLst>
                    <a:ext uri="{FF2B5EF4-FFF2-40B4-BE49-F238E27FC236}">
                      <a16:creationId xmlns:a16="http://schemas.microsoft.com/office/drawing/2014/main" id="{0BA8AAC6-E5D7-F568-8B27-7FEE6D5E374D}"/>
                    </a:ext>
                  </a:extLst>
                </p:cNvPr>
                <p:cNvSpPr/>
                <p:nvPr/>
              </p:nvSpPr>
              <p:spPr>
                <a:xfrm>
                  <a:off x="-699658" y="2009005"/>
                  <a:ext cx="683346" cy="58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0" h="4165" extrusionOk="0">
                      <a:moveTo>
                        <a:pt x="1370" y="0"/>
                      </a:moveTo>
                      <a:cubicBezTo>
                        <a:pt x="1370" y="0"/>
                        <a:pt x="854" y="332"/>
                        <a:pt x="400" y="332"/>
                      </a:cubicBezTo>
                      <a:cubicBezTo>
                        <a:pt x="332" y="332"/>
                        <a:pt x="265" y="324"/>
                        <a:pt x="201" y="307"/>
                      </a:cubicBezTo>
                      <a:lnTo>
                        <a:pt x="201" y="307"/>
                      </a:lnTo>
                      <a:cubicBezTo>
                        <a:pt x="69" y="794"/>
                        <a:pt x="0" y="3548"/>
                        <a:pt x="2691" y="4050"/>
                      </a:cubicBezTo>
                      <a:cubicBezTo>
                        <a:pt x="2691" y="4067"/>
                        <a:pt x="3495" y="4164"/>
                        <a:pt x="4133" y="4164"/>
                      </a:cubicBezTo>
                      <a:cubicBezTo>
                        <a:pt x="4479" y="4164"/>
                        <a:pt x="4777" y="4136"/>
                        <a:pt x="4870" y="4050"/>
                      </a:cubicBezTo>
                      <a:lnTo>
                        <a:pt x="4716" y="1190"/>
                      </a:lnTo>
                      <a:cubicBezTo>
                        <a:pt x="4716" y="1190"/>
                        <a:pt x="4256" y="1322"/>
                        <a:pt x="3791" y="1386"/>
                      </a:cubicBezTo>
                      <a:cubicBezTo>
                        <a:pt x="3463" y="1454"/>
                        <a:pt x="3130" y="1476"/>
                        <a:pt x="2956" y="1476"/>
                      </a:cubicBezTo>
                      <a:cubicBezTo>
                        <a:pt x="2824" y="1476"/>
                        <a:pt x="1676" y="1433"/>
                        <a:pt x="13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676;p50">
                  <a:extLst>
                    <a:ext uri="{FF2B5EF4-FFF2-40B4-BE49-F238E27FC236}">
                      <a16:creationId xmlns:a16="http://schemas.microsoft.com/office/drawing/2014/main" id="{DD4E1077-7408-D176-A40B-B4D04D7CDC15}"/>
                    </a:ext>
                  </a:extLst>
                </p:cNvPr>
                <p:cNvSpPr/>
                <p:nvPr/>
              </p:nvSpPr>
              <p:spPr>
                <a:xfrm>
                  <a:off x="-644091" y="1835429"/>
                  <a:ext cx="136669" cy="161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151" extrusionOk="0">
                      <a:moveTo>
                        <a:pt x="794" y="0"/>
                      </a:moveTo>
                      <a:lnTo>
                        <a:pt x="1" y="1105"/>
                      </a:lnTo>
                      <a:cubicBezTo>
                        <a:pt x="27" y="1126"/>
                        <a:pt x="27" y="1126"/>
                        <a:pt x="48" y="1148"/>
                      </a:cubicBezTo>
                      <a:cubicBezTo>
                        <a:pt x="51" y="1150"/>
                        <a:pt x="56" y="1151"/>
                        <a:pt x="64" y="1151"/>
                      </a:cubicBezTo>
                      <a:cubicBezTo>
                        <a:pt x="128" y="1151"/>
                        <a:pt x="357" y="1079"/>
                        <a:pt x="376" y="1037"/>
                      </a:cubicBezTo>
                      <a:cubicBezTo>
                        <a:pt x="397" y="994"/>
                        <a:pt x="641" y="994"/>
                        <a:pt x="641" y="994"/>
                      </a:cubicBezTo>
                      <a:cubicBezTo>
                        <a:pt x="641" y="994"/>
                        <a:pt x="641" y="793"/>
                        <a:pt x="688" y="709"/>
                      </a:cubicBezTo>
                      <a:cubicBezTo>
                        <a:pt x="730" y="598"/>
                        <a:pt x="974" y="466"/>
                        <a:pt x="905" y="111"/>
                      </a:cubicBezTo>
                      <a:cubicBezTo>
                        <a:pt x="905" y="111"/>
                        <a:pt x="794" y="27"/>
                        <a:pt x="794" y="0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677;p50">
                  <a:extLst>
                    <a:ext uri="{FF2B5EF4-FFF2-40B4-BE49-F238E27FC236}">
                      <a16:creationId xmlns:a16="http://schemas.microsoft.com/office/drawing/2014/main" id="{FF50263A-65BB-4CEC-C995-B0296672ACB9}"/>
                    </a:ext>
                  </a:extLst>
                </p:cNvPr>
                <p:cNvSpPr/>
                <p:nvPr/>
              </p:nvSpPr>
              <p:spPr>
                <a:xfrm>
                  <a:off x="-718181" y="1776495"/>
                  <a:ext cx="173713" cy="167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193" extrusionOk="0">
                      <a:moveTo>
                        <a:pt x="808" y="0"/>
                      </a:moveTo>
                      <a:cubicBezTo>
                        <a:pt x="612" y="0"/>
                        <a:pt x="455" y="107"/>
                        <a:pt x="333" y="267"/>
                      </a:cubicBezTo>
                      <a:cubicBezTo>
                        <a:pt x="222" y="447"/>
                        <a:pt x="0" y="732"/>
                        <a:pt x="111" y="928"/>
                      </a:cubicBezTo>
                      <a:cubicBezTo>
                        <a:pt x="132" y="997"/>
                        <a:pt x="222" y="1039"/>
                        <a:pt x="291" y="1081"/>
                      </a:cubicBezTo>
                      <a:lnTo>
                        <a:pt x="312" y="1081"/>
                      </a:lnTo>
                      <a:lnTo>
                        <a:pt x="312" y="1108"/>
                      </a:lnTo>
                      <a:lnTo>
                        <a:pt x="333" y="1108"/>
                      </a:lnTo>
                      <a:cubicBezTo>
                        <a:pt x="397" y="1150"/>
                        <a:pt x="487" y="1171"/>
                        <a:pt x="508" y="1192"/>
                      </a:cubicBezTo>
                      <a:cubicBezTo>
                        <a:pt x="555" y="1192"/>
                        <a:pt x="598" y="1192"/>
                        <a:pt x="640" y="1171"/>
                      </a:cubicBezTo>
                      <a:lnTo>
                        <a:pt x="640" y="1150"/>
                      </a:lnTo>
                      <a:cubicBezTo>
                        <a:pt x="687" y="1108"/>
                        <a:pt x="709" y="1060"/>
                        <a:pt x="687" y="1018"/>
                      </a:cubicBezTo>
                      <a:lnTo>
                        <a:pt x="687" y="975"/>
                      </a:lnTo>
                      <a:lnTo>
                        <a:pt x="661" y="949"/>
                      </a:lnTo>
                      <a:cubicBezTo>
                        <a:pt x="687" y="949"/>
                        <a:pt x="687" y="949"/>
                        <a:pt x="709" y="975"/>
                      </a:cubicBezTo>
                      <a:cubicBezTo>
                        <a:pt x="751" y="975"/>
                        <a:pt x="793" y="949"/>
                        <a:pt x="820" y="928"/>
                      </a:cubicBezTo>
                      <a:cubicBezTo>
                        <a:pt x="841" y="907"/>
                        <a:pt x="841" y="864"/>
                        <a:pt x="841" y="817"/>
                      </a:cubicBezTo>
                      <a:cubicBezTo>
                        <a:pt x="841" y="796"/>
                        <a:pt x="841" y="775"/>
                        <a:pt x="820" y="775"/>
                      </a:cubicBezTo>
                      <a:lnTo>
                        <a:pt x="793" y="753"/>
                      </a:lnTo>
                      <a:lnTo>
                        <a:pt x="793" y="732"/>
                      </a:lnTo>
                      <a:cubicBezTo>
                        <a:pt x="820" y="753"/>
                        <a:pt x="841" y="753"/>
                        <a:pt x="841" y="753"/>
                      </a:cubicBezTo>
                      <a:lnTo>
                        <a:pt x="862" y="753"/>
                      </a:lnTo>
                      <a:cubicBezTo>
                        <a:pt x="994" y="753"/>
                        <a:pt x="1036" y="621"/>
                        <a:pt x="1015" y="531"/>
                      </a:cubicBezTo>
                      <a:lnTo>
                        <a:pt x="1015" y="489"/>
                      </a:lnTo>
                      <a:lnTo>
                        <a:pt x="1058" y="489"/>
                      </a:lnTo>
                      <a:cubicBezTo>
                        <a:pt x="1073" y="496"/>
                        <a:pt x="1086" y="498"/>
                        <a:pt x="1098" y="498"/>
                      </a:cubicBezTo>
                      <a:cubicBezTo>
                        <a:pt x="1122" y="498"/>
                        <a:pt x="1140" y="489"/>
                        <a:pt x="1169" y="489"/>
                      </a:cubicBezTo>
                      <a:cubicBezTo>
                        <a:pt x="1169" y="468"/>
                        <a:pt x="1190" y="468"/>
                        <a:pt x="1216" y="447"/>
                      </a:cubicBezTo>
                      <a:cubicBezTo>
                        <a:pt x="1216" y="447"/>
                        <a:pt x="1237" y="420"/>
                        <a:pt x="1237" y="378"/>
                      </a:cubicBezTo>
                      <a:lnTo>
                        <a:pt x="1237" y="357"/>
                      </a:lnTo>
                      <a:lnTo>
                        <a:pt x="1237" y="336"/>
                      </a:lnTo>
                      <a:cubicBezTo>
                        <a:pt x="1216" y="246"/>
                        <a:pt x="1169" y="156"/>
                        <a:pt x="1084" y="93"/>
                      </a:cubicBezTo>
                      <a:cubicBezTo>
                        <a:pt x="1036" y="71"/>
                        <a:pt x="994" y="50"/>
                        <a:pt x="925" y="24"/>
                      </a:cubicBezTo>
                      <a:cubicBezTo>
                        <a:pt x="904" y="24"/>
                        <a:pt x="883" y="3"/>
                        <a:pt x="862" y="3"/>
                      </a:cubicBezTo>
                      <a:cubicBezTo>
                        <a:pt x="844" y="1"/>
                        <a:pt x="826" y="0"/>
                        <a:pt x="808" y="0"/>
                      </a:cubicBezTo>
                      <a:close/>
                    </a:path>
                  </a:pathLst>
                </a:custGeom>
                <a:solidFill>
                  <a:srgbClr val="F76B0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678;p50">
                  <a:extLst>
                    <a:ext uri="{FF2B5EF4-FFF2-40B4-BE49-F238E27FC236}">
                      <a16:creationId xmlns:a16="http://schemas.microsoft.com/office/drawing/2014/main" id="{2B3430D0-3EEC-BD60-51D9-D411F1FF03DA}"/>
                    </a:ext>
                  </a:extLst>
                </p:cNvPr>
                <p:cNvSpPr/>
                <p:nvPr/>
              </p:nvSpPr>
              <p:spPr>
                <a:xfrm>
                  <a:off x="-615746" y="1813960"/>
                  <a:ext cx="71281" cy="3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231" extrusionOk="0">
                      <a:moveTo>
                        <a:pt x="1" y="0"/>
                      </a:moveTo>
                      <a:cubicBezTo>
                        <a:pt x="64" y="22"/>
                        <a:pt x="132" y="69"/>
                        <a:pt x="174" y="132"/>
                      </a:cubicBezTo>
                      <a:lnTo>
                        <a:pt x="264" y="201"/>
                      </a:lnTo>
                      <a:lnTo>
                        <a:pt x="285" y="201"/>
                      </a:lnTo>
                      <a:cubicBezTo>
                        <a:pt x="285" y="222"/>
                        <a:pt x="285" y="222"/>
                        <a:pt x="306" y="222"/>
                      </a:cubicBezTo>
                      <a:lnTo>
                        <a:pt x="328" y="222"/>
                      </a:lnTo>
                      <a:cubicBezTo>
                        <a:pt x="340" y="228"/>
                        <a:pt x="354" y="230"/>
                        <a:pt x="369" y="230"/>
                      </a:cubicBezTo>
                      <a:cubicBezTo>
                        <a:pt x="408" y="230"/>
                        <a:pt x="451" y="211"/>
                        <a:pt x="486" y="180"/>
                      </a:cubicBezTo>
                      <a:cubicBezTo>
                        <a:pt x="486" y="180"/>
                        <a:pt x="507" y="153"/>
                        <a:pt x="507" y="111"/>
                      </a:cubicBezTo>
                      <a:lnTo>
                        <a:pt x="507" y="90"/>
                      </a:lnTo>
                      <a:cubicBezTo>
                        <a:pt x="486" y="153"/>
                        <a:pt x="460" y="201"/>
                        <a:pt x="396" y="201"/>
                      </a:cubicBezTo>
                      <a:cubicBezTo>
                        <a:pt x="375" y="201"/>
                        <a:pt x="328" y="201"/>
                        <a:pt x="285" y="180"/>
                      </a:cubicBezTo>
                      <a:cubicBezTo>
                        <a:pt x="243" y="153"/>
                        <a:pt x="222" y="132"/>
                        <a:pt x="195" y="111"/>
                      </a:cubicBezTo>
                      <a:cubicBezTo>
                        <a:pt x="132" y="69"/>
                        <a:pt x="64" y="22"/>
                        <a:pt x="1" y="0"/>
                      </a:cubicBezTo>
                      <a:close/>
                    </a:path>
                  </a:pathLst>
                </a:custGeom>
                <a:solidFill>
                  <a:srgbClr val="C95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679;p50">
                  <a:extLst>
                    <a:ext uri="{FF2B5EF4-FFF2-40B4-BE49-F238E27FC236}">
                      <a16:creationId xmlns:a16="http://schemas.microsoft.com/office/drawing/2014/main" id="{32A163B0-AAF2-591C-1383-D6A07C58A32C}"/>
                    </a:ext>
                  </a:extLst>
                </p:cNvPr>
                <p:cNvSpPr/>
                <p:nvPr/>
              </p:nvSpPr>
              <p:spPr>
                <a:xfrm>
                  <a:off x="-652931" y="1848058"/>
                  <a:ext cx="80262" cy="34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24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3" y="21"/>
                        <a:pt x="90" y="43"/>
                        <a:pt x="111" y="69"/>
                      </a:cubicBezTo>
                      <a:cubicBezTo>
                        <a:pt x="154" y="90"/>
                        <a:pt x="196" y="111"/>
                        <a:pt x="222" y="132"/>
                      </a:cubicBezTo>
                      <a:cubicBezTo>
                        <a:pt x="244" y="154"/>
                        <a:pt x="307" y="201"/>
                        <a:pt x="328" y="222"/>
                      </a:cubicBezTo>
                      <a:cubicBezTo>
                        <a:pt x="355" y="243"/>
                        <a:pt x="376" y="243"/>
                        <a:pt x="376" y="243"/>
                      </a:cubicBezTo>
                      <a:cubicBezTo>
                        <a:pt x="508" y="243"/>
                        <a:pt x="571" y="111"/>
                        <a:pt x="550" y="21"/>
                      </a:cubicBezTo>
                      <a:lnTo>
                        <a:pt x="550" y="21"/>
                      </a:lnTo>
                      <a:cubicBezTo>
                        <a:pt x="550" y="69"/>
                        <a:pt x="529" y="90"/>
                        <a:pt x="529" y="111"/>
                      </a:cubicBezTo>
                      <a:cubicBezTo>
                        <a:pt x="508" y="132"/>
                        <a:pt x="487" y="175"/>
                        <a:pt x="460" y="201"/>
                      </a:cubicBezTo>
                      <a:lnTo>
                        <a:pt x="376" y="201"/>
                      </a:lnTo>
                      <a:cubicBezTo>
                        <a:pt x="355" y="201"/>
                        <a:pt x="328" y="175"/>
                        <a:pt x="307" y="175"/>
                      </a:cubicBezTo>
                      <a:cubicBezTo>
                        <a:pt x="286" y="154"/>
                        <a:pt x="265" y="132"/>
                        <a:pt x="244" y="111"/>
                      </a:cubicBezTo>
                      <a:cubicBezTo>
                        <a:pt x="196" y="90"/>
                        <a:pt x="154" y="69"/>
                        <a:pt x="133" y="42"/>
                      </a:cubicBezTo>
                      <a:cubicBezTo>
                        <a:pt x="90" y="21"/>
                        <a:pt x="43" y="21"/>
                        <a:pt x="0" y="0"/>
                      </a:cubicBezTo>
                      <a:close/>
                    </a:path>
                  </a:pathLst>
                </a:custGeom>
                <a:solidFill>
                  <a:srgbClr val="C95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680;p50">
                  <a:extLst>
                    <a:ext uri="{FF2B5EF4-FFF2-40B4-BE49-F238E27FC236}">
                      <a16:creationId xmlns:a16="http://schemas.microsoft.com/office/drawing/2014/main" id="{8C3662C6-42B8-B0A0-8BA9-3675D8772BFB}"/>
                    </a:ext>
                  </a:extLst>
                </p:cNvPr>
                <p:cNvSpPr/>
                <p:nvPr/>
              </p:nvSpPr>
              <p:spPr>
                <a:xfrm>
                  <a:off x="-606906" y="1828132"/>
                  <a:ext cx="52759" cy="5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86" extrusionOk="0">
                      <a:moveTo>
                        <a:pt x="163" y="1"/>
                      </a:moveTo>
                      <a:cubicBezTo>
                        <a:pt x="152" y="1"/>
                        <a:pt x="141" y="3"/>
                        <a:pt x="132" y="10"/>
                      </a:cubicBezTo>
                      <a:cubicBezTo>
                        <a:pt x="111" y="10"/>
                        <a:pt x="90" y="10"/>
                        <a:pt x="69" y="31"/>
                      </a:cubicBezTo>
                      <a:cubicBezTo>
                        <a:pt x="27" y="79"/>
                        <a:pt x="0" y="121"/>
                        <a:pt x="0" y="184"/>
                      </a:cubicBezTo>
                      <a:cubicBezTo>
                        <a:pt x="0" y="232"/>
                        <a:pt x="0" y="274"/>
                        <a:pt x="27" y="317"/>
                      </a:cubicBezTo>
                      <a:cubicBezTo>
                        <a:pt x="48" y="343"/>
                        <a:pt x="48" y="364"/>
                        <a:pt x="69" y="385"/>
                      </a:cubicBezTo>
                      <a:cubicBezTo>
                        <a:pt x="201" y="385"/>
                        <a:pt x="243" y="253"/>
                        <a:pt x="222" y="163"/>
                      </a:cubicBezTo>
                      <a:lnTo>
                        <a:pt x="222" y="121"/>
                      </a:lnTo>
                      <a:lnTo>
                        <a:pt x="265" y="121"/>
                      </a:lnTo>
                      <a:cubicBezTo>
                        <a:pt x="280" y="128"/>
                        <a:pt x="293" y="130"/>
                        <a:pt x="305" y="130"/>
                      </a:cubicBezTo>
                      <a:cubicBezTo>
                        <a:pt x="329" y="130"/>
                        <a:pt x="347" y="121"/>
                        <a:pt x="376" y="121"/>
                      </a:cubicBezTo>
                      <a:cubicBezTo>
                        <a:pt x="354" y="100"/>
                        <a:pt x="354" y="100"/>
                        <a:pt x="333" y="100"/>
                      </a:cubicBezTo>
                      <a:cubicBezTo>
                        <a:pt x="291" y="79"/>
                        <a:pt x="265" y="31"/>
                        <a:pt x="222" y="10"/>
                      </a:cubicBezTo>
                      <a:cubicBezTo>
                        <a:pt x="208" y="10"/>
                        <a:pt x="185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C95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681;p50">
                  <a:extLst>
                    <a:ext uri="{FF2B5EF4-FFF2-40B4-BE49-F238E27FC236}">
                      <a16:creationId xmlns:a16="http://schemas.microsoft.com/office/drawing/2014/main" id="{794B9769-DE49-3DCA-9324-5D3C4736ACA3}"/>
                    </a:ext>
                  </a:extLst>
                </p:cNvPr>
                <p:cNvSpPr/>
                <p:nvPr/>
              </p:nvSpPr>
              <p:spPr>
                <a:xfrm>
                  <a:off x="-600311" y="1826449"/>
                  <a:ext cx="77315" cy="86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620" extrusionOk="0">
                      <a:moveTo>
                        <a:pt x="133" y="1"/>
                      </a:moveTo>
                      <a:cubicBezTo>
                        <a:pt x="112" y="1"/>
                        <a:pt x="85" y="22"/>
                        <a:pt x="64" y="43"/>
                      </a:cubicBezTo>
                      <a:cubicBezTo>
                        <a:pt x="22" y="91"/>
                        <a:pt x="1" y="133"/>
                        <a:pt x="1" y="175"/>
                      </a:cubicBezTo>
                      <a:cubicBezTo>
                        <a:pt x="1" y="223"/>
                        <a:pt x="1" y="286"/>
                        <a:pt x="22" y="329"/>
                      </a:cubicBezTo>
                      <a:lnTo>
                        <a:pt x="154" y="461"/>
                      </a:lnTo>
                      <a:cubicBezTo>
                        <a:pt x="175" y="487"/>
                        <a:pt x="196" y="530"/>
                        <a:pt x="218" y="551"/>
                      </a:cubicBezTo>
                      <a:cubicBezTo>
                        <a:pt x="218" y="572"/>
                        <a:pt x="265" y="593"/>
                        <a:pt x="265" y="619"/>
                      </a:cubicBezTo>
                      <a:cubicBezTo>
                        <a:pt x="286" y="619"/>
                        <a:pt x="286" y="551"/>
                        <a:pt x="286" y="551"/>
                      </a:cubicBezTo>
                      <a:cubicBezTo>
                        <a:pt x="307" y="508"/>
                        <a:pt x="329" y="461"/>
                        <a:pt x="376" y="419"/>
                      </a:cubicBezTo>
                      <a:cubicBezTo>
                        <a:pt x="376" y="400"/>
                        <a:pt x="478" y="279"/>
                        <a:pt x="532" y="279"/>
                      </a:cubicBezTo>
                      <a:cubicBezTo>
                        <a:pt x="539" y="279"/>
                        <a:pt x="546" y="281"/>
                        <a:pt x="551" y="286"/>
                      </a:cubicBezTo>
                      <a:cubicBezTo>
                        <a:pt x="508" y="196"/>
                        <a:pt x="418" y="154"/>
                        <a:pt x="329" y="91"/>
                      </a:cubicBezTo>
                      <a:cubicBezTo>
                        <a:pt x="307" y="64"/>
                        <a:pt x="265" y="22"/>
                        <a:pt x="218" y="22"/>
                      </a:cubicBezTo>
                      <a:cubicBezTo>
                        <a:pt x="196" y="1"/>
                        <a:pt x="175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682;p50">
                  <a:extLst>
                    <a:ext uri="{FF2B5EF4-FFF2-40B4-BE49-F238E27FC236}">
                      <a16:creationId xmlns:a16="http://schemas.microsoft.com/office/drawing/2014/main" id="{D186E9BF-99CB-7CF5-8916-3C61ED150757}"/>
                    </a:ext>
                  </a:extLst>
                </p:cNvPr>
                <p:cNvSpPr/>
                <p:nvPr/>
              </p:nvSpPr>
              <p:spPr>
                <a:xfrm>
                  <a:off x="-705552" y="1776775"/>
                  <a:ext cx="117305" cy="16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91" extrusionOk="0">
                      <a:moveTo>
                        <a:pt x="730" y="1"/>
                      </a:moveTo>
                      <a:cubicBezTo>
                        <a:pt x="529" y="1"/>
                        <a:pt x="375" y="112"/>
                        <a:pt x="243" y="265"/>
                      </a:cubicBezTo>
                      <a:cubicBezTo>
                        <a:pt x="243" y="286"/>
                        <a:pt x="222" y="313"/>
                        <a:pt x="222" y="313"/>
                      </a:cubicBezTo>
                      <a:cubicBezTo>
                        <a:pt x="153" y="397"/>
                        <a:pt x="111" y="487"/>
                        <a:pt x="69" y="577"/>
                      </a:cubicBezTo>
                      <a:cubicBezTo>
                        <a:pt x="21" y="640"/>
                        <a:pt x="0" y="730"/>
                        <a:pt x="0" y="794"/>
                      </a:cubicBezTo>
                      <a:cubicBezTo>
                        <a:pt x="0" y="841"/>
                        <a:pt x="0" y="884"/>
                        <a:pt x="21" y="926"/>
                      </a:cubicBezTo>
                      <a:cubicBezTo>
                        <a:pt x="42" y="995"/>
                        <a:pt x="132" y="1037"/>
                        <a:pt x="201" y="1079"/>
                      </a:cubicBezTo>
                      <a:lnTo>
                        <a:pt x="222" y="1079"/>
                      </a:lnTo>
                      <a:lnTo>
                        <a:pt x="222" y="1106"/>
                      </a:lnTo>
                      <a:lnTo>
                        <a:pt x="243" y="1106"/>
                      </a:lnTo>
                      <a:cubicBezTo>
                        <a:pt x="307" y="1148"/>
                        <a:pt x="397" y="1169"/>
                        <a:pt x="418" y="1190"/>
                      </a:cubicBezTo>
                      <a:lnTo>
                        <a:pt x="486" y="1190"/>
                      </a:lnTo>
                      <a:cubicBezTo>
                        <a:pt x="508" y="1190"/>
                        <a:pt x="529" y="1190"/>
                        <a:pt x="550" y="1169"/>
                      </a:cubicBezTo>
                      <a:lnTo>
                        <a:pt x="550" y="1148"/>
                      </a:lnTo>
                      <a:cubicBezTo>
                        <a:pt x="597" y="1127"/>
                        <a:pt x="597" y="1079"/>
                        <a:pt x="597" y="1037"/>
                      </a:cubicBezTo>
                      <a:lnTo>
                        <a:pt x="597" y="1016"/>
                      </a:lnTo>
                      <a:lnTo>
                        <a:pt x="597" y="973"/>
                      </a:lnTo>
                      <a:lnTo>
                        <a:pt x="571" y="947"/>
                      </a:lnTo>
                      <a:cubicBezTo>
                        <a:pt x="597" y="947"/>
                        <a:pt x="597" y="947"/>
                        <a:pt x="619" y="973"/>
                      </a:cubicBezTo>
                      <a:lnTo>
                        <a:pt x="640" y="973"/>
                      </a:lnTo>
                      <a:cubicBezTo>
                        <a:pt x="682" y="973"/>
                        <a:pt x="703" y="947"/>
                        <a:pt x="730" y="926"/>
                      </a:cubicBezTo>
                      <a:cubicBezTo>
                        <a:pt x="571" y="815"/>
                        <a:pt x="529" y="709"/>
                        <a:pt x="508" y="577"/>
                      </a:cubicBezTo>
                      <a:lnTo>
                        <a:pt x="486" y="577"/>
                      </a:lnTo>
                      <a:cubicBezTo>
                        <a:pt x="465" y="551"/>
                        <a:pt x="418" y="529"/>
                        <a:pt x="375" y="508"/>
                      </a:cubicBezTo>
                      <a:lnTo>
                        <a:pt x="375" y="508"/>
                      </a:lnTo>
                      <a:cubicBezTo>
                        <a:pt x="418" y="529"/>
                        <a:pt x="465" y="529"/>
                        <a:pt x="508" y="550"/>
                      </a:cubicBezTo>
                      <a:lnTo>
                        <a:pt x="508" y="577"/>
                      </a:lnTo>
                      <a:cubicBezTo>
                        <a:pt x="529" y="286"/>
                        <a:pt x="835" y="22"/>
                        <a:pt x="835" y="22"/>
                      </a:cubicBezTo>
                      <a:cubicBezTo>
                        <a:pt x="814" y="22"/>
                        <a:pt x="793" y="1"/>
                        <a:pt x="772" y="1"/>
                      </a:cubicBezTo>
                      <a:close/>
                    </a:path>
                  </a:pathLst>
                </a:custGeom>
                <a:solidFill>
                  <a:srgbClr val="F766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683;p50">
                  <a:extLst>
                    <a:ext uri="{FF2B5EF4-FFF2-40B4-BE49-F238E27FC236}">
                      <a16:creationId xmlns:a16="http://schemas.microsoft.com/office/drawing/2014/main" id="{E9EB12B1-EE55-0D59-E942-5402146F5BBE}"/>
                    </a:ext>
                  </a:extLst>
                </p:cNvPr>
                <p:cNvSpPr/>
                <p:nvPr/>
              </p:nvSpPr>
              <p:spPr>
                <a:xfrm>
                  <a:off x="595644" y="4401469"/>
                  <a:ext cx="370999" cy="4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4" h="3398" extrusionOk="0">
                      <a:moveTo>
                        <a:pt x="1766" y="1"/>
                      </a:moveTo>
                      <a:lnTo>
                        <a:pt x="466" y="1566"/>
                      </a:lnTo>
                      <a:cubicBezTo>
                        <a:pt x="466" y="1566"/>
                        <a:pt x="640" y="2005"/>
                        <a:pt x="333" y="2512"/>
                      </a:cubicBezTo>
                      <a:cubicBezTo>
                        <a:pt x="90" y="2861"/>
                        <a:pt x="0" y="3104"/>
                        <a:pt x="90" y="3284"/>
                      </a:cubicBezTo>
                      <a:cubicBezTo>
                        <a:pt x="114" y="3359"/>
                        <a:pt x="173" y="3398"/>
                        <a:pt x="237" y="3398"/>
                      </a:cubicBezTo>
                      <a:cubicBezTo>
                        <a:pt x="286" y="3398"/>
                        <a:pt x="337" y="3375"/>
                        <a:pt x="376" y="3326"/>
                      </a:cubicBezTo>
                      <a:lnTo>
                        <a:pt x="2602" y="662"/>
                      </a:lnTo>
                      <a:cubicBezTo>
                        <a:pt x="2644" y="614"/>
                        <a:pt x="2644" y="530"/>
                        <a:pt x="2580" y="482"/>
                      </a:cubicBezTo>
                      <a:cubicBezTo>
                        <a:pt x="2427" y="329"/>
                        <a:pt x="2115" y="22"/>
                        <a:pt x="1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684;p50">
                  <a:extLst>
                    <a:ext uri="{FF2B5EF4-FFF2-40B4-BE49-F238E27FC236}">
                      <a16:creationId xmlns:a16="http://schemas.microsoft.com/office/drawing/2014/main" id="{BD2B0569-5615-F684-63C4-589959DBAB7F}"/>
                    </a:ext>
                  </a:extLst>
                </p:cNvPr>
                <p:cNvSpPr/>
                <p:nvPr/>
              </p:nvSpPr>
              <p:spPr>
                <a:xfrm>
                  <a:off x="-285010" y="2987740"/>
                  <a:ext cx="484516" cy="17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12682" extrusionOk="0">
                      <a:moveTo>
                        <a:pt x="3067" y="0"/>
                      </a:moveTo>
                      <a:cubicBezTo>
                        <a:pt x="3065" y="0"/>
                        <a:pt x="3063" y="3"/>
                        <a:pt x="3062" y="10"/>
                      </a:cubicBezTo>
                      <a:cubicBezTo>
                        <a:pt x="3041" y="142"/>
                        <a:pt x="1" y="887"/>
                        <a:pt x="1" y="887"/>
                      </a:cubicBezTo>
                      <a:cubicBezTo>
                        <a:pt x="1" y="887"/>
                        <a:pt x="154" y="4963"/>
                        <a:pt x="397" y="8310"/>
                      </a:cubicBezTo>
                      <a:cubicBezTo>
                        <a:pt x="640" y="10425"/>
                        <a:pt x="968" y="12122"/>
                        <a:pt x="878" y="12608"/>
                      </a:cubicBezTo>
                      <a:cubicBezTo>
                        <a:pt x="1687" y="12668"/>
                        <a:pt x="2193" y="12682"/>
                        <a:pt x="2489" y="12682"/>
                      </a:cubicBezTo>
                      <a:cubicBezTo>
                        <a:pt x="2742" y="12682"/>
                        <a:pt x="2840" y="12672"/>
                        <a:pt x="2840" y="12672"/>
                      </a:cubicBezTo>
                      <a:lnTo>
                        <a:pt x="3020" y="8490"/>
                      </a:lnTo>
                      <a:lnTo>
                        <a:pt x="3104" y="6264"/>
                      </a:lnTo>
                      <a:cubicBezTo>
                        <a:pt x="3104" y="6264"/>
                        <a:pt x="3194" y="1263"/>
                        <a:pt x="3326" y="1241"/>
                      </a:cubicBezTo>
                      <a:cubicBezTo>
                        <a:pt x="3452" y="1221"/>
                        <a:pt x="3117" y="0"/>
                        <a:pt x="30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685;p50">
                  <a:extLst>
                    <a:ext uri="{FF2B5EF4-FFF2-40B4-BE49-F238E27FC236}">
                      <a16:creationId xmlns:a16="http://schemas.microsoft.com/office/drawing/2014/main" id="{80EA86A9-05DD-A5B3-552C-820E1EF615A7}"/>
                    </a:ext>
                  </a:extLst>
                </p:cNvPr>
                <p:cNvSpPr/>
                <p:nvPr/>
              </p:nvSpPr>
              <p:spPr>
                <a:xfrm>
                  <a:off x="-83930" y="3040922"/>
                  <a:ext cx="939285" cy="1601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4" h="11416" extrusionOk="0">
                      <a:moveTo>
                        <a:pt x="3786" y="1"/>
                      </a:moveTo>
                      <a:lnTo>
                        <a:pt x="439" y="730"/>
                      </a:lnTo>
                      <a:cubicBezTo>
                        <a:pt x="439" y="730"/>
                        <a:pt x="1" y="3569"/>
                        <a:pt x="550" y="5906"/>
                      </a:cubicBezTo>
                      <a:cubicBezTo>
                        <a:pt x="704" y="6588"/>
                        <a:pt x="1190" y="7360"/>
                        <a:pt x="1803" y="8090"/>
                      </a:cubicBezTo>
                      <a:cubicBezTo>
                        <a:pt x="3236" y="9850"/>
                        <a:pt x="5330" y="11415"/>
                        <a:pt x="5330" y="11415"/>
                      </a:cubicBezTo>
                      <a:cubicBezTo>
                        <a:pt x="5330" y="11415"/>
                        <a:pt x="6213" y="10532"/>
                        <a:pt x="6694" y="9697"/>
                      </a:cubicBezTo>
                      <a:cubicBezTo>
                        <a:pt x="5287" y="8375"/>
                        <a:pt x="4468" y="7360"/>
                        <a:pt x="4008" y="6588"/>
                      </a:cubicBezTo>
                      <a:cubicBezTo>
                        <a:pt x="3458" y="5663"/>
                        <a:pt x="3437" y="5071"/>
                        <a:pt x="3479" y="4717"/>
                      </a:cubicBezTo>
                      <a:cubicBezTo>
                        <a:pt x="4119" y="445"/>
                        <a:pt x="3786" y="1"/>
                        <a:pt x="37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686;p50">
                  <a:extLst>
                    <a:ext uri="{FF2B5EF4-FFF2-40B4-BE49-F238E27FC236}">
                      <a16:creationId xmlns:a16="http://schemas.microsoft.com/office/drawing/2014/main" id="{D8B78449-80AC-A38C-9CBC-778B8EFE9D9D}"/>
                    </a:ext>
                  </a:extLst>
                </p:cNvPr>
                <p:cNvSpPr/>
                <p:nvPr/>
              </p:nvSpPr>
              <p:spPr>
                <a:xfrm>
                  <a:off x="332963" y="3069126"/>
                  <a:ext cx="500933" cy="1378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9824" extrusionOk="0">
                      <a:moveTo>
                        <a:pt x="355" y="1"/>
                      </a:moveTo>
                      <a:lnTo>
                        <a:pt x="286" y="22"/>
                      </a:lnTo>
                      <a:cubicBezTo>
                        <a:pt x="307" y="133"/>
                        <a:pt x="355" y="550"/>
                        <a:pt x="355" y="1301"/>
                      </a:cubicBezTo>
                      <a:cubicBezTo>
                        <a:pt x="355" y="2047"/>
                        <a:pt x="286" y="3130"/>
                        <a:pt x="43" y="4537"/>
                      </a:cubicBezTo>
                      <a:cubicBezTo>
                        <a:pt x="22" y="4669"/>
                        <a:pt x="1" y="4822"/>
                        <a:pt x="1" y="4981"/>
                      </a:cubicBezTo>
                      <a:cubicBezTo>
                        <a:pt x="1" y="5441"/>
                        <a:pt x="133" y="6059"/>
                        <a:pt x="641" y="6831"/>
                      </a:cubicBezTo>
                      <a:cubicBezTo>
                        <a:pt x="1169" y="7624"/>
                        <a:pt x="2026" y="8592"/>
                        <a:pt x="3527" y="9824"/>
                      </a:cubicBezTo>
                      <a:lnTo>
                        <a:pt x="3569" y="9760"/>
                      </a:lnTo>
                      <a:cubicBezTo>
                        <a:pt x="2073" y="8550"/>
                        <a:pt x="1212" y="7577"/>
                        <a:pt x="704" y="6805"/>
                      </a:cubicBezTo>
                      <a:cubicBezTo>
                        <a:pt x="202" y="6012"/>
                        <a:pt x="70" y="5441"/>
                        <a:pt x="70" y="4981"/>
                      </a:cubicBezTo>
                      <a:cubicBezTo>
                        <a:pt x="70" y="4822"/>
                        <a:pt x="91" y="4669"/>
                        <a:pt x="112" y="4537"/>
                      </a:cubicBezTo>
                      <a:cubicBezTo>
                        <a:pt x="355" y="3130"/>
                        <a:pt x="418" y="2047"/>
                        <a:pt x="418" y="1301"/>
                      </a:cubicBezTo>
                      <a:cubicBezTo>
                        <a:pt x="418" y="439"/>
                        <a:pt x="355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687;p50">
                  <a:extLst>
                    <a:ext uri="{FF2B5EF4-FFF2-40B4-BE49-F238E27FC236}">
                      <a16:creationId xmlns:a16="http://schemas.microsoft.com/office/drawing/2014/main" id="{E6DF685C-9626-BF53-F82E-31609BAD602B}"/>
                    </a:ext>
                  </a:extLst>
                </p:cNvPr>
                <p:cNvSpPr/>
                <p:nvPr/>
              </p:nvSpPr>
              <p:spPr>
                <a:xfrm>
                  <a:off x="-365493" y="4756900"/>
                  <a:ext cx="519455" cy="13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" h="968" extrusionOk="0">
                      <a:moveTo>
                        <a:pt x="1475" y="0"/>
                      </a:moveTo>
                      <a:cubicBezTo>
                        <a:pt x="1475" y="0"/>
                        <a:pt x="1343" y="307"/>
                        <a:pt x="793" y="355"/>
                      </a:cubicBezTo>
                      <a:cubicBezTo>
                        <a:pt x="397" y="376"/>
                        <a:pt x="180" y="460"/>
                        <a:pt x="69" y="619"/>
                      </a:cubicBezTo>
                      <a:cubicBezTo>
                        <a:pt x="0" y="725"/>
                        <a:pt x="90" y="857"/>
                        <a:pt x="201" y="857"/>
                      </a:cubicBezTo>
                      <a:lnTo>
                        <a:pt x="3458" y="968"/>
                      </a:lnTo>
                      <a:cubicBezTo>
                        <a:pt x="3527" y="968"/>
                        <a:pt x="3590" y="926"/>
                        <a:pt x="3590" y="857"/>
                      </a:cubicBezTo>
                      <a:cubicBezTo>
                        <a:pt x="3617" y="661"/>
                        <a:pt x="3701" y="328"/>
                        <a:pt x="3437" y="64"/>
                      </a:cubicBezTo>
                      <a:lnTo>
                        <a:pt x="147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688;p50">
                  <a:extLst>
                    <a:ext uri="{FF2B5EF4-FFF2-40B4-BE49-F238E27FC236}">
                      <a16:creationId xmlns:a16="http://schemas.microsoft.com/office/drawing/2014/main" id="{A39E07A3-630B-3FB1-4C0A-CD809DC35666}"/>
                    </a:ext>
                  </a:extLst>
                </p:cNvPr>
                <p:cNvSpPr/>
                <p:nvPr/>
              </p:nvSpPr>
              <p:spPr>
                <a:xfrm>
                  <a:off x="-297639" y="2172900"/>
                  <a:ext cx="803598" cy="1023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7" h="7294" extrusionOk="0">
                      <a:moveTo>
                        <a:pt x="773" y="265"/>
                      </a:moveTo>
                      <a:lnTo>
                        <a:pt x="730" y="286"/>
                      </a:lnTo>
                      <a:lnTo>
                        <a:pt x="730" y="286"/>
                      </a:lnTo>
                      <a:lnTo>
                        <a:pt x="766" y="277"/>
                      </a:lnTo>
                      <a:lnTo>
                        <a:pt x="766" y="277"/>
                      </a:lnTo>
                      <a:lnTo>
                        <a:pt x="773" y="265"/>
                      </a:lnTo>
                      <a:close/>
                      <a:moveTo>
                        <a:pt x="2777" y="1"/>
                      </a:moveTo>
                      <a:lnTo>
                        <a:pt x="2644" y="22"/>
                      </a:lnTo>
                      <a:lnTo>
                        <a:pt x="1698" y="239"/>
                      </a:lnTo>
                      <a:lnTo>
                        <a:pt x="1365" y="175"/>
                      </a:lnTo>
                      <a:lnTo>
                        <a:pt x="1233" y="154"/>
                      </a:lnTo>
                      <a:lnTo>
                        <a:pt x="1148" y="175"/>
                      </a:lnTo>
                      <a:lnTo>
                        <a:pt x="995" y="218"/>
                      </a:lnTo>
                      <a:lnTo>
                        <a:pt x="766" y="277"/>
                      </a:lnTo>
                      <a:lnTo>
                        <a:pt x="766" y="277"/>
                      </a:lnTo>
                      <a:lnTo>
                        <a:pt x="175" y="1386"/>
                      </a:lnTo>
                      <a:lnTo>
                        <a:pt x="1" y="3501"/>
                      </a:lnTo>
                      <a:cubicBezTo>
                        <a:pt x="1" y="3501"/>
                        <a:pt x="440" y="3501"/>
                        <a:pt x="466" y="3744"/>
                      </a:cubicBezTo>
                      <a:cubicBezTo>
                        <a:pt x="551" y="4183"/>
                        <a:pt x="598" y="5129"/>
                        <a:pt x="419" y="6848"/>
                      </a:cubicBezTo>
                      <a:cubicBezTo>
                        <a:pt x="397" y="6874"/>
                        <a:pt x="397" y="6916"/>
                        <a:pt x="419" y="6959"/>
                      </a:cubicBezTo>
                      <a:lnTo>
                        <a:pt x="419" y="7138"/>
                      </a:lnTo>
                      <a:cubicBezTo>
                        <a:pt x="508" y="7159"/>
                        <a:pt x="598" y="7181"/>
                        <a:pt x="683" y="7181"/>
                      </a:cubicBezTo>
                      <a:cubicBezTo>
                        <a:pt x="1086" y="7261"/>
                        <a:pt x="1489" y="7293"/>
                        <a:pt x="1879" y="7293"/>
                      </a:cubicBezTo>
                      <a:cubicBezTo>
                        <a:pt x="2236" y="7293"/>
                        <a:pt x="2583" y="7266"/>
                        <a:pt x="2909" y="7223"/>
                      </a:cubicBezTo>
                      <a:cubicBezTo>
                        <a:pt x="2999" y="7223"/>
                        <a:pt x="3083" y="7202"/>
                        <a:pt x="3173" y="7181"/>
                      </a:cubicBezTo>
                      <a:cubicBezTo>
                        <a:pt x="4141" y="7048"/>
                        <a:pt x="4960" y="6763"/>
                        <a:pt x="5357" y="6583"/>
                      </a:cubicBezTo>
                      <a:cubicBezTo>
                        <a:pt x="5552" y="6520"/>
                        <a:pt x="5684" y="6345"/>
                        <a:pt x="5684" y="6123"/>
                      </a:cubicBezTo>
                      <a:cubicBezTo>
                        <a:pt x="5727" y="5156"/>
                        <a:pt x="5706" y="2332"/>
                        <a:pt x="4474" y="1032"/>
                      </a:cubicBezTo>
                      <a:cubicBezTo>
                        <a:pt x="4119" y="662"/>
                        <a:pt x="3681" y="371"/>
                        <a:pt x="3326" y="197"/>
                      </a:cubicBezTo>
                      <a:cubicBezTo>
                        <a:pt x="3242" y="154"/>
                        <a:pt x="3152" y="107"/>
                        <a:pt x="3083" y="85"/>
                      </a:cubicBezTo>
                      <a:cubicBezTo>
                        <a:pt x="2999" y="64"/>
                        <a:pt x="2930" y="43"/>
                        <a:pt x="2866" y="22"/>
                      </a:cubicBezTo>
                      <a:cubicBezTo>
                        <a:pt x="2798" y="1"/>
                        <a:pt x="2777" y="1"/>
                        <a:pt x="27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689;p50">
                  <a:extLst>
                    <a:ext uri="{FF2B5EF4-FFF2-40B4-BE49-F238E27FC236}">
                      <a16:creationId xmlns:a16="http://schemas.microsoft.com/office/drawing/2014/main" id="{1B9092D7-C4F6-CE86-D3C6-EFD2F6A755C6}"/>
                    </a:ext>
                  </a:extLst>
                </p:cNvPr>
                <p:cNvSpPr/>
                <p:nvPr/>
              </p:nvSpPr>
              <p:spPr>
                <a:xfrm>
                  <a:off x="-316161" y="2391800"/>
                  <a:ext cx="49813" cy="488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485" extrusionOk="0">
                      <a:moveTo>
                        <a:pt x="286" y="1"/>
                      </a:moveTo>
                      <a:cubicBezTo>
                        <a:pt x="286" y="1"/>
                        <a:pt x="91" y="2073"/>
                        <a:pt x="1" y="3485"/>
                      </a:cubicBezTo>
                      <a:lnTo>
                        <a:pt x="69" y="3485"/>
                      </a:lnTo>
                      <a:cubicBezTo>
                        <a:pt x="112" y="2776"/>
                        <a:pt x="175" y="1920"/>
                        <a:pt x="244" y="1217"/>
                      </a:cubicBezTo>
                      <a:cubicBezTo>
                        <a:pt x="265" y="883"/>
                        <a:pt x="307" y="577"/>
                        <a:pt x="334" y="355"/>
                      </a:cubicBezTo>
                      <a:cubicBezTo>
                        <a:pt x="355" y="159"/>
                        <a:pt x="355" y="27"/>
                        <a:pt x="355" y="27"/>
                      </a:cubicBezTo>
                      <a:lnTo>
                        <a:pt x="28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690;p50">
                  <a:extLst>
                    <a:ext uri="{FF2B5EF4-FFF2-40B4-BE49-F238E27FC236}">
                      <a16:creationId xmlns:a16="http://schemas.microsoft.com/office/drawing/2014/main" id="{8397AB04-0CF3-05A5-5B46-0C52B9923531}"/>
                    </a:ext>
                  </a:extLst>
                </p:cNvPr>
                <p:cNvSpPr/>
                <p:nvPr/>
              </p:nvSpPr>
              <p:spPr>
                <a:xfrm>
                  <a:off x="-328790" y="2769402"/>
                  <a:ext cx="189288" cy="40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" h="2898" extrusionOk="0">
                      <a:moveTo>
                        <a:pt x="202" y="1"/>
                      </a:moveTo>
                      <a:cubicBezTo>
                        <a:pt x="202" y="1"/>
                        <a:pt x="1" y="1719"/>
                        <a:pt x="27" y="2200"/>
                      </a:cubicBezTo>
                      <a:cubicBezTo>
                        <a:pt x="48" y="2665"/>
                        <a:pt x="334" y="2776"/>
                        <a:pt x="773" y="2887"/>
                      </a:cubicBezTo>
                      <a:cubicBezTo>
                        <a:pt x="804" y="2894"/>
                        <a:pt x="833" y="2898"/>
                        <a:pt x="861" y="2898"/>
                      </a:cubicBezTo>
                      <a:cubicBezTo>
                        <a:pt x="1252" y="2898"/>
                        <a:pt x="1349" y="2248"/>
                        <a:pt x="1349" y="2248"/>
                      </a:cubicBezTo>
                      <a:lnTo>
                        <a:pt x="1217" y="244"/>
                      </a:lnTo>
                      <a:lnTo>
                        <a:pt x="2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691;p50">
                  <a:extLst>
                    <a:ext uri="{FF2B5EF4-FFF2-40B4-BE49-F238E27FC236}">
                      <a16:creationId xmlns:a16="http://schemas.microsoft.com/office/drawing/2014/main" id="{C06582DC-8081-D3A6-2969-3CEDBBCDC65A}"/>
                    </a:ext>
                  </a:extLst>
                </p:cNvPr>
                <p:cNvSpPr/>
                <p:nvPr/>
              </p:nvSpPr>
              <p:spPr>
                <a:xfrm>
                  <a:off x="-300586" y="2833949"/>
                  <a:ext cx="265761" cy="86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620" extrusionOk="0">
                      <a:moveTo>
                        <a:pt x="1" y="1"/>
                      </a:moveTo>
                      <a:cubicBezTo>
                        <a:pt x="133" y="112"/>
                        <a:pt x="265" y="201"/>
                        <a:pt x="418" y="265"/>
                      </a:cubicBezTo>
                      <a:cubicBezTo>
                        <a:pt x="572" y="355"/>
                        <a:pt x="725" y="397"/>
                        <a:pt x="905" y="466"/>
                      </a:cubicBezTo>
                      <a:cubicBezTo>
                        <a:pt x="1058" y="508"/>
                        <a:pt x="1211" y="550"/>
                        <a:pt x="1386" y="577"/>
                      </a:cubicBezTo>
                      <a:cubicBezTo>
                        <a:pt x="1566" y="619"/>
                        <a:pt x="1719" y="619"/>
                        <a:pt x="1893" y="619"/>
                      </a:cubicBezTo>
                      <a:cubicBezTo>
                        <a:pt x="1809" y="598"/>
                        <a:pt x="1719" y="598"/>
                        <a:pt x="1650" y="577"/>
                      </a:cubicBezTo>
                      <a:lnTo>
                        <a:pt x="1518" y="550"/>
                      </a:lnTo>
                      <a:lnTo>
                        <a:pt x="1386" y="529"/>
                      </a:lnTo>
                      <a:cubicBezTo>
                        <a:pt x="1233" y="487"/>
                        <a:pt x="1079" y="445"/>
                        <a:pt x="926" y="397"/>
                      </a:cubicBezTo>
                      <a:cubicBezTo>
                        <a:pt x="751" y="355"/>
                        <a:pt x="593" y="286"/>
                        <a:pt x="440" y="223"/>
                      </a:cubicBezTo>
                      <a:cubicBezTo>
                        <a:pt x="286" y="154"/>
                        <a:pt x="133" y="90"/>
                        <a:pt x="1" y="1"/>
                      </a:cubicBezTo>
                      <a:close/>
                    </a:path>
                  </a:pathLst>
                </a:custGeom>
                <a:solidFill>
                  <a:srgbClr val="F3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692;p50">
                  <a:extLst>
                    <a:ext uri="{FF2B5EF4-FFF2-40B4-BE49-F238E27FC236}">
                      <a16:creationId xmlns:a16="http://schemas.microsoft.com/office/drawing/2014/main" id="{F1BF014F-7D00-3050-36CC-EA78E3630455}"/>
                    </a:ext>
                  </a:extLst>
                </p:cNvPr>
                <p:cNvSpPr/>
                <p:nvPr/>
              </p:nvSpPr>
              <p:spPr>
                <a:xfrm>
                  <a:off x="-109188" y="2036508"/>
                  <a:ext cx="201215" cy="253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809" extrusionOk="0">
                      <a:moveTo>
                        <a:pt x="1169" y="0"/>
                      </a:moveTo>
                      <a:lnTo>
                        <a:pt x="112" y="465"/>
                      </a:lnTo>
                      <a:lnTo>
                        <a:pt x="69" y="1057"/>
                      </a:lnTo>
                      <a:cubicBezTo>
                        <a:pt x="69" y="1057"/>
                        <a:pt x="48" y="1079"/>
                        <a:pt x="1" y="1105"/>
                      </a:cubicBezTo>
                      <a:lnTo>
                        <a:pt x="154" y="1412"/>
                      </a:lnTo>
                      <a:lnTo>
                        <a:pt x="376" y="1808"/>
                      </a:lnTo>
                      <a:lnTo>
                        <a:pt x="815" y="1454"/>
                      </a:lnTo>
                      <a:lnTo>
                        <a:pt x="1434" y="973"/>
                      </a:lnTo>
                      <a:cubicBezTo>
                        <a:pt x="1391" y="946"/>
                        <a:pt x="1391" y="925"/>
                        <a:pt x="1370" y="883"/>
                      </a:cubicBezTo>
                      <a:cubicBezTo>
                        <a:pt x="1301" y="661"/>
                        <a:pt x="1169" y="0"/>
                        <a:pt x="1169" y="0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693;p50">
                  <a:extLst>
                    <a:ext uri="{FF2B5EF4-FFF2-40B4-BE49-F238E27FC236}">
                      <a16:creationId xmlns:a16="http://schemas.microsoft.com/office/drawing/2014/main" id="{DE592D5D-3A13-75AF-DE70-3227402892F4}"/>
                    </a:ext>
                  </a:extLst>
                </p:cNvPr>
                <p:cNvSpPr/>
                <p:nvPr/>
              </p:nvSpPr>
              <p:spPr>
                <a:xfrm>
                  <a:off x="-133604" y="1916113"/>
                  <a:ext cx="219737" cy="19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402" extrusionOk="0">
                      <a:moveTo>
                        <a:pt x="945" y="0"/>
                      </a:moveTo>
                      <a:cubicBezTo>
                        <a:pt x="906" y="0"/>
                        <a:pt x="862" y="7"/>
                        <a:pt x="814" y="23"/>
                      </a:cubicBezTo>
                      <a:cubicBezTo>
                        <a:pt x="619" y="65"/>
                        <a:pt x="43" y="176"/>
                        <a:pt x="21" y="218"/>
                      </a:cubicBezTo>
                      <a:cubicBezTo>
                        <a:pt x="0" y="245"/>
                        <a:pt x="21" y="615"/>
                        <a:pt x="21" y="726"/>
                      </a:cubicBezTo>
                      <a:cubicBezTo>
                        <a:pt x="3" y="856"/>
                        <a:pt x="1" y="1402"/>
                        <a:pt x="580" y="1402"/>
                      </a:cubicBezTo>
                      <a:cubicBezTo>
                        <a:pt x="682" y="1402"/>
                        <a:pt x="804" y="1384"/>
                        <a:pt x="947" y="1344"/>
                      </a:cubicBezTo>
                      <a:cubicBezTo>
                        <a:pt x="1280" y="1255"/>
                        <a:pt x="1385" y="1011"/>
                        <a:pt x="1343" y="858"/>
                      </a:cubicBezTo>
                      <a:cubicBezTo>
                        <a:pt x="1475" y="837"/>
                        <a:pt x="1565" y="662"/>
                        <a:pt x="1497" y="509"/>
                      </a:cubicBezTo>
                      <a:cubicBezTo>
                        <a:pt x="1454" y="351"/>
                        <a:pt x="1280" y="308"/>
                        <a:pt x="1280" y="308"/>
                      </a:cubicBezTo>
                      <a:lnTo>
                        <a:pt x="1148" y="65"/>
                      </a:lnTo>
                      <a:cubicBezTo>
                        <a:pt x="1148" y="65"/>
                        <a:pt x="1070" y="0"/>
                        <a:pt x="945" y="0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694;p50">
                  <a:extLst>
                    <a:ext uri="{FF2B5EF4-FFF2-40B4-BE49-F238E27FC236}">
                      <a16:creationId xmlns:a16="http://schemas.microsoft.com/office/drawing/2014/main" id="{4672A7A7-0DCD-378B-BDE1-44F198F75C41}"/>
                    </a:ext>
                  </a:extLst>
                </p:cNvPr>
                <p:cNvSpPr/>
                <p:nvPr/>
              </p:nvSpPr>
              <p:spPr>
                <a:xfrm>
                  <a:off x="-204887" y="1828132"/>
                  <a:ext cx="309540" cy="22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6" h="1622" extrusionOk="0">
                      <a:moveTo>
                        <a:pt x="1143" y="0"/>
                      </a:moveTo>
                      <a:cubicBezTo>
                        <a:pt x="969" y="0"/>
                        <a:pt x="786" y="72"/>
                        <a:pt x="619" y="274"/>
                      </a:cubicBezTo>
                      <a:cubicBezTo>
                        <a:pt x="466" y="296"/>
                        <a:pt x="202" y="385"/>
                        <a:pt x="223" y="761"/>
                      </a:cubicBezTo>
                      <a:cubicBezTo>
                        <a:pt x="112" y="935"/>
                        <a:pt x="1" y="1136"/>
                        <a:pt x="154" y="1464"/>
                      </a:cubicBezTo>
                      <a:cubicBezTo>
                        <a:pt x="207" y="1582"/>
                        <a:pt x="305" y="1621"/>
                        <a:pt x="389" y="1621"/>
                      </a:cubicBezTo>
                      <a:cubicBezTo>
                        <a:pt x="450" y="1621"/>
                        <a:pt x="503" y="1601"/>
                        <a:pt x="529" y="1575"/>
                      </a:cubicBezTo>
                      <a:lnTo>
                        <a:pt x="529" y="1353"/>
                      </a:lnTo>
                      <a:cubicBezTo>
                        <a:pt x="529" y="1353"/>
                        <a:pt x="529" y="935"/>
                        <a:pt x="640" y="893"/>
                      </a:cubicBezTo>
                      <a:cubicBezTo>
                        <a:pt x="663" y="883"/>
                        <a:pt x="704" y="880"/>
                        <a:pt x="757" y="880"/>
                      </a:cubicBezTo>
                      <a:cubicBezTo>
                        <a:pt x="858" y="880"/>
                        <a:pt x="1004" y="892"/>
                        <a:pt x="1145" y="892"/>
                      </a:cubicBezTo>
                      <a:cubicBezTo>
                        <a:pt x="1295" y="892"/>
                        <a:pt x="1441" y="879"/>
                        <a:pt x="1523" y="824"/>
                      </a:cubicBezTo>
                      <a:cubicBezTo>
                        <a:pt x="1540" y="808"/>
                        <a:pt x="1556" y="801"/>
                        <a:pt x="1569" y="801"/>
                      </a:cubicBezTo>
                      <a:cubicBezTo>
                        <a:pt x="1592" y="801"/>
                        <a:pt x="1608" y="819"/>
                        <a:pt x="1608" y="845"/>
                      </a:cubicBezTo>
                      <a:cubicBezTo>
                        <a:pt x="1656" y="978"/>
                        <a:pt x="1698" y="1178"/>
                        <a:pt x="1740" y="1221"/>
                      </a:cubicBezTo>
                      <a:cubicBezTo>
                        <a:pt x="1740" y="1136"/>
                        <a:pt x="1761" y="1046"/>
                        <a:pt x="1872" y="1046"/>
                      </a:cubicBezTo>
                      <a:cubicBezTo>
                        <a:pt x="1885" y="1043"/>
                        <a:pt x="1896" y="1042"/>
                        <a:pt x="1906" y="1042"/>
                      </a:cubicBezTo>
                      <a:cubicBezTo>
                        <a:pt x="1973" y="1042"/>
                        <a:pt x="2005" y="1095"/>
                        <a:pt x="2005" y="1136"/>
                      </a:cubicBezTo>
                      <a:cubicBezTo>
                        <a:pt x="2026" y="1178"/>
                        <a:pt x="2073" y="1289"/>
                        <a:pt x="1962" y="1422"/>
                      </a:cubicBezTo>
                      <a:cubicBezTo>
                        <a:pt x="2052" y="1353"/>
                        <a:pt x="2205" y="1242"/>
                        <a:pt x="2205" y="935"/>
                      </a:cubicBezTo>
                      <a:cubicBezTo>
                        <a:pt x="2185" y="617"/>
                        <a:pt x="2060" y="295"/>
                        <a:pt x="1787" y="295"/>
                      </a:cubicBezTo>
                      <a:cubicBezTo>
                        <a:pt x="1779" y="295"/>
                        <a:pt x="1770" y="295"/>
                        <a:pt x="1761" y="296"/>
                      </a:cubicBezTo>
                      <a:cubicBezTo>
                        <a:pt x="1644" y="165"/>
                        <a:pt x="1405" y="0"/>
                        <a:pt x="11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695;p50">
                  <a:extLst>
                    <a:ext uri="{FF2B5EF4-FFF2-40B4-BE49-F238E27FC236}">
                      <a16:creationId xmlns:a16="http://schemas.microsoft.com/office/drawing/2014/main" id="{C761C5AB-2321-3C25-80A7-616741994EB6}"/>
                    </a:ext>
                  </a:extLst>
                </p:cNvPr>
                <p:cNvSpPr/>
                <p:nvPr/>
              </p:nvSpPr>
              <p:spPr>
                <a:xfrm>
                  <a:off x="-93612" y="1822239"/>
                  <a:ext cx="135968" cy="47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338" extrusionOk="0">
                      <a:moveTo>
                        <a:pt x="619" y="31"/>
                      </a:moveTo>
                      <a:lnTo>
                        <a:pt x="641" y="52"/>
                      </a:lnTo>
                      <a:lnTo>
                        <a:pt x="683" y="52"/>
                      </a:lnTo>
                      <a:lnTo>
                        <a:pt x="641" y="31"/>
                      </a:lnTo>
                      <a:close/>
                      <a:moveTo>
                        <a:pt x="451" y="1"/>
                      </a:moveTo>
                      <a:cubicBezTo>
                        <a:pt x="388" y="1"/>
                        <a:pt x="322" y="16"/>
                        <a:pt x="244" y="31"/>
                      </a:cubicBezTo>
                      <a:cubicBezTo>
                        <a:pt x="202" y="31"/>
                        <a:pt x="154" y="52"/>
                        <a:pt x="112" y="73"/>
                      </a:cubicBezTo>
                      <a:cubicBezTo>
                        <a:pt x="70" y="94"/>
                        <a:pt x="22" y="121"/>
                        <a:pt x="1" y="163"/>
                      </a:cubicBezTo>
                      <a:cubicBezTo>
                        <a:pt x="43" y="142"/>
                        <a:pt x="91" y="121"/>
                        <a:pt x="133" y="121"/>
                      </a:cubicBezTo>
                      <a:lnTo>
                        <a:pt x="265" y="73"/>
                      </a:lnTo>
                      <a:cubicBezTo>
                        <a:pt x="355" y="52"/>
                        <a:pt x="440" y="31"/>
                        <a:pt x="529" y="31"/>
                      </a:cubicBezTo>
                      <a:lnTo>
                        <a:pt x="619" y="31"/>
                      </a:lnTo>
                      <a:cubicBezTo>
                        <a:pt x="598" y="10"/>
                        <a:pt x="572" y="10"/>
                        <a:pt x="529" y="10"/>
                      </a:cubicBezTo>
                      <a:cubicBezTo>
                        <a:pt x="503" y="4"/>
                        <a:pt x="477" y="1"/>
                        <a:pt x="451" y="1"/>
                      </a:cubicBezTo>
                      <a:close/>
                      <a:moveTo>
                        <a:pt x="683" y="52"/>
                      </a:moveTo>
                      <a:lnTo>
                        <a:pt x="704" y="73"/>
                      </a:lnTo>
                      <a:cubicBezTo>
                        <a:pt x="704" y="73"/>
                        <a:pt x="730" y="73"/>
                        <a:pt x="730" y="94"/>
                      </a:cubicBezTo>
                      <a:lnTo>
                        <a:pt x="773" y="121"/>
                      </a:lnTo>
                      <a:lnTo>
                        <a:pt x="794" y="142"/>
                      </a:lnTo>
                      <a:cubicBezTo>
                        <a:pt x="863" y="184"/>
                        <a:pt x="926" y="253"/>
                        <a:pt x="968" y="338"/>
                      </a:cubicBezTo>
                      <a:cubicBezTo>
                        <a:pt x="947" y="253"/>
                        <a:pt x="884" y="163"/>
                        <a:pt x="815" y="94"/>
                      </a:cubicBezTo>
                      <a:lnTo>
                        <a:pt x="773" y="73"/>
                      </a:lnTo>
                      <a:lnTo>
                        <a:pt x="752" y="73"/>
                      </a:lnTo>
                      <a:cubicBezTo>
                        <a:pt x="730" y="52"/>
                        <a:pt x="704" y="52"/>
                        <a:pt x="683" y="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696;p50">
                  <a:extLst>
                    <a:ext uri="{FF2B5EF4-FFF2-40B4-BE49-F238E27FC236}">
                      <a16:creationId xmlns:a16="http://schemas.microsoft.com/office/drawing/2014/main" id="{1777D091-E128-B699-7110-DD76BD33D81E}"/>
                    </a:ext>
                  </a:extLst>
                </p:cNvPr>
                <p:cNvSpPr/>
                <p:nvPr/>
              </p:nvSpPr>
              <p:spPr>
                <a:xfrm>
                  <a:off x="-183277" y="1859424"/>
                  <a:ext cx="71281" cy="84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602" extrusionOk="0">
                      <a:moveTo>
                        <a:pt x="440" y="1"/>
                      </a:moveTo>
                      <a:cubicBezTo>
                        <a:pt x="383" y="1"/>
                        <a:pt x="336" y="20"/>
                        <a:pt x="286" y="51"/>
                      </a:cubicBezTo>
                      <a:cubicBezTo>
                        <a:pt x="243" y="51"/>
                        <a:pt x="222" y="73"/>
                        <a:pt x="201" y="94"/>
                      </a:cubicBezTo>
                      <a:cubicBezTo>
                        <a:pt x="180" y="120"/>
                        <a:pt x="153" y="120"/>
                        <a:pt x="153" y="141"/>
                      </a:cubicBezTo>
                      <a:cubicBezTo>
                        <a:pt x="180" y="141"/>
                        <a:pt x="180" y="120"/>
                        <a:pt x="201" y="120"/>
                      </a:cubicBezTo>
                      <a:cubicBezTo>
                        <a:pt x="222" y="94"/>
                        <a:pt x="222" y="94"/>
                        <a:pt x="243" y="94"/>
                      </a:cubicBezTo>
                      <a:cubicBezTo>
                        <a:pt x="264" y="94"/>
                        <a:pt x="286" y="73"/>
                        <a:pt x="286" y="73"/>
                      </a:cubicBezTo>
                      <a:cubicBezTo>
                        <a:pt x="354" y="51"/>
                        <a:pt x="418" y="30"/>
                        <a:pt x="508" y="9"/>
                      </a:cubicBezTo>
                      <a:cubicBezTo>
                        <a:pt x="484" y="3"/>
                        <a:pt x="461" y="1"/>
                        <a:pt x="440" y="1"/>
                      </a:cubicBezTo>
                      <a:close/>
                      <a:moveTo>
                        <a:pt x="153" y="141"/>
                      </a:moveTo>
                      <a:cubicBezTo>
                        <a:pt x="132" y="141"/>
                        <a:pt x="111" y="162"/>
                        <a:pt x="111" y="184"/>
                      </a:cubicBezTo>
                      <a:cubicBezTo>
                        <a:pt x="48" y="226"/>
                        <a:pt x="0" y="295"/>
                        <a:pt x="0" y="384"/>
                      </a:cubicBezTo>
                      <a:lnTo>
                        <a:pt x="0" y="490"/>
                      </a:lnTo>
                      <a:cubicBezTo>
                        <a:pt x="0" y="517"/>
                        <a:pt x="21" y="559"/>
                        <a:pt x="21" y="601"/>
                      </a:cubicBezTo>
                      <a:cubicBezTo>
                        <a:pt x="48" y="559"/>
                        <a:pt x="21" y="517"/>
                        <a:pt x="48" y="490"/>
                      </a:cubicBezTo>
                      <a:lnTo>
                        <a:pt x="48" y="384"/>
                      </a:lnTo>
                      <a:cubicBezTo>
                        <a:pt x="48" y="337"/>
                        <a:pt x="69" y="316"/>
                        <a:pt x="69" y="273"/>
                      </a:cubicBezTo>
                      <a:cubicBezTo>
                        <a:pt x="90" y="252"/>
                        <a:pt x="111" y="226"/>
                        <a:pt x="132" y="184"/>
                      </a:cubicBezTo>
                      <a:cubicBezTo>
                        <a:pt x="132" y="184"/>
                        <a:pt x="132" y="162"/>
                        <a:pt x="153" y="1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697;p50">
                  <a:extLst>
                    <a:ext uri="{FF2B5EF4-FFF2-40B4-BE49-F238E27FC236}">
                      <a16:creationId xmlns:a16="http://schemas.microsoft.com/office/drawing/2014/main" id="{FE688188-09BA-6B75-A176-D4EA13904542}"/>
                    </a:ext>
                  </a:extLst>
                </p:cNvPr>
                <p:cNvSpPr/>
                <p:nvPr/>
              </p:nvSpPr>
              <p:spPr>
                <a:xfrm>
                  <a:off x="-155213" y="2191562"/>
                  <a:ext cx="98924" cy="17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1254" extrusionOk="0">
                      <a:moveTo>
                        <a:pt x="329" y="0"/>
                      </a:moveTo>
                      <a:lnTo>
                        <a:pt x="1" y="85"/>
                      </a:lnTo>
                      <a:lnTo>
                        <a:pt x="244" y="1253"/>
                      </a:lnTo>
                      <a:lnTo>
                        <a:pt x="704" y="703"/>
                      </a:lnTo>
                      <a:lnTo>
                        <a:pt x="32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698;p50">
                  <a:extLst>
                    <a:ext uri="{FF2B5EF4-FFF2-40B4-BE49-F238E27FC236}">
                      <a16:creationId xmlns:a16="http://schemas.microsoft.com/office/drawing/2014/main" id="{4F3D2A48-4FAA-4D64-C85C-C8078AC86B8C}"/>
                    </a:ext>
                  </a:extLst>
                </p:cNvPr>
                <p:cNvSpPr/>
                <p:nvPr/>
              </p:nvSpPr>
              <p:spPr>
                <a:xfrm>
                  <a:off x="-56427" y="2172900"/>
                  <a:ext cx="204162" cy="19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408" extrusionOk="0">
                      <a:moveTo>
                        <a:pt x="1058" y="1"/>
                      </a:moveTo>
                      <a:lnTo>
                        <a:pt x="0" y="836"/>
                      </a:lnTo>
                      <a:lnTo>
                        <a:pt x="376" y="1407"/>
                      </a:lnTo>
                      <a:cubicBezTo>
                        <a:pt x="376" y="1407"/>
                        <a:pt x="1232" y="440"/>
                        <a:pt x="1454" y="133"/>
                      </a:cubicBezTo>
                      <a:cubicBezTo>
                        <a:pt x="1280" y="43"/>
                        <a:pt x="1058" y="1"/>
                        <a:pt x="10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699;p50">
                  <a:extLst>
                    <a:ext uri="{FF2B5EF4-FFF2-40B4-BE49-F238E27FC236}">
                      <a16:creationId xmlns:a16="http://schemas.microsoft.com/office/drawing/2014/main" id="{C3027FAD-8854-5B37-FDE5-54BFAA1BB6EF}"/>
                    </a:ext>
                  </a:extLst>
                </p:cNvPr>
                <p:cNvSpPr/>
                <p:nvPr/>
              </p:nvSpPr>
              <p:spPr>
                <a:xfrm>
                  <a:off x="-591331" y="2485113"/>
                  <a:ext cx="328624" cy="34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461" extrusionOk="0">
                      <a:moveTo>
                        <a:pt x="1434" y="0"/>
                      </a:moveTo>
                      <a:cubicBezTo>
                        <a:pt x="1400" y="0"/>
                        <a:pt x="1369" y="16"/>
                        <a:pt x="1343" y="65"/>
                      </a:cubicBezTo>
                      <a:cubicBezTo>
                        <a:pt x="1280" y="176"/>
                        <a:pt x="1211" y="329"/>
                        <a:pt x="1169" y="483"/>
                      </a:cubicBezTo>
                      <a:cubicBezTo>
                        <a:pt x="1126" y="462"/>
                        <a:pt x="661" y="129"/>
                        <a:pt x="598" y="107"/>
                      </a:cubicBezTo>
                      <a:cubicBezTo>
                        <a:pt x="590" y="106"/>
                        <a:pt x="582" y="105"/>
                        <a:pt x="575" y="105"/>
                      </a:cubicBezTo>
                      <a:cubicBezTo>
                        <a:pt x="493" y="105"/>
                        <a:pt x="418" y="201"/>
                        <a:pt x="418" y="240"/>
                      </a:cubicBezTo>
                      <a:cubicBezTo>
                        <a:pt x="397" y="287"/>
                        <a:pt x="418" y="329"/>
                        <a:pt x="444" y="372"/>
                      </a:cubicBezTo>
                      <a:cubicBezTo>
                        <a:pt x="437" y="370"/>
                        <a:pt x="430" y="369"/>
                        <a:pt x="424" y="369"/>
                      </a:cubicBezTo>
                      <a:cubicBezTo>
                        <a:pt x="363" y="369"/>
                        <a:pt x="309" y="447"/>
                        <a:pt x="286" y="504"/>
                      </a:cubicBezTo>
                      <a:cubicBezTo>
                        <a:pt x="265" y="573"/>
                        <a:pt x="243" y="636"/>
                        <a:pt x="286" y="684"/>
                      </a:cubicBezTo>
                      <a:cubicBezTo>
                        <a:pt x="222" y="684"/>
                        <a:pt x="180" y="726"/>
                        <a:pt x="154" y="789"/>
                      </a:cubicBezTo>
                      <a:cubicBezTo>
                        <a:pt x="111" y="858"/>
                        <a:pt x="132" y="969"/>
                        <a:pt x="180" y="990"/>
                      </a:cubicBezTo>
                      <a:cubicBezTo>
                        <a:pt x="180" y="990"/>
                        <a:pt x="111" y="1012"/>
                        <a:pt x="90" y="1054"/>
                      </a:cubicBezTo>
                      <a:cubicBezTo>
                        <a:pt x="48" y="1123"/>
                        <a:pt x="0" y="1212"/>
                        <a:pt x="132" y="1318"/>
                      </a:cubicBezTo>
                      <a:cubicBezTo>
                        <a:pt x="243" y="1408"/>
                        <a:pt x="354" y="1477"/>
                        <a:pt x="577" y="1630"/>
                      </a:cubicBezTo>
                      <a:cubicBezTo>
                        <a:pt x="793" y="1783"/>
                        <a:pt x="904" y="1826"/>
                        <a:pt x="1015" y="1826"/>
                      </a:cubicBezTo>
                      <a:cubicBezTo>
                        <a:pt x="1079" y="1937"/>
                        <a:pt x="1237" y="2159"/>
                        <a:pt x="1523" y="2444"/>
                      </a:cubicBezTo>
                      <a:cubicBezTo>
                        <a:pt x="1532" y="2455"/>
                        <a:pt x="1544" y="2460"/>
                        <a:pt x="1558" y="2460"/>
                      </a:cubicBezTo>
                      <a:cubicBezTo>
                        <a:pt x="1758" y="2460"/>
                        <a:pt x="2342" y="1306"/>
                        <a:pt x="2094" y="1123"/>
                      </a:cubicBezTo>
                      <a:cubicBezTo>
                        <a:pt x="1787" y="900"/>
                        <a:pt x="1544" y="705"/>
                        <a:pt x="1523" y="684"/>
                      </a:cubicBezTo>
                      <a:cubicBezTo>
                        <a:pt x="1475" y="657"/>
                        <a:pt x="1544" y="594"/>
                        <a:pt x="1586" y="372"/>
                      </a:cubicBezTo>
                      <a:cubicBezTo>
                        <a:pt x="1676" y="65"/>
                        <a:pt x="1565" y="44"/>
                        <a:pt x="1523" y="23"/>
                      </a:cubicBezTo>
                      <a:cubicBezTo>
                        <a:pt x="1492" y="11"/>
                        <a:pt x="1462" y="0"/>
                        <a:pt x="1434" y="0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700;p50">
                  <a:extLst>
                    <a:ext uri="{FF2B5EF4-FFF2-40B4-BE49-F238E27FC236}">
                      <a16:creationId xmlns:a16="http://schemas.microsoft.com/office/drawing/2014/main" id="{910AEC65-609B-0AB6-2F8B-10AFEE345A78}"/>
                    </a:ext>
                  </a:extLst>
                </p:cNvPr>
                <p:cNvSpPr/>
                <p:nvPr/>
              </p:nvSpPr>
              <p:spPr>
                <a:xfrm>
                  <a:off x="-414807" y="2302836"/>
                  <a:ext cx="877826" cy="67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6" h="4796" extrusionOk="0">
                      <a:moveTo>
                        <a:pt x="4050" y="0"/>
                      </a:moveTo>
                      <a:cubicBezTo>
                        <a:pt x="4050" y="0"/>
                        <a:pt x="3326" y="1586"/>
                        <a:pt x="2993" y="1803"/>
                      </a:cubicBezTo>
                      <a:cubicBezTo>
                        <a:pt x="2930" y="1885"/>
                        <a:pt x="2443" y="2461"/>
                        <a:pt x="1580" y="2461"/>
                      </a:cubicBezTo>
                      <a:cubicBezTo>
                        <a:pt x="1276" y="2461"/>
                        <a:pt x="925" y="2390"/>
                        <a:pt x="529" y="2199"/>
                      </a:cubicBezTo>
                      <a:cubicBezTo>
                        <a:pt x="529" y="2199"/>
                        <a:pt x="460" y="3125"/>
                        <a:pt x="1" y="3479"/>
                      </a:cubicBezTo>
                      <a:cubicBezTo>
                        <a:pt x="234" y="3804"/>
                        <a:pt x="1412" y="4796"/>
                        <a:pt x="2871" y="4796"/>
                      </a:cubicBezTo>
                      <a:cubicBezTo>
                        <a:pt x="3597" y="4796"/>
                        <a:pt x="4393" y="4550"/>
                        <a:pt x="5176" y="3854"/>
                      </a:cubicBezTo>
                      <a:cubicBezTo>
                        <a:pt x="5198" y="3854"/>
                        <a:pt x="6255" y="2993"/>
                        <a:pt x="6234" y="2575"/>
                      </a:cubicBezTo>
                      <a:lnTo>
                        <a:pt x="405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701;p50">
                  <a:extLst>
                    <a:ext uri="{FF2B5EF4-FFF2-40B4-BE49-F238E27FC236}">
                      <a16:creationId xmlns:a16="http://schemas.microsoft.com/office/drawing/2014/main" id="{EDC3392B-0647-4417-8B42-D5ECB71718A6}"/>
                    </a:ext>
                  </a:extLst>
                </p:cNvPr>
                <p:cNvSpPr/>
                <p:nvPr/>
              </p:nvSpPr>
              <p:spPr>
                <a:xfrm>
                  <a:off x="-421542" y="2762807"/>
                  <a:ext cx="807387" cy="21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544" extrusionOk="0">
                      <a:moveTo>
                        <a:pt x="5711" y="0"/>
                      </a:moveTo>
                      <a:cubicBezTo>
                        <a:pt x="5092" y="841"/>
                        <a:pt x="4077" y="1454"/>
                        <a:pt x="2999" y="1480"/>
                      </a:cubicBezTo>
                      <a:lnTo>
                        <a:pt x="2935" y="1480"/>
                      </a:lnTo>
                      <a:cubicBezTo>
                        <a:pt x="2274" y="1480"/>
                        <a:pt x="1635" y="1279"/>
                        <a:pt x="1058" y="973"/>
                      </a:cubicBezTo>
                      <a:cubicBezTo>
                        <a:pt x="842" y="841"/>
                        <a:pt x="620" y="687"/>
                        <a:pt x="424" y="529"/>
                      </a:cubicBezTo>
                      <a:cubicBezTo>
                        <a:pt x="424" y="529"/>
                        <a:pt x="376" y="508"/>
                        <a:pt x="355" y="465"/>
                      </a:cubicBezTo>
                      <a:cubicBezTo>
                        <a:pt x="313" y="423"/>
                        <a:pt x="223" y="354"/>
                        <a:pt x="181" y="291"/>
                      </a:cubicBezTo>
                      <a:cubicBezTo>
                        <a:pt x="133" y="264"/>
                        <a:pt x="112" y="243"/>
                        <a:pt x="91" y="222"/>
                      </a:cubicBezTo>
                      <a:lnTo>
                        <a:pt x="91" y="201"/>
                      </a:lnTo>
                      <a:lnTo>
                        <a:pt x="49" y="201"/>
                      </a:lnTo>
                      <a:lnTo>
                        <a:pt x="27" y="180"/>
                      </a:lnTo>
                      <a:lnTo>
                        <a:pt x="1" y="201"/>
                      </a:lnTo>
                      <a:cubicBezTo>
                        <a:pt x="1" y="222"/>
                        <a:pt x="27" y="222"/>
                        <a:pt x="27" y="222"/>
                      </a:cubicBezTo>
                      <a:cubicBezTo>
                        <a:pt x="27" y="243"/>
                        <a:pt x="27" y="243"/>
                        <a:pt x="49" y="264"/>
                      </a:cubicBezTo>
                      <a:cubicBezTo>
                        <a:pt x="70" y="312"/>
                        <a:pt x="160" y="375"/>
                        <a:pt x="223" y="444"/>
                      </a:cubicBezTo>
                      <a:cubicBezTo>
                        <a:pt x="265" y="465"/>
                        <a:pt x="292" y="508"/>
                        <a:pt x="334" y="529"/>
                      </a:cubicBezTo>
                      <a:lnTo>
                        <a:pt x="376" y="576"/>
                      </a:lnTo>
                      <a:cubicBezTo>
                        <a:pt x="577" y="751"/>
                        <a:pt x="794" y="883"/>
                        <a:pt x="1037" y="1015"/>
                      </a:cubicBezTo>
                      <a:cubicBezTo>
                        <a:pt x="1613" y="1348"/>
                        <a:pt x="2248" y="1544"/>
                        <a:pt x="2935" y="1544"/>
                      </a:cubicBezTo>
                      <a:lnTo>
                        <a:pt x="2999" y="1544"/>
                      </a:lnTo>
                      <a:cubicBezTo>
                        <a:pt x="4098" y="1523"/>
                        <a:pt x="5113" y="904"/>
                        <a:pt x="5753" y="26"/>
                      </a:cubicBezTo>
                      <a:lnTo>
                        <a:pt x="571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702;p50">
                  <a:extLst>
                    <a:ext uri="{FF2B5EF4-FFF2-40B4-BE49-F238E27FC236}">
                      <a16:creationId xmlns:a16="http://schemas.microsoft.com/office/drawing/2014/main" id="{80C5E876-3791-88B2-E947-EF7602B290CF}"/>
                    </a:ext>
                  </a:extLst>
                </p:cNvPr>
                <p:cNvSpPr/>
                <p:nvPr/>
              </p:nvSpPr>
              <p:spPr>
                <a:xfrm>
                  <a:off x="-343524" y="2333146"/>
                  <a:ext cx="485218" cy="322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8" h="2296" extrusionOk="0">
                      <a:moveTo>
                        <a:pt x="3410" y="1"/>
                      </a:moveTo>
                      <a:cubicBezTo>
                        <a:pt x="3236" y="286"/>
                        <a:pt x="3040" y="841"/>
                        <a:pt x="2707" y="1323"/>
                      </a:cubicBezTo>
                      <a:cubicBezTo>
                        <a:pt x="2353" y="1809"/>
                        <a:pt x="1872" y="2206"/>
                        <a:pt x="1142" y="2227"/>
                      </a:cubicBezTo>
                      <a:cubicBezTo>
                        <a:pt x="814" y="2227"/>
                        <a:pt x="460" y="2137"/>
                        <a:pt x="42" y="1962"/>
                      </a:cubicBezTo>
                      <a:lnTo>
                        <a:pt x="0" y="2005"/>
                      </a:lnTo>
                      <a:cubicBezTo>
                        <a:pt x="439" y="2206"/>
                        <a:pt x="814" y="2295"/>
                        <a:pt x="1142" y="2295"/>
                      </a:cubicBezTo>
                      <a:cubicBezTo>
                        <a:pt x="1893" y="2295"/>
                        <a:pt x="2400" y="1851"/>
                        <a:pt x="2749" y="1370"/>
                      </a:cubicBezTo>
                      <a:cubicBezTo>
                        <a:pt x="3104" y="863"/>
                        <a:pt x="3304" y="313"/>
                        <a:pt x="3458" y="22"/>
                      </a:cubicBezTo>
                      <a:lnTo>
                        <a:pt x="341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703;p50">
                  <a:extLst>
                    <a:ext uri="{FF2B5EF4-FFF2-40B4-BE49-F238E27FC236}">
                      <a16:creationId xmlns:a16="http://schemas.microsoft.com/office/drawing/2014/main" id="{7BD3ED57-8DB1-7072-D4DA-F36D655D728F}"/>
                    </a:ext>
                  </a:extLst>
                </p:cNvPr>
                <p:cNvSpPr/>
                <p:nvPr/>
              </p:nvSpPr>
              <p:spPr>
                <a:xfrm>
                  <a:off x="-93612" y="2101757"/>
                  <a:ext cx="121094" cy="43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" h="30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229"/>
                        <a:pt x="281" y="306"/>
                        <a:pt x="417" y="306"/>
                      </a:cubicBezTo>
                      <a:cubicBezTo>
                        <a:pt x="619" y="306"/>
                        <a:pt x="796" y="134"/>
                        <a:pt x="863" y="43"/>
                      </a:cubicBezTo>
                      <a:lnTo>
                        <a:pt x="863" y="43"/>
                      </a:lnTo>
                      <a:cubicBezTo>
                        <a:pt x="722" y="122"/>
                        <a:pt x="589" y="150"/>
                        <a:pt x="470" y="150"/>
                      </a:cubicBezTo>
                      <a:cubicBezTo>
                        <a:pt x="194" y="15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704;p50">
                  <a:extLst>
                    <a:ext uri="{FF2B5EF4-FFF2-40B4-BE49-F238E27FC236}">
                      <a16:creationId xmlns:a16="http://schemas.microsoft.com/office/drawing/2014/main" id="{261B65B0-1F25-32FA-FC50-D299D3CB301A}"/>
                    </a:ext>
                  </a:extLst>
                </p:cNvPr>
                <p:cNvSpPr/>
                <p:nvPr/>
              </p:nvSpPr>
              <p:spPr>
                <a:xfrm>
                  <a:off x="-1014959" y="1538651"/>
                  <a:ext cx="489006" cy="488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3485" extrusionOk="0">
                      <a:moveTo>
                        <a:pt x="1745" y="1"/>
                      </a:moveTo>
                      <a:cubicBezTo>
                        <a:pt x="793" y="1"/>
                        <a:pt x="0" y="772"/>
                        <a:pt x="0" y="1745"/>
                      </a:cubicBezTo>
                      <a:cubicBezTo>
                        <a:pt x="0" y="2713"/>
                        <a:pt x="793" y="3485"/>
                        <a:pt x="1745" y="3485"/>
                      </a:cubicBezTo>
                      <a:cubicBezTo>
                        <a:pt x="2713" y="3485"/>
                        <a:pt x="3484" y="2713"/>
                        <a:pt x="3484" y="1745"/>
                      </a:cubicBezTo>
                      <a:cubicBezTo>
                        <a:pt x="3484" y="772"/>
                        <a:pt x="2713" y="1"/>
                        <a:pt x="17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705;p50">
                  <a:extLst>
                    <a:ext uri="{FF2B5EF4-FFF2-40B4-BE49-F238E27FC236}">
                      <a16:creationId xmlns:a16="http://schemas.microsoft.com/office/drawing/2014/main" id="{E6255EA5-E0E7-1556-8244-A5B85C9DCF08}"/>
                    </a:ext>
                  </a:extLst>
                </p:cNvPr>
                <p:cNvSpPr/>
                <p:nvPr/>
              </p:nvSpPr>
              <p:spPr>
                <a:xfrm>
                  <a:off x="5033" y="3195976"/>
                  <a:ext cx="136669" cy="94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6742" extrusionOk="0">
                      <a:moveTo>
                        <a:pt x="133" y="1"/>
                      </a:moveTo>
                      <a:cubicBezTo>
                        <a:pt x="91" y="529"/>
                        <a:pt x="70" y="1079"/>
                        <a:pt x="70" y="1629"/>
                      </a:cubicBezTo>
                      <a:lnTo>
                        <a:pt x="70" y="1914"/>
                      </a:lnTo>
                      <a:cubicBezTo>
                        <a:pt x="70" y="2226"/>
                        <a:pt x="91" y="2533"/>
                        <a:pt x="91" y="2819"/>
                      </a:cubicBezTo>
                      <a:cubicBezTo>
                        <a:pt x="91" y="3083"/>
                        <a:pt x="1" y="4140"/>
                        <a:pt x="202" y="4843"/>
                      </a:cubicBezTo>
                      <a:cubicBezTo>
                        <a:pt x="424" y="5769"/>
                        <a:pt x="794" y="6498"/>
                        <a:pt x="926" y="6741"/>
                      </a:cubicBezTo>
                      <a:lnTo>
                        <a:pt x="974" y="6720"/>
                      </a:lnTo>
                      <a:cubicBezTo>
                        <a:pt x="842" y="6408"/>
                        <a:pt x="466" y="5769"/>
                        <a:pt x="244" y="4843"/>
                      </a:cubicBezTo>
                      <a:cubicBezTo>
                        <a:pt x="49" y="4140"/>
                        <a:pt x="133" y="3083"/>
                        <a:pt x="133" y="2819"/>
                      </a:cubicBezTo>
                      <a:cubicBezTo>
                        <a:pt x="133" y="2512"/>
                        <a:pt x="112" y="2200"/>
                        <a:pt x="112" y="1914"/>
                      </a:cubicBezTo>
                      <a:cubicBezTo>
                        <a:pt x="112" y="1275"/>
                        <a:pt x="133" y="661"/>
                        <a:pt x="181" y="43"/>
                      </a:cubicBezTo>
                      <a:lnTo>
                        <a:pt x="1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706;p50">
                  <a:extLst>
                    <a:ext uri="{FF2B5EF4-FFF2-40B4-BE49-F238E27FC236}">
                      <a16:creationId xmlns:a16="http://schemas.microsoft.com/office/drawing/2014/main" id="{A4E9C83C-B156-6A2D-95BE-EEDF87AC17D5}"/>
                    </a:ext>
                  </a:extLst>
                </p:cNvPr>
                <p:cNvSpPr/>
                <p:nvPr/>
              </p:nvSpPr>
              <p:spPr>
                <a:xfrm>
                  <a:off x="197273" y="3195976"/>
                  <a:ext cx="141861" cy="8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641" extrusionOk="0">
                      <a:moveTo>
                        <a:pt x="43" y="1"/>
                      </a:moveTo>
                      <a:lnTo>
                        <a:pt x="0" y="22"/>
                      </a:lnTo>
                      <a:cubicBezTo>
                        <a:pt x="111" y="175"/>
                        <a:pt x="154" y="196"/>
                        <a:pt x="217" y="265"/>
                      </a:cubicBezTo>
                      <a:cubicBezTo>
                        <a:pt x="265" y="286"/>
                        <a:pt x="307" y="307"/>
                        <a:pt x="349" y="350"/>
                      </a:cubicBezTo>
                      <a:cubicBezTo>
                        <a:pt x="571" y="550"/>
                        <a:pt x="793" y="640"/>
                        <a:pt x="1010" y="640"/>
                      </a:cubicBezTo>
                      <a:lnTo>
                        <a:pt x="1010" y="593"/>
                      </a:lnTo>
                      <a:cubicBezTo>
                        <a:pt x="814" y="593"/>
                        <a:pt x="592" y="508"/>
                        <a:pt x="376" y="328"/>
                      </a:cubicBezTo>
                      <a:cubicBezTo>
                        <a:pt x="328" y="286"/>
                        <a:pt x="286" y="244"/>
                        <a:pt x="265" y="217"/>
                      </a:cubicBezTo>
                      <a:cubicBezTo>
                        <a:pt x="175" y="154"/>
                        <a:pt x="132" y="133"/>
                        <a:pt x="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707;p50">
                  <a:extLst>
                    <a:ext uri="{FF2B5EF4-FFF2-40B4-BE49-F238E27FC236}">
                      <a16:creationId xmlns:a16="http://schemas.microsoft.com/office/drawing/2014/main" id="{1A8E95E3-ADE8-CD67-0281-F97F21AFC2EB}"/>
                    </a:ext>
                  </a:extLst>
                </p:cNvPr>
                <p:cNvSpPr/>
                <p:nvPr/>
              </p:nvSpPr>
              <p:spPr>
                <a:xfrm>
                  <a:off x="-69056" y="2061626"/>
                  <a:ext cx="55706" cy="2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84" extrusionOk="0">
                      <a:moveTo>
                        <a:pt x="397" y="1"/>
                      </a:moveTo>
                      <a:lnTo>
                        <a:pt x="0" y="133"/>
                      </a:lnTo>
                      <a:cubicBezTo>
                        <a:pt x="51" y="164"/>
                        <a:pt x="112" y="184"/>
                        <a:pt x="175" y="184"/>
                      </a:cubicBezTo>
                      <a:cubicBezTo>
                        <a:pt x="198" y="184"/>
                        <a:pt x="221" y="181"/>
                        <a:pt x="243" y="175"/>
                      </a:cubicBezTo>
                      <a:cubicBezTo>
                        <a:pt x="312" y="154"/>
                        <a:pt x="376" y="85"/>
                        <a:pt x="39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708;p50">
                  <a:extLst>
                    <a:ext uri="{FF2B5EF4-FFF2-40B4-BE49-F238E27FC236}">
                      <a16:creationId xmlns:a16="http://schemas.microsoft.com/office/drawing/2014/main" id="{AF1BF8D7-A0C3-B4D9-74B5-FB939F3AEFBA}"/>
                    </a:ext>
                  </a:extLst>
                </p:cNvPr>
                <p:cNvSpPr/>
                <p:nvPr/>
              </p:nvSpPr>
              <p:spPr>
                <a:xfrm>
                  <a:off x="45867" y="1980801"/>
                  <a:ext cx="21749" cy="21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4" extrusionOk="0">
                      <a:moveTo>
                        <a:pt x="154" y="1"/>
                      </a:moveTo>
                      <a:cubicBezTo>
                        <a:pt x="133" y="1"/>
                        <a:pt x="85" y="1"/>
                        <a:pt x="43" y="48"/>
                      </a:cubicBezTo>
                      <a:cubicBezTo>
                        <a:pt x="22" y="69"/>
                        <a:pt x="1" y="112"/>
                        <a:pt x="1" y="154"/>
                      </a:cubicBezTo>
                      <a:lnTo>
                        <a:pt x="22" y="154"/>
                      </a:lnTo>
                      <a:cubicBezTo>
                        <a:pt x="22" y="112"/>
                        <a:pt x="43" y="69"/>
                        <a:pt x="64" y="48"/>
                      </a:cubicBezTo>
                      <a:cubicBezTo>
                        <a:pt x="85" y="22"/>
                        <a:pt x="133" y="22"/>
                        <a:pt x="154" y="22"/>
                      </a:cubicBezTo>
                      <a:lnTo>
                        <a:pt x="15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1709;p50">
                <a:extLst>
                  <a:ext uri="{FF2B5EF4-FFF2-40B4-BE49-F238E27FC236}">
                    <a16:creationId xmlns:a16="http://schemas.microsoft.com/office/drawing/2014/main" id="{631DD51B-0F67-A49E-4243-6F63A7BFDB30}"/>
                  </a:ext>
                </a:extLst>
              </p:cNvPr>
              <p:cNvGrpSpPr/>
              <p:nvPr/>
            </p:nvGrpSpPr>
            <p:grpSpPr>
              <a:xfrm>
                <a:off x="6800376" y="1674286"/>
                <a:ext cx="390430" cy="432449"/>
                <a:chOff x="3306034" y="1949508"/>
                <a:chExt cx="175743" cy="194657"/>
              </a:xfrm>
            </p:grpSpPr>
            <p:sp>
              <p:nvSpPr>
                <p:cNvPr id="15" name="Google Shape;1710;p50">
                  <a:extLst>
                    <a:ext uri="{FF2B5EF4-FFF2-40B4-BE49-F238E27FC236}">
                      <a16:creationId xmlns:a16="http://schemas.microsoft.com/office/drawing/2014/main" id="{0F603F5A-E506-43BC-CFB6-EFD058754920}"/>
                    </a:ext>
                  </a:extLst>
                </p:cNvPr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4639" extrusionOk="0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711;p50">
                  <a:extLst>
                    <a:ext uri="{FF2B5EF4-FFF2-40B4-BE49-F238E27FC236}">
                      <a16:creationId xmlns:a16="http://schemas.microsoft.com/office/drawing/2014/main" id="{06F02983-E0B5-8E65-3250-3D7700260574}"/>
                    </a:ext>
                  </a:extLst>
                </p:cNvPr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949" extrusionOk="0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12;p50">
                  <a:extLst>
                    <a:ext uri="{FF2B5EF4-FFF2-40B4-BE49-F238E27FC236}">
                      <a16:creationId xmlns:a16="http://schemas.microsoft.com/office/drawing/2014/main" id="{CF7F3602-414D-31E3-F418-020782D683A0}"/>
                    </a:ext>
                  </a:extLst>
                </p:cNvPr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2816" extrusionOk="0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713;p50">
                  <a:extLst>
                    <a:ext uri="{FF2B5EF4-FFF2-40B4-BE49-F238E27FC236}">
                      <a16:creationId xmlns:a16="http://schemas.microsoft.com/office/drawing/2014/main" id="{4FFF46B9-A34F-870C-69A2-175EDADF72BB}"/>
                    </a:ext>
                  </a:extLst>
                </p:cNvPr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49" extrusionOk="0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714;p50">
                  <a:extLst>
                    <a:ext uri="{FF2B5EF4-FFF2-40B4-BE49-F238E27FC236}">
                      <a16:creationId xmlns:a16="http://schemas.microsoft.com/office/drawing/2014/main" id="{9BD13EF2-3EE5-E811-2858-C69E85FA7DCC}"/>
                    </a:ext>
                  </a:extLst>
                </p:cNvPr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32" extrusionOk="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715;p50">
                  <a:extLst>
                    <a:ext uri="{FF2B5EF4-FFF2-40B4-BE49-F238E27FC236}">
                      <a16:creationId xmlns:a16="http://schemas.microsoft.com/office/drawing/2014/main" id="{F9E09FB5-7169-E404-9208-72BDFB13B5CC}"/>
                    </a:ext>
                  </a:extLst>
                </p:cNvPr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567" extrusionOk="0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716;p50">
                  <a:extLst>
                    <a:ext uri="{FF2B5EF4-FFF2-40B4-BE49-F238E27FC236}">
                      <a16:creationId xmlns:a16="http://schemas.microsoft.com/office/drawing/2014/main" id="{B60B542F-11B2-0614-50EB-4D4E11558258}"/>
                    </a:ext>
                  </a:extLst>
                </p:cNvPr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652" extrusionOk="0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717;p50">
                  <a:extLst>
                    <a:ext uri="{FF2B5EF4-FFF2-40B4-BE49-F238E27FC236}">
                      <a16:creationId xmlns:a16="http://schemas.microsoft.com/office/drawing/2014/main" id="{0AFE23F1-ED8E-F2B6-A4CA-8100D36FC173}"/>
                    </a:ext>
                  </a:extLst>
                </p:cNvPr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11" extrusionOk="0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718;p50">
                  <a:extLst>
                    <a:ext uri="{FF2B5EF4-FFF2-40B4-BE49-F238E27FC236}">
                      <a16:creationId xmlns:a16="http://schemas.microsoft.com/office/drawing/2014/main" id="{0F1C6CBF-E317-5685-7A3F-6D6ED2B03D51}"/>
                    </a:ext>
                  </a:extLst>
                </p:cNvPr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3" extrusionOk="0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719;p50">
                  <a:extLst>
                    <a:ext uri="{FF2B5EF4-FFF2-40B4-BE49-F238E27FC236}">
                      <a16:creationId xmlns:a16="http://schemas.microsoft.com/office/drawing/2014/main" id="{08FA9B2B-4936-B5D5-E6D3-F2B3378FBDB1}"/>
                    </a:ext>
                  </a:extLst>
                </p:cNvPr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1657" extrusionOk="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1720;p50">
              <a:extLst>
                <a:ext uri="{FF2B5EF4-FFF2-40B4-BE49-F238E27FC236}">
                  <a16:creationId xmlns:a16="http://schemas.microsoft.com/office/drawing/2014/main" id="{46B1B866-8BC5-40A9-D4A2-FFA9B3E93A61}"/>
                </a:ext>
              </a:extLst>
            </p:cNvPr>
            <p:cNvGrpSpPr/>
            <p:nvPr/>
          </p:nvGrpSpPr>
          <p:grpSpPr>
            <a:xfrm>
              <a:off x="6331015" y="4090300"/>
              <a:ext cx="360758" cy="258297"/>
              <a:chOff x="4992850" y="4345375"/>
              <a:chExt cx="607336" cy="638400"/>
            </a:xfrm>
          </p:grpSpPr>
          <p:sp>
            <p:nvSpPr>
              <p:cNvPr id="11" name="Google Shape;1721;p50">
                <a:extLst>
                  <a:ext uri="{FF2B5EF4-FFF2-40B4-BE49-F238E27FC236}">
                    <a16:creationId xmlns:a16="http://schemas.microsoft.com/office/drawing/2014/main" id="{DD4F22EF-DE88-0AAB-3876-0D918F5222DF}"/>
                  </a:ext>
                </a:extLst>
              </p:cNvPr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22;p50">
                <a:extLst>
                  <a:ext uri="{FF2B5EF4-FFF2-40B4-BE49-F238E27FC236}">
                    <a16:creationId xmlns:a16="http://schemas.microsoft.com/office/drawing/2014/main" id="{D91555B1-BCCA-8A85-66A1-82040D4F540E}"/>
                  </a:ext>
                </a:extLst>
              </p:cNvPr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723;p50">
              <a:extLst>
                <a:ext uri="{FF2B5EF4-FFF2-40B4-BE49-F238E27FC236}">
                  <a16:creationId xmlns:a16="http://schemas.microsoft.com/office/drawing/2014/main" id="{58FC678A-95B7-A7DB-576C-5D79ED69D570}"/>
                </a:ext>
              </a:extLst>
            </p:cNvPr>
            <p:cNvGrpSpPr/>
            <p:nvPr/>
          </p:nvGrpSpPr>
          <p:grpSpPr>
            <a:xfrm>
              <a:off x="6096822" y="2312708"/>
              <a:ext cx="234196" cy="188409"/>
              <a:chOff x="5151797" y="479071"/>
              <a:chExt cx="234196" cy="188409"/>
            </a:xfrm>
          </p:grpSpPr>
          <p:sp>
            <p:nvSpPr>
              <p:cNvPr id="9" name="Google Shape;1724;p50">
                <a:extLst>
                  <a:ext uri="{FF2B5EF4-FFF2-40B4-BE49-F238E27FC236}">
                    <a16:creationId xmlns:a16="http://schemas.microsoft.com/office/drawing/2014/main" id="{3D06A8F3-57D1-4ED9-0412-7C73592D1B3D}"/>
                  </a:ext>
                </a:extLst>
              </p:cNvPr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25;p50">
                <a:extLst>
                  <a:ext uri="{FF2B5EF4-FFF2-40B4-BE49-F238E27FC236}">
                    <a16:creationId xmlns:a16="http://schemas.microsoft.com/office/drawing/2014/main" id="{F0316CB7-E347-4F68-E664-C6D9EA40FB03}"/>
                  </a:ext>
                </a:extLst>
              </p:cNvPr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8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0E77E31-5863-3341-AF54-BC856A8E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18" y="962582"/>
            <a:ext cx="4551363" cy="32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6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39"/>
          <p:cNvGrpSpPr/>
          <p:nvPr/>
        </p:nvGrpSpPr>
        <p:grpSpPr>
          <a:xfrm flipH="1">
            <a:off x="6126500" y="838493"/>
            <a:ext cx="2697874" cy="3765515"/>
            <a:chOff x="-5808398" y="445034"/>
            <a:chExt cx="2883268" cy="4024276"/>
          </a:xfrm>
        </p:grpSpPr>
        <p:sp>
          <p:nvSpPr>
            <p:cNvPr id="678" name="Google Shape;678;p39"/>
            <p:cNvSpPr/>
            <p:nvPr/>
          </p:nvSpPr>
          <p:spPr>
            <a:xfrm rot="2744938">
              <a:off x="-3819530" y="1542726"/>
              <a:ext cx="754654" cy="708578"/>
            </a:xfrm>
            <a:custGeom>
              <a:avLst/>
              <a:gdLst/>
              <a:ahLst/>
              <a:cxnLst/>
              <a:rect l="l" t="t" r="r" b="b"/>
              <a:pathLst>
                <a:path w="13414" h="12595" extrusionOk="0">
                  <a:moveTo>
                    <a:pt x="6393" y="1"/>
                  </a:moveTo>
                  <a:cubicBezTo>
                    <a:pt x="6010" y="1"/>
                    <a:pt x="5626" y="38"/>
                    <a:pt x="5242" y="124"/>
                  </a:cubicBezTo>
                  <a:cubicBezTo>
                    <a:pt x="2766" y="598"/>
                    <a:pt x="354" y="2515"/>
                    <a:pt x="177" y="5048"/>
                  </a:cubicBezTo>
                  <a:cubicBezTo>
                    <a:pt x="0" y="7821"/>
                    <a:pt x="3063" y="10064"/>
                    <a:pt x="5129" y="11330"/>
                  </a:cubicBezTo>
                  <a:cubicBezTo>
                    <a:pt x="6309" y="12076"/>
                    <a:pt x="7558" y="12595"/>
                    <a:pt x="8729" y="12595"/>
                  </a:cubicBezTo>
                  <a:cubicBezTo>
                    <a:pt x="9868" y="12595"/>
                    <a:pt x="10932" y="12105"/>
                    <a:pt x="11786" y="10856"/>
                  </a:cubicBezTo>
                  <a:cubicBezTo>
                    <a:pt x="13144" y="8854"/>
                    <a:pt x="13413" y="6137"/>
                    <a:pt x="12409" y="3959"/>
                  </a:cubicBezTo>
                  <a:cubicBezTo>
                    <a:pt x="11404" y="1751"/>
                    <a:pt x="9169" y="160"/>
                    <a:pt x="6749" y="11"/>
                  </a:cubicBezTo>
                  <a:cubicBezTo>
                    <a:pt x="6631" y="4"/>
                    <a:pt x="6512" y="1"/>
                    <a:pt x="6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 rot="6300017">
              <a:off x="-5588098" y="1340012"/>
              <a:ext cx="2259327" cy="2189777"/>
            </a:xfrm>
            <a:custGeom>
              <a:avLst/>
              <a:gdLst/>
              <a:ahLst/>
              <a:cxnLst/>
              <a:rect l="l" t="t" r="r" b="b"/>
              <a:pathLst>
                <a:path w="34694" h="33626" extrusionOk="0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" name="Google Shape;680;p39"/>
            <p:cNvGrpSpPr/>
            <p:nvPr/>
          </p:nvGrpSpPr>
          <p:grpSpPr>
            <a:xfrm>
              <a:off x="-5163380" y="1291096"/>
              <a:ext cx="1547505" cy="3178214"/>
              <a:chOff x="-2207555" y="876296"/>
              <a:chExt cx="1547505" cy="3178214"/>
            </a:xfrm>
          </p:grpSpPr>
          <p:grpSp>
            <p:nvGrpSpPr>
              <p:cNvPr id="681" name="Google Shape;681;p39"/>
              <p:cNvGrpSpPr/>
              <p:nvPr/>
            </p:nvGrpSpPr>
            <p:grpSpPr>
              <a:xfrm>
                <a:off x="-2207555" y="876296"/>
                <a:ext cx="1547505" cy="3178214"/>
                <a:chOff x="-6810083" y="-1297691"/>
                <a:chExt cx="5037450" cy="10345749"/>
              </a:xfrm>
            </p:grpSpPr>
            <p:sp>
              <p:nvSpPr>
                <p:cNvPr id="682" name="Google Shape;682;p39"/>
                <p:cNvSpPr/>
                <p:nvPr/>
              </p:nvSpPr>
              <p:spPr>
                <a:xfrm>
                  <a:off x="-5891066" y="-605503"/>
                  <a:ext cx="3025992" cy="133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7" h="2841" extrusionOk="0">
                      <a:moveTo>
                        <a:pt x="3104" y="1"/>
                      </a:moveTo>
                      <a:cubicBezTo>
                        <a:pt x="2964" y="175"/>
                        <a:pt x="2740" y="226"/>
                        <a:pt x="2506" y="226"/>
                      </a:cubicBezTo>
                      <a:cubicBezTo>
                        <a:pt x="2448" y="226"/>
                        <a:pt x="2390" y="223"/>
                        <a:pt x="2332" y="218"/>
                      </a:cubicBezTo>
                      <a:cubicBezTo>
                        <a:pt x="2068" y="175"/>
                        <a:pt x="1804" y="64"/>
                        <a:pt x="1518" y="64"/>
                      </a:cubicBezTo>
                      <a:cubicBezTo>
                        <a:pt x="1495" y="63"/>
                        <a:pt x="1472" y="63"/>
                        <a:pt x="1449" y="63"/>
                      </a:cubicBezTo>
                      <a:cubicBezTo>
                        <a:pt x="1098" y="63"/>
                        <a:pt x="756" y="213"/>
                        <a:pt x="508" y="461"/>
                      </a:cubicBezTo>
                      <a:cubicBezTo>
                        <a:pt x="22" y="947"/>
                        <a:pt x="1" y="1804"/>
                        <a:pt x="440" y="2311"/>
                      </a:cubicBezTo>
                      <a:cubicBezTo>
                        <a:pt x="709" y="2606"/>
                        <a:pt x="1111" y="2760"/>
                        <a:pt x="1503" y="2760"/>
                      </a:cubicBezTo>
                      <a:cubicBezTo>
                        <a:pt x="1788" y="2760"/>
                        <a:pt x="2068" y="2679"/>
                        <a:pt x="2290" y="2512"/>
                      </a:cubicBezTo>
                      <a:lnTo>
                        <a:pt x="5372" y="2840"/>
                      </a:lnTo>
                      <a:cubicBezTo>
                        <a:pt x="5880" y="2819"/>
                        <a:pt x="6345" y="2380"/>
                        <a:pt x="6409" y="1851"/>
                      </a:cubicBezTo>
                      <a:cubicBezTo>
                        <a:pt x="6456" y="1344"/>
                        <a:pt x="6060" y="815"/>
                        <a:pt x="5552" y="704"/>
                      </a:cubicBezTo>
                      <a:cubicBezTo>
                        <a:pt x="5351" y="662"/>
                        <a:pt x="5156" y="683"/>
                        <a:pt x="4955" y="593"/>
                      </a:cubicBezTo>
                      <a:cubicBezTo>
                        <a:pt x="4759" y="530"/>
                        <a:pt x="4558" y="350"/>
                        <a:pt x="4648" y="175"/>
                      </a:cubicBezTo>
                      <a:cubicBezTo>
                        <a:pt x="4119" y="86"/>
                        <a:pt x="3633" y="64"/>
                        <a:pt x="3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9"/>
                <p:cNvSpPr/>
                <p:nvPr/>
              </p:nvSpPr>
              <p:spPr>
                <a:xfrm>
                  <a:off x="-4661805" y="-429293"/>
                  <a:ext cx="805588" cy="121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2597" extrusionOk="0">
                      <a:moveTo>
                        <a:pt x="571" y="0"/>
                      </a:moveTo>
                      <a:lnTo>
                        <a:pt x="0" y="1803"/>
                      </a:lnTo>
                      <a:lnTo>
                        <a:pt x="85" y="2464"/>
                      </a:lnTo>
                      <a:lnTo>
                        <a:pt x="1718" y="2596"/>
                      </a:lnTo>
                      <a:lnTo>
                        <a:pt x="1718" y="2596"/>
                      </a:lnTo>
                      <a:lnTo>
                        <a:pt x="1586" y="2068"/>
                      </a:lnTo>
                      <a:lnTo>
                        <a:pt x="1607" y="878"/>
                      </a:lnTo>
                      <a:lnTo>
                        <a:pt x="571" y="0"/>
                      </a:ln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9"/>
                <p:cNvSpPr/>
                <p:nvPr/>
              </p:nvSpPr>
              <p:spPr>
                <a:xfrm>
                  <a:off x="-4218476" y="-119525"/>
                  <a:ext cx="359900" cy="46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989" extrusionOk="0">
                      <a:moveTo>
                        <a:pt x="349" y="0"/>
                      </a:moveTo>
                      <a:cubicBezTo>
                        <a:pt x="244" y="43"/>
                        <a:pt x="133" y="85"/>
                        <a:pt x="0" y="132"/>
                      </a:cubicBezTo>
                      <a:cubicBezTo>
                        <a:pt x="85" y="481"/>
                        <a:pt x="328" y="814"/>
                        <a:pt x="640" y="989"/>
                      </a:cubicBezTo>
                      <a:lnTo>
                        <a:pt x="661" y="265"/>
                      </a:lnTo>
                      <a:lnTo>
                        <a:pt x="34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9"/>
                <p:cNvSpPr/>
                <p:nvPr/>
              </p:nvSpPr>
              <p:spPr>
                <a:xfrm>
                  <a:off x="-5777185" y="415673"/>
                  <a:ext cx="2961320" cy="743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9" h="1587" extrusionOk="0">
                      <a:moveTo>
                        <a:pt x="2380" y="0"/>
                      </a:moveTo>
                      <a:cubicBezTo>
                        <a:pt x="2380" y="0"/>
                        <a:pt x="1455" y="90"/>
                        <a:pt x="1058" y="265"/>
                      </a:cubicBezTo>
                      <a:cubicBezTo>
                        <a:pt x="746" y="397"/>
                        <a:pt x="1" y="1586"/>
                        <a:pt x="1" y="1586"/>
                      </a:cubicBezTo>
                      <a:lnTo>
                        <a:pt x="6319" y="1586"/>
                      </a:lnTo>
                      <a:cubicBezTo>
                        <a:pt x="6319" y="1586"/>
                        <a:pt x="5595" y="619"/>
                        <a:pt x="5351" y="465"/>
                      </a:cubicBezTo>
                      <a:cubicBezTo>
                        <a:pt x="5087" y="312"/>
                        <a:pt x="3966" y="265"/>
                        <a:pt x="3966" y="265"/>
                      </a:cubicBezTo>
                      <a:cubicBezTo>
                        <a:pt x="3827" y="438"/>
                        <a:pt x="3651" y="503"/>
                        <a:pt x="3468" y="503"/>
                      </a:cubicBezTo>
                      <a:cubicBezTo>
                        <a:pt x="2954" y="503"/>
                        <a:pt x="2380" y="0"/>
                        <a:pt x="23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9"/>
                <p:cNvSpPr/>
                <p:nvPr/>
              </p:nvSpPr>
              <p:spPr>
                <a:xfrm>
                  <a:off x="-4446227" y="-1297691"/>
                  <a:ext cx="1095206" cy="144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" h="3093" extrusionOk="0">
                      <a:moveTo>
                        <a:pt x="1228" y="0"/>
                      </a:moveTo>
                      <a:cubicBezTo>
                        <a:pt x="842" y="0"/>
                        <a:pt x="583" y="151"/>
                        <a:pt x="397" y="352"/>
                      </a:cubicBezTo>
                      <a:cubicBezTo>
                        <a:pt x="174" y="595"/>
                        <a:pt x="69" y="928"/>
                        <a:pt x="21" y="1124"/>
                      </a:cubicBezTo>
                      <a:lnTo>
                        <a:pt x="21" y="1166"/>
                      </a:lnTo>
                      <a:lnTo>
                        <a:pt x="21" y="1192"/>
                      </a:lnTo>
                      <a:lnTo>
                        <a:pt x="0" y="1192"/>
                      </a:lnTo>
                      <a:lnTo>
                        <a:pt x="0" y="1214"/>
                      </a:lnTo>
                      <a:lnTo>
                        <a:pt x="0" y="1256"/>
                      </a:lnTo>
                      <a:lnTo>
                        <a:pt x="0" y="1298"/>
                      </a:lnTo>
                      <a:lnTo>
                        <a:pt x="21" y="1367"/>
                      </a:lnTo>
                      <a:lnTo>
                        <a:pt x="418" y="2710"/>
                      </a:lnTo>
                      <a:cubicBezTo>
                        <a:pt x="418" y="2710"/>
                        <a:pt x="742" y="3093"/>
                        <a:pt x="1197" y="3093"/>
                      </a:cubicBezTo>
                      <a:cubicBezTo>
                        <a:pt x="1369" y="3093"/>
                        <a:pt x="1561" y="3037"/>
                        <a:pt x="1761" y="2884"/>
                      </a:cubicBezTo>
                      <a:cubicBezTo>
                        <a:pt x="2157" y="2578"/>
                        <a:pt x="2337" y="1721"/>
                        <a:pt x="2205" y="992"/>
                      </a:cubicBezTo>
                      <a:cubicBezTo>
                        <a:pt x="2184" y="970"/>
                        <a:pt x="2184" y="949"/>
                        <a:pt x="2184" y="928"/>
                      </a:cubicBezTo>
                      <a:lnTo>
                        <a:pt x="2184" y="902"/>
                      </a:lnTo>
                      <a:cubicBezTo>
                        <a:pt x="2157" y="881"/>
                        <a:pt x="2157" y="859"/>
                        <a:pt x="2157" y="838"/>
                      </a:cubicBezTo>
                      <a:lnTo>
                        <a:pt x="2157" y="817"/>
                      </a:lnTo>
                      <a:cubicBezTo>
                        <a:pt x="2136" y="796"/>
                        <a:pt x="2136" y="796"/>
                        <a:pt x="2136" y="770"/>
                      </a:cubicBezTo>
                      <a:cubicBezTo>
                        <a:pt x="2136" y="748"/>
                        <a:pt x="2115" y="727"/>
                        <a:pt x="2115" y="706"/>
                      </a:cubicBezTo>
                      <a:cubicBezTo>
                        <a:pt x="2025" y="463"/>
                        <a:pt x="1919" y="267"/>
                        <a:pt x="1739" y="156"/>
                      </a:cubicBezTo>
                      <a:cubicBezTo>
                        <a:pt x="1697" y="109"/>
                        <a:pt x="1655" y="88"/>
                        <a:pt x="1607" y="66"/>
                      </a:cubicBezTo>
                      <a:cubicBezTo>
                        <a:pt x="1586" y="66"/>
                        <a:pt x="1565" y="66"/>
                        <a:pt x="1544" y="45"/>
                      </a:cubicBezTo>
                      <a:cubicBezTo>
                        <a:pt x="1523" y="45"/>
                        <a:pt x="1496" y="45"/>
                        <a:pt x="1496" y="24"/>
                      </a:cubicBezTo>
                      <a:cubicBezTo>
                        <a:pt x="1433" y="24"/>
                        <a:pt x="1390" y="24"/>
                        <a:pt x="1343" y="3"/>
                      </a:cubicBezTo>
                      <a:lnTo>
                        <a:pt x="1322" y="3"/>
                      </a:lnTo>
                      <a:cubicBezTo>
                        <a:pt x="1290" y="1"/>
                        <a:pt x="1258" y="0"/>
                        <a:pt x="1228" y="0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9"/>
                <p:cNvSpPr/>
                <p:nvPr/>
              </p:nvSpPr>
              <p:spPr>
                <a:xfrm>
                  <a:off x="-4622438" y="-781245"/>
                  <a:ext cx="332733" cy="42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914" extrusionOk="0">
                      <a:moveTo>
                        <a:pt x="487" y="1"/>
                      </a:moveTo>
                      <a:cubicBezTo>
                        <a:pt x="397" y="1"/>
                        <a:pt x="313" y="22"/>
                        <a:pt x="223" y="90"/>
                      </a:cubicBezTo>
                      <a:cubicBezTo>
                        <a:pt x="69" y="223"/>
                        <a:pt x="1" y="461"/>
                        <a:pt x="91" y="661"/>
                      </a:cubicBezTo>
                      <a:cubicBezTo>
                        <a:pt x="167" y="811"/>
                        <a:pt x="353" y="914"/>
                        <a:pt x="531" y="914"/>
                      </a:cubicBezTo>
                      <a:cubicBezTo>
                        <a:pt x="561" y="914"/>
                        <a:pt x="590" y="911"/>
                        <a:pt x="619" y="905"/>
                      </a:cubicBezTo>
                      <a:lnTo>
                        <a:pt x="709" y="154"/>
                      </a:lnTo>
                      <a:cubicBezTo>
                        <a:pt x="662" y="64"/>
                        <a:pt x="577" y="22"/>
                        <a:pt x="487" y="1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9"/>
                <p:cNvSpPr/>
                <p:nvPr/>
              </p:nvSpPr>
              <p:spPr>
                <a:xfrm>
                  <a:off x="-4436385" y="-1297691"/>
                  <a:ext cx="1001478" cy="565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207" extrusionOk="0">
                      <a:moveTo>
                        <a:pt x="1207" y="0"/>
                      </a:moveTo>
                      <a:cubicBezTo>
                        <a:pt x="821" y="0"/>
                        <a:pt x="562" y="151"/>
                        <a:pt x="376" y="352"/>
                      </a:cubicBezTo>
                      <a:cubicBezTo>
                        <a:pt x="153" y="595"/>
                        <a:pt x="48" y="928"/>
                        <a:pt x="0" y="1124"/>
                      </a:cubicBezTo>
                      <a:cubicBezTo>
                        <a:pt x="92" y="1178"/>
                        <a:pt x="201" y="1207"/>
                        <a:pt x="311" y="1207"/>
                      </a:cubicBezTo>
                      <a:cubicBezTo>
                        <a:pt x="385" y="1207"/>
                        <a:pt x="459" y="1194"/>
                        <a:pt x="529" y="1166"/>
                      </a:cubicBezTo>
                      <a:cubicBezTo>
                        <a:pt x="751" y="1103"/>
                        <a:pt x="904" y="949"/>
                        <a:pt x="1058" y="770"/>
                      </a:cubicBezTo>
                      <a:cubicBezTo>
                        <a:pt x="1211" y="595"/>
                        <a:pt x="1343" y="373"/>
                        <a:pt x="1433" y="156"/>
                      </a:cubicBezTo>
                      <a:cubicBezTo>
                        <a:pt x="1454" y="241"/>
                        <a:pt x="1502" y="331"/>
                        <a:pt x="1544" y="421"/>
                      </a:cubicBezTo>
                      <a:cubicBezTo>
                        <a:pt x="1655" y="616"/>
                        <a:pt x="1851" y="796"/>
                        <a:pt x="2073" y="817"/>
                      </a:cubicBezTo>
                      <a:lnTo>
                        <a:pt x="2136" y="817"/>
                      </a:lnTo>
                      <a:cubicBezTo>
                        <a:pt x="2115" y="796"/>
                        <a:pt x="2115" y="796"/>
                        <a:pt x="2115" y="770"/>
                      </a:cubicBezTo>
                      <a:cubicBezTo>
                        <a:pt x="2115" y="748"/>
                        <a:pt x="2094" y="727"/>
                        <a:pt x="2094" y="706"/>
                      </a:cubicBezTo>
                      <a:cubicBezTo>
                        <a:pt x="2004" y="463"/>
                        <a:pt x="1898" y="267"/>
                        <a:pt x="1718" y="156"/>
                      </a:cubicBezTo>
                      <a:cubicBezTo>
                        <a:pt x="1676" y="109"/>
                        <a:pt x="1634" y="88"/>
                        <a:pt x="1586" y="66"/>
                      </a:cubicBezTo>
                      <a:cubicBezTo>
                        <a:pt x="1565" y="66"/>
                        <a:pt x="1544" y="66"/>
                        <a:pt x="1523" y="45"/>
                      </a:cubicBezTo>
                      <a:cubicBezTo>
                        <a:pt x="1502" y="45"/>
                        <a:pt x="1475" y="45"/>
                        <a:pt x="1475" y="24"/>
                      </a:cubicBezTo>
                      <a:cubicBezTo>
                        <a:pt x="1412" y="24"/>
                        <a:pt x="1369" y="24"/>
                        <a:pt x="1322" y="3"/>
                      </a:cubicBezTo>
                      <a:lnTo>
                        <a:pt x="1301" y="3"/>
                      </a:lnTo>
                      <a:cubicBezTo>
                        <a:pt x="1269" y="1"/>
                        <a:pt x="1237" y="0"/>
                        <a:pt x="12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9"/>
                <p:cNvSpPr/>
                <p:nvPr/>
              </p:nvSpPr>
              <p:spPr>
                <a:xfrm>
                  <a:off x="-3608755" y="8096285"/>
                  <a:ext cx="1836122" cy="95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8" h="2031" extrusionOk="0">
                      <a:moveTo>
                        <a:pt x="0" y="1"/>
                      </a:moveTo>
                      <a:lnTo>
                        <a:pt x="217" y="2031"/>
                      </a:lnTo>
                      <a:lnTo>
                        <a:pt x="3918" y="2031"/>
                      </a:lnTo>
                      <a:cubicBezTo>
                        <a:pt x="3918" y="1740"/>
                        <a:pt x="3764" y="1502"/>
                        <a:pt x="3542" y="1370"/>
                      </a:cubicBezTo>
                      <a:cubicBezTo>
                        <a:pt x="3347" y="1212"/>
                        <a:pt x="3082" y="1169"/>
                        <a:pt x="2860" y="1106"/>
                      </a:cubicBezTo>
                      <a:cubicBezTo>
                        <a:pt x="2617" y="1058"/>
                        <a:pt x="2379" y="974"/>
                        <a:pt x="2178" y="815"/>
                      </a:cubicBezTo>
                      <a:cubicBezTo>
                        <a:pt x="1956" y="619"/>
                        <a:pt x="1850" y="334"/>
                        <a:pt x="1824" y="2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9"/>
                <p:cNvSpPr/>
                <p:nvPr/>
              </p:nvSpPr>
              <p:spPr>
                <a:xfrm>
                  <a:off x="-6128670" y="8096285"/>
                  <a:ext cx="1900794" cy="95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2031" extrusionOk="0">
                      <a:moveTo>
                        <a:pt x="460" y="1"/>
                      </a:moveTo>
                      <a:lnTo>
                        <a:pt x="0" y="2031"/>
                      </a:lnTo>
                      <a:lnTo>
                        <a:pt x="4029" y="2031"/>
                      </a:lnTo>
                      <a:cubicBezTo>
                        <a:pt x="4055" y="1740"/>
                        <a:pt x="3876" y="1502"/>
                        <a:pt x="3680" y="1370"/>
                      </a:cubicBezTo>
                      <a:cubicBezTo>
                        <a:pt x="3458" y="1212"/>
                        <a:pt x="3215" y="1169"/>
                        <a:pt x="2971" y="1106"/>
                      </a:cubicBezTo>
                      <a:cubicBezTo>
                        <a:pt x="2734" y="1058"/>
                        <a:pt x="2490" y="974"/>
                        <a:pt x="2311" y="815"/>
                      </a:cubicBezTo>
                      <a:cubicBezTo>
                        <a:pt x="2094" y="619"/>
                        <a:pt x="1962" y="334"/>
                        <a:pt x="1962" y="22"/>
                      </a:cubicBezTo>
                      <a:lnTo>
                        <a:pt x="46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9"/>
                <p:cNvSpPr/>
                <p:nvPr/>
              </p:nvSpPr>
              <p:spPr>
                <a:xfrm>
                  <a:off x="-6170848" y="2377887"/>
                  <a:ext cx="3778624" cy="58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3" h="12404" extrusionOk="0">
                      <a:moveTo>
                        <a:pt x="2776" y="0"/>
                      </a:moveTo>
                      <a:cubicBezTo>
                        <a:pt x="682" y="2929"/>
                        <a:pt x="0" y="12404"/>
                        <a:pt x="0" y="12404"/>
                      </a:cubicBezTo>
                      <a:lnTo>
                        <a:pt x="2998" y="12404"/>
                      </a:lnTo>
                      <a:lnTo>
                        <a:pt x="3590" y="8460"/>
                      </a:lnTo>
                      <a:lnTo>
                        <a:pt x="3791" y="6985"/>
                      </a:lnTo>
                      <a:lnTo>
                        <a:pt x="4098" y="8814"/>
                      </a:lnTo>
                      <a:lnTo>
                        <a:pt x="4716" y="12404"/>
                      </a:lnTo>
                      <a:lnTo>
                        <a:pt x="8063" y="12404"/>
                      </a:lnTo>
                      <a:lnTo>
                        <a:pt x="58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9"/>
                <p:cNvSpPr/>
                <p:nvPr/>
              </p:nvSpPr>
              <p:spPr>
                <a:xfrm>
                  <a:off x="-5851231" y="2563939"/>
                  <a:ext cx="1065682" cy="5636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" h="12028" extrusionOk="0">
                      <a:moveTo>
                        <a:pt x="2163" y="0"/>
                      </a:moveTo>
                      <a:cubicBezTo>
                        <a:pt x="1655" y="1475"/>
                        <a:pt x="952" y="4055"/>
                        <a:pt x="423" y="7952"/>
                      </a:cubicBezTo>
                      <a:cubicBezTo>
                        <a:pt x="111" y="10288"/>
                        <a:pt x="0" y="11986"/>
                        <a:pt x="0" y="12007"/>
                      </a:cubicBezTo>
                      <a:lnTo>
                        <a:pt x="111" y="12028"/>
                      </a:lnTo>
                      <a:cubicBezTo>
                        <a:pt x="111" y="12007"/>
                        <a:pt x="222" y="10288"/>
                        <a:pt x="529" y="7973"/>
                      </a:cubicBezTo>
                      <a:cubicBezTo>
                        <a:pt x="1058" y="4076"/>
                        <a:pt x="1766" y="1496"/>
                        <a:pt x="2274" y="42"/>
                      </a:cubicBezTo>
                      <a:lnTo>
                        <a:pt x="216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9"/>
                <p:cNvSpPr/>
                <p:nvPr/>
              </p:nvSpPr>
              <p:spPr>
                <a:xfrm>
                  <a:off x="-6810083" y="1139260"/>
                  <a:ext cx="5027543" cy="3530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8" h="7534" extrusionOk="0">
                      <a:moveTo>
                        <a:pt x="0" y="0"/>
                      </a:moveTo>
                      <a:lnTo>
                        <a:pt x="0" y="7534"/>
                      </a:lnTo>
                      <a:lnTo>
                        <a:pt x="10728" y="7534"/>
                      </a:lnTo>
                      <a:lnTo>
                        <a:pt x="1072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9"/>
                <p:cNvSpPr/>
                <p:nvPr/>
              </p:nvSpPr>
              <p:spPr>
                <a:xfrm>
                  <a:off x="-6170848" y="999604"/>
                  <a:ext cx="528154" cy="459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" h="981" extrusionOk="0">
                      <a:moveTo>
                        <a:pt x="635" y="1"/>
                      </a:moveTo>
                      <a:cubicBezTo>
                        <a:pt x="360" y="1"/>
                        <a:pt x="31" y="102"/>
                        <a:pt x="0" y="229"/>
                      </a:cubicBezTo>
                      <a:cubicBezTo>
                        <a:pt x="0" y="388"/>
                        <a:pt x="418" y="938"/>
                        <a:pt x="508" y="938"/>
                      </a:cubicBezTo>
                      <a:cubicBezTo>
                        <a:pt x="619" y="938"/>
                        <a:pt x="619" y="848"/>
                        <a:pt x="619" y="848"/>
                      </a:cubicBezTo>
                      <a:cubicBezTo>
                        <a:pt x="619" y="848"/>
                        <a:pt x="682" y="980"/>
                        <a:pt x="751" y="980"/>
                      </a:cubicBezTo>
                      <a:cubicBezTo>
                        <a:pt x="841" y="980"/>
                        <a:pt x="862" y="917"/>
                        <a:pt x="862" y="917"/>
                      </a:cubicBezTo>
                      <a:cubicBezTo>
                        <a:pt x="862" y="917"/>
                        <a:pt x="896" y="961"/>
                        <a:pt x="948" y="961"/>
                      </a:cubicBezTo>
                      <a:cubicBezTo>
                        <a:pt x="968" y="961"/>
                        <a:pt x="991" y="955"/>
                        <a:pt x="1015" y="938"/>
                      </a:cubicBezTo>
                      <a:cubicBezTo>
                        <a:pt x="1126" y="869"/>
                        <a:pt x="1126" y="229"/>
                        <a:pt x="973" y="97"/>
                      </a:cubicBezTo>
                      <a:cubicBezTo>
                        <a:pt x="911" y="29"/>
                        <a:pt x="780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9"/>
                <p:cNvSpPr/>
                <p:nvPr/>
              </p:nvSpPr>
              <p:spPr>
                <a:xfrm>
                  <a:off x="-5809053" y="1149101"/>
                  <a:ext cx="62329" cy="28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598" extrusionOk="0">
                      <a:moveTo>
                        <a:pt x="69" y="0"/>
                      </a:moveTo>
                      <a:lnTo>
                        <a:pt x="0" y="42"/>
                      </a:lnTo>
                      <a:cubicBezTo>
                        <a:pt x="69" y="333"/>
                        <a:pt x="69" y="571"/>
                        <a:pt x="69" y="598"/>
                      </a:cubicBezTo>
                      <a:lnTo>
                        <a:pt x="132" y="598"/>
                      </a:lnTo>
                      <a:cubicBezTo>
                        <a:pt x="132" y="571"/>
                        <a:pt x="132" y="307"/>
                        <a:pt x="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9"/>
                <p:cNvSpPr/>
                <p:nvPr/>
              </p:nvSpPr>
              <p:spPr>
                <a:xfrm>
                  <a:off x="-5923403" y="1180969"/>
                  <a:ext cx="62797" cy="225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482" extrusionOk="0">
                      <a:moveTo>
                        <a:pt x="70" y="1"/>
                      </a:moveTo>
                      <a:lnTo>
                        <a:pt x="1" y="43"/>
                      </a:lnTo>
                      <a:cubicBezTo>
                        <a:pt x="49" y="239"/>
                        <a:pt x="70" y="482"/>
                        <a:pt x="70" y="482"/>
                      </a:cubicBezTo>
                      <a:lnTo>
                        <a:pt x="133" y="461"/>
                      </a:lnTo>
                      <a:cubicBezTo>
                        <a:pt x="133" y="440"/>
                        <a:pt x="112" y="218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9"/>
                <p:cNvSpPr/>
                <p:nvPr/>
              </p:nvSpPr>
              <p:spPr>
                <a:xfrm>
                  <a:off x="-2939995" y="999604"/>
                  <a:ext cx="528154" cy="459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" h="981" extrusionOk="0">
                      <a:moveTo>
                        <a:pt x="642" y="1"/>
                      </a:moveTo>
                      <a:cubicBezTo>
                        <a:pt x="363" y="1"/>
                        <a:pt x="41" y="102"/>
                        <a:pt x="27" y="229"/>
                      </a:cubicBezTo>
                      <a:cubicBezTo>
                        <a:pt x="0" y="388"/>
                        <a:pt x="423" y="938"/>
                        <a:pt x="508" y="938"/>
                      </a:cubicBezTo>
                      <a:cubicBezTo>
                        <a:pt x="619" y="938"/>
                        <a:pt x="619" y="848"/>
                        <a:pt x="619" y="848"/>
                      </a:cubicBezTo>
                      <a:cubicBezTo>
                        <a:pt x="619" y="848"/>
                        <a:pt x="688" y="980"/>
                        <a:pt x="772" y="980"/>
                      </a:cubicBezTo>
                      <a:cubicBezTo>
                        <a:pt x="841" y="980"/>
                        <a:pt x="862" y="917"/>
                        <a:pt x="862" y="917"/>
                      </a:cubicBezTo>
                      <a:cubicBezTo>
                        <a:pt x="862" y="917"/>
                        <a:pt x="896" y="961"/>
                        <a:pt x="949" y="961"/>
                      </a:cubicBezTo>
                      <a:cubicBezTo>
                        <a:pt x="969" y="961"/>
                        <a:pt x="991" y="955"/>
                        <a:pt x="1016" y="938"/>
                      </a:cubicBezTo>
                      <a:cubicBezTo>
                        <a:pt x="1127" y="869"/>
                        <a:pt x="1127" y="229"/>
                        <a:pt x="994" y="97"/>
                      </a:cubicBezTo>
                      <a:cubicBezTo>
                        <a:pt x="925" y="29"/>
                        <a:pt x="79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9"/>
                <p:cNvSpPr/>
                <p:nvPr/>
              </p:nvSpPr>
              <p:spPr>
                <a:xfrm>
                  <a:off x="-2588041" y="1149101"/>
                  <a:ext cx="62329" cy="28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598" extrusionOk="0">
                      <a:moveTo>
                        <a:pt x="69" y="0"/>
                      </a:moveTo>
                      <a:lnTo>
                        <a:pt x="0" y="42"/>
                      </a:lnTo>
                      <a:cubicBezTo>
                        <a:pt x="69" y="333"/>
                        <a:pt x="69" y="571"/>
                        <a:pt x="69" y="598"/>
                      </a:cubicBezTo>
                      <a:lnTo>
                        <a:pt x="132" y="598"/>
                      </a:lnTo>
                      <a:cubicBezTo>
                        <a:pt x="132" y="571"/>
                        <a:pt x="132" y="307"/>
                        <a:pt x="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9"/>
                <p:cNvSpPr/>
                <p:nvPr/>
              </p:nvSpPr>
              <p:spPr>
                <a:xfrm>
                  <a:off x="-2701922" y="1180969"/>
                  <a:ext cx="52487" cy="225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482" extrusionOk="0">
                      <a:moveTo>
                        <a:pt x="48" y="1"/>
                      </a:moveTo>
                      <a:lnTo>
                        <a:pt x="0" y="43"/>
                      </a:lnTo>
                      <a:cubicBezTo>
                        <a:pt x="48" y="239"/>
                        <a:pt x="69" y="482"/>
                        <a:pt x="69" y="482"/>
                      </a:cubicBezTo>
                      <a:lnTo>
                        <a:pt x="111" y="461"/>
                      </a:lnTo>
                      <a:cubicBezTo>
                        <a:pt x="111" y="440"/>
                        <a:pt x="90" y="218"/>
                        <a:pt x="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9"/>
                <p:cNvSpPr/>
                <p:nvPr/>
              </p:nvSpPr>
              <p:spPr>
                <a:xfrm>
                  <a:off x="-4488405" y="-729226"/>
                  <a:ext cx="146684" cy="12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5" extrusionOk="0">
                      <a:moveTo>
                        <a:pt x="0" y="1"/>
                      </a:moveTo>
                      <a:lnTo>
                        <a:pt x="0" y="43"/>
                      </a:lnTo>
                      <a:cubicBezTo>
                        <a:pt x="69" y="43"/>
                        <a:pt x="132" y="64"/>
                        <a:pt x="180" y="112"/>
                      </a:cubicBezTo>
                      <a:cubicBezTo>
                        <a:pt x="243" y="133"/>
                        <a:pt x="264" y="196"/>
                        <a:pt x="264" y="265"/>
                      </a:cubicBezTo>
                      <a:lnTo>
                        <a:pt x="312" y="265"/>
                      </a:lnTo>
                      <a:cubicBezTo>
                        <a:pt x="312" y="196"/>
                        <a:pt x="264" y="112"/>
                        <a:pt x="222" y="64"/>
                      </a:cubicBezTo>
                      <a:cubicBezTo>
                        <a:pt x="159" y="22"/>
                        <a:pt x="9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9"/>
                <p:cNvSpPr/>
                <p:nvPr/>
              </p:nvSpPr>
              <p:spPr>
                <a:xfrm>
                  <a:off x="-3980860" y="-233400"/>
                  <a:ext cx="359914" cy="162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34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2" y="153"/>
                        <a:pt x="154" y="307"/>
                        <a:pt x="308" y="328"/>
                      </a:cubicBezTo>
                      <a:cubicBezTo>
                        <a:pt x="348" y="340"/>
                        <a:pt x="391" y="346"/>
                        <a:pt x="435" y="346"/>
                      </a:cubicBezTo>
                      <a:cubicBezTo>
                        <a:pt x="559" y="346"/>
                        <a:pt x="689" y="299"/>
                        <a:pt x="768" y="2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2" name="Google Shape;702;p39"/>
              <p:cNvGrpSpPr/>
              <p:nvPr/>
            </p:nvGrpSpPr>
            <p:grpSpPr>
              <a:xfrm>
                <a:off x="-1949281" y="1820326"/>
                <a:ext cx="1051808" cy="229363"/>
                <a:chOff x="4002795" y="1877329"/>
                <a:chExt cx="345546" cy="75352"/>
              </a:xfrm>
            </p:grpSpPr>
            <p:sp>
              <p:nvSpPr>
                <p:cNvPr id="703" name="Google Shape;703;p39"/>
                <p:cNvSpPr/>
                <p:nvPr/>
              </p:nvSpPr>
              <p:spPr>
                <a:xfrm>
                  <a:off x="4002795" y="1877329"/>
                  <a:ext cx="345546" cy="7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7" h="2180" extrusionOk="0">
                      <a:moveTo>
                        <a:pt x="0" y="0"/>
                      </a:moveTo>
                      <a:lnTo>
                        <a:pt x="0" y="2179"/>
                      </a:lnTo>
                      <a:lnTo>
                        <a:pt x="9996" y="2179"/>
                      </a:lnTo>
                      <a:lnTo>
                        <a:pt x="999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9"/>
                <p:cNvSpPr/>
                <p:nvPr/>
              </p:nvSpPr>
              <p:spPr>
                <a:xfrm>
                  <a:off x="4270785" y="1897619"/>
                  <a:ext cx="21569" cy="3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1005" extrusionOk="0">
                      <a:moveTo>
                        <a:pt x="559" y="0"/>
                      </a:moveTo>
                      <a:lnTo>
                        <a:pt x="1" y="595"/>
                      </a:lnTo>
                      <a:lnTo>
                        <a:pt x="559" y="1005"/>
                      </a:lnTo>
                      <a:lnTo>
                        <a:pt x="623" y="948"/>
                      </a:lnTo>
                      <a:lnTo>
                        <a:pt x="121" y="595"/>
                      </a:lnTo>
                      <a:lnTo>
                        <a:pt x="623" y="64"/>
                      </a:lnTo>
                      <a:lnTo>
                        <a:pt x="55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9"/>
                <p:cNvSpPr/>
                <p:nvPr/>
              </p:nvSpPr>
              <p:spPr>
                <a:xfrm>
                  <a:off x="4254401" y="1897619"/>
                  <a:ext cx="22536" cy="3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005" extrusionOk="0">
                      <a:moveTo>
                        <a:pt x="595" y="0"/>
                      </a:moveTo>
                      <a:lnTo>
                        <a:pt x="1" y="595"/>
                      </a:lnTo>
                      <a:lnTo>
                        <a:pt x="595" y="1005"/>
                      </a:lnTo>
                      <a:lnTo>
                        <a:pt x="651" y="948"/>
                      </a:lnTo>
                      <a:lnTo>
                        <a:pt x="149" y="595"/>
                      </a:lnTo>
                      <a:lnTo>
                        <a:pt x="651" y="64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9"/>
                <p:cNvSpPr/>
                <p:nvPr/>
              </p:nvSpPr>
              <p:spPr>
                <a:xfrm>
                  <a:off x="4055854" y="1885970"/>
                  <a:ext cx="19356" cy="5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668" extrusionOk="0">
                      <a:moveTo>
                        <a:pt x="305" y="0"/>
                      </a:moveTo>
                      <a:cubicBezTo>
                        <a:pt x="264" y="0"/>
                        <a:pt x="226" y="22"/>
                        <a:pt x="205" y="47"/>
                      </a:cubicBezTo>
                      <a:cubicBezTo>
                        <a:pt x="149" y="76"/>
                        <a:pt x="85" y="160"/>
                        <a:pt x="85" y="252"/>
                      </a:cubicBezTo>
                      <a:cubicBezTo>
                        <a:pt x="57" y="309"/>
                        <a:pt x="85" y="401"/>
                        <a:pt x="85" y="458"/>
                      </a:cubicBezTo>
                      <a:cubicBezTo>
                        <a:pt x="120" y="514"/>
                        <a:pt x="120" y="542"/>
                        <a:pt x="120" y="578"/>
                      </a:cubicBezTo>
                      <a:cubicBezTo>
                        <a:pt x="120" y="691"/>
                        <a:pt x="85" y="783"/>
                        <a:pt x="0" y="811"/>
                      </a:cubicBezTo>
                      <a:lnTo>
                        <a:pt x="28" y="896"/>
                      </a:lnTo>
                      <a:lnTo>
                        <a:pt x="57" y="896"/>
                      </a:lnTo>
                      <a:cubicBezTo>
                        <a:pt x="85" y="932"/>
                        <a:pt x="120" y="932"/>
                        <a:pt x="120" y="960"/>
                      </a:cubicBezTo>
                      <a:lnTo>
                        <a:pt x="120" y="1108"/>
                      </a:lnTo>
                      <a:lnTo>
                        <a:pt x="120" y="1137"/>
                      </a:lnTo>
                      <a:cubicBezTo>
                        <a:pt x="85" y="1314"/>
                        <a:pt x="120" y="1427"/>
                        <a:pt x="177" y="1519"/>
                      </a:cubicBezTo>
                      <a:cubicBezTo>
                        <a:pt x="234" y="1604"/>
                        <a:pt x="326" y="1667"/>
                        <a:pt x="439" y="1667"/>
                      </a:cubicBezTo>
                      <a:cubicBezTo>
                        <a:pt x="474" y="1667"/>
                        <a:pt x="531" y="1667"/>
                        <a:pt x="559" y="1639"/>
                      </a:cubicBezTo>
                      <a:lnTo>
                        <a:pt x="531" y="1547"/>
                      </a:lnTo>
                      <a:cubicBezTo>
                        <a:pt x="498" y="1567"/>
                        <a:pt x="459" y="1576"/>
                        <a:pt x="421" y="1576"/>
                      </a:cubicBezTo>
                      <a:cubicBezTo>
                        <a:pt x="352" y="1576"/>
                        <a:pt x="285" y="1545"/>
                        <a:pt x="262" y="1490"/>
                      </a:cubicBezTo>
                      <a:cubicBezTo>
                        <a:pt x="205" y="1398"/>
                        <a:pt x="177" y="1285"/>
                        <a:pt x="205" y="1137"/>
                      </a:cubicBezTo>
                      <a:lnTo>
                        <a:pt x="205" y="932"/>
                      </a:lnTo>
                      <a:cubicBezTo>
                        <a:pt x="177" y="896"/>
                        <a:pt x="149" y="868"/>
                        <a:pt x="120" y="840"/>
                      </a:cubicBezTo>
                      <a:cubicBezTo>
                        <a:pt x="177" y="783"/>
                        <a:pt x="205" y="663"/>
                        <a:pt x="205" y="578"/>
                      </a:cubicBezTo>
                      <a:cubicBezTo>
                        <a:pt x="205" y="542"/>
                        <a:pt x="205" y="486"/>
                        <a:pt x="177" y="458"/>
                      </a:cubicBezTo>
                      <a:cubicBezTo>
                        <a:pt x="177" y="366"/>
                        <a:pt x="149" y="309"/>
                        <a:pt x="177" y="252"/>
                      </a:cubicBezTo>
                      <a:cubicBezTo>
                        <a:pt x="177" y="189"/>
                        <a:pt x="205" y="132"/>
                        <a:pt x="262" y="104"/>
                      </a:cubicBezTo>
                      <a:cubicBezTo>
                        <a:pt x="262" y="90"/>
                        <a:pt x="271" y="83"/>
                        <a:pt x="283" y="83"/>
                      </a:cubicBezTo>
                      <a:cubicBezTo>
                        <a:pt x="296" y="83"/>
                        <a:pt x="311" y="90"/>
                        <a:pt x="326" y="104"/>
                      </a:cubicBezTo>
                      <a:lnTo>
                        <a:pt x="354" y="12"/>
                      </a:lnTo>
                      <a:cubicBezTo>
                        <a:pt x="338" y="4"/>
                        <a:pt x="321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9"/>
                <p:cNvSpPr/>
                <p:nvPr/>
              </p:nvSpPr>
              <p:spPr>
                <a:xfrm>
                  <a:off x="4034319" y="1888563"/>
                  <a:ext cx="9333" cy="5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1501" extrusionOk="0">
                      <a:moveTo>
                        <a:pt x="213" y="1"/>
                      </a:moveTo>
                      <a:cubicBezTo>
                        <a:pt x="1" y="467"/>
                        <a:pt x="1" y="1033"/>
                        <a:pt x="177" y="1500"/>
                      </a:cubicBezTo>
                      <a:lnTo>
                        <a:pt x="269" y="1472"/>
                      </a:lnTo>
                      <a:cubicBezTo>
                        <a:pt x="93" y="1033"/>
                        <a:pt x="93" y="503"/>
                        <a:pt x="269" y="29"/>
                      </a:cubicBezTo>
                      <a:lnTo>
                        <a:pt x="2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9"/>
                <p:cNvSpPr/>
                <p:nvPr/>
              </p:nvSpPr>
              <p:spPr>
                <a:xfrm>
                  <a:off x="4303311" y="1885970"/>
                  <a:ext cx="19598" cy="5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668" extrusionOk="0">
                      <a:moveTo>
                        <a:pt x="256" y="0"/>
                      </a:moveTo>
                      <a:cubicBezTo>
                        <a:pt x="243" y="0"/>
                        <a:pt x="229" y="4"/>
                        <a:pt x="213" y="12"/>
                      </a:cubicBezTo>
                      <a:lnTo>
                        <a:pt x="241" y="104"/>
                      </a:lnTo>
                      <a:cubicBezTo>
                        <a:pt x="255" y="90"/>
                        <a:pt x="262" y="83"/>
                        <a:pt x="269" y="83"/>
                      </a:cubicBezTo>
                      <a:cubicBezTo>
                        <a:pt x="276" y="83"/>
                        <a:pt x="283" y="90"/>
                        <a:pt x="298" y="104"/>
                      </a:cubicBezTo>
                      <a:cubicBezTo>
                        <a:pt x="354" y="132"/>
                        <a:pt x="390" y="189"/>
                        <a:pt x="390" y="252"/>
                      </a:cubicBezTo>
                      <a:lnTo>
                        <a:pt x="390" y="458"/>
                      </a:lnTo>
                      <a:cubicBezTo>
                        <a:pt x="354" y="486"/>
                        <a:pt x="354" y="542"/>
                        <a:pt x="354" y="578"/>
                      </a:cubicBezTo>
                      <a:cubicBezTo>
                        <a:pt x="354" y="663"/>
                        <a:pt x="390" y="783"/>
                        <a:pt x="446" y="840"/>
                      </a:cubicBezTo>
                      <a:cubicBezTo>
                        <a:pt x="390" y="868"/>
                        <a:pt x="390" y="896"/>
                        <a:pt x="354" y="932"/>
                      </a:cubicBezTo>
                      <a:cubicBezTo>
                        <a:pt x="326" y="988"/>
                        <a:pt x="354" y="1073"/>
                        <a:pt x="354" y="1137"/>
                      </a:cubicBezTo>
                      <a:cubicBezTo>
                        <a:pt x="390" y="1285"/>
                        <a:pt x="354" y="1398"/>
                        <a:pt x="298" y="1490"/>
                      </a:cubicBezTo>
                      <a:cubicBezTo>
                        <a:pt x="261" y="1545"/>
                        <a:pt x="198" y="1576"/>
                        <a:pt x="135" y="1576"/>
                      </a:cubicBezTo>
                      <a:cubicBezTo>
                        <a:pt x="100" y="1576"/>
                        <a:pt x="66" y="1567"/>
                        <a:pt x="36" y="1547"/>
                      </a:cubicBezTo>
                      <a:lnTo>
                        <a:pt x="0" y="1639"/>
                      </a:lnTo>
                      <a:cubicBezTo>
                        <a:pt x="36" y="1667"/>
                        <a:pt x="92" y="1667"/>
                        <a:pt x="121" y="1667"/>
                      </a:cubicBezTo>
                      <a:cubicBezTo>
                        <a:pt x="213" y="1667"/>
                        <a:pt x="326" y="1604"/>
                        <a:pt x="390" y="1519"/>
                      </a:cubicBezTo>
                      <a:cubicBezTo>
                        <a:pt x="446" y="1427"/>
                        <a:pt x="474" y="1314"/>
                        <a:pt x="446" y="1137"/>
                      </a:cubicBezTo>
                      <a:lnTo>
                        <a:pt x="446" y="1108"/>
                      </a:lnTo>
                      <a:lnTo>
                        <a:pt x="446" y="960"/>
                      </a:lnTo>
                      <a:cubicBezTo>
                        <a:pt x="446" y="932"/>
                        <a:pt x="474" y="932"/>
                        <a:pt x="503" y="896"/>
                      </a:cubicBezTo>
                      <a:lnTo>
                        <a:pt x="531" y="896"/>
                      </a:lnTo>
                      <a:lnTo>
                        <a:pt x="566" y="811"/>
                      </a:lnTo>
                      <a:lnTo>
                        <a:pt x="531" y="811"/>
                      </a:lnTo>
                      <a:cubicBezTo>
                        <a:pt x="474" y="783"/>
                        <a:pt x="446" y="691"/>
                        <a:pt x="446" y="578"/>
                      </a:cubicBezTo>
                      <a:cubicBezTo>
                        <a:pt x="446" y="542"/>
                        <a:pt x="446" y="514"/>
                        <a:pt x="474" y="458"/>
                      </a:cubicBezTo>
                      <a:lnTo>
                        <a:pt x="474" y="252"/>
                      </a:lnTo>
                      <a:cubicBezTo>
                        <a:pt x="474" y="160"/>
                        <a:pt x="418" y="76"/>
                        <a:pt x="354" y="47"/>
                      </a:cubicBezTo>
                      <a:cubicBezTo>
                        <a:pt x="314" y="22"/>
                        <a:pt x="288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9"/>
                <p:cNvSpPr/>
                <p:nvPr/>
              </p:nvSpPr>
              <p:spPr>
                <a:xfrm>
                  <a:off x="4167847" y="1898587"/>
                  <a:ext cx="21534" cy="3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921" extrusionOk="0">
                      <a:moveTo>
                        <a:pt x="531" y="93"/>
                      </a:moveTo>
                      <a:lnTo>
                        <a:pt x="531" y="828"/>
                      </a:lnTo>
                      <a:lnTo>
                        <a:pt x="92" y="828"/>
                      </a:lnTo>
                      <a:lnTo>
                        <a:pt x="92" y="93"/>
                      </a:lnTo>
                      <a:close/>
                      <a:moveTo>
                        <a:pt x="0" y="1"/>
                      </a:moveTo>
                      <a:lnTo>
                        <a:pt x="0" y="920"/>
                      </a:lnTo>
                      <a:lnTo>
                        <a:pt x="623" y="920"/>
                      </a:lnTo>
                      <a:lnTo>
                        <a:pt x="62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9"/>
                <p:cNvSpPr/>
                <p:nvPr/>
              </p:nvSpPr>
              <p:spPr>
                <a:xfrm>
                  <a:off x="4128235" y="1898587"/>
                  <a:ext cx="29622" cy="3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921" extrusionOk="0">
                      <a:moveTo>
                        <a:pt x="764" y="93"/>
                      </a:moveTo>
                      <a:lnTo>
                        <a:pt x="764" y="828"/>
                      </a:lnTo>
                      <a:lnTo>
                        <a:pt x="85" y="828"/>
                      </a:lnTo>
                      <a:lnTo>
                        <a:pt x="85" y="93"/>
                      </a:lnTo>
                      <a:close/>
                      <a:moveTo>
                        <a:pt x="0" y="1"/>
                      </a:moveTo>
                      <a:lnTo>
                        <a:pt x="0" y="920"/>
                      </a:lnTo>
                      <a:lnTo>
                        <a:pt x="856" y="920"/>
                      </a:lnTo>
                      <a:lnTo>
                        <a:pt x="8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9"/>
                <p:cNvSpPr/>
                <p:nvPr/>
              </p:nvSpPr>
              <p:spPr>
                <a:xfrm>
                  <a:off x="4086410" y="1898587"/>
                  <a:ext cx="32560" cy="3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921" extrusionOk="0">
                      <a:moveTo>
                        <a:pt x="856" y="93"/>
                      </a:moveTo>
                      <a:lnTo>
                        <a:pt x="856" y="828"/>
                      </a:lnTo>
                      <a:lnTo>
                        <a:pt x="85" y="828"/>
                      </a:lnTo>
                      <a:lnTo>
                        <a:pt x="85" y="93"/>
                      </a:lnTo>
                      <a:close/>
                      <a:moveTo>
                        <a:pt x="0" y="1"/>
                      </a:moveTo>
                      <a:lnTo>
                        <a:pt x="0" y="920"/>
                      </a:lnTo>
                      <a:lnTo>
                        <a:pt x="941" y="920"/>
                      </a:lnTo>
                      <a:lnTo>
                        <a:pt x="94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9"/>
                <p:cNvSpPr/>
                <p:nvPr/>
              </p:nvSpPr>
              <p:spPr>
                <a:xfrm>
                  <a:off x="4223844" y="1897619"/>
                  <a:ext cx="22536" cy="3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005" extrusionOk="0">
                      <a:moveTo>
                        <a:pt x="326" y="92"/>
                      </a:moveTo>
                      <a:cubicBezTo>
                        <a:pt x="446" y="92"/>
                        <a:pt x="566" y="269"/>
                        <a:pt x="566" y="503"/>
                      </a:cubicBezTo>
                      <a:cubicBezTo>
                        <a:pt x="566" y="708"/>
                        <a:pt x="446" y="913"/>
                        <a:pt x="326" y="913"/>
                      </a:cubicBezTo>
                      <a:cubicBezTo>
                        <a:pt x="177" y="913"/>
                        <a:pt x="92" y="708"/>
                        <a:pt x="92" y="503"/>
                      </a:cubicBezTo>
                      <a:cubicBezTo>
                        <a:pt x="92" y="269"/>
                        <a:pt x="177" y="92"/>
                        <a:pt x="326" y="92"/>
                      </a:cubicBezTo>
                      <a:close/>
                      <a:moveTo>
                        <a:pt x="326" y="0"/>
                      </a:moveTo>
                      <a:cubicBezTo>
                        <a:pt x="149" y="0"/>
                        <a:pt x="0" y="205"/>
                        <a:pt x="0" y="503"/>
                      </a:cubicBezTo>
                      <a:cubicBezTo>
                        <a:pt x="0" y="771"/>
                        <a:pt x="149" y="1005"/>
                        <a:pt x="326" y="1005"/>
                      </a:cubicBezTo>
                      <a:cubicBezTo>
                        <a:pt x="503" y="1005"/>
                        <a:pt x="651" y="771"/>
                        <a:pt x="651" y="503"/>
                      </a:cubicBezTo>
                      <a:cubicBezTo>
                        <a:pt x="651" y="205"/>
                        <a:pt x="50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9"/>
                <p:cNvSpPr/>
                <p:nvPr/>
              </p:nvSpPr>
              <p:spPr>
                <a:xfrm>
                  <a:off x="4200616" y="1899831"/>
                  <a:ext cx="2973" cy="30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885" extrusionOk="0">
                      <a:moveTo>
                        <a:pt x="0" y="0"/>
                      </a:moveTo>
                      <a:lnTo>
                        <a:pt x="0" y="884"/>
                      </a:lnTo>
                      <a:lnTo>
                        <a:pt x="85" y="884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4" name="Google Shape;714;p39"/>
              <p:cNvGrpSpPr/>
              <p:nvPr/>
            </p:nvGrpSpPr>
            <p:grpSpPr>
              <a:xfrm>
                <a:off x="-2025807" y="2235105"/>
                <a:ext cx="1184014" cy="258193"/>
                <a:chOff x="3734768" y="858742"/>
                <a:chExt cx="1184014" cy="258193"/>
              </a:xfrm>
            </p:grpSpPr>
            <p:grpSp>
              <p:nvGrpSpPr>
                <p:cNvPr id="715" name="Google Shape;715;p39"/>
                <p:cNvGrpSpPr/>
                <p:nvPr/>
              </p:nvGrpSpPr>
              <p:grpSpPr>
                <a:xfrm>
                  <a:off x="3734768" y="858742"/>
                  <a:ext cx="1184014" cy="258193"/>
                  <a:chOff x="4002795" y="1877329"/>
                  <a:chExt cx="345546" cy="75352"/>
                </a:xfrm>
              </p:grpSpPr>
              <p:sp>
                <p:nvSpPr>
                  <p:cNvPr id="716" name="Google Shape;716;p39"/>
                  <p:cNvSpPr/>
                  <p:nvPr/>
                </p:nvSpPr>
                <p:spPr>
                  <a:xfrm>
                    <a:off x="4002795" y="1877329"/>
                    <a:ext cx="345546" cy="753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7" h="2180" extrusionOk="0">
                        <a:moveTo>
                          <a:pt x="0" y="0"/>
                        </a:moveTo>
                        <a:lnTo>
                          <a:pt x="0" y="2179"/>
                        </a:lnTo>
                        <a:lnTo>
                          <a:pt x="9996" y="2179"/>
                        </a:lnTo>
                        <a:lnTo>
                          <a:pt x="999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" name="Google Shape;717;p39"/>
                  <p:cNvSpPr/>
                  <p:nvPr/>
                </p:nvSpPr>
                <p:spPr>
                  <a:xfrm>
                    <a:off x="4270785" y="1897619"/>
                    <a:ext cx="21569" cy="34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1005" extrusionOk="0">
                        <a:moveTo>
                          <a:pt x="559" y="0"/>
                        </a:moveTo>
                        <a:lnTo>
                          <a:pt x="1" y="595"/>
                        </a:lnTo>
                        <a:lnTo>
                          <a:pt x="559" y="1005"/>
                        </a:lnTo>
                        <a:lnTo>
                          <a:pt x="623" y="948"/>
                        </a:lnTo>
                        <a:lnTo>
                          <a:pt x="121" y="595"/>
                        </a:lnTo>
                        <a:lnTo>
                          <a:pt x="623" y="64"/>
                        </a:lnTo>
                        <a:lnTo>
                          <a:pt x="559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" name="Google Shape;718;p39"/>
                  <p:cNvSpPr/>
                  <p:nvPr/>
                </p:nvSpPr>
                <p:spPr>
                  <a:xfrm>
                    <a:off x="4254401" y="1897619"/>
                    <a:ext cx="22536" cy="34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2" h="1005" extrusionOk="0">
                        <a:moveTo>
                          <a:pt x="595" y="0"/>
                        </a:moveTo>
                        <a:lnTo>
                          <a:pt x="1" y="595"/>
                        </a:lnTo>
                        <a:lnTo>
                          <a:pt x="595" y="1005"/>
                        </a:lnTo>
                        <a:lnTo>
                          <a:pt x="651" y="948"/>
                        </a:lnTo>
                        <a:lnTo>
                          <a:pt x="149" y="595"/>
                        </a:lnTo>
                        <a:lnTo>
                          <a:pt x="651" y="64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39"/>
                  <p:cNvSpPr/>
                  <p:nvPr/>
                </p:nvSpPr>
                <p:spPr>
                  <a:xfrm>
                    <a:off x="4055854" y="1885970"/>
                    <a:ext cx="19356" cy="57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1668" extrusionOk="0">
                        <a:moveTo>
                          <a:pt x="305" y="0"/>
                        </a:moveTo>
                        <a:cubicBezTo>
                          <a:pt x="264" y="0"/>
                          <a:pt x="226" y="22"/>
                          <a:pt x="205" y="47"/>
                        </a:cubicBezTo>
                        <a:cubicBezTo>
                          <a:pt x="149" y="76"/>
                          <a:pt x="85" y="160"/>
                          <a:pt x="85" y="252"/>
                        </a:cubicBezTo>
                        <a:cubicBezTo>
                          <a:pt x="57" y="309"/>
                          <a:pt x="85" y="401"/>
                          <a:pt x="85" y="458"/>
                        </a:cubicBezTo>
                        <a:cubicBezTo>
                          <a:pt x="120" y="514"/>
                          <a:pt x="120" y="542"/>
                          <a:pt x="120" y="578"/>
                        </a:cubicBezTo>
                        <a:cubicBezTo>
                          <a:pt x="120" y="691"/>
                          <a:pt x="85" y="783"/>
                          <a:pt x="0" y="811"/>
                        </a:cubicBezTo>
                        <a:lnTo>
                          <a:pt x="28" y="896"/>
                        </a:lnTo>
                        <a:lnTo>
                          <a:pt x="57" y="896"/>
                        </a:lnTo>
                        <a:cubicBezTo>
                          <a:pt x="85" y="932"/>
                          <a:pt x="120" y="932"/>
                          <a:pt x="120" y="960"/>
                        </a:cubicBezTo>
                        <a:lnTo>
                          <a:pt x="120" y="1108"/>
                        </a:lnTo>
                        <a:lnTo>
                          <a:pt x="120" y="1137"/>
                        </a:lnTo>
                        <a:cubicBezTo>
                          <a:pt x="85" y="1314"/>
                          <a:pt x="120" y="1427"/>
                          <a:pt x="177" y="1519"/>
                        </a:cubicBezTo>
                        <a:cubicBezTo>
                          <a:pt x="234" y="1604"/>
                          <a:pt x="326" y="1667"/>
                          <a:pt x="439" y="1667"/>
                        </a:cubicBezTo>
                        <a:cubicBezTo>
                          <a:pt x="474" y="1667"/>
                          <a:pt x="531" y="1667"/>
                          <a:pt x="559" y="1639"/>
                        </a:cubicBezTo>
                        <a:lnTo>
                          <a:pt x="531" y="1547"/>
                        </a:lnTo>
                        <a:cubicBezTo>
                          <a:pt x="498" y="1567"/>
                          <a:pt x="459" y="1576"/>
                          <a:pt x="421" y="1576"/>
                        </a:cubicBezTo>
                        <a:cubicBezTo>
                          <a:pt x="352" y="1576"/>
                          <a:pt x="285" y="1545"/>
                          <a:pt x="262" y="1490"/>
                        </a:cubicBezTo>
                        <a:cubicBezTo>
                          <a:pt x="205" y="1398"/>
                          <a:pt x="177" y="1285"/>
                          <a:pt x="205" y="1137"/>
                        </a:cubicBezTo>
                        <a:lnTo>
                          <a:pt x="205" y="932"/>
                        </a:lnTo>
                        <a:cubicBezTo>
                          <a:pt x="177" y="896"/>
                          <a:pt x="149" y="868"/>
                          <a:pt x="120" y="840"/>
                        </a:cubicBezTo>
                        <a:cubicBezTo>
                          <a:pt x="177" y="783"/>
                          <a:pt x="205" y="663"/>
                          <a:pt x="205" y="578"/>
                        </a:cubicBezTo>
                        <a:cubicBezTo>
                          <a:pt x="205" y="542"/>
                          <a:pt x="205" y="486"/>
                          <a:pt x="177" y="458"/>
                        </a:cubicBezTo>
                        <a:cubicBezTo>
                          <a:pt x="177" y="366"/>
                          <a:pt x="149" y="309"/>
                          <a:pt x="177" y="252"/>
                        </a:cubicBezTo>
                        <a:cubicBezTo>
                          <a:pt x="177" y="189"/>
                          <a:pt x="205" y="132"/>
                          <a:pt x="262" y="104"/>
                        </a:cubicBezTo>
                        <a:cubicBezTo>
                          <a:pt x="262" y="90"/>
                          <a:pt x="271" y="83"/>
                          <a:pt x="283" y="83"/>
                        </a:cubicBezTo>
                        <a:cubicBezTo>
                          <a:pt x="296" y="83"/>
                          <a:pt x="311" y="90"/>
                          <a:pt x="326" y="104"/>
                        </a:cubicBezTo>
                        <a:lnTo>
                          <a:pt x="354" y="12"/>
                        </a:lnTo>
                        <a:cubicBezTo>
                          <a:pt x="338" y="4"/>
                          <a:pt x="321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" name="Google Shape;720;p39"/>
                  <p:cNvSpPr/>
                  <p:nvPr/>
                </p:nvSpPr>
                <p:spPr>
                  <a:xfrm>
                    <a:off x="4034319" y="1888563"/>
                    <a:ext cx="9333" cy="51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1501" extrusionOk="0">
                        <a:moveTo>
                          <a:pt x="213" y="1"/>
                        </a:moveTo>
                        <a:cubicBezTo>
                          <a:pt x="1" y="467"/>
                          <a:pt x="1" y="1033"/>
                          <a:pt x="177" y="1500"/>
                        </a:cubicBezTo>
                        <a:lnTo>
                          <a:pt x="269" y="1472"/>
                        </a:lnTo>
                        <a:cubicBezTo>
                          <a:pt x="93" y="1033"/>
                          <a:pt x="93" y="503"/>
                          <a:pt x="269" y="29"/>
                        </a:cubicBezTo>
                        <a:lnTo>
                          <a:pt x="213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" name="Google Shape;721;p39"/>
                  <p:cNvSpPr/>
                  <p:nvPr/>
                </p:nvSpPr>
                <p:spPr>
                  <a:xfrm>
                    <a:off x="4303311" y="1885970"/>
                    <a:ext cx="19598" cy="57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1668" extrusionOk="0">
                        <a:moveTo>
                          <a:pt x="256" y="0"/>
                        </a:moveTo>
                        <a:cubicBezTo>
                          <a:pt x="243" y="0"/>
                          <a:pt x="229" y="4"/>
                          <a:pt x="213" y="12"/>
                        </a:cubicBezTo>
                        <a:lnTo>
                          <a:pt x="241" y="104"/>
                        </a:lnTo>
                        <a:cubicBezTo>
                          <a:pt x="255" y="90"/>
                          <a:pt x="262" y="83"/>
                          <a:pt x="269" y="83"/>
                        </a:cubicBezTo>
                        <a:cubicBezTo>
                          <a:pt x="276" y="83"/>
                          <a:pt x="283" y="90"/>
                          <a:pt x="298" y="104"/>
                        </a:cubicBezTo>
                        <a:cubicBezTo>
                          <a:pt x="354" y="132"/>
                          <a:pt x="390" y="189"/>
                          <a:pt x="390" y="252"/>
                        </a:cubicBezTo>
                        <a:lnTo>
                          <a:pt x="390" y="458"/>
                        </a:lnTo>
                        <a:cubicBezTo>
                          <a:pt x="354" y="486"/>
                          <a:pt x="354" y="542"/>
                          <a:pt x="354" y="578"/>
                        </a:cubicBezTo>
                        <a:cubicBezTo>
                          <a:pt x="354" y="663"/>
                          <a:pt x="390" y="783"/>
                          <a:pt x="446" y="840"/>
                        </a:cubicBezTo>
                        <a:cubicBezTo>
                          <a:pt x="390" y="868"/>
                          <a:pt x="390" y="896"/>
                          <a:pt x="354" y="932"/>
                        </a:cubicBezTo>
                        <a:cubicBezTo>
                          <a:pt x="326" y="988"/>
                          <a:pt x="354" y="1073"/>
                          <a:pt x="354" y="1137"/>
                        </a:cubicBezTo>
                        <a:cubicBezTo>
                          <a:pt x="390" y="1285"/>
                          <a:pt x="354" y="1398"/>
                          <a:pt x="298" y="1490"/>
                        </a:cubicBezTo>
                        <a:cubicBezTo>
                          <a:pt x="261" y="1545"/>
                          <a:pt x="198" y="1576"/>
                          <a:pt x="135" y="1576"/>
                        </a:cubicBezTo>
                        <a:cubicBezTo>
                          <a:pt x="100" y="1576"/>
                          <a:pt x="66" y="1567"/>
                          <a:pt x="36" y="1547"/>
                        </a:cubicBezTo>
                        <a:lnTo>
                          <a:pt x="0" y="1639"/>
                        </a:lnTo>
                        <a:cubicBezTo>
                          <a:pt x="36" y="1667"/>
                          <a:pt x="92" y="1667"/>
                          <a:pt x="121" y="1667"/>
                        </a:cubicBezTo>
                        <a:cubicBezTo>
                          <a:pt x="213" y="1667"/>
                          <a:pt x="326" y="1604"/>
                          <a:pt x="390" y="1519"/>
                        </a:cubicBezTo>
                        <a:cubicBezTo>
                          <a:pt x="446" y="1427"/>
                          <a:pt x="474" y="1314"/>
                          <a:pt x="446" y="1137"/>
                        </a:cubicBezTo>
                        <a:lnTo>
                          <a:pt x="446" y="1108"/>
                        </a:lnTo>
                        <a:lnTo>
                          <a:pt x="446" y="960"/>
                        </a:lnTo>
                        <a:cubicBezTo>
                          <a:pt x="446" y="932"/>
                          <a:pt x="474" y="932"/>
                          <a:pt x="503" y="896"/>
                        </a:cubicBezTo>
                        <a:lnTo>
                          <a:pt x="531" y="896"/>
                        </a:lnTo>
                        <a:lnTo>
                          <a:pt x="566" y="811"/>
                        </a:lnTo>
                        <a:lnTo>
                          <a:pt x="531" y="811"/>
                        </a:lnTo>
                        <a:cubicBezTo>
                          <a:pt x="474" y="783"/>
                          <a:pt x="446" y="691"/>
                          <a:pt x="446" y="578"/>
                        </a:cubicBezTo>
                        <a:cubicBezTo>
                          <a:pt x="446" y="542"/>
                          <a:pt x="446" y="514"/>
                          <a:pt x="474" y="458"/>
                        </a:cubicBezTo>
                        <a:lnTo>
                          <a:pt x="474" y="252"/>
                        </a:lnTo>
                        <a:cubicBezTo>
                          <a:pt x="474" y="160"/>
                          <a:pt x="418" y="76"/>
                          <a:pt x="354" y="47"/>
                        </a:cubicBezTo>
                        <a:cubicBezTo>
                          <a:pt x="314" y="22"/>
                          <a:pt x="288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2" name="Google Shape;722;p39"/>
                <p:cNvGrpSpPr/>
                <p:nvPr/>
              </p:nvGrpSpPr>
              <p:grpSpPr>
                <a:xfrm>
                  <a:off x="3990034" y="875479"/>
                  <a:ext cx="568881" cy="224795"/>
                  <a:chOff x="300879" y="4170864"/>
                  <a:chExt cx="505357" cy="199693"/>
                </a:xfrm>
              </p:grpSpPr>
              <p:sp>
                <p:nvSpPr>
                  <p:cNvPr id="723" name="Google Shape;723;p39"/>
                  <p:cNvSpPr/>
                  <p:nvPr/>
                </p:nvSpPr>
                <p:spPr>
                  <a:xfrm>
                    <a:off x="518149" y="4197063"/>
                    <a:ext cx="71544" cy="111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" h="1062" extrusionOk="0">
                        <a:moveTo>
                          <a:pt x="57" y="0"/>
                        </a:moveTo>
                        <a:lnTo>
                          <a:pt x="1" y="57"/>
                        </a:lnTo>
                        <a:lnTo>
                          <a:pt x="531" y="616"/>
                        </a:lnTo>
                        <a:lnTo>
                          <a:pt x="1" y="1005"/>
                        </a:lnTo>
                        <a:lnTo>
                          <a:pt x="57" y="1061"/>
                        </a:lnTo>
                        <a:lnTo>
                          <a:pt x="680" y="65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39"/>
                  <p:cNvSpPr/>
                  <p:nvPr/>
                </p:nvSpPr>
                <p:spPr>
                  <a:xfrm>
                    <a:off x="568021" y="4197063"/>
                    <a:ext cx="71544" cy="111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" h="1062" extrusionOk="0">
                        <a:moveTo>
                          <a:pt x="57" y="0"/>
                        </a:moveTo>
                        <a:lnTo>
                          <a:pt x="1" y="57"/>
                        </a:lnTo>
                        <a:lnTo>
                          <a:pt x="531" y="616"/>
                        </a:lnTo>
                        <a:lnTo>
                          <a:pt x="1" y="1005"/>
                        </a:lnTo>
                        <a:lnTo>
                          <a:pt x="57" y="1061"/>
                        </a:lnTo>
                        <a:lnTo>
                          <a:pt x="680" y="65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" name="Google Shape;725;p39"/>
                  <p:cNvSpPr/>
                  <p:nvPr/>
                </p:nvSpPr>
                <p:spPr>
                  <a:xfrm>
                    <a:off x="623794" y="4170864"/>
                    <a:ext cx="64811" cy="187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6" h="1785" extrusionOk="0">
                        <a:moveTo>
                          <a:pt x="286" y="1"/>
                        </a:moveTo>
                        <a:cubicBezTo>
                          <a:pt x="268" y="1"/>
                          <a:pt x="251" y="5"/>
                          <a:pt x="234" y="16"/>
                        </a:cubicBezTo>
                        <a:lnTo>
                          <a:pt x="262" y="101"/>
                        </a:lnTo>
                        <a:lnTo>
                          <a:pt x="354" y="101"/>
                        </a:lnTo>
                        <a:cubicBezTo>
                          <a:pt x="383" y="157"/>
                          <a:pt x="411" y="221"/>
                          <a:pt x="439" y="278"/>
                        </a:cubicBezTo>
                        <a:cubicBezTo>
                          <a:pt x="439" y="334"/>
                          <a:pt x="411" y="398"/>
                          <a:pt x="411" y="483"/>
                        </a:cubicBezTo>
                        <a:cubicBezTo>
                          <a:pt x="411" y="511"/>
                          <a:pt x="383" y="575"/>
                          <a:pt x="383" y="631"/>
                        </a:cubicBezTo>
                        <a:cubicBezTo>
                          <a:pt x="383" y="723"/>
                          <a:pt x="411" y="836"/>
                          <a:pt x="467" y="900"/>
                        </a:cubicBezTo>
                        <a:cubicBezTo>
                          <a:pt x="439" y="928"/>
                          <a:pt x="411" y="957"/>
                          <a:pt x="411" y="985"/>
                        </a:cubicBezTo>
                        <a:cubicBezTo>
                          <a:pt x="383" y="1077"/>
                          <a:pt x="383" y="1134"/>
                          <a:pt x="383" y="1190"/>
                        </a:cubicBezTo>
                        <a:lnTo>
                          <a:pt x="411" y="1218"/>
                        </a:lnTo>
                        <a:cubicBezTo>
                          <a:pt x="411" y="1367"/>
                          <a:pt x="411" y="1487"/>
                          <a:pt x="354" y="1572"/>
                        </a:cubicBezTo>
                        <a:cubicBezTo>
                          <a:pt x="308" y="1639"/>
                          <a:pt x="218" y="1687"/>
                          <a:pt x="139" y="1687"/>
                        </a:cubicBezTo>
                        <a:cubicBezTo>
                          <a:pt x="109" y="1687"/>
                          <a:pt x="81" y="1680"/>
                          <a:pt x="57" y="1664"/>
                        </a:cubicBezTo>
                        <a:lnTo>
                          <a:pt x="1" y="1721"/>
                        </a:lnTo>
                        <a:cubicBezTo>
                          <a:pt x="57" y="1749"/>
                          <a:pt x="85" y="1784"/>
                          <a:pt x="142" y="1784"/>
                        </a:cubicBezTo>
                        <a:cubicBezTo>
                          <a:pt x="234" y="1784"/>
                          <a:pt x="354" y="1721"/>
                          <a:pt x="411" y="1636"/>
                        </a:cubicBezTo>
                        <a:cubicBezTo>
                          <a:pt x="467" y="1516"/>
                          <a:pt x="496" y="1395"/>
                          <a:pt x="467" y="1218"/>
                        </a:cubicBezTo>
                        <a:lnTo>
                          <a:pt x="467" y="1190"/>
                        </a:lnTo>
                        <a:lnTo>
                          <a:pt x="467" y="1013"/>
                        </a:lnTo>
                        <a:cubicBezTo>
                          <a:pt x="496" y="985"/>
                          <a:pt x="496" y="985"/>
                          <a:pt x="531" y="957"/>
                        </a:cubicBezTo>
                        <a:lnTo>
                          <a:pt x="588" y="957"/>
                        </a:lnTo>
                        <a:lnTo>
                          <a:pt x="616" y="865"/>
                        </a:lnTo>
                        <a:lnTo>
                          <a:pt x="588" y="865"/>
                        </a:lnTo>
                        <a:cubicBezTo>
                          <a:pt x="496" y="836"/>
                          <a:pt x="467" y="723"/>
                          <a:pt x="467" y="631"/>
                        </a:cubicBezTo>
                        <a:cubicBezTo>
                          <a:pt x="467" y="575"/>
                          <a:pt x="496" y="546"/>
                          <a:pt x="496" y="483"/>
                        </a:cubicBezTo>
                        <a:cubicBezTo>
                          <a:pt x="496" y="426"/>
                          <a:pt x="531" y="334"/>
                          <a:pt x="531" y="249"/>
                        </a:cubicBezTo>
                        <a:cubicBezTo>
                          <a:pt x="496" y="193"/>
                          <a:pt x="467" y="101"/>
                          <a:pt x="383" y="44"/>
                        </a:cubicBezTo>
                        <a:cubicBezTo>
                          <a:pt x="363" y="24"/>
                          <a:pt x="326" y="1"/>
                          <a:pt x="286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" name="Google Shape;726;p39"/>
                  <p:cNvSpPr/>
                  <p:nvPr/>
                </p:nvSpPr>
                <p:spPr>
                  <a:xfrm>
                    <a:off x="725748" y="4178439"/>
                    <a:ext cx="31353" cy="167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593" extrusionOk="0">
                        <a:moveTo>
                          <a:pt x="93" y="0"/>
                        </a:moveTo>
                        <a:lnTo>
                          <a:pt x="1" y="29"/>
                        </a:lnTo>
                        <a:cubicBezTo>
                          <a:pt x="206" y="531"/>
                          <a:pt x="206" y="1090"/>
                          <a:pt x="1" y="1564"/>
                        </a:cubicBezTo>
                        <a:lnTo>
                          <a:pt x="93" y="1592"/>
                        </a:lnTo>
                        <a:cubicBezTo>
                          <a:pt x="298" y="1090"/>
                          <a:pt x="298" y="503"/>
                          <a:pt x="9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" name="Google Shape;727;p39"/>
                  <p:cNvSpPr/>
                  <p:nvPr/>
                </p:nvSpPr>
                <p:spPr>
                  <a:xfrm>
                    <a:off x="765940" y="4175493"/>
                    <a:ext cx="40296" cy="19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" h="1854" extrusionOk="0">
                        <a:moveTo>
                          <a:pt x="121" y="0"/>
                        </a:moveTo>
                        <a:lnTo>
                          <a:pt x="29" y="28"/>
                        </a:lnTo>
                        <a:cubicBezTo>
                          <a:pt x="298" y="587"/>
                          <a:pt x="270" y="1266"/>
                          <a:pt x="1" y="1825"/>
                        </a:cubicBezTo>
                        <a:lnTo>
                          <a:pt x="64" y="1854"/>
                        </a:lnTo>
                        <a:cubicBezTo>
                          <a:pt x="383" y="1295"/>
                          <a:pt x="383" y="587"/>
                          <a:pt x="12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" name="Google Shape;728;p39"/>
                  <p:cNvSpPr/>
                  <p:nvPr/>
                </p:nvSpPr>
                <p:spPr>
                  <a:xfrm>
                    <a:off x="419141" y="4170864"/>
                    <a:ext cx="64916" cy="187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" h="1785" extrusionOk="0">
                        <a:moveTo>
                          <a:pt x="331" y="1"/>
                        </a:moveTo>
                        <a:cubicBezTo>
                          <a:pt x="291" y="1"/>
                          <a:pt x="254" y="24"/>
                          <a:pt x="234" y="44"/>
                        </a:cubicBezTo>
                        <a:cubicBezTo>
                          <a:pt x="149" y="101"/>
                          <a:pt x="114" y="193"/>
                          <a:pt x="86" y="249"/>
                        </a:cubicBezTo>
                        <a:cubicBezTo>
                          <a:pt x="86" y="334"/>
                          <a:pt x="114" y="426"/>
                          <a:pt x="114" y="483"/>
                        </a:cubicBezTo>
                        <a:cubicBezTo>
                          <a:pt x="114" y="546"/>
                          <a:pt x="149" y="575"/>
                          <a:pt x="149" y="631"/>
                        </a:cubicBezTo>
                        <a:cubicBezTo>
                          <a:pt x="149" y="723"/>
                          <a:pt x="114" y="836"/>
                          <a:pt x="29" y="865"/>
                        </a:cubicBezTo>
                        <a:lnTo>
                          <a:pt x="1" y="865"/>
                        </a:lnTo>
                        <a:lnTo>
                          <a:pt x="29" y="957"/>
                        </a:lnTo>
                        <a:lnTo>
                          <a:pt x="86" y="957"/>
                        </a:lnTo>
                        <a:cubicBezTo>
                          <a:pt x="114" y="985"/>
                          <a:pt x="114" y="985"/>
                          <a:pt x="149" y="1013"/>
                        </a:cubicBezTo>
                        <a:lnTo>
                          <a:pt x="149" y="1190"/>
                        </a:lnTo>
                        <a:lnTo>
                          <a:pt x="114" y="1218"/>
                        </a:lnTo>
                        <a:cubicBezTo>
                          <a:pt x="114" y="1395"/>
                          <a:pt x="149" y="1516"/>
                          <a:pt x="206" y="1636"/>
                        </a:cubicBezTo>
                        <a:cubicBezTo>
                          <a:pt x="263" y="1721"/>
                          <a:pt x="383" y="1784"/>
                          <a:pt x="468" y="1784"/>
                        </a:cubicBezTo>
                        <a:cubicBezTo>
                          <a:pt x="531" y="1784"/>
                          <a:pt x="560" y="1749"/>
                          <a:pt x="616" y="1721"/>
                        </a:cubicBezTo>
                        <a:lnTo>
                          <a:pt x="560" y="1664"/>
                        </a:lnTo>
                        <a:cubicBezTo>
                          <a:pt x="534" y="1680"/>
                          <a:pt x="505" y="1687"/>
                          <a:pt x="475" y="1687"/>
                        </a:cubicBezTo>
                        <a:cubicBezTo>
                          <a:pt x="396" y="1687"/>
                          <a:pt x="309" y="1639"/>
                          <a:pt x="263" y="1572"/>
                        </a:cubicBezTo>
                        <a:cubicBezTo>
                          <a:pt x="206" y="1487"/>
                          <a:pt x="206" y="1367"/>
                          <a:pt x="206" y="1218"/>
                        </a:cubicBezTo>
                        <a:lnTo>
                          <a:pt x="234" y="1190"/>
                        </a:lnTo>
                        <a:cubicBezTo>
                          <a:pt x="234" y="1134"/>
                          <a:pt x="234" y="1077"/>
                          <a:pt x="206" y="985"/>
                        </a:cubicBezTo>
                        <a:cubicBezTo>
                          <a:pt x="206" y="957"/>
                          <a:pt x="178" y="928"/>
                          <a:pt x="149" y="900"/>
                        </a:cubicBezTo>
                        <a:cubicBezTo>
                          <a:pt x="206" y="836"/>
                          <a:pt x="234" y="723"/>
                          <a:pt x="234" y="631"/>
                        </a:cubicBezTo>
                        <a:cubicBezTo>
                          <a:pt x="234" y="575"/>
                          <a:pt x="206" y="511"/>
                          <a:pt x="206" y="483"/>
                        </a:cubicBezTo>
                        <a:cubicBezTo>
                          <a:pt x="206" y="398"/>
                          <a:pt x="178" y="334"/>
                          <a:pt x="178" y="278"/>
                        </a:cubicBezTo>
                        <a:cubicBezTo>
                          <a:pt x="206" y="221"/>
                          <a:pt x="234" y="157"/>
                          <a:pt x="263" y="101"/>
                        </a:cubicBezTo>
                        <a:lnTo>
                          <a:pt x="355" y="101"/>
                        </a:lnTo>
                        <a:lnTo>
                          <a:pt x="383" y="16"/>
                        </a:lnTo>
                        <a:cubicBezTo>
                          <a:pt x="366" y="5"/>
                          <a:pt x="348" y="1"/>
                          <a:pt x="33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" name="Google Shape;729;p39"/>
                  <p:cNvSpPr/>
                  <p:nvPr/>
                </p:nvSpPr>
                <p:spPr>
                  <a:xfrm>
                    <a:off x="350751" y="4178439"/>
                    <a:ext cx="31353" cy="167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593" extrusionOk="0">
                        <a:moveTo>
                          <a:pt x="205" y="0"/>
                        </a:moveTo>
                        <a:cubicBezTo>
                          <a:pt x="0" y="503"/>
                          <a:pt x="0" y="1090"/>
                          <a:pt x="205" y="1592"/>
                        </a:cubicBezTo>
                        <a:lnTo>
                          <a:pt x="297" y="1564"/>
                        </a:lnTo>
                        <a:cubicBezTo>
                          <a:pt x="92" y="1090"/>
                          <a:pt x="92" y="531"/>
                          <a:pt x="297" y="29"/>
                        </a:cubicBezTo>
                        <a:lnTo>
                          <a:pt x="20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" name="Google Shape;730;p39"/>
                  <p:cNvSpPr/>
                  <p:nvPr/>
                </p:nvSpPr>
                <p:spPr>
                  <a:xfrm>
                    <a:off x="300879" y="4175493"/>
                    <a:ext cx="41033" cy="19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1854" extrusionOk="0">
                        <a:moveTo>
                          <a:pt x="269" y="0"/>
                        </a:moveTo>
                        <a:lnTo>
                          <a:pt x="269" y="0"/>
                        </a:lnTo>
                        <a:cubicBezTo>
                          <a:pt x="0" y="587"/>
                          <a:pt x="0" y="1295"/>
                          <a:pt x="325" y="1854"/>
                        </a:cubicBezTo>
                        <a:lnTo>
                          <a:pt x="389" y="1825"/>
                        </a:lnTo>
                        <a:cubicBezTo>
                          <a:pt x="120" y="1266"/>
                          <a:pt x="92" y="587"/>
                          <a:pt x="354" y="28"/>
                        </a:cubicBezTo>
                        <a:lnTo>
                          <a:pt x="269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31" name="Google Shape;731;p39"/>
            <p:cNvGrpSpPr/>
            <p:nvPr/>
          </p:nvGrpSpPr>
          <p:grpSpPr>
            <a:xfrm>
              <a:off x="-5163370" y="445034"/>
              <a:ext cx="1789390" cy="838699"/>
              <a:chOff x="-4182420" y="20059"/>
              <a:chExt cx="1789390" cy="838699"/>
            </a:xfrm>
          </p:grpSpPr>
          <p:grpSp>
            <p:nvGrpSpPr>
              <p:cNvPr id="732" name="Google Shape;732;p39"/>
              <p:cNvGrpSpPr/>
              <p:nvPr/>
            </p:nvGrpSpPr>
            <p:grpSpPr>
              <a:xfrm>
                <a:off x="-3554488" y="20059"/>
                <a:ext cx="688617" cy="567202"/>
                <a:chOff x="4646862" y="1815214"/>
                <a:chExt cx="226229" cy="186341"/>
              </a:xfrm>
            </p:grpSpPr>
            <p:sp>
              <p:nvSpPr>
                <p:cNvPr id="733" name="Google Shape;733;p39"/>
                <p:cNvSpPr/>
                <p:nvPr/>
              </p:nvSpPr>
              <p:spPr>
                <a:xfrm>
                  <a:off x="4646862" y="1841622"/>
                  <a:ext cx="199578" cy="159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4" h="4627" extrusionOk="0">
                      <a:moveTo>
                        <a:pt x="1" y="0"/>
                      </a:moveTo>
                      <a:lnTo>
                        <a:pt x="1" y="4627"/>
                      </a:lnTo>
                      <a:lnTo>
                        <a:pt x="5774" y="4627"/>
                      </a:lnTo>
                      <a:lnTo>
                        <a:pt x="577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9"/>
                <p:cNvSpPr/>
                <p:nvPr/>
              </p:nvSpPr>
              <p:spPr>
                <a:xfrm>
                  <a:off x="4673271" y="1815214"/>
                  <a:ext cx="199820" cy="159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1" h="4627" extrusionOk="0">
                      <a:moveTo>
                        <a:pt x="1" y="0"/>
                      </a:moveTo>
                      <a:lnTo>
                        <a:pt x="1" y="4627"/>
                      </a:lnTo>
                      <a:lnTo>
                        <a:pt x="5781" y="4627"/>
                      </a:lnTo>
                      <a:lnTo>
                        <a:pt x="578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9"/>
                <p:cNvSpPr/>
                <p:nvPr/>
              </p:nvSpPr>
              <p:spPr>
                <a:xfrm>
                  <a:off x="4844441" y="1827415"/>
                  <a:ext cx="16418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115" extrusionOk="0">
                      <a:moveTo>
                        <a:pt x="1" y="1"/>
                      </a:moveTo>
                      <a:lnTo>
                        <a:pt x="1" y="114"/>
                      </a:lnTo>
                      <a:lnTo>
                        <a:pt x="475" y="11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9"/>
                <p:cNvSpPr/>
                <p:nvPr/>
              </p:nvSpPr>
              <p:spPr>
                <a:xfrm>
                  <a:off x="4735386" y="1827415"/>
                  <a:ext cx="90768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15" extrusionOk="0">
                      <a:moveTo>
                        <a:pt x="1" y="1"/>
                      </a:moveTo>
                      <a:lnTo>
                        <a:pt x="1" y="114"/>
                      </a:lnTo>
                      <a:lnTo>
                        <a:pt x="2625" y="114"/>
                      </a:lnTo>
                      <a:lnTo>
                        <a:pt x="26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9"/>
                <p:cNvSpPr/>
                <p:nvPr/>
              </p:nvSpPr>
              <p:spPr>
                <a:xfrm>
                  <a:off x="4843473" y="1847740"/>
                  <a:ext cx="3940" cy="26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765" extrusionOk="0">
                      <a:moveTo>
                        <a:pt x="1" y="0"/>
                      </a:moveTo>
                      <a:lnTo>
                        <a:pt x="1" y="764"/>
                      </a:lnTo>
                      <a:lnTo>
                        <a:pt x="114" y="76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9"/>
                <p:cNvSpPr/>
                <p:nvPr/>
              </p:nvSpPr>
              <p:spPr>
                <a:xfrm>
                  <a:off x="4843473" y="1886350"/>
                  <a:ext cx="3940" cy="54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1565" extrusionOk="0">
                      <a:moveTo>
                        <a:pt x="1" y="1"/>
                      </a:moveTo>
                      <a:lnTo>
                        <a:pt x="1" y="1564"/>
                      </a:lnTo>
                      <a:lnTo>
                        <a:pt x="114" y="1564"/>
                      </a:lnTo>
                      <a:lnTo>
                        <a:pt x="11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9"/>
                <p:cNvSpPr/>
                <p:nvPr/>
              </p:nvSpPr>
              <p:spPr>
                <a:xfrm>
                  <a:off x="4855710" y="1904705"/>
                  <a:ext cx="3940" cy="18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532" extrusionOk="0">
                      <a:moveTo>
                        <a:pt x="0" y="0"/>
                      </a:moveTo>
                      <a:lnTo>
                        <a:pt x="0" y="531"/>
                      </a:lnTo>
                      <a:lnTo>
                        <a:pt x="114" y="531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0" name="Google Shape;740;p39"/>
              <p:cNvGrpSpPr/>
              <p:nvPr/>
            </p:nvGrpSpPr>
            <p:grpSpPr>
              <a:xfrm>
                <a:off x="-4182420" y="71225"/>
                <a:ext cx="1789390" cy="787533"/>
                <a:chOff x="4802651" y="2120880"/>
                <a:chExt cx="587861" cy="258725"/>
              </a:xfrm>
            </p:grpSpPr>
            <p:sp>
              <p:nvSpPr>
                <p:cNvPr id="741" name="Google Shape;741;p39"/>
                <p:cNvSpPr/>
                <p:nvPr/>
              </p:nvSpPr>
              <p:spPr>
                <a:xfrm>
                  <a:off x="4820971" y="2152404"/>
                  <a:ext cx="538972" cy="22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3" h="6453" extrusionOk="0">
                      <a:moveTo>
                        <a:pt x="15388" y="1"/>
                      </a:moveTo>
                      <a:lnTo>
                        <a:pt x="11235" y="6042"/>
                      </a:lnTo>
                      <a:lnTo>
                        <a:pt x="8228" y="2180"/>
                      </a:lnTo>
                      <a:lnTo>
                        <a:pt x="5101" y="6071"/>
                      </a:lnTo>
                      <a:lnTo>
                        <a:pt x="2420" y="2774"/>
                      </a:lnTo>
                      <a:lnTo>
                        <a:pt x="1" y="5865"/>
                      </a:lnTo>
                      <a:lnTo>
                        <a:pt x="178" y="6014"/>
                      </a:lnTo>
                      <a:lnTo>
                        <a:pt x="2420" y="3156"/>
                      </a:lnTo>
                      <a:lnTo>
                        <a:pt x="5101" y="6424"/>
                      </a:lnTo>
                      <a:lnTo>
                        <a:pt x="8228" y="2562"/>
                      </a:lnTo>
                      <a:lnTo>
                        <a:pt x="11235" y="6453"/>
                      </a:lnTo>
                      <a:lnTo>
                        <a:pt x="15593" y="121"/>
                      </a:lnTo>
                      <a:lnTo>
                        <a:pt x="1538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39"/>
                <p:cNvSpPr/>
                <p:nvPr/>
              </p:nvSpPr>
              <p:spPr>
                <a:xfrm>
                  <a:off x="4802651" y="2335811"/>
                  <a:ext cx="42826" cy="43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267" extrusionOk="0">
                      <a:moveTo>
                        <a:pt x="623" y="1"/>
                      </a:moveTo>
                      <a:cubicBezTo>
                        <a:pt x="269" y="1"/>
                        <a:pt x="0" y="262"/>
                        <a:pt x="0" y="616"/>
                      </a:cubicBezTo>
                      <a:cubicBezTo>
                        <a:pt x="0" y="970"/>
                        <a:pt x="269" y="1267"/>
                        <a:pt x="623" y="1267"/>
                      </a:cubicBezTo>
                      <a:cubicBezTo>
                        <a:pt x="977" y="1267"/>
                        <a:pt x="1238" y="970"/>
                        <a:pt x="1238" y="616"/>
                      </a:cubicBezTo>
                      <a:cubicBezTo>
                        <a:pt x="1238" y="262"/>
                        <a:pt x="977" y="1"/>
                        <a:pt x="6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9"/>
                <p:cNvSpPr/>
                <p:nvPr/>
              </p:nvSpPr>
              <p:spPr>
                <a:xfrm>
                  <a:off x="4981875" y="2346077"/>
                  <a:ext cx="33805" cy="3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970" extrusionOk="0">
                      <a:moveTo>
                        <a:pt x="475" y="1"/>
                      </a:moveTo>
                      <a:cubicBezTo>
                        <a:pt x="213" y="1"/>
                        <a:pt x="1" y="206"/>
                        <a:pt x="1" y="468"/>
                      </a:cubicBezTo>
                      <a:cubicBezTo>
                        <a:pt x="1" y="736"/>
                        <a:pt x="213" y="970"/>
                        <a:pt x="475" y="970"/>
                      </a:cubicBezTo>
                      <a:cubicBezTo>
                        <a:pt x="744" y="970"/>
                        <a:pt x="977" y="736"/>
                        <a:pt x="977" y="468"/>
                      </a:cubicBezTo>
                      <a:cubicBezTo>
                        <a:pt x="977" y="206"/>
                        <a:pt x="744" y="1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9"/>
                <p:cNvSpPr/>
                <p:nvPr/>
              </p:nvSpPr>
              <p:spPr>
                <a:xfrm>
                  <a:off x="5191932" y="2346077"/>
                  <a:ext cx="33528" cy="3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970" extrusionOk="0">
                      <a:moveTo>
                        <a:pt x="468" y="1"/>
                      </a:moveTo>
                      <a:cubicBezTo>
                        <a:pt x="206" y="1"/>
                        <a:pt x="1" y="206"/>
                        <a:pt x="1" y="468"/>
                      </a:cubicBezTo>
                      <a:cubicBezTo>
                        <a:pt x="1" y="736"/>
                        <a:pt x="206" y="970"/>
                        <a:pt x="468" y="970"/>
                      </a:cubicBezTo>
                      <a:cubicBezTo>
                        <a:pt x="736" y="970"/>
                        <a:pt x="970" y="736"/>
                        <a:pt x="970" y="468"/>
                      </a:cubicBezTo>
                      <a:cubicBezTo>
                        <a:pt x="970" y="206"/>
                        <a:pt x="736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9"/>
                <p:cNvSpPr/>
                <p:nvPr/>
              </p:nvSpPr>
              <p:spPr>
                <a:xfrm>
                  <a:off x="5340600" y="2138232"/>
                  <a:ext cx="33805" cy="3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970" extrusionOk="0">
                      <a:moveTo>
                        <a:pt x="475" y="1"/>
                      </a:moveTo>
                      <a:cubicBezTo>
                        <a:pt x="206" y="1"/>
                        <a:pt x="1" y="206"/>
                        <a:pt x="1" y="467"/>
                      </a:cubicBezTo>
                      <a:cubicBezTo>
                        <a:pt x="1" y="736"/>
                        <a:pt x="206" y="970"/>
                        <a:pt x="475" y="970"/>
                      </a:cubicBezTo>
                      <a:cubicBezTo>
                        <a:pt x="737" y="970"/>
                        <a:pt x="977" y="736"/>
                        <a:pt x="977" y="467"/>
                      </a:cubicBezTo>
                      <a:cubicBezTo>
                        <a:pt x="977" y="206"/>
                        <a:pt x="737" y="1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9"/>
                <p:cNvSpPr/>
                <p:nvPr/>
              </p:nvSpPr>
              <p:spPr>
                <a:xfrm>
                  <a:off x="4882118" y="2231906"/>
                  <a:ext cx="44796" cy="44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" h="1295" extrusionOk="0">
                      <a:moveTo>
                        <a:pt x="651" y="0"/>
                      </a:moveTo>
                      <a:cubicBezTo>
                        <a:pt x="298" y="0"/>
                        <a:pt x="0" y="297"/>
                        <a:pt x="0" y="651"/>
                      </a:cubicBezTo>
                      <a:cubicBezTo>
                        <a:pt x="0" y="1005"/>
                        <a:pt x="298" y="1295"/>
                        <a:pt x="651" y="1295"/>
                      </a:cubicBezTo>
                      <a:cubicBezTo>
                        <a:pt x="1005" y="1295"/>
                        <a:pt x="1295" y="1005"/>
                        <a:pt x="1295" y="651"/>
                      </a:cubicBezTo>
                      <a:cubicBezTo>
                        <a:pt x="1295" y="297"/>
                        <a:pt x="1005" y="0"/>
                        <a:pt x="6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9"/>
                <p:cNvSpPr/>
                <p:nvPr/>
              </p:nvSpPr>
              <p:spPr>
                <a:xfrm>
                  <a:off x="5088995" y="2213551"/>
                  <a:ext cx="38678" cy="38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1119" extrusionOk="0">
                      <a:moveTo>
                        <a:pt x="559" y="0"/>
                      </a:moveTo>
                      <a:cubicBezTo>
                        <a:pt x="234" y="0"/>
                        <a:pt x="0" y="262"/>
                        <a:pt x="0" y="559"/>
                      </a:cubicBezTo>
                      <a:cubicBezTo>
                        <a:pt x="0" y="885"/>
                        <a:pt x="234" y="1118"/>
                        <a:pt x="559" y="1118"/>
                      </a:cubicBezTo>
                      <a:cubicBezTo>
                        <a:pt x="856" y="1118"/>
                        <a:pt x="1118" y="885"/>
                        <a:pt x="1118" y="559"/>
                      </a:cubicBezTo>
                      <a:cubicBezTo>
                        <a:pt x="1118" y="262"/>
                        <a:pt x="856" y="0"/>
                        <a:pt x="5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9"/>
                <p:cNvSpPr/>
                <p:nvPr/>
              </p:nvSpPr>
              <p:spPr>
                <a:xfrm>
                  <a:off x="5323248" y="2120880"/>
                  <a:ext cx="67263" cy="67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946" extrusionOk="0">
                      <a:moveTo>
                        <a:pt x="977" y="113"/>
                      </a:moveTo>
                      <a:cubicBezTo>
                        <a:pt x="1444" y="113"/>
                        <a:pt x="1833" y="503"/>
                        <a:pt x="1833" y="969"/>
                      </a:cubicBezTo>
                      <a:cubicBezTo>
                        <a:pt x="1833" y="1443"/>
                        <a:pt x="1444" y="1825"/>
                        <a:pt x="977" y="1825"/>
                      </a:cubicBezTo>
                      <a:cubicBezTo>
                        <a:pt x="503" y="1825"/>
                        <a:pt x="121" y="1443"/>
                        <a:pt x="121" y="969"/>
                      </a:cubicBezTo>
                      <a:cubicBezTo>
                        <a:pt x="121" y="503"/>
                        <a:pt x="503" y="113"/>
                        <a:pt x="977" y="113"/>
                      </a:cubicBezTo>
                      <a:close/>
                      <a:moveTo>
                        <a:pt x="977" y="0"/>
                      </a:moveTo>
                      <a:cubicBezTo>
                        <a:pt x="446" y="0"/>
                        <a:pt x="1" y="439"/>
                        <a:pt x="1" y="969"/>
                      </a:cubicBezTo>
                      <a:cubicBezTo>
                        <a:pt x="1" y="1500"/>
                        <a:pt x="446" y="1946"/>
                        <a:pt x="977" y="1946"/>
                      </a:cubicBezTo>
                      <a:cubicBezTo>
                        <a:pt x="1507" y="1946"/>
                        <a:pt x="1946" y="1500"/>
                        <a:pt x="1946" y="969"/>
                      </a:cubicBezTo>
                      <a:cubicBezTo>
                        <a:pt x="1946" y="439"/>
                        <a:pt x="1507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49" name="Google Shape;749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C502B-C145-EF2B-BFEC-7B67531CE885}"/>
              </a:ext>
            </a:extLst>
          </p:cNvPr>
          <p:cNvSpPr txBox="1"/>
          <p:nvPr/>
        </p:nvSpPr>
        <p:spPr>
          <a:xfrm>
            <a:off x="795940" y="1118134"/>
            <a:ext cx="3987795" cy="346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Motivation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Pison?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Overview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 Architecture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Implementation and Experimental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</a:t>
            </a:r>
          </a:p>
          <a:p>
            <a:pPr>
              <a:lnSpc>
                <a:spcPct val="200000"/>
              </a:lnSpc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1052" name="Google Shape;1052;p42"/>
          <p:cNvSpPr txBox="1">
            <a:spLocks noGrp="1"/>
          </p:cNvSpPr>
          <p:nvPr>
            <p:ph type="subTitle" idx="2"/>
          </p:nvPr>
        </p:nvSpPr>
        <p:spPr>
          <a:xfrm>
            <a:off x="720000" y="1140525"/>
            <a:ext cx="4866639" cy="3437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 applications rely heavily on JSON for data exchange but parsing large and deeply nested JSON structures is CPU and memory intensive.</a:t>
            </a:r>
          </a:p>
          <a:p>
            <a:pPr marL="139700" indent="0" algn="just"/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Traditional JSON parsers like Jackson or GSON perform sequential, full-deserialization, making them inefficient for large-scale analytics.</a:t>
            </a:r>
          </a:p>
          <a:p>
            <a:pPr marL="139700" indent="0" algn="just"/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There’s a growing need for high-performance, structure-aware parsing systems that avoid full deserialization and enable fast querying.</a:t>
            </a:r>
          </a:p>
          <a:p>
            <a:pPr marL="139700" indent="0" algn="just"/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project aims to implement a Java-native structural indexing system, inspired by Pison (C++), to achieve scalable, parallel, and memory-efficient JSON processing.</a:t>
            </a:r>
          </a:p>
        </p:txBody>
      </p:sp>
      <p:sp>
        <p:nvSpPr>
          <p:cNvPr id="1053" name="Google Shape;1053;p42"/>
          <p:cNvSpPr/>
          <p:nvPr/>
        </p:nvSpPr>
        <p:spPr>
          <a:xfrm>
            <a:off x="618067" y="3744675"/>
            <a:ext cx="239758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781D2-1B61-C299-7CC0-DC0CC113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28" y="1285875"/>
            <a:ext cx="258524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Motivation</a:t>
            </a:r>
            <a:endParaRPr dirty="0"/>
          </a:p>
        </p:txBody>
      </p:sp>
      <p:sp>
        <p:nvSpPr>
          <p:cNvPr id="1052" name="Google Shape;1052;p42"/>
          <p:cNvSpPr txBox="1">
            <a:spLocks noGrp="1"/>
          </p:cNvSpPr>
          <p:nvPr>
            <p:ph type="subTitle" idx="2"/>
          </p:nvPr>
        </p:nvSpPr>
        <p:spPr>
          <a:xfrm>
            <a:off x="568625" y="1088601"/>
            <a:ext cx="5110880" cy="3112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Traditional JSON parsers like Jackson or GSON rely on sequential, full deserialization — a major bottleneck for large-scale or deeply nested JSON data.</a:t>
            </a:r>
          </a:p>
          <a:p>
            <a:pPr marL="139700" indent="0" algn="just"/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data volumes grow, these parsers become memory-intensive and CPU-bound, leading to poor performance in real-time analytics pipelines.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Native solutions like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simdjson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Mison offer high-speed parsing but are C++-based and require JNI for Java integration, which adds complexity and overhead.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a clear need for a high-throughput, memory-efficient JSON parsing system that is native to Java and leverages SIMD, parallelism, and off-heap memory.</a:t>
            </a:r>
          </a:p>
          <a:p>
            <a:pPr marL="28575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53" name="Google Shape;1053;p42"/>
          <p:cNvSpPr/>
          <p:nvPr/>
        </p:nvSpPr>
        <p:spPr>
          <a:xfrm>
            <a:off x="568625" y="37446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42"/>
          <p:cNvGrpSpPr/>
          <p:nvPr/>
        </p:nvGrpSpPr>
        <p:grpSpPr>
          <a:xfrm>
            <a:off x="1127880" y="4474905"/>
            <a:ext cx="1184014" cy="258193"/>
            <a:chOff x="3734768" y="858742"/>
            <a:chExt cx="1184014" cy="258193"/>
          </a:xfrm>
        </p:grpSpPr>
        <p:grpSp>
          <p:nvGrpSpPr>
            <p:cNvPr id="1055" name="Google Shape;1055;p42"/>
            <p:cNvGrpSpPr/>
            <p:nvPr/>
          </p:nvGrpSpPr>
          <p:grpSpPr>
            <a:xfrm>
              <a:off x="3734768" y="858742"/>
              <a:ext cx="1184014" cy="258193"/>
              <a:chOff x="4002795" y="1877329"/>
              <a:chExt cx="345546" cy="75352"/>
            </a:xfrm>
          </p:grpSpPr>
          <p:sp>
            <p:nvSpPr>
              <p:cNvPr id="1056" name="Google Shape;1056;p42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2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2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2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2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2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42"/>
            <p:cNvGrpSpPr/>
            <p:nvPr/>
          </p:nvGrpSpPr>
          <p:grpSpPr>
            <a:xfrm>
              <a:off x="3990034" y="875479"/>
              <a:ext cx="568881" cy="224795"/>
              <a:chOff x="300879" y="4170864"/>
              <a:chExt cx="505357" cy="199693"/>
            </a:xfrm>
          </p:grpSpPr>
          <p:sp>
            <p:nvSpPr>
              <p:cNvPr id="1063" name="Google Shape;1063;p42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2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1891;p52">
            <a:extLst>
              <a:ext uri="{FF2B5EF4-FFF2-40B4-BE49-F238E27FC236}">
                <a16:creationId xmlns:a16="http://schemas.microsoft.com/office/drawing/2014/main" id="{0C84768B-C794-15D0-7C80-FA57C7C7491F}"/>
              </a:ext>
            </a:extLst>
          </p:cNvPr>
          <p:cNvGrpSpPr/>
          <p:nvPr/>
        </p:nvGrpSpPr>
        <p:grpSpPr>
          <a:xfrm>
            <a:off x="5544804" y="684293"/>
            <a:ext cx="3441438" cy="3783274"/>
            <a:chOff x="410179" y="820869"/>
            <a:chExt cx="3441438" cy="3783274"/>
          </a:xfrm>
        </p:grpSpPr>
        <p:grpSp>
          <p:nvGrpSpPr>
            <p:cNvPr id="3" name="Google Shape;1892;p52">
              <a:extLst>
                <a:ext uri="{FF2B5EF4-FFF2-40B4-BE49-F238E27FC236}">
                  <a16:creationId xmlns:a16="http://schemas.microsoft.com/office/drawing/2014/main" id="{A31795C7-FF16-902E-9853-EA840B7E46B7}"/>
                </a:ext>
              </a:extLst>
            </p:cNvPr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037" name="Google Shape;1893;p52">
                <a:extLst>
                  <a:ext uri="{FF2B5EF4-FFF2-40B4-BE49-F238E27FC236}">
                    <a16:creationId xmlns:a16="http://schemas.microsoft.com/office/drawing/2014/main" id="{4AE5EF6E-529E-0DA1-D574-96D4BA50D5C8}"/>
                  </a:ext>
                </a:extLst>
              </p:cNvPr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894;p52">
                <a:extLst>
                  <a:ext uri="{FF2B5EF4-FFF2-40B4-BE49-F238E27FC236}">
                    <a16:creationId xmlns:a16="http://schemas.microsoft.com/office/drawing/2014/main" id="{C27BA029-DB3F-743B-CCF8-DBEBE31D849F}"/>
                  </a:ext>
                </a:extLst>
              </p:cNvPr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9" name="Google Shape;1895;p52">
                <a:extLst>
                  <a:ext uri="{FF2B5EF4-FFF2-40B4-BE49-F238E27FC236}">
                    <a16:creationId xmlns:a16="http://schemas.microsoft.com/office/drawing/2014/main" id="{356D050F-3529-B1FE-9592-5524D4927CCA}"/>
                  </a:ext>
                </a:extLst>
              </p:cNvPr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040" name="Google Shape;1896;p52">
                  <a:extLst>
                    <a:ext uri="{FF2B5EF4-FFF2-40B4-BE49-F238E27FC236}">
                      <a16:creationId xmlns:a16="http://schemas.microsoft.com/office/drawing/2014/main" id="{E83FCD9A-BD49-C0AB-60AE-3836D4898598}"/>
                    </a:ext>
                  </a:extLst>
                </p:cNvPr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4815" extrusionOk="0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897;p52">
                  <a:extLst>
                    <a:ext uri="{FF2B5EF4-FFF2-40B4-BE49-F238E27FC236}">
                      <a16:creationId xmlns:a16="http://schemas.microsoft.com/office/drawing/2014/main" id="{F6530349-2EC1-5917-3711-2ACA4049C65F}"/>
                    </a:ext>
                  </a:extLst>
                </p:cNvPr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898;p52">
                  <a:extLst>
                    <a:ext uri="{FF2B5EF4-FFF2-40B4-BE49-F238E27FC236}">
                      <a16:creationId xmlns:a16="http://schemas.microsoft.com/office/drawing/2014/main" id="{A5E241CC-663B-ED36-21EB-A4D36276F951}"/>
                    </a:ext>
                  </a:extLst>
                </p:cNvPr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899;p52">
                  <a:extLst>
                    <a:ext uri="{FF2B5EF4-FFF2-40B4-BE49-F238E27FC236}">
                      <a16:creationId xmlns:a16="http://schemas.microsoft.com/office/drawing/2014/main" id="{2BB3E951-7221-8D42-18DB-FA5496199FF8}"/>
                    </a:ext>
                  </a:extLst>
                </p:cNvPr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5" h="2712" extrusionOk="0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900;p52">
                  <a:extLst>
                    <a:ext uri="{FF2B5EF4-FFF2-40B4-BE49-F238E27FC236}">
                      <a16:creationId xmlns:a16="http://schemas.microsoft.com/office/drawing/2014/main" id="{00C4C555-FBA5-2D0E-EA29-E0FA3D1F7B09}"/>
                    </a:ext>
                  </a:extLst>
                </p:cNvPr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016" extrusionOk="0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901;p52">
                  <a:extLst>
                    <a:ext uri="{FF2B5EF4-FFF2-40B4-BE49-F238E27FC236}">
                      <a16:creationId xmlns:a16="http://schemas.microsoft.com/office/drawing/2014/main" id="{CE9A59DB-45FF-4DFA-94C3-5BF4B84882F1}"/>
                    </a:ext>
                  </a:extLst>
                </p:cNvPr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3068" extrusionOk="0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902;p52">
                  <a:extLst>
                    <a:ext uri="{FF2B5EF4-FFF2-40B4-BE49-F238E27FC236}">
                      <a16:creationId xmlns:a16="http://schemas.microsoft.com/office/drawing/2014/main" id="{FCD40F32-4E29-E7B9-5008-7F2E14BADD7A}"/>
                    </a:ext>
                  </a:extLst>
                </p:cNvPr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322" extrusionOk="0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903;p52">
                  <a:extLst>
                    <a:ext uri="{FF2B5EF4-FFF2-40B4-BE49-F238E27FC236}">
                      <a16:creationId xmlns:a16="http://schemas.microsoft.com/office/drawing/2014/main" id="{22978800-22DF-84E5-B5BF-38128075E1BA}"/>
                    </a:ext>
                  </a:extLst>
                </p:cNvPr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379" extrusionOk="0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904;p52">
                  <a:extLst>
                    <a:ext uri="{FF2B5EF4-FFF2-40B4-BE49-F238E27FC236}">
                      <a16:creationId xmlns:a16="http://schemas.microsoft.com/office/drawing/2014/main" id="{3A1097BE-08DF-3F6F-C54C-8F002D7B71FA}"/>
                    </a:ext>
                  </a:extLst>
                </p:cNvPr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00" extrusionOk="0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905;p52">
                  <a:extLst>
                    <a:ext uri="{FF2B5EF4-FFF2-40B4-BE49-F238E27FC236}">
                      <a16:creationId xmlns:a16="http://schemas.microsoft.com/office/drawing/2014/main" id="{845B82BB-056D-8E9D-7147-1B8214B44867}"/>
                    </a:ext>
                  </a:extLst>
                </p:cNvPr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884" extrusionOk="0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906;p52">
                  <a:extLst>
                    <a:ext uri="{FF2B5EF4-FFF2-40B4-BE49-F238E27FC236}">
                      <a16:creationId xmlns:a16="http://schemas.microsoft.com/office/drawing/2014/main" id="{B40F373A-2D28-53BA-9E7C-6FB7FB40FBBD}"/>
                    </a:ext>
                  </a:extLst>
                </p:cNvPr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190" extrusionOk="0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907;p52">
                  <a:extLst>
                    <a:ext uri="{FF2B5EF4-FFF2-40B4-BE49-F238E27FC236}">
                      <a16:creationId xmlns:a16="http://schemas.microsoft.com/office/drawing/2014/main" id="{C6CD65E6-59BA-5EBC-6376-61B0E9978183}"/>
                    </a:ext>
                  </a:extLst>
                </p:cNvPr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12751" extrusionOk="0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908;p52">
                  <a:extLst>
                    <a:ext uri="{FF2B5EF4-FFF2-40B4-BE49-F238E27FC236}">
                      <a16:creationId xmlns:a16="http://schemas.microsoft.com/office/drawing/2014/main" id="{91EB5561-C55E-A015-EABE-B4A29D0EFD33}"/>
                    </a:ext>
                  </a:extLst>
                </p:cNvPr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12404" extrusionOk="0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909;p52">
                  <a:extLst>
                    <a:ext uri="{FF2B5EF4-FFF2-40B4-BE49-F238E27FC236}">
                      <a16:creationId xmlns:a16="http://schemas.microsoft.com/office/drawing/2014/main" id="{37133A82-F10B-86DE-C8FB-0D9541548AA9}"/>
                    </a:ext>
                  </a:extLst>
                </p:cNvPr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12203" extrusionOk="0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910;p52">
                  <a:extLst>
                    <a:ext uri="{FF2B5EF4-FFF2-40B4-BE49-F238E27FC236}">
                      <a16:creationId xmlns:a16="http://schemas.microsoft.com/office/drawing/2014/main" id="{9C565677-6D20-127D-7FBC-B990A5C85F72}"/>
                    </a:ext>
                  </a:extLst>
                </p:cNvPr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3901" extrusionOk="0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911;p52">
                  <a:extLst>
                    <a:ext uri="{FF2B5EF4-FFF2-40B4-BE49-F238E27FC236}">
                      <a16:creationId xmlns:a16="http://schemas.microsoft.com/office/drawing/2014/main" id="{6285AB7C-5806-7061-9EB0-8DA403CD851F}"/>
                    </a:ext>
                  </a:extLst>
                </p:cNvPr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3873" extrusionOk="0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912;p52">
                  <a:extLst>
                    <a:ext uri="{FF2B5EF4-FFF2-40B4-BE49-F238E27FC236}">
                      <a16:creationId xmlns:a16="http://schemas.microsoft.com/office/drawing/2014/main" id="{97DCE6F8-2BE1-BDED-EA51-039EF8B406BD}"/>
                    </a:ext>
                  </a:extLst>
                </p:cNvPr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2879" extrusionOk="0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913;p52">
                  <a:extLst>
                    <a:ext uri="{FF2B5EF4-FFF2-40B4-BE49-F238E27FC236}">
                      <a16:creationId xmlns:a16="http://schemas.microsoft.com/office/drawing/2014/main" id="{13512A27-E3C5-4D89-1886-C4283D6A8DF8}"/>
                    </a:ext>
                  </a:extLst>
                </p:cNvPr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455" extrusionOk="0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914;p52">
                  <a:extLst>
                    <a:ext uri="{FF2B5EF4-FFF2-40B4-BE49-F238E27FC236}">
                      <a16:creationId xmlns:a16="http://schemas.microsoft.com/office/drawing/2014/main" id="{7DD14CEC-B8EA-57F7-490B-458B452E1605}"/>
                    </a:ext>
                  </a:extLst>
                </p:cNvPr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308" extrusionOk="0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915;p52">
                  <a:extLst>
                    <a:ext uri="{FF2B5EF4-FFF2-40B4-BE49-F238E27FC236}">
                      <a16:creationId xmlns:a16="http://schemas.microsoft.com/office/drawing/2014/main" id="{1EAC8511-9389-3681-E725-A756C5389C1F}"/>
                    </a:ext>
                  </a:extLst>
                </p:cNvPr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2819" extrusionOk="0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916;p52">
                  <a:extLst>
                    <a:ext uri="{FF2B5EF4-FFF2-40B4-BE49-F238E27FC236}">
                      <a16:creationId xmlns:a16="http://schemas.microsoft.com/office/drawing/2014/main" id="{EF6D6AD0-8567-D5AB-588C-08DA72FF97C6}"/>
                    </a:ext>
                  </a:extLst>
                </p:cNvPr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8" extrusionOk="0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917;p52">
                  <a:extLst>
                    <a:ext uri="{FF2B5EF4-FFF2-40B4-BE49-F238E27FC236}">
                      <a16:creationId xmlns:a16="http://schemas.microsoft.com/office/drawing/2014/main" id="{D9EEC811-03D9-E1C0-7D31-CA731EE5A4B5}"/>
                    </a:ext>
                  </a:extLst>
                </p:cNvPr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418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918;p52">
                  <a:extLst>
                    <a:ext uri="{FF2B5EF4-FFF2-40B4-BE49-F238E27FC236}">
                      <a16:creationId xmlns:a16="http://schemas.microsoft.com/office/drawing/2014/main" id="{F8FCA8BC-2BAE-96D3-1A7C-BDAD7B023636}"/>
                    </a:ext>
                  </a:extLst>
                </p:cNvPr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384" extrusionOk="0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919;p52">
                  <a:extLst>
                    <a:ext uri="{FF2B5EF4-FFF2-40B4-BE49-F238E27FC236}">
                      <a16:creationId xmlns:a16="http://schemas.microsoft.com/office/drawing/2014/main" id="{27F12D20-5B7A-9510-D4B9-F6F92FBE6B21}"/>
                    </a:ext>
                  </a:extLst>
                </p:cNvPr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4495" extrusionOk="0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920;p52">
                  <a:extLst>
                    <a:ext uri="{FF2B5EF4-FFF2-40B4-BE49-F238E27FC236}">
                      <a16:creationId xmlns:a16="http://schemas.microsoft.com/office/drawing/2014/main" id="{51FE33AD-8D4C-A2F3-FB2D-170639C28BCC}"/>
                    </a:ext>
                  </a:extLst>
                </p:cNvPr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5" extrusionOk="0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921;p52">
                  <a:extLst>
                    <a:ext uri="{FF2B5EF4-FFF2-40B4-BE49-F238E27FC236}">
                      <a16:creationId xmlns:a16="http://schemas.microsoft.com/office/drawing/2014/main" id="{76CC13F8-FEB1-BECD-6F4F-7FBA5E4CE438}"/>
                    </a:ext>
                  </a:extLst>
                </p:cNvPr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922;p52">
                  <a:extLst>
                    <a:ext uri="{FF2B5EF4-FFF2-40B4-BE49-F238E27FC236}">
                      <a16:creationId xmlns:a16="http://schemas.microsoft.com/office/drawing/2014/main" id="{E1EEDD9E-3183-3E25-7BE3-DCA49E16EC65}"/>
                    </a:ext>
                  </a:extLst>
                </p:cNvPr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398" extrusionOk="0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923;p52">
                  <a:extLst>
                    <a:ext uri="{FF2B5EF4-FFF2-40B4-BE49-F238E27FC236}">
                      <a16:creationId xmlns:a16="http://schemas.microsoft.com/office/drawing/2014/main" id="{5481145F-8C3F-F834-1EF0-845EB0A92BD0}"/>
                    </a:ext>
                  </a:extLst>
                </p:cNvPr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969" extrusionOk="0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924;p52">
                  <a:extLst>
                    <a:ext uri="{FF2B5EF4-FFF2-40B4-BE49-F238E27FC236}">
                      <a16:creationId xmlns:a16="http://schemas.microsoft.com/office/drawing/2014/main" id="{397BA615-7F66-057A-12FF-4B36D29867F5}"/>
                    </a:ext>
                  </a:extLst>
                </p:cNvPr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63" extrusionOk="0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925;p52">
                  <a:extLst>
                    <a:ext uri="{FF2B5EF4-FFF2-40B4-BE49-F238E27FC236}">
                      <a16:creationId xmlns:a16="http://schemas.microsoft.com/office/drawing/2014/main" id="{50F255EE-2046-BD56-8826-A8D28B5BAA00}"/>
                    </a:ext>
                  </a:extLst>
                </p:cNvPr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18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" name="Google Shape;1926;p52">
              <a:extLst>
                <a:ext uri="{FF2B5EF4-FFF2-40B4-BE49-F238E27FC236}">
                  <a16:creationId xmlns:a16="http://schemas.microsoft.com/office/drawing/2014/main" id="{2CF9FF0A-0AAD-B831-1624-25EFA6B72B59}"/>
                </a:ext>
              </a:extLst>
            </p:cNvPr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35" name="Google Shape;1927;p52">
                <a:extLst>
                  <a:ext uri="{FF2B5EF4-FFF2-40B4-BE49-F238E27FC236}">
                    <a16:creationId xmlns:a16="http://schemas.microsoft.com/office/drawing/2014/main" id="{7410B9E9-985C-56A8-3D08-0781AEE60973}"/>
                  </a:ext>
                </a:extLst>
              </p:cNvPr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928;p52">
                <a:extLst>
                  <a:ext uri="{FF2B5EF4-FFF2-40B4-BE49-F238E27FC236}">
                    <a16:creationId xmlns:a16="http://schemas.microsoft.com/office/drawing/2014/main" id="{7F5F1C66-56B0-F1E2-16AF-F3A67C9B39D9}"/>
                  </a:ext>
                </a:extLst>
              </p:cNvPr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929;p52">
              <a:extLst>
                <a:ext uri="{FF2B5EF4-FFF2-40B4-BE49-F238E27FC236}">
                  <a16:creationId xmlns:a16="http://schemas.microsoft.com/office/drawing/2014/main" id="{1477BA40-EEAF-A80A-A19E-9E2CB57CE272}"/>
                </a:ext>
              </a:extLst>
            </p:cNvPr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33" name="Google Shape;1930;p52">
                <a:extLst>
                  <a:ext uri="{FF2B5EF4-FFF2-40B4-BE49-F238E27FC236}">
                    <a16:creationId xmlns:a16="http://schemas.microsoft.com/office/drawing/2014/main" id="{3059BC57-09A7-05AC-67E2-B0692E047F8D}"/>
                  </a:ext>
                </a:extLst>
              </p:cNvPr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931;p52">
                <a:extLst>
                  <a:ext uri="{FF2B5EF4-FFF2-40B4-BE49-F238E27FC236}">
                    <a16:creationId xmlns:a16="http://schemas.microsoft.com/office/drawing/2014/main" id="{1404CDC9-A346-04EA-AC92-F0EE376A37C4}"/>
                  </a:ext>
                </a:extLst>
              </p:cNvPr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932;p52">
              <a:extLst>
                <a:ext uri="{FF2B5EF4-FFF2-40B4-BE49-F238E27FC236}">
                  <a16:creationId xmlns:a16="http://schemas.microsoft.com/office/drawing/2014/main" id="{879B8D06-C10E-E9DE-ED6B-E11EFA0C746C}"/>
                </a:ext>
              </a:extLst>
            </p:cNvPr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31" name="Google Shape;1933;p52">
                <a:extLst>
                  <a:ext uri="{FF2B5EF4-FFF2-40B4-BE49-F238E27FC236}">
                    <a16:creationId xmlns:a16="http://schemas.microsoft.com/office/drawing/2014/main" id="{83501A2A-A582-A9E6-CBAA-5A687D221357}"/>
                  </a:ext>
                </a:extLst>
              </p:cNvPr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934;p52">
                <a:extLst>
                  <a:ext uri="{FF2B5EF4-FFF2-40B4-BE49-F238E27FC236}">
                    <a16:creationId xmlns:a16="http://schemas.microsoft.com/office/drawing/2014/main" id="{E40B6F8C-7181-6E0F-6FC4-AC9ED498F853}"/>
                  </a:ext>
                </a:extLst>
              </p:cNvPr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935;p52">
              <a:extLst>
                <a:ext uri="{FF2B5EF4-FFF2-40B4-BE49-F238E27FC236}">
                  <a16:creationId xmlns:a16="http://schemas.microsoft.com/office/drawing/2014/main" id="{170AC6CB-A3D3-B92C-64C9-724C38A098F7}"/>
                </a:ext>
              </a:extLst>
            </p:cNvPr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58" name="Google Shape;1936;p52">
                <a:extLst>
                  <a:ext uri="{FF2B5EF4-FFF2-40B4-BE49-F238E27FC236}">
                    <a16:creationId xmlns:a16="http://schemas.microsoft.com/office/drawing/2014/main" id="{1C6B32B1-4EEB-B48D-33B8-4B0DABD4A839}"/>
                  </a:ext>
                </a:extLst>
              </p:cNvPr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37;p52">
                <a:extLst>
                  <a:ext uri="{FF2B5EF4-FFF2-40B4-BE49-F238E27FC236}">
                    <a16:creationId xmlns:a16="http://schemas.microsoft.com/office/drawing/2014/main" id="{DDA4A23A-DC54-4661-D7FF-542B72F3CFA2}"/>
                  </a:ext>
                </a:extLst>
              </p:cNvPr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38;p52">
                <a:extLst>
                  <a:ext uri="{FF2B5EF4-FFF2-40B4-BE49-F238E27FC236}">
                    <a16:creationId xmlns:a16="http://schemas.microsoft.com/office/drawing/2014/main" id="{70B20524-5701-2D8F-335A-83D677AD35EF}"/>
                  </a:ext>
                </a:extLst>
              </p:cNvPr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34" extrusionOk="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39;p52">
                <a:extLst>
                  <a:ext uri="{FF2B5EF4-FFF2-40B4-BE49-F238E27FC236}">
                    <a16:creationId xmlns:a16="http://schemas.microsoft.com/office/drawing/2014/main" id="{92457534-079A-7DE4-A817-E115CAC25211}"/>
                  </a:ext>
                </a:extLst>
              </p:cNvPr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40;p52">
                <a:extLst>
                  <a:ext uri="{FF2B5EF4-FFF2-40B4-BE49-F238E27FC236}">
                    <a16:creationId xmlns:a16="http://schemas.microsoft.com/office/drawing/2014/main" id="{89A9EA0C-DFDA-79BC-165A-F9D2DD872718}"/>
                  </a:ext>
                </a:extLst>
              </p:cNvPr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70" extrusionOk="0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41;p52">
                <a:extLst>
                  <a:ext uri="{FF2B5EF4-FFF2-40B4-BE49-F238E27FC236}">
                    <a16:creationId xmlns:a16="http://schemas.microsoft.com/office/drawing/2014/main" id="{F01BEA5C-5D0B-F205-FCFD-7A182B76B09F}"/>
                  </a:ext>
                </a:extLst>
              </p:cNvPr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970" extrusionOk="0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942;p52">
                <a:extLst>
                  <a:ext uri="{FF2B5EF4-FFF2-40B4-BE49-F238E27FC236}">
                    <a16:creationId xmlns:a16="http://schemas.microsoft.com/office/drawing/2014/main" id="{DDA812E4-0A00-8FFE-3A70-880E88BA23C5}"/>
                  </a:ext>
                </a:extLst>
              </p:cNvPr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70" extrusionOk="0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943;p52">
                <a:extLst>
                  <a:ext uri="{FF2B5EF4-FFF2-40B4-BE49-F238E27FC236}">
                    <a16:creationId xmlns:a16="http://schemas.microsoft.com/office/drawing/2014/main" id="{8907A587-E5A8-F0E0-8065-74AE7CB0A8E7}"/>
                  </a:ext>
                </a:extLst>
              </p:cNvPr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944;p52">
                <a:extLst>
                  <a:ext uri="{FF2B5EF4-FFF2-40B4-BE49-F238E27FC236}">
                    <a16:creationId xmlns:a16="http://schemas.microsoft.com/office/drawing/2014/main" id="{740EEC63-5468-01BD-F43E-62EF4F4207F3}"/>
                  </a:ext>
                </a:extLst>
              </p:cNvPr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945;p52">
                <a:extLst>
                  <a:ext uri="{FF2B5EF4-FFF2-40B4-BE49-F238E27FC236}">
                    <a16:creationId xmlns:a16="http://schemas.microsoft.com/office/drawing/2014/main" id="{7B121A98-12F2-7148-C6A8-EE09FA22F287}"/>
                  </a:ext>
                </a:extLst>
              </p:cNvPr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946;p52">
                <a:extLst>
                  <a:ext uri="{FF2B5EF4-FFF2-40B4-BE49-F238E27FC236}">
                    <a16:creationId xmlns:a16="http://schemas.microsoft.com/office/drawing/2014/main" id="{E530118F-23D6-ACCE-947E-8B5F227FEA61}"/>
                  </a:ext>
                </a:extLst>
              </p:cNvPr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947;p52">
                <a:extLst>
                  <a:ext uri="{FF2B5EF4-FFF2-40B4-BE49-F238E27FC236}">
                    <a16:creationId xmlns:a16="http://schemas.microsoft.com/office/drawing/2014/main" id="{40A66B93-AFDB-07CB-02FF-B02640FC538D}"/>
                  </a:ext>
                </a:extLst>
              </p:cNvPr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948;p52">
                <a:extLst>
                  <a:ext uri="{FF2B5EF4-FFF2-40B4-BE49-F238E27FC236}">
                    <a16:creationId xmlns:a16="http://schemas.microsoft.com/office/drawing/2014/main" id="{7C9F063E-7D30-5E70-B1A8-8D5055298C37}"/>
                  </a:ext>
                </a:extLst>
              </p:cNvPr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949;p52">
              <a:extLst>
                <a:ext uri="{FF2B5EF4-FFF2-40B4-BE49-F238E27FC236}">
                  <a16:creationId xmlns:a16="http://schemas.microsoft.com/office/drawing/2014/main" id="{D9485A59-B8BC-58B1-3E29-2BC1637DD505}"/>
                </a:ext>
              </a:extLst>
            </p:cNvPr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47" name="Google Shape;1950;p52">
                <a:extLst>
                  <a:ext uri="{FF2B5EF4-FFF2-40B4-BE49-F238E27FC236}">
                    <a16:creationId xmlns:a16="http://schemas.microsoft.com/office/drawing/2014/main" id="{FBB95E66-DFBF-0DF8-3EE3-9E3962F632BE}"/>
                  </a:ext>
                </a:extLst>
              </p:cNvPr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51;p52">
                <a:extLst>
                  <a:ext uri="{FF2B5EF4-FFF2-40B4-BE49-F238E27FC236}">
                    <a16:creationId xmlns:a16="http://schemas.microsoft.com/office/drawing/2014/main" id="{6EC0F1E2-0860-70CA-791E-CEE0842CFE95}"/>
                  </a:ext>
                </a:extLst>
              </p:cNvPr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52;p52">
                <a:extLst>
                  <a:ext uri="{FF2B5EF4-FFF2-40B4-BE49-F238E27FC236}">
                    <a16:creationId xmlns:a16="http://schemas.microsoft.com/office/drawing/2014/main" id="{4E82C071-735E-8B92-6BB1-40DA82CE4BD3}"/>
                  </a:ext>
                </a:extLst>
              </p:cNvPr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53;p52">
                <a:extLst>
                  <a:ext uri="{FF2B5EF4-FFF2-40B4-BE49-F238E27FC236}">
                    <a16:creationId xmlns:a16="http://schemas.microsoft.com/office/drawing/2014/main" id="{3F1BEC88-F1AB-E0AE-39C3-F836B6C4EB2C}"/>
                  </a:ext>
                </a:extLst>
              </p:cNvPr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54;p52">
                <a:extLst>
                  <a:ext uri="{FF2B5EF4-FFF2-40B4-BE49-F238E27FC236}">
                    <a16:creationId xmlns:a16="http://schemas.microsoft.com/office/drawing/2014/main" id="{E9A5999F-7ECB-E906-CCD6-CC3D06B9520B}"/>
                  </a:ext>
                </a:extLst>
              </p:cNvPr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55;p52">
                <a:extLst>
                  <a:ext uri="{FF2B5EF4-FFF2-40B4-BE49-F238E27FC236}">
                    <a16:creationId xmlns:a16="http://schemas.microsoft.com/office/drawing/2014/main" id="{8E69C101-075B-E9CE-26CE-085F0DA99104}"/>
                  </a:ext>
                </a:extLst>
              </p:cNvPr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56;p52">
                <a:extLst>
                  <a:ext uri="{FF2B5EF4-FFF2-40B4-BE49-F238E27FC236}">
                    <a16:creationId xmlns:a16="http://schemas.microsoft.com/office/drawing/2014/main" id="{25020059-11CA-F7E6-04AA-DBC5F3BD9DAB}"/>
                  </a:ext>
                </a:extLst>
              </p:cNvPr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21" extrusionOk="0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57;p52">
                <a:extLst>
                  <a:ext uri="{FF2B5EF4-FFF2-40B4-BE49-F238E27FC236}">
                    <a16:creationId xmlns:a16="http://schemas.microsoft.com/office/drawing/2014/main" id="{045CEC9C-4A82-4B49-0F59-3B940E8D1E98}"/>
                  </a:ext>
                </a:extLst>
              </p:cNvPr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21" extrusionOk="0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58;p52">
                <a:extLst>
                  <a:ext uri="{FF2B5EF4-FFF2-40B4-BE49-F238E27FC236}">
                    <a16:creationId xmlns:a16="http://schemas.microsoft.com/office/drawing/2014/main" id="{CFAFDE0E-7949-32FE-2D2F-E6C37D2B495C}"/>
                  </a:ext>
                </a:extLst>
              </p:cNvPr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21" extrusionOk="0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59;p52">
                <a:extLst>
                  <a:ext uri="{FF2B5EF4-FFF2-40B4-BE49-F238E27FC236}">
                    <a16:creationId xmlns:a16="http://schemas.microsoft.com/office/drawing/2014/main" id="{6F329F5F-C4E6-DB1A-B8CA-D4CAA490BB57}"/>
                  </a:ext>
                </a:extLst>
              </p:cNvPr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60;p52">
                <a:extLst>
                  <a:ext uri="{FF2B5EF4-FFF2-40B4-BE49-F238E27FC236}">
                    <a16:creationId xmlns:a16="http://schemas.microsoft.com/office/drawing/2014/main" id="{01DC2F7C-8361-4831-7781-FDC3B365CF5A}"/>
                  </a:ext>
                </a:extLst>
              </p:cNvPr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8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961;p52">
              <a:extLst>
                <a:ext uri="{FF2B5EF4-FFF2-40B4-BE49-F238E27FC236}">
                  <a16:creationId xmlns:a16="http://schemas.microsoft.com/office/drawing/2014/main" id="{CE7B325E-B1E9-6579-04AB-87CBEED3EAC4}"/>
                </a:ext>
              </a:extLst>
            </p:cNvPr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27" name="Google Shape;1962;p52">
                <a:extLst>
                  <a:ext uri="{FF2B5EF4-FFF2-40B4-BE49-F238E27FC236}">
                    <a16:creationId xmlns:a16="http://schemas.microsoft.com/office/drawing/2014/main" id="{112361DB-7379-C935-8CC6-BF2709A47286}"/>
                  </a:ext>
                </a:extLst>
              </p:cNvPr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13" extrusionOk="0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63;p52">
                <a:extLst>
                  <a:ext uri="{FF2B5EF4-FFF2-40B4-BE49-F238E27FC236}">
                    <a16:creationId xmlns:a16="http://schemas.microsoft.com/office/drawing/2014/main" id="{603E3B64-E869-FC6D-AD62-26AF4EF9AE34}"/>
                  </a:ext>
                </a:extLst>
              </p:cNvPr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98" extrusionOk="0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64;p52">
                <a:extLst>
                  <a:ext uri="{FF2B5EF4-FFF2-40B4-BE49-F238E27FC236}">
                    <a16:creationId xmlns:a16="http://schemas.microsoft.com/office/drawing/2014/main" id="{589BBBB4-0448-FBCD-CEC6-112DB82FDE89}"/>
                  </a:ext>
                </a:extLst>
              </p:cNvPr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65;p52">
                <a:extLst>
                  <a:ext uri="{FF2B5EF4-FFF2-40B4-BE49-F238E27FC236}">
                    <a16:creationId xmlns:a16="http://schemas.microsoft.com/office/drawing/2014/main" id="{C957BDF7-0B79-3762-9996-70B6F0400F39}"/>
                  </a:ext>
                </a:extLst>
              </p:cNvPr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66;p52">
                <a:extLst>
                  <a:ext uri="{FF2B5EF4-FFF2-40B4-BE49-F238E27FC236}">
                    <a16:creationId xmlns:a16="http://schemas.microsoft.com/office/drawing/2014/main" id="{70B8A5A8-0778-FDD8-394D-7E3A2DCAE38E}"/>
                  </a:ext>
                </a:extLst>
              </p:cNvPr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3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67;p52">
                <a:extLst>
                  <a:ext uri="{FF2B5EF4-FFF2-40B4-BE49-F238E27FC236}">
                    <a16:creationId xmlns:a16="http://schemas.microsoft.com/office/drawing/2014/main" id="{7104A59E-0B42-EE31-12CE-B663B72BC046}"/>
                  </a:ext>
                </a:extLst>
              </p:cNvPr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154" extrusionOk="0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68;p52">
                <a:extLst>
                  <a:ext uri="{FF2B5EF4-FFF2-40B4-BE49-F238E27FC236}">
                    <a16:creationId xmlns:a16="http://schemas.microsoft.com/office/drawing/2014/main" id="{C532C6AF-2CDB-EF88-7233-059004D65EFD}"/>
                  </a:ext>
                </a:extLst>
              </p:cNvPr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4" extrusionOk="0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69;p52">
                <a:extLst>
                  <a:ext uri="{FF2B5EF4-FFF2-40B4-BE49-F238E27FC236}">
                    <a16:creationId xmlns:a16="http://schemas.microsoft.com/office/drawing/2014/main" id="{B5B22862-4EB0-83C2-EE88-CD2D0E8F2C1C}"/>
                  </a:ext>
                </a:extLst>
              </p:cNvPr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70;p52">
                <a:extLst>
                  <a:ext uri="{FF2B5EF4-FFF2-40B4-BE49-F238E27FC236}">
                    <a16:creationId xmlns:a16="http://schemas.microsoft.com/office/drawing/2014/main" id="{79E3AED5-007D-DDFD-0688-F82FCAD37D97}"/>
                  </a:ext>
                </a:extLst>
              </p:cNvPr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71;p52">
                <a:extLst>
                  <a:ext uri="{FF2B5EF4-FFF2-40B4-BE49-F238E27FC236}">
                    <a16:creationId xmlns:a16="http://schemas.microsoft.com/office/drawing/2014/main" id="{387BE6D2-9004-0D8F-3CED-2BB4DC82438C}"/>
                  </a:ext>
                </a:extLst>
              </p:cNvPr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26" extrusionOk="0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72;p52">
                <a:extLst>
                  <a:ext uri="{FF2B5EF4-FFF2-40B4-BE49-F238E27FC236}">
                    <a16:creationId xmlns:a16="http://schemas.microsoft.com/office/drawing/2014/main" id="{687366E1-F065-B26E-C18C-2D86B0F03473}"/>
                  </a:ext>
                </a:extLst>
              </p:cNvPr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1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73;p52">
                <a:extLst>
                  <a:ext uri="{FF2B5EF4-FFF2-40B4-BE49-F238E27FC236}">
                    <a16:creationId xmlns:a16="http://schemas.microsoft.com/office/drawing/2014/main" id="{5D484608-AD07-CA32-B617-342146DD7E27}"/>
                  </a:ext>
                </a:extLst>
              </p:cNvPr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74;p52">
                <a:extLst>
                  <a:ext uri="{FF2B5EF4-FFF2-40B4-BE49-F238E27FC236}">
                    <a16:creationId xmlns:a16="http://schemas.microsoft.com/office/drawing/2014/main" id="{F6A2F801-9841-243F-3363-5FDCF11F07AC}"/>
                  </a:ext>
                </a:extLst>
              </p:cNvPr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2" extrusionOk="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75;p52">
                <a:extLst>
                  <a:ext uri="{FF2B5EF4-FFF2-40B4-BE49-F238E27FC236}">
                    <a16:creationId xmlns:a16="http://schemas.microsoft.com/office/drawing/2014/main" id="{ECE7CC8E-AE7C-6870-0B4C-04FAD46BA7B2}"/>
                  </a:ext>
                </a:extLst>
              </p:cNvPr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76;p52">
                <a:extLst>
                  <a:ext uri="{FF2B5EF4-FFF2-40B4-BE49-F238E27FC236}">
                    <a16:creationId xmlns:a16="http://schemas.microsoft.com/office/drawing/2014/main" id="{9C2F2250-A786-9372-8C3F-BA8A85D9DA19}"/>
                  </a:ext>
                </a:extLst>
              </p:cNvPr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01" extrusionOk="0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77;p52">
                <a:extLst>
                  <a:ext uri="{FF2B5EF4-FFF2-40B4-BE49-F238E27FC236}">
                    <a16:creationId xmlns:a16="http://schemas.microsoft.com/office/drawing/2014/main" id="{73739E47-EC65-5C17-DE74-88B04B208939}"/>
                  </a:ext>
                </a:extLst>
              </p:cNvPr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769" extrusionOk="0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78;p52">
                <a:extLst>
                  <a:ext uri="{FF2B5EF4-FFF2-40B4-BE49-F238E27FC236}">
                    <a16:creationId xmlns:a16="http://schemas.microsoft.com/office/drawing/2014/main" id="{2776F304-C846-72F8-A52C-5F8AD68145FC}"/>
                  </a:ext>
                </a:extLst>
              </p:cNvPr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039" extrusionOk="0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79;p52">
                <a:extLst>
                  <a:ext uri="{FF2B5EF4-FFF2-40B4-BE49-F238E27FC236}">
                    <a16:creationId xmlns:a16="http://schemas.microsoft.com/office/drawing/2014/main" id="{60F17364-E4DC-7517-89CC-686E3F3F9E8B}"/>
                  </a:ext>
                </a:extLst>
              </p:cNvPr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901" extrusionOk="0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80;p52">
                <a:extLst>
                  <a:ext uri="{FF2B5EF4-FFF2-40B4-BE49-F238E27FC236}">
                    <a16:creationId xmlns:a16="http://schemas.microsoft.com/office/drawing/2014/main" id="{CFAA8B4A-6E9C-EBE2-EE55-22D5828600D1}"/>
                  </a:ext>
                </a:extLst>
              </p:cNvPr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69" extrusionOk="0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81;p52">
                <a:extLst>
                  <a:ext uri="{FF2B5EF4-FFF2-40B4-BE49-F238E27FC236}">
                    <a16:creationId xmlns:a16="http://schemas.microsoft.com/office/drawing/2014/main" id="{985CC88E-066F-4DBB-843F-39435BA3DF90}"/>
                  </a:ext>
                </a:extLst>
              </p:cNvPr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039" extrusionOk="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982;p52">
              <a:extLst>
                <a:ext uri="{FF2B5EF4-FFF2-40B4-BE49-F238E27FC236}">
                  <a16:creationId xmlns:a16="http://schemas.microsoft.com/office/drawing/2014/main" id="{E7EB33F4-3185-6166-E1EE-2926F020CA61}"/>
                </a:ext>
              </a:extLst>
            </p:cNvPr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22" name="Google Shape;1983;p52">
                <a:extLst>
                  <a:ext uri="{FF2B5EF4-FFF2-40B4-BE49-F238E27FC236}">
                    <a16:creationId xmlns:a16="http://schemas.microsoft.com/office/drawing/2014/main" id="{94389EA4-D354-8464-1FE1-5AD846812BEC}"/>
                  </a:ext>
                </a:extLst>
              </p:cNvPr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84;p52">
                <a:extLst>
                  <a:ext uri="{FF2B5EF4-FFF2-40B4-BE49-F238E27FC236}">
                    <a16:creationId xmlns:a16="http://schemas.microsoft.com/office/drawing/2014/main" id="{ACBB1DFE-20FB-4556-4D2E-34D996281CDE}"/>
                  </a:ext>
                </a:extLst>
              </p:cNvPr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85;p52">
                <a:extLst>
                  <a:ext uri="{FF2B5EF4-FFF2-40B4-BE49-F238E27FC236}">
                    <a16:creationId xmlns:a16="http://schemas.microsoft.com/office/drawing/2014/main" id="{9867F57C-5DA9-E29F-9183-80178BB18991}"/>
                  </a:ext>
                </a:extLst>
              </p:cNvPr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86;p52">
                <a:extLst>
                  <a:ext uri="{FF2B5EF4-FFF2-40B4-BE49-F238E27FC236}">
                    <a16:creationId xmlns:a16="http://schemas.microsoft.com/office/drawing/2014/main" id="{9775C948-E7B0-76E6-259E-E3B1EF2ACD1D}"/>
                  </a:ext>
                </a:extLst>
              </p:cNvPr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87;p52">
                <a:extLst>
                  <a:ext uri="{FF2B5EF4-FFF2-40B4-BE49-F238E27FC236}">
                    <a16:creationId xmlns:a16="http://schemas.microsoft.com/office/drawing/2014/main" id="{779675AC-7B96-3732-CFFA-AF25BEC513F9}"/>
                  </a:ext>
                </a:extLst>
              </p:cNvPr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988;p52">
              <a:extLst>
                <a:ext uri="{FF2B5EF4-FFF2-40B4-BE49-F238E27FC236}">
                  <a16:creationId xmlns:a16="http://schemas.microsoft.com/office/drawing/2014/main" id="{BB09C906-1585-9EB5-56BC-959319FBAFCA}"/>
                </a:ext>
              </a:extLst>
            </p:cNvPr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2" name="Google Shape;1989;p52">
                <a:extLst>
                  <a:ext uri="{FF2B5EF4-FFF2-40B4-BE49-F238E27FC236}">
                    <a16:creationId xmlns:a16="http://schemas.microsoft.com/office/drawing/2014/main" id="{2C1548B4-5914-C85D-971E-0F2518F7DB31}"/>
                  </a:ext>
                </a:extLst>
              </p:cNvPr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639" extrusionOk="0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90;p52">
                <a:extLst>
                  <a:ext uri="{FF2B5EF4-FFF2-40B4-BE49-F238E27FC236}">
                    <a16:creationId xmlns:a16="http://schemas.microsoft.com/office/drawing/2014/main" id="{02B00773-8ABD-E462-C553-1A7E4611CB26}"/>
                  </a:ext>
                </a:extLst>
              </p:cNvPr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49" extrusionOk="0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91;p52">
                <a:extLst>
                  <a:ext uri="{FF2B5EF4-FFF2-40B4-BE49-F238E27FC236}">
                    <a16:creationId xmlns:a16="http://schemas.microsoft.com/office/drawing/2014/main" id="{C0B45DF8-C7F0-7A62-13FF-7336DEF2A4F0}"/>
                  </a:ext>
                </a:extLst>
              </p:cNvPr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816" extrusionOk="0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92;p52">
                <a:extLst>
                  <a:ext uri="{FF2B5EF4-FFF2-40B4-BE49-F238E27FC236}">
                    <a16:creationId xmlns:a16="http://schemas.microsoft.com/office/drawing/2014/main" id="{58DABCC7-2E18-F68E-99DD-90B81F3A0C7F}"/>
                  </a:ext>
                </a:extLst>
              </p:cNvPr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49" extrusionOk="0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93;p52">
                <a:extLst>
                  <a:ext uri="{FF2B5EF4-FFF2-40B4-BE49-F238E27FC236}">
                    <a16:creationId xmlns:a16="http://schemas.microsoft.com/office/drawing/2014/main" id="{870DEEDB-ACDB-60CD-8E1D-6096445E6FC0}"/>
                  </a:ext>
                </a:extLst>
              </p:cNvPr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2" extrusionOk="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94;p52">
                <a:extLst>
                  <a:ext uri="{FF2B5EF4-FFF2-40B4-BE49-F238E27FC236}">
                    <a16:creationId xmlns:a16="http://schemas.microsoft.com/office/drawing/2014/main" id="{E781BFEC-9794-2E63-318F-2B1DCF790FC0}"/>
                  </a:ext>
                </a:extLst>
              </p:cNvPr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67" extrusionOk="0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95;p52">
                <a:extLst>
                  <a:ext uri="{FF2B5EF4-FFF2-40B4-BE49-F238E27FC236}">
                    <a16:creationId xmlns:a16="http://schemas.microsoft.com/office/drawing/2014/main" id="{FE08BB98-BCBE-6399-3133-E98C8F505092}"/>
                  </a:ext>
                </a:extLst>
              </p:cNvPr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52" extrusionOk="0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96;p52">
                <a:extLst>
                  <a:ext uri="{FF2B5EF4-FFF2-40B4-BE49-F238E27FC236}">
                    <a16:creationId xmlns:a16="http://schemas.microsoft.com/office/drawing/2014/main" id="{113631B7-EB02-0C81-8532-4D5F505A4246}"/>
                  </a:ext>
                </a:extLst>
              </p:cNvPr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11" extrusionOk="0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97;p52">
                <a:extLst>
                  <a:ext uri="{FF2B5EF4-FFF2-40B4-BE49-F238E27FC236}">
                    <a16:creationId xmlns:a16="http://schemas.microsoft.com/office/drawing/2014/main" id="{526DB159-99FF-571C-50FC-77B0AC493DAB}"/>
                  </a:ext>
                </a:extLst>
              </p:cNvPr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3" extrusionOk="0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98;p52">
                <a:extLst>
                  <a:ext uri="{FF2B5EF4-FFF2-40B4-BE49-F238E27FC236}">
                    <a16:creationId xmlns:a16="http://schemas.microsoft.com/office/drawing/2014/main" id="{D03EB9D6-D2C2-F62E-3142-9161F6E5351E}"/>
                  </a:ext>
                </a:extLst>
              </p:cNvPr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57" extrusionOk="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352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Pison?</a:t>
            </a:r>
            <a:endParaRPr dirty="0"/>
          </a:p>
        </p:txBody>
      </p:sp>
      <p:sp>
        <p:nvSpPr>
          <p:cNvPr id="1052" name="Google Shape;1052;p42"/>
          <p:cNvSpPr txBox="1">
            <a:spLocks noGrp="1"/>
          </p:cNvSpPr>
          <p:nvPr>
            <p:ph type="subTitle" idx="2"/>
          </p:nvPr>
        </p:nvSpPr>
        <p:spPr>
          <a:xfrm>
            <a:off x="570961" y="1014945"/>
            <a:ext cx="4578772" cy="3112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Pison is a high-performance C++ system that accelerates JSON analytics by avoiding full deserialization and building structural indices.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uses SIMD instructions to scan JSON data in parallel, identifying structural characters like and , across multiple bytes at once.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Pison constructs bitmaps representing JSON structure and applies speculative parsing followed by a rectification pass to eliminate false positives.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approach enables fast, memory-efficient querying directly over raw JSON, achieving 2x–4x speedups compared to traditional parsers.</a:t>
            </a:r>
          </a:p>
        </p:txBody>
      </p:sp>
      <p:grpSp>
        <p:nvGrpSpPr>
          <p:cNvPr id="1054" name="Google Shape;1054;p42"/>
          <p:cNvGrpSpPr/>
          <p:nvPr/>
        </p:nvGrpSpPr>
        <p:grpSpPr>
          <a:xfrm>
            <a:off x="1127880" y="4474905"/>
            <a:ext cx="1184014" cy="258193"/>
            <a:chOff x="3734768" y="858742"/>
            <a:chExt cx="1184014" cy="258193"/>
          </a:xfrm>
        </p:grpSpPr>
        <p:grpSp>
          <p:nvGrpSpPr>
            <p:cNvPr id="1055" name="Google Shape;1055;p42"/>
            <p:cNvGrpSpPr/>
            <p:nvPr/>
          </p:nvGrpSpPr>
          <p:grpSpPr>
            <a:xfrm>
              <a:off x="3734768" y="858742"/>
              <a:ext cx="1184014" cy="258193"/>
              <a:chOff x="4002795" y="1877329"/>
              <a:chExt cx="345546" cy="75352"/>
            </a:xfrm>
          </p:grpSpPr>
          <p:sp>
            <p:nvSpPr>
              <p:cNvPr id="1056" name="Google Shape;1056;p42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2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2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2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2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2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42"/>
            <p:cNvGrpSpPr/>
            <p:nvPr/>
          </p:nvGrpSpPr>
          <p:grpSpPr>
            <a:xfrm>
              <a:off x="3990034" y="875479"/>
              <a:ext cx="568881" cy="224795"/>
              <a:chOff x="300879" y="4170864"/>
              <a:chExt cx="505357" cy="199693"/>
            </a:xfrm>
          </p:grpSpPr>
          <p:sp>
            <p:nvSpPr>
              <p:cNvPr id="1063" name="Google Shape;1063;p42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2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5" name="Google Shape;917;p41">
            <a:extLst>
              <a:ext uri="{FF2B5EF4-FFF2-40B4-BE49-F238E27FC236}">
                <a16:creationId xmlns:a16="http://schemas.microsoft.com/office/drawing/2014/main" id="{F83E435D-4629-6CDA-8EBA-0191BC6B654B}"/>
              </a:ext>
            </a:extLst>
          </p:cNvPr>
          <p:cNvGrpSpPr/>
          <p:nvPr/>
        </p:nvGrpSpPr>
        <p:grpSpPr>
          <a:xfrm>
            <a:off x="5487300" y="813380"/>
            <a:ext cx="3381870" cy="3516739"/>
            <a:chOff x="5222815" y="1012953"/>
            <a:chExt cx="3453354" cy="3591074"/>
          </a:xfrm>
        </p:grpSpPr>
        <p:sp>
          <p:nvSpPr>
            <p:cNvPr id="1116" name="Google Shape;918;p41">
              <a:extLst>
                <a:ext uri="{FF2B5EF4-FFF2-40B4-BE49-F238E27FC236}">
                  <a16:creationId xmlns:a16="http://schemas.microsoft.com/office/drawing/2014/main" id="{E9889161-A29A-0C0D-0071-9DA3F39F7753}"/>
                </a:ext>
              </a:extLst>
            </p:cNvPr>
            <p:cNvSpPr/>
            <p:nvPr/>
          </p:nvSpPr>
          <p:spPr>
            <a:xfrm>
              <a:off x="5222815" y="1012953"/>
              <a:ext cx="3453354" cy="3346964"/>
            </a:xfrm>
            <a:custGeom>
              <a:avLst/>
              <a:gdLst/>
              <a:ahLst/>
              <a:cxnLst/>
              <a:rect l="l" t="t" r="r" b="b"/>
              <a:pathLst>
                <a:path w="34694" h="33626" extrusionOk="0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7" name="Google Shape;919;p41">
              <a:extLst>
                <a:ext uri="{FF2B5EF4-FFF2-40B4-BE49-F238E27FC236}">
                  <a16:creationId xmlns:a16="http://schemas.microsoft.com/office/drawing/2014/main" id="{408AC04C-A656-A796-FE7A-06D7E43F72AA}"/>
                </a:ext>
              </a:extLst>
            </p:cNvPr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1242" name="Google Shape;920;p41">
                <a:extLst>
                  <a:ext uri="{FF2B5EF4-FFF2-40B4-BE49-F238E27FC236}">
                    <a16:creationId xmlns:a16="http://schemas.microsoft.com/office/drawing/2014/main" id="{B6A24A53-BDC6-1304-2ECE-D863CC029E12}"/>
                  </a:ext>
                </a:extLst>
              </p:cNvPr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3" extrusionOk="0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921;p41">
                <a:extLst>
                  <a:ext uri="{FF2B5EF4-FFF2-40B4-BE49-F238E27FC236}">
                    <a16:creationId xmlns:a16="http://schemas.microsoft.com/office/drawing/2014/main" id="{EB7C8B4C-A6E3-0E7C-90D9-C7FEA4D609A3}"/>
                  </a:ext>
                </a:extLst>
              </p:cNvPr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328" extrusionOk="0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8" name="Google Shape;922;p41">
              <a:extLst>
                <a:ext uri="{FF2B5EF4-FFF2-40B4-BE49-F238E27FC236}">
                  <a16:creationId xmlns:a16="http://schemas.microsoft.com/office/drawing/2014/main" id="{8AF921A1-4B79-0AD1-D95E-CEE910889C83}"/>
                </a:ext>
              </a:extLst>
            </p:cNvPr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1240" name="Google Shape;923;p41">
                <a:extLst>
                  <a:ext uri="{FF2B5EF4-FFF2-40B4-BE49-F238E27FC236}">
                    <a16:creationId xmlns:a16="http://schemas.microsoft.com/office/drawing/2014/main" id="{343001D2-8661-74E7-9D48-B5B11B1ECE1E}"/>
                  </a:ext>
                </a:extLst>
              </p:cNvPr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713" extrusionOk="0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924;p41">
                <a:extLst>
                  <a:ext uri="{FF2B5EF4-FFF2-40B4-BE49-F238E27FC236}">
                    <a16:creationId xmlns:a16="http://schemas.microsoft.com/office/drawing/2014/main" id="{5E824E12-B8BF-F2DF-B5F7-B11E08FF7394}"/>
                  </a:ext>
                </a:extLst>
              </p:cNvPr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831" extrusionOk="0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9" name="Google Shape;925;p41">
              <a:extLst>
                <a:ext uri="{FF2B5EF4-FFF2-40B4-BE49-F238E27FC236}">
                  <a16:creationId xmlns:a16="http://schemas.microsoft.com/office/drawing/2014/main" id="{DDC7798E-878C-6E60-86CF-91B4DCBE9769}"/>
                </a:ext>
              </a:extLst>
            </p:cNvPr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1237" name="Google Shape;926;p41">
                <a:extLst>
                  <a:ext uri="{FF2B5EF4-FFF2-40B4-BE49-F238E27FC236}">
                    <a16:creationId xmlns:a16="http://schemas.microsoft.com/office/drawing/2014/main" id="{1B713A36-0ABC-2109-3C23-F39084D8292C}"/>
                  </a:ext>
                </a:extLst>
              </p:cNvPr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5307" extrusionOk="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927;p41">
                <a:extLst>
                  <a:ext uri="{FF2B5EF4-FFF2-40B4-BE49-F238E27FC236}">
                    <a16:creationId xmlns:a16="http://schemas.microsoft.com/office/drawing/2014/main" id="{6A33FF73-5682-2E16-D253-43DAFFB118E7}"/>
                  </a:ext>
                </a:extLst>
              </p:cNvPr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4113" extrusionOk="0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928;p41">
                <a:extLst>
                  <a:ext uri="{FF2B5EF4-FFF2-40B4-BE49-F238E27FC236}">
                    <a16:creationId xmlns:a16="http://schemas.microsoft.com/office/drawing/2014/main" id="{0C7AF946-B158-514F-4DAC-E549A3DF39D2}"/>
                  </a:ext>
                </a:extLst>
              </p:cNvPr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333" extrusionOk="0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929;p41">
              <a:extLst>
                <a:ext uri="{FF2B5EF4-FFF2-40B4-BE49-F238E27FC236}">
                  <a16:creationId xmlns:a16="http://schemas.microsoft.com/office/drawing/2014/main" id="{EA8B664A-08DA-1C95-FE5C-A4D1FA7FFA9E}"/>
                </a:ext>
              </a:extLst>
            </p:cNvPr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1215" name="Google Shape;930;p41">
                <a:extLst>
                  <a:ext uri="{FF2B5EF4-FFF2-40B4-BE49-F238E27FC236}">
                    <a16:creationId xmlns:a16="http://schemas.microsoft.com/office/drawing/2014/main" id="{63EFC673-04C4-E29F-3629-7568C33A4B1F}"/>
                  </a:ext>
                </a:extLst>
              </p:cNvPr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avLst/>
                <a:gdLst/>
                <a:ahLst/>
                <a:cxnLst/>
                <a:rect l="l" t="t" r="r" b="b"/>
                <a:pathLst>
                  <a:path w="15063" h="9933" extrusionOk="0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931;p41">
                <a:extLst>
                  <a:ext uri="{FF2B5EF4-FFF2-40B4-BE49-F238E27FC236}">
                    <a16:creationId xmlns:a16="http://schemas.microsoft.com/office/drawing/2014/main" id="{3140239E-2D07-C01F-D3F6-19037CBD5523}"/>
                  </a:ext>
                </a:extLst>
              </p:cNvPr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932;p41">
                <a:extLst>
                  <a:ext uri="{FF2B5EF4-FFF2-40B4-BE49-F238E27FC236}">
                    <a16:creationId xmlns:a16="http://schemas.microsoft.com/office/drawing/2014/main" id="{919CEB4C-5FE3-27F0-5C7E-8FC07C322A8D}"/>
                  </a:ext>
                </a:extLst>
              </p:cNvPr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2" extrusionOk="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933;p41">
                <a:extLst>
                  <a:ext uri="{FF2B5EF4-FFF2-40B4-BE49-F238E27FC236}">
                    <a16:creationId xmlns:a16="http://schemas.microsoft.com/office/drawing/2014/main" id="{07E5C842-0630-8536-D943-3F963A6E15DB}"/>
                  </a:ext>
                </a:extLst>
              </p:cNvPr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934;p41">
                <a:extLst>
                  <a:ext uri="{FF2B5EF4-FFF2-40B4-BE49-F238E27FC236}">
                    <a16:creationId xmlns:a16="http://schemas.microsoft.com/office/drawing/2014/main" id="{9BFDE7B6-22BE-9C18-0AFA-1146AAADD03A}"/>
                  </a:ext>
                </a:extLst>
              </p:cNvPr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935;p41">
                <a:extLst>
                  <a:ext uri="{FF2B5EF4-FFF2-40B4-BE49-F238E27FC236}">
                    <a16:creationId xmlns:a16="http://schemas.microsoft.com/office/drawing/2014/main" id="{7E0BF06D-860D-02E4-47DD-4AD5F4FB59C0}"/>
                  </a:ext>
                </a:extLst>
              </p:cNvPr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936;p41">
                <a:extLst>
                  <a:ext uri="{FF2B5EF4-FFF2-40B4-BE49-F238E27FC236}">
                    <a16:creationId xmlns:a16="http://schemas.microsoft.com/office/drawing/2014/main" id="{BF366B86-3856-C4EB-9FED-877C414CA369}"/>
                  </a:ext>
                </a:extLst>
              </p:cNvPr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70" extrusionOk="0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937;p41">
                <a:extLst>
                  <a:ext uri="{FF2B5EF4-FFF2-40B4-BE49-F238E27FC236}">
                    <a16:creationId xmlns:a16="http://schemas.microsoft.com/office/drawing/2014/main" id="{29700FE3-3DA9-F742-3ABF-C7F10DA78172}"/>
                  </a:ext>
                </a:extLst>
              </p:cNvPr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938;p41">
                <a:extLst>
                  <a:ext uri="{FF2B5EF4-FFF2-40B4-BE49-F238E27FC236}">
                    <a16:creationId xmlns:a16="http://schemas.microsoft.com/office/drawing/2014/main" id="{98A85980-95EE-B7A7-8312-7610F005CCD8}"/>
                  </a:ext>
                </a:extLst>
              </p:cNvPr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939;p41">
                <a:extLst>
                  <a:ext uri="{FF2B5EF4-FFF2-40B4-BE49-F238E27FC236}">
                    <a16:creationId xmlns:a16="http://schemas.microsoft.com/office/drawing/2014/main" id="{1FA33636-9309-D245-4E00-721097112D98}"/>
                  </a:ext>
                </a:extLst>
              </p:cNvPr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940;p41">
                <a:extLst>
                  <a:ext uri="{FF2B5EF4-FFF2-40B4-BE49-F238E27FC236}">
                    <a16:creationId xmlns:a16="http://schemas.microsoft.com/office/drawing/2014/main" id="{622194D3-0568-3CF5-49CA-AD919E8DB306}"/>
                  </a:ext>
                </a:extLst>
              </p:cNvPr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941;p41">
                <a:extLst>
                  <a:ext uri="{FF2B5EF4-FFF2-40B4-BE49-F238E27FC236}">
                    <a16:creationId xmlns:a16="http://schemas.microsoft.com/office/drawing/2014/main" id="{B3BB51FA-7589-C02F-60F1-BAF8FF7FF9EB}"/>
                  </a:ext>
                </a:extLst>
              </p:cNvPr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942;p41">
                <a:extLst>
                  <a:ext uri="{FF2B5EF4-FFF2-40B4-BE49-F238E27FC236}">
                    <a16:creationId xmlns:a16="http://schemas.microsoft.com/office/drawing/2014/main" id="{1A4A6B0E-2B28-AF0B-539C-F393D69A2FA9}"/>
                  </a:ext>
                </a:extLst>
              </p:cNvPr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943;p41">
                <a:extLst>
                  <a:ext uri="{FF2B5EF4-FFF2-40B4-BE49-F238E27FC236}">
                    <a16:creationId xmlns:a16="http://schemas.microsoft.com/office/drawing/2014/main" id="{3A237F24-5868-DAA9-EFF8-2BA5CAFF692A}"/>
                  </a:ext>
                </a:extLst>
              </p:cNvPr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944;p41">
                <a:extLst>
                  <a:ext uri="{FF2B5EF4-FFF2-40B4-BE49-F238E27FC236}">
                    <a16:creationId xmlns:a16="http://schemas.microsoft.com/office/drawing/2014/main" id="{8ACC3924-8F1D-C2E2-DC89-4F8C94040FAF}"/>
                  </a:ext>
                </a:extLst>
              </p:cNvPr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945;p41">
                <a:extLst>
                  <a:ext uri="{FF2B5EF4-FFF2-40B4-BE49-F238E27FC236}">
                    <a16:creationId xmlns:a16="http://schemas.microsoft.com/office/drawing/2014/main" id="{23985B75-FCEF-4427-A744-2D361A8E9950}"/>
                  </a:ext>
                </a:extLst>
              </p:cNvPr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946;p41">
                <a:extLst>
                  <a:ext uri="{FF2B5EF4-FFF2-40B4-BE49-F238E27FC236}">
                    <a16:creationId xmlns:a16="http://schemas.microsoft.com/office/drawing/2014/main" id="{BB56BBC8-1BEC-CF1E-8574-AAADC0091875}"/>
                  </a:ext>
                </a:extLst>
              </p:cNvPr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947;p41">
                <a:extLst>
                  <a:ext uri="{FF2B5EF4-FFF2-40B4-BE49-F238E27FC236}">
                    <a16:creationId xmlns:a16="http://schemas.microsoft.com/office/drawing/2014/main" id="{E90E604D-84F5-C9AA-75E8-9769D98A895D}"/>
                  </a:ext>
                </a:extLst>
              </p:cNvPr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948;p41">
                <a:extLst>
                  <a:ext uri="{FF2B5EF4-FFF2-40B4-BE49-F238E27FC236}">
                    <a16:creationId xmlns:a16="http://schemas.microsoft.com/office/drawing/2014/main" id="{D93710E3-6BBA-5C96-B990-828F7CD17186}"/>
                  </a:ext>
                </a:extLst>
              </p:cNvPr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949;p41">
                <a:extLst>
                  <a:ext uri="{FF2B5EF4-FFF2-40B4-BE49-F238E27FC236}">
                    <a16:creationId xmlns:a16="http://schemas.microsoft.com/office/drawing/2014/main" id="{87FB47D9-AD86-5F32-525F-19E2631B07D1}"/>
                  </a:ext>
                </a:extLst>
              </p:cNvPr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91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950;p41">
                <a:extLst>
                  <a:ext uri="{FF2B5EF4-FFF2-40B4-BE49-F238E27FC236}">
                    <a16:creationId xmlns:a16="http://schemas.microsoft.com/office/drawing/2014/main" id="{5D652437-9996-C75D-4109-BDC03A1B04EB}"/>
                  </a:ext>
                </a:extLst>
              </p:cNvPr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29" h="475" extrusionOk="0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951;p41">
                <a:extLst>
                  <a:ext uri="{FF2B5EF4-FFF2-40B4-BE49-F238E27FC236}">
                    <a16:creationId xmlns:a16="http://schemas.microsoft.com/office/drawing/2014/main" id="{B4E7FDC4-FD03-E694-03CA-B5FB474D52E6}"/>
                  </a:ext>
                </a:extLst>
              </p:cNvPr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9" h="970" extrusionOk="0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1" name="Google Shape;952;p41">
              <a:extLst>
                <a:ext uri="{FF2B5EF4-FFF2-40B4-BE49-F238E27FC236}">
                  <a16:creationId xmlns:a16="http://schemas.microsoft.com/office/drawing/2014/main" id="{9EF565C6-1A9E-C4AD-9FAF-7F1FD247CE35}"/>
                </a:ext>
              </a:extLst>
            </p:cNvPr>
            <p:cNvSpPr/>
            <p:nvPr/>
          </p:nvSpPr>
          <p:spPr>
            <a:xfrm>
              <a:off x="5912220" y="3661765"/>
              <a:ext cx="710598" cy="111380"/>
            </a:xfrm>
            <a:custGeom>
              <a:avLst/>
              <a:gdLst/>
              <a:ahLst/>
              <a:cxnLst/>
              <a:rect l="l" t="t" r="r" b="b"/>
              <a:pathLst>
                <a:path w="7139" h="1119" extrusionOk="0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953;p41">
              <a:extLst>
                <a:ext uri="{FF2B5EF4-FFF2-40B4-BE49-F238E27FC236}">
                  <a16:creationId xmlns:a16="http://schemas.microsoft.com/office/drawing/2014/main" id="{9CF76A7B-E13A-FD26-9B30-6587C584BC5F}"/>
                </a:ext>
              </a:extLst>
            </p:cNvPr>
            <p:cNvSpPr/>
            <p:nvPr/>
          </p:nvSpPr>
          <p:spPr>
            <a:xfrm>
              <a:off x="5912220" y="3717405"/>
              <a:ext cx="710598" cy="422526"/>
            </a:xfrm>
            <a:custGeom>
              <a:avLst/>
              <a:gdLst/>
              <a:ahLst/>
              <a:cxnLst/>
              <a:rect l="l" t="t" r="r" b="b"/>
              <a:pathLst>
                <a:path w="7139" h="4245" extrusionOk="0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954;p41">
              <a:extLst>
                <a:ext uri="{FF2B5EF4-FFF2-40B4-BE49-F238E27FC236}">
                  <a16:creationId xmlns:a16="http://schemas.microsoft.com/office/drawing/2014/main" id="{AECC6ED0-8D88-678D-68FC-E6D13FC30AE9}"/>
                </a:ext>
              </a:extLst>
            </p:cNvPr>
            <p:cNvSpPr/>
            <p:nvPr/>
          </p:nvSpPr>
          <p:spPr>
            <a:xfrm>
              <a:off x="6056551" y="3773045"/>
              <a:ext cx="413479" cy="12044"/>
            </a:xfrm>
            <a:custGeom>
              <a:avLst/>
              <a:gdLst/>
              <a:ahLst/>
              <a:cxnLst/>
              <a:rect l="l" t="t" r="r" b="b"/>
              <a:pathLst>
                <a:path w="4154" h="121" extrusionOk="0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955;p41">
              <a:extLst>
                <a:ext uri="{FF2B5EF4-FFF2-40B4-BE49-F238E27FC236}">
                  <a16:creationId xmlns:a16="http://schemas.microsoft.com/office/drawing/2014/main" id="{B2108FBF-811C-C2D6-5379-8BA3D1470605}"/>
                </a:ext>
              </a:extLst>
            </p:cNvPr>
            <p:cNvSpPr/>
            <p:nvPr/>
          </p:nvSpPr>
          <p:spPr>
            <a:xfrm>
              <a:off x="6056551" y="3834956"/>
              <a:ext cx="413479" cy="11347"/>
            </a:xfrm>
            <a:custGeom>
              <a:avLst/>
              <a:gdLst/>
              <a:ahLst/>
              <a:cxnLst/>
              <a:rect l="l" t="t" r="r" b="b"/>
              <a:pathLst>
                <a:path w="4154" h="114" extrusionOk="0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956;p41">
              <a:extLst>
                <a:ext uri="{FF2B5EF4-FFF2-40B4-BE49-F238E27FC236}">
                  <a16:creationId xmlns:a16="http://schemas.microsoft.com/office/drawing/2014/main" id="{2C9213B6-800C-5776-4550-098780CF3F61}"/>
                </a:ext>
              </a:extLst>
            </p:cNvPr>
            <p:cNvSpPr/>
            <p:nvPr/>
          </p:nvSpPr>
          <p:spPr>
            <a:xfrm>
              <a:off x="6056551" y="3893384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957;p41">
              <a:extLst>
                <a:ext uri="{FF2B5EF4-FFF2-40B4-BE49-F238E27FC236}">
                  <a16:creationId xmlns:a16="http://schemas.microsoft.com/office/drawing/2014/main" id="{02F3D5BB-B4BE-1530-5B36-06828D762212}"/>
                </a:ext>
              </a:extLst>
            </p:cNvPr>
            <p:cNvSpPr/>
            <p:nvPr/>
          </p:nvSpPr>
          <p:spPr>
            <a:xfrm>
              <a:off x="6056551" y="3951811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958;p41">
              <a:extLst>
                <a:ext uri="{FF2B5EF4-FFF2-40B4-BE49-F238E27FC236}">
                  <a16:creationId xmlns:a16="http://schemas.microsoft.com/office/drawing/2014/main" id="{6057BBAB-7DD9-1E9A-7E4D-2D7FAAD2DA90}"/>
                </a:ext>
              </a:extLst>
            </p:cNvPr>
            <p:cNvSpPr/>
            <p:nvPr/>
          </p:nvSpPr>
          <p:spPr>
            <a:xfrm>
              <a:off x="5971346" y="3748560"/>
              <a:ext cx="52954" cy="62608"/>
            </a:xfrm>
            <a:custGeom>
              <a:avLst/>
              <a:gdLst/>
              <a:ahLst/>
              <a:cxnLst/>
              <a:rect l="l" t="t" r="r" b="b"/>
              <a:pathLst>
                <a:path w="532" h="629" extrusionOk="0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959;p41">
              <a:extLst>
                <a:ext uri="{FF2B5EF4-FFF2-40B4-BE49-F238E27FC236}">
                  <a16:creationId xmlns:a16="http://schemas.microsoft.com/office/drawing/2014/main" id="{497FB5C5-8294-B020-D850-E9A77A1FAF3F}"/>
                </a:ext>
              </a:extLst>
            </p:cNvPr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1168" name="Google Shape;960;p41">
                <a:extLst>
                  <a:ext uri="{FF2B5EF4-FFF2-40B4-BE49-F238E27FC236}">
                    <a16:creationId xmlns:a16="http://schemas.microsoft.com/office/drawing/2014/main" id="{FE77A679-C372-A769-C919-C5C896BDECAF}"/>
                  </a:ext>
                </a:extLst>
              </p:cNvPr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58" extrusionOk="0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961;p41">
                <a:extLst>
                  <a:ext uri="{FF2B5EF4-FFF2-40B4-BE49-F238E27FC236}">
                    <a16:creationId xmlns:a16="http://schemas.microsoft.com/office/drawing/2014/main" id="{8D069431-7D49-3EF0-4C67-D4B98123D088}"/>
                  </a:ext>
                </a:extLst>
              </p:cNvPr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067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962;p41">
                <a:extLst>
                  <a:ext uri="{FF2B5EF4-FFF2-40B4-BE49-F238E27FC236}">
                    <a16:creationId xmlns:a16="http://schemas.microsoft.com/office/drawing/2014/main" id="{D6AC1D9B-DAFD-FC07-3F4D-009314E88591}"/>
                  </a:ext>
                </a:extLst>
              </p:cNvPr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2060" extrusionOk="0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963;p41">
                <a:extLst>
                  <a:ext uri="{FF2B5EF4-FFF2-40B4-BE49-F238E27FC236}">
                    <a16:creationId xmlns:a16="http://schemas.microsoft.com/office/drawing/2014/main" id="{3A4C0650-4A44-D2E4-8E30-49F074C64335}"/>
                  </a:ext>
                </a:extLst>
              </p:cNvPr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807" extrusionOk="0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964;p41">
                <a:extLst>
                  <a:ext uri="{FF2B5EF4-FFF2-40B4-BE49-F238E27FC236}">
                    <a16:creationId xmlns:a16="http://schemas.microsoft.com/office/drawing/2014/main" id="{DD4EDCCB-A35A-E584-9517-A1018E886A7A}"/>
                  </a:ext>
                </a:extLst>
              </p:cNvPr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06" extrusionOk="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965;p41">
                <a:extLst>
                  <a:ext uri="{FF2B5EF4-FFF2-40B4-BE49-F238E27FC236}">
                    <a16:creationId xmlns:a16="http://schemas.microsoft.com/office/drawing/2014/main" id="{FAAB5245-8DB1-CFD9-ED63-83381143051A}"/>
                  </a:ext>
                </a:extLst>
              </p:cNvPr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6995" extrusionOk="0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966;p41">
                <a:extLst>
                  <a:ext uri="{FF2B5EF4-FFF2-40B4-BE49-F238E27FC236}">
                    <a16:creationId xmlns:a16="http://schemas.microsoft.com/office/drawing/2014/main" id="{FAA0C075-53A6-3B7D-201E-173AC3F2ED2E}"/>
                  </a:ext>
                </a:extLst>
              </p:cNvPr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967;p41">
                <a:extLst>
                  <a:ext uri="{FF2B5EF4-FFF2-40B4-BE49-F238E27FC236}">
                    <a16:creationId xmlns:a16="http://schemas.microsoft.com/office/drawing/2014/main" id="{9418627E-DDCF-CFD6-BC0B-52DA90DB9A9F}"/>
                  </a:ext>
                </a:extLst>
              </p:cNvPr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avLst/>
                <a:gdLst/>
                <a:ahLst/>
                <a:cxnLst/>
                <a:rect l="l" t="t" r="r" b="b"/>
                <a:pathLst>
                  <a:path w="18012" h="57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968;p41">
                <a:extLst>
                  <a:ext uri="{FF2B5EF4-FFF2-40B4-BE49-F238E27FC236}">
                    <a16:creationId xmlns:a16="http://schemas.microsoft.com/office/drawing/2014/main" id="{1A3EB3C3-F0AB-FE32-7FC3-C7436873AF6D}"/>
                  </a:ext>
                </a:extLst>
              </p:cNvPr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969;p41">
                <a:extLst>
                  <a:ext uri="{FF2B5EF4-FFF2-40B4-BE49-F238E27FC236}">
                    <a16:creationId xmlns:a16="http://schemas.microsoft.com/office/drawing/2014/main" id="{E7558AB8-32BF-D1D5-63C9-DF483BF1BB62}"/>
                  </a:ext>
                </a:extLst>
              </p:cNvPr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859" extrusionOk="0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970;p41">
                <a:extLst>
                  <a:ext uri="{FF2B5EF4-FFF2-40B4-BE49-F238E27FC236}">
                    <a16:creationId xmlns:a16="http://schemas.microsoft.com/office/drawing/2014/main" id="{33CB8AEF-1DD8-745D-5ED1-280E0177F9FE}"/>
                  </a:ext>
                </a:extLst>
              </p:cNvPr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587" extrusionOk="0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971;p41">
                <a:extLst>
                  <a:ext uri="{FF2B5EF4-FFF2-40B4-BE49-F238E27FC236}">
                    <a16:creationId xmlns:a16="http://schemas.microsoft.com/office/drawing/2014/main" id="{F8C2B14A-9E51-A464-F2BF-20E9C581F3A9}"/>
                  </a:ext>
                </a:extLst>
              </p:cNvPr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26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972;p41">
                <a:extLst>
                  <a:ext uri="{FF2B5EF4-FFF2-40B4-BE49-F238E27FC236}">
                    <a16:creationId xmlns:a16="http://schemas.microsoft.com/office/drawing/2014/main" id="{89F07E7D-E12D-593B-738E-26E93F4CF888}"/>
                  </a:ext>
                </a:extLst>
              </p:cNvPr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412" extrusionOk="0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973;p41">
                <a:extLst>
                  <a:ext uri="{FF2B5EF4-FFF2-40B4-BE49-F238E27FC236}">
                    <a16:creationId xmlns:a16="http://schemas.microsoft.com/office/drawing/2014/main" id="{F9DF2ADA-8CDB-0278-E440-A3F824524FA1}"/>
                  </a:ext>
                </a:extLst>
              </p:cNvPr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128" extrusionOk="0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974;p41">
                <a:extLst>
                  <a:ext uri="{FF2B5EF4-FFF2-40B4-BE49-F238E27FC236}">
                    <a16:creationId xmlns:a16="http://schemas.microsoft.com/office/drawing/2014/main" id="{AE378529-1749-5942-2A7E-161B33A95EAC}"/>
                  </a:ext>
                </a:extLst>
              </p:cNvPr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607" extrusionOk="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975;p41">
                <a:extLst>
                  <a:ext uri="{FF2B5EF4-FFF2-40B4-BE49-F238E27FC236}">
                    <a16:creationId xmlns:a16="http://schemas.microsoft.com/office/drawing/2014/main" id="{2A55D6B2-1680-2F83-F8A8-9CFFBE686995}"/>
                  </a:ext>
                </a:extLst>
              </p:cNvPr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927" h="7274" extrusionOk="0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976;p41">
                <a:extLst>
                  <a:ext uri="{FF2B5EF4-FFF2-40B4-BE49-F238E27FC236}">
                    <a16:creationId xmlns:a16="http://schemas.microsoft.com/office/drawing/2014/main" id="{3BED40B8-30DC-E81D-7958-0CD9A80EB6D9}"/>
                  </a:ext>
                </a:extLst>
              </p:cNvPr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364" extrusionOk="0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977;p41">
                <a:extLst>
                  <a:ext uri="{FF2B5EF4-FFF2-40B4-BE49-F238E27FC236}">
                    <a16:creationId xmlns:a16="http://schemas.microsoft.com/office/drawing/2014/main" id="{946C99F3-EC8A-8E8A-2226-093366BC2E8B}"/>
                  </a:ext>
                </a:extLst>
              </p:cNvPr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727" extrusionOk="0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978;p41">
                <a:extLst>
                  <a:ext uri="{FF2B5EF4-FFF2-40B4-BE49-F238E27FC236}">
                    <a16:creationId xmlns:a16="http://schemas.microsoft.com/office/drawing/2014/main" id="{7D597347-C13C-5C9A-39AF-EC09F285C732}"/>
                  </a:ext>
                </a:extLst>
              </p:cNvPr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7317" extrusionOk="0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979;p41">
                <a:extLst>
                  <a:ext uri="{FF2B5EF4-FFF2-40B4-BE49-F238E27FC236}">
                    <a16:creationId xmlns:a16="http://schemas.microsoft.com/office/drawing/2014/main" id="{2CDC0B54-D8D1-439D-DDB0-777F154FFC76}"/>
                  </a:ext>
                </a:extLst>
              </p:cNvPr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594" extrusionOk="0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980;p41">
                <a:extLst>
                  <a:ext uri="{FF2B5EF4-FFF2-40B4-BE49-F238E27FC236}">
                    <a16:creationId xmlns:a16="http://schemas.microsoft.com/office/drawing/2014/main" id="{D077B544-78E7-B724-EB96-C8513B8789D8}"/>
                  </a:ext>
                </a:extLst>
              </p:cNvPr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avLst/>
                <a:gdLst/>
                <a:ahLst/>
                <a:cxnLst/>
                <a:rect l="l" t="t" r="r" b="b"/>
                <a:pathLst>
                  <a:path w="6601" h="4374" extrusionOk="0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981;p41">
                <a:extLst>
                  <a:ext uri="{FF2B5EF4-FFF2-40B4-BE49-F238E27FC236}">
                    <a16:creationId xmlns:a16="http://schemas.microsoft.com/office/drawing/2014/main" id="{15E43047-1C7C-113D-7B48-EE47A82A02BA}"/>
                  </a:ext>
                </a:extLst>
              </p:cNvPr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70" extrusionOk="0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982;p41">
                <a:extLst>
                  <a:ext uri="{FF2B5EF4-FFF2-40B4-BE49-F238E27FC236}">
                    <a16:creationId xmlns:a16="http://schemas.microsoft.com/office/drawing/2014/main" id="{85EC913E-EB35-CAFC-F79B-CC0FA1BE81A0}"/>
                  </a:ext>
                </a:extLst>
              </p:cNvPr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56" extrusionOk="0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983;p41">
                <a:extLst>
                  <a:ext uri="{FF2B5EF4-FFF2-40B4-BE49-F238E27FC236}">
                    <a16:creationId xmlns:a16="http://schemas.microsoft.com/office/drawing/2014/main" id="{2DC852AA-8431-F3C1-8CC6-52B16CCEE405}"/>
                  </a:ext>
                </a:extLst>
              </p:cNvPr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88" extrusionOk="0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984;p41">
                <a:extLst>
                  <a:ext uri="{FF2B5EF4-FFF2-40B4-BE49-F238E27FC236}">
                    <a16:creationId xmlns:a16="http://schemas.microsoft.com/office/drawing/2014/main" id="{EF872189-8CB8-152D-EFFE-2EE143095A2E}"/>
                  </a:ext>
                </a:extLst>
              </p:cNvPr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955" extrusionOk="0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985;p41">
                <a:extLst>
                  <a:ext uri="{FF2B5EF4-FFF2-40B4-BE49-F238E27FC236}">
                    <a16:creationId xmlns:a16="http://schemas.microsoft.com/office/drawing/2014/main" id="{7EAC4C99-D2AC-C7F8-199A-9BF4590F1E7E}"/>
                  </a:ext>
                </a:extLst>
              </p:cNvPr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354" extrusionOk="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986;p41">
                <a:extLst>
                  <a:ext uri="{FF2B5EF4-FFF2-40B4-BE49-F238E27FC236}">
                    <a16:creationId xmlns:a16="http://schemas.microsoft.com/office/drawing/2014/main" id="{1772AC62-3B4D-4EC9-1E92-3FA95594F72C}"/>
                  </a:ext>
                </a:extLst>
              </p:cNvPr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avLst/>
                <a:gdLst/>
                <a:ahLst/>
                <a:cxnLst/>
                <a:rect l="l" t="t" r="r" b="b"/>
                <a:pathLst>
                  <a:path w="7253" h="3242" extrusionOk="0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987;p41">
                <a:extLst>
                  <a:ext uri="{FF2B5EF4-FFF2-40B4-BE49-F238E27FC236}">
                    <a16:creationId xmlns:a16="http://schemas.microsoft.com/office/drawing/2014/main" id="{2CDF406B-8C63-B028-8120-4D6721A139C2}"/>
                  </a:ext>
                </a:extLst>
              </p:cNvPr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2" extrusionOk="0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988;p41">
                <a:extLst>
                  <a:ext uri="{FF2B5EF4-FFF2-40B4-BE49-F238E27FC236}">
                    <a16:creationId xmlns:a16="http://schemas.microsoft.com/office/drawing/2014/main" id="{81B8101A-E746-1788-2C0B-CEFC8EA54C91}"/>
                  </a:ext>
                </a:extLst>
              </p:cNvPr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03" extrusionOk="0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989;p41">
                <a:extLst>
                  <a:ext uri="{FF2B5EF4-FFF2-40B4-BE49-F238E27FC236}">
                    <a16:creationId xmlns:a16="http://schemas.microsoft.com/office/drawing/2014/main" id="{73642FB5-3791-158A-5E50-67FC855CB0AC}"/>
                  </a:ext>
                </a:extLst>
              </p:cNvPr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366" extrusionOk="0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990;p41">
                <a:extLst>
                  <a:ext uri="{FF2B5EF4-FFF2-40B4-BE49-F238E27FC236}">
                    <a16:creationId xmlns:a16="http://schemas.microsoft.com/office/drawing/2014/main" id="{F11A47F8-372B-55C6-4E19-54744DF84836}"/>
                  </a:ext>
                </a:extLst>
              </p:cNvPr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64" extrusionOk="0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991;p41">
                <a:extLst>
                  <a:ext uri="{FF2B5EF4-FFF2-40B4-BE49-F238E27FC236}">
                    <a16:creationId xmlns:a16="http://schemas.microsoft.com/office/drawing/2014/main" id="{9A5F450E-3D31-56FF-B4F8-87294C299081}"/>
                  </a:ext>
                </a:extLst>
              </p:cNvPr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0" extrusionOk="0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992;p41">
                <a:extLst>
                  <a:ext uri="{FF2B5EF4-FFF2-40B4-BE49-F238E27FC236}">
                    <a16:creationId xmlns:a16="http://schemas.microsoft.com/office/drawing/2014/main" id="{1353B53D-FE98-6ED1-873A-9CD664542665}"/>
                  </a:ext>
                </a:extLst>
              </p:cNvPr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4" extrusionOk="0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993;p41">
                <a:extLst>
                  <a:ext uri="{FF2B5EF4-FFF2-40B4-BE49-F238E27FC236}">
                    <a16:creationId xmlns:a16="http://schemas.microsoft.com/office/drawing/2014/main" id="{272269FB-95F0-6FE9-B011-A8B1996B73AD}"/>
                  </a:ext>
                </a:extLst>
              </p:cNvPr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994" extrusionOk="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994;p41">
                <a:extLst>
                  <a:ext uri="{FF2B5EF4-FFF2-40B4-BE49-F238E27FC236}">
                    <a16:creationId xmlns:a16="http://schemas.microsoft.com/office/drawing/2014/main" id="{98D42B83-16E3-5D90-A3BD-5D99213391F3}"/>
                  </a:ext>
                </a:extLst>
              </p:cNvPr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04" extrusionOk="0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995;p41">
                <a:extLst>
                  <a:ext uri="{FF2B5EF4-FFF2-40B4-BE49-F238E27FC236}">
                    <a16:creationId xmlns:a16="http://schemas.microsoft.com/office/drawing/2014/main" id="{B1CE937F-C497-8825-B1AB-25DF89E354C7}"/>
                  </a:ext>
                </a:extLst>
              </p:cNvPr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532" extrusionOk="0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996;p41">
                <a:extLst>
                  <a:ext uri="{FF2B5EF4-FFF2-40B4-BE49-F238E27FC236}">
                    <a16:creationId xmlns:a16="http://schemas.microsoft.com/office/drawing/2014/main" id="{15F14FB3-FDBB-0F82-5AE9-519A6BF4C071}"/>
                  </a:ext>
                </a:extLst>
              </p:cNvPr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444" extrusionOk="0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997;p41">
                <a:extLst>
                  <a:ext uri="{FF2B5EF4-FFF2-40B4-BE49-F238E27FC236}">
                    <a16:creationId xmlns:a16="http://schemas.microsoft.com/office/drawing/2014/main" id="{EBE60531-4038-CF4D-584B-4D3E3A570142}"/>
                  </a:ext>
                </a:extLst>
              </p:cNvPr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452" extrusionOk="0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998;p41">
                <a:extLst>
                  <a:ext uri="{FF2B5EF4-FFF2-40B4-BE49-F238E27FC236}">
                    <a16:creationId xmlns:a16="http://schemas.microsoft.com/office/drawing/2014/main" id="{76A80F4C-C026-A75D-561B-6E548DEA42C9}"/>
                  </a:ext>
                </a:extLst>
              </p:cNvPr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7" extrusionOk="0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999;p41">
                <a:extLst>
                  <a:ext uri="{FF2B5EF4-FFF2-40B4-BE49-F238E27FC236}">
                    <a16:creationId xmlns:a16="http://schemas.microsoft.com/office/drawing/2014/main" id="{04D1E93D-0C3F-7562-1B09-4ECAC2EAC5AF}"/>
                  </a:ext>
                </a:extLst>
              </p:cNvPr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13" extrusionOk="0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000;p41">
                <a:extLst>
                  <a:ext uri="{FF2B5EF4-FFF2-40B4-BE49-F238E27FC236}">
                    <a16:creationId xmlns:a16="http://schemas.microsoft.com/office/drawing/2014/main" id="{B58668D2-8D8D-9D09-36D6-3618251E8339}"/>
                  </a:ext>
                </a:extLst>
              </p:cNvPr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77" extrusionOk="0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001;p41">
                <a:extLst>
                  <a:ext uri="{FF2B5EF4-FFF2-40B4-BE49-F238E27FC236}">
                    <a16:creationId xmlns:a16="http://schemas.microsoft.com/office/drawing/2014/main" id="{C4FC3DD3-1CD4-50F8-1D83-8F715FBAE671}"/>
                  </a:ext>
                </a:extLst>
              </p:cNvPr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47" extrusionOk="0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002;p41">
                <a:extLst>
                  <a:ext uri="{FF2B5EF4-FFF2-40B4-BE49-F238E27FC236}">
                    <a16:creationId xmlns:a16="http://schemas.microsoft.com/office/drawing/2014/main" id="{02DBDBB8-6615-041D-F0DA-38D51FD45BA6}"/>
                  </a:ext>
                </a:extLst>
              </p:cNvPr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08" extrusionOk="0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003;p41">
                <a:extLst>
                  <a:ext uri="{FF2B5EF4-FFF2-40B4-BE49-F238E27FC236}">
                    <a16:creationId xmlns:a16="http://schemas.microsoft.com/office/drawing/2014/main" id="{2917EA56-2111-914C-B955-B957B4183265}"/>
                  </a:ext>
                </a:extLst>
              </p:cNvPr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63" extrusionOk="0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004;p41">
                <a:extLst>
                  <a:ext uri="{FF2B5EF4-FFF2-40B4-BE49-F238E27FC236}">
                    <a16:creationId xmlns:a16="http://schemas.microsoft.com/office/drawing/2014/main" id="{3B89533C-7123-E8D1-C766-B74C8453DE3F}"/>
                  </a:ext>
                </a:extLst>
              </p:cNvPr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avLst/>
                <a:gdLst/>
                <a:ahLst/>
                <a:cxnLst/>
                <a:rect l="l" t="t" r="r" b="b"/>
                <a:pathLst>
                  <a:path w="86" h="651" extrusionOk="0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005;p41">
                <a:extLst>
                  <a:ext uri="{FF2B5EF4-FFF2-40B4-BE49-F238E27FC236}">
                    <a16:creationId xmlns:a16="http://schemas.microsoft.com/office/drawing/2014/main" id="{2A00B9F4-E62C-09E8-DB10-394D93276877}"/>
                  </a:ext>
                </a:extLst>
              </p:cNvPr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974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006;p41">
                <a:extLst>
                  <a:ext uri="{FF2B5EF4-FFF2-40B4-BE49-F238E27FC236}">
                    <a16:creationId xmlns:a16="http://schemas.microsoft.com/office/drawing/2014/main" id="{8B90119B-D24D-214E-3B62-AAB5B33CAC80}"/>
                  </a:ext>
                </a:extLst>
              </p:cNvPr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98" extrusionOk="0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007;p41">
              <a:extLst>
                <a:ext uri="{FF2B5EF4-FFF2-40B4-BE49-F238E27FC236}">
                  <a16:creationId xmlns:a16="http://schemas.microsoft.com/office/drawing/2014/main" id="{76D2EFAF-4C47-5FAB-CFFA-8A0D3DA77CFA}"/>
                </a:ext>
              </a:extLst>
            </p:cNvPr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1130" name="Google Shape;1008;p41">
                <a:extLst>
                  <a:ext uri="{FF2B5EF4-FFF2-40B4-BE49-F238E27FC236}">
                    <a16:creationId xmlns:a16="http://schemas.microsoft.com/office/drawing/2014/main" id="{2870DC7D-CBF4-2CDA-E850-B750EC28814B}"/>
                  </a:ext>
                </a:extLst>
              </p:cNvPr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18" extrusionOk="0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009;p41">
                <a:extLst>
                  <a:ext uri="{FF2B5EF4-FFF2-40B4-BE49-F238E27FC236}">
                    <a16:creationId xmlns:a16="http://schemas.microsoft.com/office/drawing/2014/main" id="{58D4CA0B-17C7-A63C-D5D1-525FBC111EB0}"/>
                  </a:ext>
                </a:extLst>
              </p:cNvPr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18" extrusionOk="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010;p41">
                <a:extLst>
                  <a:ext uri="{FF2B5EF4-FFF2-40B4-BE49-F238E27FC236}">
                    <a16:creationId xmlns:a16="http://schemas.microsoft.com/office/drawing/2014/main" id="{685DD175-EF06-1D1E-4ED3-CD65288229F5}"/>
                  </a:ext>
                </a:extLst>
              </p:cNvPr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63" extrusionOk="0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011;p41">
                <a:extLst>
                  <a:ext uri="{FF2B5EF4-FFF2-40B4-BE49-F238E27FC236}">
                    <a16:creationId xmlns:a16="http://schemas.microsoft.com/office/drawing/2014/main" id="{73E9CB39-BD8B-15B6-06E3-5204E0BFDA54}"/>
                  </a:ext>
                </a:extLst>
              </p:cNvPr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012;p41">
                <a:extLst>
                  <a:ext uri="{FF2B5EF4-FFF2-40B4-BE49-F238E27FC236}">
                    <a16:creationId xmlns:a16="http://schemas.microsoft.com/office/drawing/2014/main" id="{CF43A6F8-DBD3-BFB8-D4C0-FE7E2D73787C}"/>
                  </a:ext>
                </a:extLst>
              </p:cNvPr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013;p41">
                <a:extLst>
                  <a:ext uri="{FF2B5EF4-FFF2-40B4-BE49-F238E27FC236}">
                    <a16:creationId xmlns:a16="http://schemas.microsoft.com/office/drawing/2014/main" id="{4F122CAF-27FE-87E5-D76E-75E62E603C43}"/>
                  </a:ext>
                </a:extLst>
              </p:cNvPr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014;p41">
                <a:extLst>
                  <a:ext uri="{FF2B5EF4-FFF2-40B4-BE49-F238E27FC236}">
                    <a16:creationId xmlns:a16="http://schemas.microsoft.com/office/drawing/2014/main" id="{36E1468E-CDC2-7EC2-CE4B-46AF1505F378}"/>
                  </a:ext>
                </a:extLst>
              </p:cNvPr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31" extrusionOk="0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015;p41">
                <a:extLst>
                  <a:ext uri="{FF2B5EF4-FFF2-40B4-BE49-F238E27FC236}">
                    <a16:creationId xmlns:a16="http://schemas.microsoft.com/office/drawing/2014/main" id="{A084A549-BB4A-CEE1-7872-6BF0BC173CD6}"/>
                  </a:ext>
                </a:extLst>
              </p:cNvPr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361" extrusionOk="0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016;p41">
                <a:extLst>
                  <a:ext uri="{FF2B5EF4-FFF2-40B4-BE49-F238E27FC236}">
                    <a16:creationId xmlns:a16="http://schemas.microsoft.com/office/drawing/2014/main" id="{FF6838E7-0DE4-7FE5-A944-EDD135C8C8D6}"/>
                  </a:ext>
                </a:extLst>
              </p:cNvPr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017;p41">
                <a:extLst>
                  <a:ext uri="{FF2B5EF4-FFF2-40B4-BE49-F238E27FC236}">
                    <a16:creationId xmlns:a16="http://schemas.microsoft.com/office/drawing/2014/main" id="{4E4DC90A-467C-0A3D-81A2-720BDDB063B7}"/>
                  </a:ext>
                </a:extLst>
              </p:cNvPr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018;p41">
                <a:extLst>
                  <a:ext uri="{FF2B5EF4-FFF2-40B4-BE49-F238E27FC236}">
                    <a16:creationId xmlns:a16="http://schemas.microsoft.com/office/drawing/2014/main" id="{1547FEA7-D5E1-D72A-2CE1-E391DEDD47B7}"/>
                  </a:ext>
                </a:extLst>
              </p:cNvPr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019;p41">
                <a:extLst>
                  <a:ext uri="{FF2B5EF4-FFF2-40B4-BE49-F238E27FC236}">
                    <a16:creationId xmlns:a16="http://schemas.microsoft.com/office/drawing/2014/main" id="{CB7CCA83-EB80-C2A5-7174-849AF4B26A6C}"/>
                  </a:ext>
                </a:extLst>
              </p:cNvPr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4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020;p41">
                <a:extLst>
                  <a:ext uri="{FF2B5EF4-FFF2-40B4-BE49-F238E27FC236}">
                    <a16:creationId xmlns:a16="http://schemas.microsoft.com/office/drawing/2014/main" id="{C6C498AA-5F8C-5102-7FE5-288110F61DE7}"/>
                  </a:ext>
                </a:extLst>
              </p:cNvPr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793" extrusionOk="0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021;p41">
                <a:extLst>
                  <a:ext uri="{FF2B5EF4-FFF2-40B4-BE49-F238E27FC236}">
                    <a16:creationId xmlns:a16="http://schemas.microsoft.com/office/drawing/2014/main" id="{A786524A-EEF0-721D-244D-9BEAD974D8B1}"/>
                  </a:ext>
                </a:extLst>
              </p:cNvPr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46" extrusionOk="0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022;p41">
                <a:extLst>
                  <a:ext uri="{FF2B5EF4-FFF2-40B4-BE49-F238E27FC236}">
                    <a16:creationId xmlns:a16="http://schemas.microsoft.com/office/drawing/2014/main" id="{B2618A91-2D5E-41D2-EE9A-AE376DC401C0}"/>
                  </a:ext>
                </a:extLst>
              </p:cNvPr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46" extrusionOk="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023;p41">
                <a:extLst>
                  <a:ext uri="{FF2B5EF4-FFF2-40B4-BE49-F238E27FC236}">
                    <a16:creationId xmlns:a16="http://schemas.microsoft.com/office/drawing/2014/main" id="{A40CEA79-AB98-9AC2-08B4-1449AEF0B9C3}"/>
                  </a:ext>
                </a:extLst>
              </p:cNvPr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360" extrusionOk="0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024;p41">
                <a:extLst>
                  <a:ext uri="{FF2B5EF4-FFF2-40B4-BE49-F238E27FC236}">
                    <a16:creationId xmlns:a16="http://schemas.microsoft.com/office/drawing/2014/main" id="{C0E58460-852B-5BFF-3947-840D267A9109}"/>
                  </a:ext>
                </a:extLst>
              </p:cNvPr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62" extrusionOk="0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025;p41">
                <a:extLst>
                  <a:ext uri="{FF2B5EF4-FFF2-40B4-BE49-F238E27FC236}">
                    <a16:creationId xmlns:a16="http://schemas.microsoft.com/office/drawing/2014/main" id="{A0C5C291-FF71-D132-1734-42764434B442}"/>
                  </a:ext>
                </a:extLst>
              </p:cNvPr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362" extrusionOk="0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026;p41">
                <a:extLst>
                  <a:ext uri="{FF2B5EF4-FFF2-40B4-BE49-F238E27FC236}">
                    <a16:creationId xmlns:a16="http://schemas.microsoft.com/office/drawing/2014/main" id="{C80DEE30-2E52-3FDF-DCEC-4F4855C10FBF}"/>
                  </a:ext>
                </a:extLst>
              </p:cNvPr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027;p41">
                <a:extLst>
                  <a:ext uri="{FF2B5EF4-FFF2-40B4-BE49-F238E27FC236}">
                    <a16:creationId xmlns:a16="http://schemas.microsoft.com/office/drawing/2014/main" id="{2620C6C4-79C7-5141-3FF1-449E51DC1BAA}"/>
                  </a:ext>
                </a:extLst>
              </p:cNvPr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028;p41">
                <a:extLst>
                  <a:ext uri="{FF2B5EF4-FFF2-40B4-BE49-F238E27FC236}">
                    <a16:creationId xmlns:a16="http://schemas.microsoft.com/office/drawing/2014/main" id="{1A467C3A-3E06-8308-9D50-D49B84B79C7F}"/>
                  </a:ext>
                </a:extLst>
              </p:cNvPr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970" extrusionOk="0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029;p41">
                <a:extLst>
                  <a:ext uri="{FF2B5EF4-FFF2-40B4-BE49-F238E27FC236}">
                    <a16:creationId xmlns:a16="http://schemas.microsoft.com/office/drawing/2014/main" id="{D06673C7-877A-60E4-D94B-F1AF54D25DC3}"/>
                  </a:ext>
                </a:extLst>
              </p:cNvPr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970" extrusionOk="0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030;p41">
                <a:extLst>
                  <a:ext uri="{FF2B5EF4-FFF2-40B4-BE49-F238E27FC236}">
                    <a16:creationId xmlns:a16="http://schemas.microsoft.com/office/drawing/2014/main" id="{940E9395-40C2-8386-03EE-8D724F181072}"/>
                  </a:ext>
                </a:extLst>
              </p:cNvPr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" extrusionOk="0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031;p41">
                <a:extLst>
                  <a:ext uri="{FF2B5EF4-FFF2-40B4-BE49-F238E27FC236}">
                    <a16:creationId xmlns:a16="http://schemas.microsoft.com/office/drawing/2014/main" id="{DF531D9C-8845-3A70-632C-7523561FD961}"/>
                  </a:ext>
                </a:extLst>
              </p:cNvPr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2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032;p41">
                <a:extLst>
                  <a:ext uri="{FF2B5EF4-FFF2-40B4-BE49-F238E27FC236}">
                    <a16:creationId xmlns:a16="http://schemas.microsoft.com/office/drawing/2014/main" id="{274E3BAE-C6AA-FA37-5480-A250020B3990}"/>
                  </a:ext>
                </a:extLst>
              </p:cNvPr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914" extrusionOk="0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033;p41">
                <a:extLst>
                  <a:ext uri="{FF2B5EF4-FFF2-40B4-BE49-F238E27FC236}">
                    <a16:creationId xmlns:a16="http://schemas.microsoft.com/office/drawing/2014/main" id="{22822C89-30AB-363B-6EEA-5F7E8182DA7A}"/>
                  </a:ext>
                </a:extLst>
              </p:cNvPr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60" extrusionOk="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034;p41">
                <a:extLst>
                  <a:ext uri="{FF2B5EF4-FFF2-40B4-BE49-F238E27FC236}">
                    <a16:creationId xmlns:a16="http://schemas.microsoft.com/office/drawing/2014/main" id="{5C7BCA9D-7DEF-F3A4-52BC-4AB90810B95A}"/>
                  </a:ext>
                </a:extLst>
              </p:cNvPr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14" extrusionOk="0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035;p41">
                <a:extLst>
                  <a:ext uri="{FF2B5EF4-FFF2-40B4-BE49-F238E27FC236}">
                    <a16:creationId xmlns:a16="http://schemas.microsoft.com/office/drawing/2014/main" id="{7262539A-E8B7-90FB-C1AE-7BF3645E3124}"/>
                  </a:ext>
                </a:extLst>
              </p:cNvPr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036;p41">
                <a:extLst>
                  <a:ext uri="{FF2B5EF4-FFF2-40B4-BE49-F238E27FC236}">
                    <a16:creationId xmlns:a16="http://schemas.microsoft.com/office/drawing/2014/main" id="{9D60DDDE-F47F-23B0-5E57-8B251981D8AE}"/>
                  </a:ext>
                </a:extLst>
              </p:cNvPr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037;p41">
                <a:extLst>
                  <a:ext uri="{FF2B5EF4-FFF2-40B4-BE49-F238E27FC236}">
                    <a16:creationId xmlns:a16="http://schemas.microsoft.com/office/drawing/2014/main" id="{B714547D-89B1-CB4B-A96E-4CF5F6C66030}"/>
                  </a:ext>
                </a:extLst>
              </p:cNvPr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811" extrusionOk="0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038;p41">
                <a:extLst>
                  <a:ext uri="{FF2B5EF4-FFF2-40B4-BE49-F238E27FC236}">
                    <a16:creationId xmlns:a16="http://schemas.microsoft.com/office/drawing/2014/main" id="{B3744936-8911-F911-7A0D-862113A03EDE}"/>
                  </a:ext>
                </a:extLst>
              </p:cNvPr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039;p41">
                <a:extLst>
                  <a:ext uri="{FF2B5EF4-FFF2-40B4-BE49-F238E27FC236}">
                    <a16:creationId xmlns:a16="http://schemas.microsoft.com/office/drawing/2014/main" id="{2F3EAF9E-A1ED-ED8D-C670-08B284F0177E}"/>
                  </a:ext>
                </a:extLst>
              </p:cNvPr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21" extrusionOk="0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040;p41">
                <a:extLst>
                  <a:ext uri="{FF2B5EF4-FFF2-40B4-BE49-F238E27FC236}">
                    <a16:creationId xmlns:a16="http://schemas.microsoft.com/office/drawing/2014/main" id="{5BA772E9-ACC3-480C-E00B-6BFEAF138709}"/>
                  </a:ext>
                </a:extLst>
              </p:cNvPr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041;p41">
                <a:extLst>
                  <a:ext uri="{FF2B5EF4-FFF2-40B4-BE49-F238E27FC236}">
                    <a16:creationId xmlns:a16="http://schemas.microsoft.com/office/drawing/2014/main" id="{A0D4906C-DC45-FC8D-DDC8-42090E421648}"/>
                  </a:ext>
                </a:extLst>
              </p:cNvPr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720" extrusionOk="0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042;p41">
                <a:extLst>
                  <a:ext uri="{FF2B5EF4-FFF2-40B4-BE49-F238E27FC236}">
                    <a16:creationId xmlns:a16="http://schemas.microsoft.com/office/drawing/2014/main" id="{53A1B62D-2555-B495-1FCC-B6DD6E3333B3}"/>
                  </a:ext>
                </a:extLst>
              </p:cNvPr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445" extrusionOk="0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043;p41">
                <a:extLst>
                  <a:ext uri="{FF2B5EF4-FFF2-40B4-BE49-F238E27FC236}">
                    <a16:creationId xmlns:a16="http://schemas.microsoft.com/office/drawing/2014/main" id="{B3B6F5E3-3EA2-E977-1DED-142F85220150}"/>
                  </a:ext>
                </a:extLst>
              </p:cNvPr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94" extrusionOk="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044;p41">
                <a:extLst>
                  <a:ext uri="{FF2B5EF4-FFF2-40B4-BE49-F238E27FC236}">
                    <a16:creationId xmlns:a16="http://schemas.microsoft.com/office/drawing/2014/main" id="{3707F688-6F32-89F3-7FBA-C2106A7AAABC}"/>
                  </a:ext>
                </a:extLst>
              </p:cNvPr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045;p41">
                <a:extLst>
                  <a:ext uri="{FF2B5EF4-FFF2-40B4-BE49-F238E27FC236}">
                    <a16:creationId xmlns:a16="http://schemas.microsoft.com/office/drawing/2014/main" id="{51A4A800-C072-9F21-0B00-7DB3E36C6129}"/>
                  </a:ext>
                </a:extLst>
              </p:cNvPr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1" extrusionOk="0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053;p42">
            <a:extLst>
              <a:ext uri="{FF2B5EF4-FFF2-40B4-BE49-F238E27FC236}">
                <a16:creationId xmlns:a16="http://schemas.microsoft.com/office/drawing/2014/main" id="{1374CEB7-1CA6-F6B2-7C7D-83998FEA2702}"/>
              </a:ext>
            </a:extLst>
          </p:cNvPr>
          <p:cNvSpPr/>
          <p:nvPr/>
        </p:nvSpPr>
        <p:spPr>
          <a:xfrm>
            <a:off x="355689" y="361733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29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>
          <a:extLst>
            <a:ext uri="{FF2B5EF4-FFF2-40B4-BE49-F238E27FC236}">
              <a16:creationId xmlns:a16="http://schemas.microsoft.com/office/drawing/2014/main" id="{DB5487F5-E3DB-C43F-F64E-83D9ADBF5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2">
            <a:extLst>
              <a:ext uri="{FF2B5EF4-FFF2-40B4-BE49-F238E27FC236}">
                <a16:creationId xmlns:a16="http://schemas.microsoft.com/office/drawing/2014/main" id="{06A5846B-A111-9370-7C7B-80A203D414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Overview</a:t>
            </a:r>
            <a:endParaRPr dirty="0"/>
          </a:p>
        </p:txBody>
      </p:sp>
      <p:sp>
        <p:nvSpPr>
          <p:cNvPr id="1052" name="Google Shape;1052;p42">
            <a:extLst>
              <a:ext uri="{FF2B5EF4-FFF2-40B4-BE49-F238E27FC236}">
                <a16:creationId xmlns:a16="http://schemas.microsoft.com/office/drawing/2014/main" id="{1A8AD2DB-2522-2D97-C12F-AE53B29F860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961" y="1014945"/>
            <a:ext cx="4578772" cy="3112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project implements a Java-native structural indexing system for JSON parsing, inspired by the high-performance C++ system, Pison.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eliminates the need for full deserialization by constructing SIMD-accelerated structural indices directly from raw JSON input.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system leverages Java’s Vector API, off-heap memory via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sun.misc.Unsafe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ForkJoinPool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-based parallelism for scalability and low-latency execution.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goal is to deliver a high-throughput, memory-efficient, and portable solution suitable for enterprise-grade Java environments without relying on JNI.</a:t>
            </a:r>
          </a:p>
        </p:txBody>
      </p:sp>
      <p:grpSp>
        <p:nvGrpSpPr>
          <p:cNvPr id="1054" name="Google Shape;1054;p42">
            <a:extLst>
              <a:ext uri="{FF2B5EF4-FFF2-40B4-BE49-F238E27FC236}">
                <a16:creationId xmlns:a16="http://schemas.microsoft.com/office/drawing/2014/main" id="{767E8039-4402-F690-E0B1-F976FC0E725E}"/>
              </a:ext>
            </a:extLst>
          </p:cNvPr>
          <p:cNvGrpSpPr/>
          <p:nvPr/>
        </p:nvGrpSpPr>
        <p:grpSpPr>
          <a:xfrm>
            <a:off x="1127880" y="4474905"/>
            <a:ext cx="1184014" cy="258193"/>
            <a:chOff x="3734768" y="858742"/>
            <a:chExt cx="1184014" cy="258193"/>
          </a:xfrm>
        </p:grpSpPr>
        <p:grpSp>
          <p:nvGrpSpPr>
            <p:cNvPr id="1055" name="Google Shape;1055;p42">
              <a:extLst>
                <a:ext uri="{FF2B5EF4-FFF2-40B4-BE49-F238E27FC236}">
                  <a16:creationId xmlns:a16="http://schemas.microsoft.com/office/drawing/2014/main" id="{422812BA-DCD8-F192-88F3-F805A2989EB2}"/>
                </a:ext>
              </a:extLst>
            </p:cNvPr>
            <p:cNvGrpSpPr/>
            <p:nvPr/>
          </p:nvGrpSpPr>
          <p:grpSpPr>
            <a:xfrm>
              <a:off x="3734768" y="858742"/>
              <a:ext cx="1184014" cy="258193"/>
              <a:chOff x="4002795" y="1877329"/>
              <a:chExt cx="345546" cy="75352"/>
            </a:xfrm>
          </p:grpSpPr>
          <p:sp>
            <p:nvSpPr>
              <p:cNvPr id="1056" name="Google Shape;1056;p42">
                <a:extLst>
                  <a:ext uri="{FF2B5EF4-FFF2-40B4-BE49-F238E27FC236}">
                    <a16:creationId xmlns:a16="http://schemas.microsoft.com/office/drawing/2014/main" id="{4F0CFD07-E056-3157-4FFB-7119D1DCC5A3}"/>
                  </a:ext>
                </a:extLst>
              </p:cNvPr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2">
                <a:extLst>
                  <a:ext uri="{FF2B5EF4-FFF2-40B4-BE49-F238E27FC236}">
                    <a16:creationId xmlns:a16="http://schemas.microsoft.com/office/drawing/2014/main" id="{4BF88C44-DD85-964C-FF5E-6DFDCEF412DF}"/>
                  </a:ext>
                </a:extLst>
              </p:cNvPr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2">
                <a:extLst>
                  <a:ext uri="{FF2B5EF4-FFF2-40B4-BE49-F238E27FC236}">
                    <a16:creationId xmlns:a16="http://schemas.microsoft.com/office/drawing/2014/main" id="{B5B3B955-6124-EC69-C109-D7C3DA56141F}"/>
                  </a:ext>
                </a:extLst>
              </p:cNvPr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2">
                <a:extLst>
                  <a:ext uri="{FF2B5EF4-FFF2-40B4-BE49-F238E27FC236}">
                    <a16:creationId xmlns:a16="http://schemas.microsoft.com/office/drawing/2014/main" id="{6488BD39-A5DE-30C4-C967-E2ACEAF91CC6}"/>
                  </a:ext>
                </a:extLst>
              </p:cNvPr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2">
                <a:extLst>
                  <a:ext uri="{FF2B5EF4-FFF2-40B4-BE49-F238E27FC236}">
                    <a16:creationId xmlns:a16="http://schemas.microsoft.com/office/drawing/2014/main" id="{F2D514EC-2D4A-D93D-17AA-A30AE7D110B6}"/>
                  </a:ext>
                </a:extLst>
              </p:cNvPr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2">
                <a:extLst>
                  <a:ext uri="{FF2B5EF4-FFF2-40B4-BE49-F238E27FC236}">
                    <a16:creationId xmlns:a16="http://schemas.microsoft.com/office/drawing/2014/main" id="{14A95AE1-01E2-6668-9220-F39A58F7DB14}"/>
                  </a:ext>
                </a:extLst>
              </p:cNvPr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42">
              <a:extLst>
                <a:ext uri="{FF2B5EF4-FFF2-40B4-BE49-F238E27FC236}">
                  <a16:creationId xmlns:a16="http://schemas.microsoft.com/office/drawing/2014/main" id="{6B429190-2445-5DC1-773C-F68C2E09940B}"/>
                </a:ext>
              </a:extLst>
            </p:cNvPr>
            <p:cNvGrpSpPr/>
            <p:nvPr/>
          </p:nvGrpSpPr>
          <p:grpSpPr>
            <a:xfrm>
              <a:off x="3990034" y="875479"/>
              <a:ext cx="568881" cy="224795"/>
              <a:chOff x="300879" y="4170864"/>
              <a:chExt cx="505357" cy="199693"/>
            </a:xfrm>
          </p:grpSpPr>
          <p:sp>
            <p:nvSpPr>
              <p:cNvPr id="1063" name="Google Shape;1063;p42">
                <a:extLst>
                  <a:ext uri="{FF2B5EF4-FFF2-40B4-BE49-F238E27FC236}">
                    <a16:creationId xmlns:a16="http://schemas.microsoft.com/office/drawing/2014/main" id="{E8929BFF-C178-D767-6A7F-666F79682156}"/>
                  </a:ext>
                </a:extLst>
              </p:cNvPr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2">
                <a:extLst>
                  <a:ext uri="{FF2B5EF4-FFF2-40B4-BE49-F238E27FC236}">
                    <a16:creationId xmlns:a16="http://schemas.microsoft.com/office/drawing/2014/main" id="{45BDC4B8-B5EE-5463-A869-CFA41BEAB3A9}"/>
                  </a:ext>
                </a:extLst>
              </p:cNvPr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2">
                <a:extLst>
                  <a:ext uri="{FF2B5EF4-FFF2-40B4-BE49-F238E27FC236}">
                    <a16:creationId xmlns:a16="http://schemas.microsoft.com/office/drawing/2014/main" id="{943E26D0-C7A4-2121-598E-CD38946D21EA}"/>
                  </a:ext>
                </a:extLst>
              </p:cNvPr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2">
                <a:extLst>
                  <a:ext uri="{FF2B5EF4-FFF2-40B4-BE49-F238E27FC236}">
                    <a16:creationId xmlns:a16="http://schemas.microsoft.com/office/drawing/2014/main" id="{E71D468E-064F-3BF4-257D-E23CB7183B1B}"/>
                  </a:ext>
                </a:extLst>
              </p:cNvPr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2">
                <a:extLst>
                  <a:ext uri="{FF2B5EF4-FFF2-40B4-BE49-F238E27FC236}">
                    <a16:creationId xmlns:a16="http://schemas.microsoft.com/office/drawing/2014/main" id="{5210734F-90B0-4A8C-FDC2-A0194DEECDE7}"/>
                  </a:ext>
                </a:extLst>
              </p:cNvPr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2">
                <a:extLst>
                  <a:ext uri="{FF2B5EF4-FFF2-40B4-BE49-F238E27FC236}">
                    <a16:creationId xmlns:a16="http://schemas.microsoft.com/office/drawing/2014/main" id="{7C4C6CA2-93AE-3657-748B-3D29ED3CD797}"/>
                  </a:ext>
                </a:extLst>
              </p:cNvPr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2">
                <a:extLst>
                  <a:ext uri="{FF2B5EF4-FFF2-40B4-BE49-F238E27FC236}">
                    <a16:creationId xmlns:a16="http://schemas.microsoft.com/office/drawing/2014/main" id="{61FDF80A-7673-7A5F-33A0-C7E7F3985F37}"/>
                  </a:ext>
                </a:extLst>
              </p:cNvPr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2">
                <a:extLst>
                  <a:ext uri="{FF2B5EF4-FFF2-40B4-BE49-F238E27FC236}">
                    <a16:creationId xmlns:a16="http://schemas.microsoft.com/office/drawing/2014/main" id="{CA8F5BAC-BCB6-E77B-F02E-94AB82A6A8BB}"/>
                  </a:ext>
                </a:extLst>
              </p:cNvPr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053;p42">
            <a:extLst>
              <a:ext uri="{FF2B5EF4-FFF2-40B4-BE49-F238E27FC236}">
                <a16:creationId xmlns:a16="http://schemas.microsoft.com/office/drawing/2014/main" id="{73C8B801-3947-30BD-AA02-FCCFF71DFFD3}"/>
              </a:ext>
            </a:extLst>
          </p:cNvPr>
          <p:cNvSpPr/>
          <p:nvPr/>
        </p:nvSpPr>
        <p:spPr>
          <a:xfrm>
            <a:off x="355689" y="361733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036;p55">
            <a:extLst>
              <a:ext uri="{FF2B5EF4-FFF2-40B4-BE49-F238E27FC236}">
                <a16:creationId xmlns:a16="http://schemas.microsoft.com/office/drawing/2014/main" id="{3AD10106-D46F-8310-F2FA-5207FE8275EB}"/>
              </a:ext>
            </a:extLst>
          </p:cNvPr>
          <p:cNvGrpSpPr/>
          <p:nvPr/>
        </p:nvGrpSpPr>
        <p:grpSpPr>
          <a:xfrm>
            <a:off x="5289418" y="775458"/>
            <a:ext cx="3285957" cy="3592583"/>
            <a:chOff x="5144825" y="1038383"/>
            <a:chExt cx="3285957" cy="3592583"/>
          </a:xfrm>
        </p:grpSpPr>
        <p:sp>
          <p:nvSpPr>
            <p:cNvPr id="4" name="Google Shape;2037;p55">
              <a:extLst>
                <a:ext uri="{FF2B5EF4-FFF2-40B4-BE49-F238E27FC236}">
                  <a16:creationId xmlns:a16="http://schemas.microsoft.com/office/drawing/2014/main" id="{12C8F1AD-632A-F78C-2F11-93ECA98B31D4}"/>
                </a:ext>
              </a:extLst>
            </p:cNvPr>
            <p:cNvSpPr/>
            <p:nvPr/>
          </p:nvSpPr>
          <p:spPr>
            <a:xfrm rot="-3555095">
              <a:off x="6419648" y="1218881"/>
              <a:ext cx="901295" cy="846266"/>
            </a:xfrm>
            <a:custGeom>
              <a:avLst/>
              <a:gdLst/>
              <a:ahLst/>
              <a:cxnLst/>
              <a:rect l="l" t="t" r="r" b="b"/>
              <a:pathLst>
                <a:path w="13414" h="12595" extrusionOk="0">
                  <a:moveTo>
                    <a:pt x="6393" y="1"/>
                  </a:moveTo>
                  <a:cubicBezTo>
                    <a:pt x="6010" y="1"/>
                    <a:pt x="5626" y="38"/>
                    <a:pt x="5242" y="124"/>
                  </a:cubicBezTo>
                  <a:cubicBezTo>
                    <a:pt x="2766" y="598"/>
                    <a:pt x="354" y="2515"/>
                    <a:pt x="177" y="5048"/>
                  </a:cubicBezTo>
                  <a:cubicBezTo>
                    <a:pt x="0" y="7821"/>
                    <a:pt x="3063" y="10064"/>
                    <a:pt x="5129" y="11330"/>
                  </a:cubicBezTo>
                  <a:cubicBezTo>
                    <a:pt x="6309" y="12076"/>
                    <a:pt x="7558" y="12595"/>
                    <a:pt x="8729" y="12595"/>
                  </a:cubicBezTo>
                  <a:cubicBezTo>
                    <a:pt x="9868" y="12595"/>
                    <a:pt x="10932" y="12105"/>
                    <a:pt x="11786" y="10856"/>
                  </a:cubicBezTo>
                  <a:cubicBezTo>
                    <a:pt x="13144" y="8854"/>
                    <a:pt x="13413" y="6137"/>
                    <a:pt x="12409" y="3959"/>
                  </a:cubicBezTo>
                  <a:cubicBezTo>
                    <a:pt x="11404" y="1751"/>
                    <a:pt x="9169" y="160"/>
                    <a:pt x="6749" y="11"/>
                  </a:cubicBezTo>
                  <a:cubicBezTo>
                    <a:pt x="6631" y="4"/>
                    <a:pt x="6512" y="1"/>
                    <a:pt x="6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38;p55">
              <a:extLst>
                <a:ext uri="{FF2B5EF4-FFF2-40B4-BE49-F238E27FC236}">
                  <a16:creationId xmlns:a16="http://schemas.microsoft.com/office/drawing/2014/main" id="{B0EB7FD6-C106-D9EA-4F2A-E403B180CC89}"/>
                </a:ext>
              </a:extLst>
            </p:cNvPr>
            <p:cNvSpPr/>
            <p:nvPr/>
          </p:nvSpPr>
          <p:spPr>
            <a:xfrm>
              <a:off x="5144825" y="2073759"/>
              <a:ext cx="2877597" cy="2371834"/>
            </a:xfrm>
            <a:custGeom>
              <a:avLst/>
              <a:gdLst/>
              <a:ahLst/>
              <a:cxnLst/>
              <a:rect l="l" t="t" r="r" b="b"/>
              <a:pathLst>
                <a:path w="42568" h="35085" extrusionOk="0">
                  <a:moveTo>
                    <a:pt x="28184" y="1"/>
                  </a:moveTo>
                  <a:cubicBezTo>
                    <a:pt x="27147" y="1"/>
                    <a:pt x="26108" y="74"/>
                    <a:pt x="25087" y="208"/>
                  </a:cubicBezTo>
                  <a:cubicBezTo>
                    <a:pt x="23049" y="477"/>
                    <a:pt x="21019" y="979"/>
                    <a:pt x="19130" y="1771"/>
                  </a:cubicBezTo>
                  <a:cubicBezTo>
                    <a:pt x="14857" y="3603"/>
                    <a:pt x="12530" y="8343"/>
                    <a:pt x="9049" y="11237"/>
                  </a:cubicBezTo>
                  <a:cubicBezTo>
                    <a:pt x="6750" y="13118"/>
                    <a:pt x="3920" y="13918"/>
                    <a:pt x="2357" y="16514"/>
                  </a:cubicBezTo>
                  <a:cubicBezTo>
                    <a:pt x="616" y="19344"/>
                    <a:pt x="1" y="22527"/>
                    <a:pt x="1182" y="25739"/>
                  </a:cubicBezTo>
                  <a:cubicBezTo>
                    <a:pt x="1239" y="25824"/>
                    <a:pt x="1267" y="25944"/>
                    <a:pt x="1296" y="26065"/>
                  </a:cubicBezTo>
                  <a:cubicBezTo>
                    <a:pt x="2654" y="29276"/>
                    <a:pt x="5484" y="31752"/>
                    <a:pt x="8695" y="33167"/>
                  </a:cubicBezTo>
                  <a:cubicBezTo>
                    <a:pt x="11999" y="34639"/>
                    <a:pt x="15685" y="35049"/>
                    <a:pt x="19279" y="35084"/>
                  </a:cubicBezTo>
                  <a:cubicBezTo>
                    <a:pt x="22519" y="35084"/>
                    <a:pt x="25822" y="34759"/>
                    <a:pt x="28624" y="33167"/>
                  </a:cubicBezTo>
                  <a:cubicBezTo>
                    <a:pt x="31807" y="31335"/>
                    <a:pt x="32097" y="28951"/>
                    <a:pt x="33307" y="25916"/>
                  </a:cubicBezTo>
                  <a:cubicBezTo>
                    <a:pt x="34340" y="23320"/>
                    <a:pt x="36936" y="21403"/>
                    <a:pt x="38641" y="19280"/>
                  </a:cubicBezTo>
                  <a:cubicBezTo>
                    <a:pt x="41032" y="16337"/>
                    <a:pt x="42567" y="12411"/>
                    <a:pt x="41683" y="8697"/>
                  </a:cubicBezTo>
                  <a:cubicBezTo>
                    <a:pt x="40884" y="5400"/>
                    <a:pt x="38231" y="2719"/>
                    <a:pt x="35104" y="1333"/>
                  </a:cubicBezTo>
                  <a:cubicBezTo>
                    <a:pt x="32933" y="387"/>
                    <a:pt x="30559" y="1"/>
                    <a:pt x="28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039;p55">
              <a:extLst>
                <a:ext uri="{FF2B5EF4-FFF2-40B4-BE49-F238E27FC236}">
                  <a16:creationId xmlns:a16="http://schemas.microsoft.com/office/drawing/2014/main" id="{7148326C-D532-B386-1E7B-08E47A58DBC3}"/>
                </a:ext>
              </a:extLst>
            </p:cNvPr>
            <p:cNvGrpSpPr/>
            <p:nvPr/>
          </p:nvGrpSpPr>
          <p:grpSpPr>
            <a:xfrm>
              <a:off x="5330089" y="1598020"/>
              <a:ext cx="3100693" cy="3032946"/>
              <a:chOff x="-1555436" y="1598020"/>
              <a:chExt cx="3100693" cy="3032946"/>
            </a:xfrm>
          </p:grpSpPr>
          <p:sp>
            <p:nvSpPr>
              <p:cNvPr id="7" name="Google Shape;2040;p55">
                <a:extLst>
                  <a:ext uri="{FF2B5EF4-FFF2-40B4-BE49-F238E27FC236}">
                    <a16:creationId xmlns:a16="http://schemas.microsoft.com/office/drawing/2014/main" id="{F95EAA7D-C9D0-D2C4-1183-CE55892110FB}"/>
                  </a:ext>
                </a:extLst>
              </p:cNvPr>
              <p:cNvSpPr/>
              <p:nvPr/>
            </p:nvSpPr>
            <p:spPr>
              <a:xfrm>
                <a:off x="1341956" y="1656451"/>
                <a:ext cx="185693" cy="185693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2" extrusionOk="0">
                    <a:moveTo>
                      <a:pt x="1" y="1"/>
                    </a:moveTo>
                    <a:lnTo>
                      <a:pt x="1" y="1391"/>
                    </a:lnTo>
                    <a:lnTo>
                      <a:pt x="1391" y="1391"/>
                    </a:lnTo>
                    <a:lnTo>
                      <a:pt x="13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041;p55">
                <a:extLst>
                  <a:ext uri="{FF2B5EF4-FFF2-40B4-BE49-F238E27FC236}">
                    <a16:creationId xmlns:a16="http://schemas.microsoft.com/office/drawing/2014/main" id="{78356622-70B6-1400-A958-1ABAD7100C0B}"/>
                  </a:ext>
                </a:extLst>
              </p:cNvPr>
              <p:cNvSpPr/>
              <p:nvPr/>
            </p:nvSpPr>
            <p:spPr>
              <a:xfrm>
                <a:off x="1341956" y="1956213"/>
                <a:ext cx="185693" cy="182091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65" extrusionOk="0">
                    <a:moveTo>
                      <a:pt x="1" y="1"/>
                    </a:moveTo>
                    <a:lnTo>
                      <a:pt x="1" y="1365"/>
                    </a:lnTo>
                    <a:lnTo>
                      <a:pt x="1391" y="1365"/>
                    </a:lnTo>
                    <a:lnTo>
                      <a:pt x="13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042;p55">
                <a:extLst>
                  <a:ext uri="{FF2B5EF4-FFF2-40B4-BE49-F238E27FC236}">
                    <a16:creationId xmlns:a16="http://schemas.microsoft.com/office/drawing/2014/main" id="{ABE093E2-7B9F-3967-78DD-5CC01D7EC6CB}"/>
                  </a:ext>
                </a:extLst>
              </p:cNvPr>
              <p:cNvSpPr/>
              <p:nvPr/>
            </p:nvSpPr>
            <p:spPr>
              <a:xfrm>
                <a:off x="1341956" y="2276518"/>
                <a:ext cx="185693" cy="182758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70" extrusionOk="0">
                    <a:moveTo>
                      <a:pt x="1" y="0"/>
                    </a:moveTo>
                    <a:lnTo>
                      <a:pt x="1" y="1369"/>
                    </a:lnTo>
                    <a:lnTo>
                      <a:pt x="1391" y="1369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43;p55">
                <a:extLst>
                  <a:ext uri="{FF2B5EF4-FFF2-40B4-BE49-F238E27FC236}">
                    <a16:creationId xmlns:a16="http://schemas.microsoft.com/office/drawing/2014/main" id="{C721B470-C44D-DEA6-36D5-E6AE9F10CF6D}"/>
                  </a:ext>
                </a:extLst>
              </p:cNvPr>
              <p:cNvSpPr/>
              <p:nvPr/>
            </p:nvSpPr>
            <p:spPr>
              <a:xfrm>
                <a:off x="1274321" y="2217954"/>
                <a:ext cx="197565" cy="196898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476" extrusionOk="0">
                    <a:moveTo>
                      <a:pt x="1391" y="90"/>
                    </a:moveTo>
                    <a:lnTo>
                      <a:pt x="1391" y="1364"/>
                    </a:lnTo>
                    <a:lnTo>
                      <a:pt x="111" y="1364"/>
                    </a:lnTo>
                    <a:lnTo>
                      <a:pt x="111" y="90"/>
                    </a:lnTo>
                    <a:close/>
                    <a:moveTo>
                      <a:pt x="0" y="0"/>
                    </a:moveTo>
                    <a:lnTo>
                      <a:pt x="0" y="1475"/>
                    </a:lnTo>
                    <a:lnTo>
                      <a:pt x="1480" y="1475"/>
                    </a:lnTo>
                    <a:lnTo>
                      <a:pt x="1480" y="1433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44;p55">
                <a:extLst>
                  <a:ext uri="{FF2B5EF4-FFF2-40B4-BE49-F238E27FC236}">
                    <a16:creationId xmlns:a16="http://schemas.microsoft.com/office/drawing/2014/main" id="{CC409888-D648-4C09-F966-3A06CCC26A9A}"/>
                  </a:ext>
                </a:extLst>
              </p:cNvPr>
              <p:cNvSpPr/>
              <p:nvPr/>
            </p:nvSpPr>
            <p:spPr>
              <a:xfrm>
                <a:off x="1274321" y="1598020"/>
                <a:ext cx="197565" cy="196898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476" extrusionOk="0">
                    <a:moveTo>
                      <a:pt x="1391" y="111"/>
                    </a:moveTo>
                    <a:lnTo>
                      <a:pt x="1391" y="1385"/>
                    </a:lnTo>
                    <a:lnTo>
                      <a:pt x="111" y="1385"/>
                    </a:lnTo>
                    <a:lnTo>
                      <a:pt x="111" y="111"/>
                    </a:lnTo>
                    <a:close/>
                    <a:moveTo>
                      <a:pt x="0" y="0"/>
                    </a:moveTo>
                    <a:lnTo>
                      <a:pt x="0" y="1475"/>
                    </a:lnTo>
                    <a:lnTo>
                      <a:pt x="1480" y="1475"/>
                    </a:lnTo>
                    <a:lnTo>
                      <a:pt x="1480" y="1433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45;p55">
                <a:extLst>
                  <a:ext uri="{FF2B5EF4-FFF2-40B4-BE49-F238E27FC236}">
                    <a16:creationId xmlns:a16="http://schemas.microsoft.com/office/drawing/2014/main" id="{7A061C78-4322-CCA4-9644-156ADA15723A}"/>
                  </a:ext>
                </a:extLst>
              </p:cNvPr>
              <p:cNvSpPr/>
              <p:nvPr/>
            </p:nvSpPr>
            <p:spPr>
              <a:xfrm>
                <a:off x="1274321" y="1900583"/>
                <a:ext cx="197565" cy="196898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476" extrusionOk="0">
                    <a:moveTo>
                      <a:pt x="1391" y="111"/>
                    </a:moveTo>
                    <a:lnTo>
                      <a:pt x="1391" y="1385"/>
                    </a:lnTo>
                    <a:lnTo>
                      <a:pt x="111" y="1385"/>
                    </a:lnTo>
                    <a:lnTo>
                      <a:pt x="111" y="111"/>
                    </a:lnTo>
                    <a:close/>
                    <a:moveTo>
                      <a:pt x="0" y="0"/>
                    </a:moveTo>
                    <a:lnTo>
                      <a:pt x="0" y="1475"/>
                    </a:lnTo>
                    <a:lnTo>
                      <a:pt x="1480" y="1475"/>
                    </a:lnTo>
                    <a:lnTo>
                      <a:pt x="1480" y="1433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46;p55">
                <a:extLst>
                  <a:ext uri="{FF2B5EF4-FFF2-40B4-BE49-F238E27FC236}">
                    <a16:creationId xmlns:a16="http://schemas.microsoft.com/office/drawing/2014/main" id="{6FE185BE-9EAE-56BD-BD9A-49E7B2959311}"/>
                  </a:ext>
                </a:extLst>
              </p:cNvPr>
              <p:cNvSpPr/>
              <p:nvPr/>
            </p:nvSpPr>
            <p:spPr>
              <a:xfrm>
                <a:off x="1306738" y="1882973"/>
                <a:ext cx="238519" cy="18489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86" extrusionOk="0">
                    <a:moveTo>
                      <a:pt x="1608" y="0"/>
                    </a:moveTo>
                    <a:lnTo>
                      <a:pt x="529" y="1079"/>
                    </a:lnTo>
                    <a:lnTo>
                      <a:pt x="154" y="682"/>
                    </a:lnTo>
                    <a:lnTo>
                      <a:pt x="0" y="857"/>
                    </a:lnTo>
                    <a:lnTo>
                      <a:pt x="529" y="1385"/>
                    </a:lnTo>
                    <a:lnTo>
                      <a:pt x="1787" y="153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2047;p55">
                <a:extLst>
                  <a:ext uri="{FF2B5EF4-FFF2-40B4-BE49-F238E27FC236}">
                    <a16:creationId xmlns:a16="http://schemas.microsoft.com/office/drawing/2014/main" id="{345815DF-84AF-3C06-4A97-E9C721D3E52B}"/>
                  </a:ext>
                </a:extLst>
              </p:cNvPr>
              <p:cNvGrpSpPr/>
              <p:nvPr/>
            </p:nvGrpSpPr>
            <p:grpSpPr>
              <a:xfrm>
                <a:off x="-1555436" y="1703645"/>
                <a:ext cx="2836149" cy="2927321"/>
                <a:chOff x="-1555436" y="1703645"/>
                <a:chExt cx="2836149" cy="2927321"/>
              </a:xfrm>
            </p:grpSpPr>
            <p:grpSp>
              <p:nvGrpSpPr>
                <p:cNvPr id="15" name="Google Shape;2048;p55">
                  <a:extLst>
                    <a:ext uri="{FF2B5EF4-FFF2-40B4-BE49-F238E27FC236}">
                      <a16:creationId xmlns:a16="http://schemas.microsoft.com/office/drawing/2014/main" id="{48546399-5FCB-6736-DCF0-D994676E5711}"/>
                    </a:ext>
                  </a:extLst>
                </p:cNvPr>
                <p:cNvGrpSpPr/>
                <p:nvPr/>
              </p:nvGrpSpPr>
              <p:grpSpPr>
                <a:xfrm>
                  <a:off x="-1555436" y="3240638"/>
                  <a:ext cx="2692344" cy="1390329"/>
                  <a:chOff x="-1555436" y="3240638"/>
                  <a:chExt cx="2692344" cy="1390329"/>
                </a:xfrm>
              </p:grpSpPr>
              <p:sp>
                <p:nvSpPr>
                  <p:cNvPr id="50" name="Google Shape;2049;p55">
                    <a:extLst>
                      <a:ext uri="{FF2B5EF4-FFF2-40B4-BE49-F238E27FC236}">
                        <a16:creationId xmlns:a16="http://schemas.microsoft.com/office/drawing/2014/main" id="{161CB781-F96F-BF79-C93D-C967800114EE}"/>
                      </a:ext>
                    </a:extLst>
                  </p:cNvPr>
                  <p:cNvSpPr/>
                  <p:nvPr/>
                </p:nvSpPr>
                <p:spPr>
                  <a:xfrm>
                    <a:off x="296072" y="4060145"/>
                    <a:ext cx="699683" cy="65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5" h="488" extrusionOk="0">
                        <a:moveTo>
                          <a:pt x="0" y="1"/>
                        </a:moveTo>
                        <a:lnTo>
                          <a:pt x="0" y="487"/>
                        </a:lnTo>
                        <a:lnTo>
                          <a:pt x="5245" y="487"/>
                        </a:lnTo>
                        <a:lnTo>
                          <a:pt x="524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2050;p55">
                    <a:extLst>
                      <a:ext uri="{FF2B5EF4-FFF2-40B4-BE49-F238E27FC236}">
                        <a16:creationId xmlns:a16="http://schemas.microsoft.com/office/drawing/2014/main" id="{5A06B735-778C-5179-1B81-DCAC0630DEEB}"/>
                      </a:ext>
                    </a:extLst>
                  </p:cNvPr>
                  <p:cNvSpPr/>
                  <p:nvPr/>
                </p:nvSpPr>
                <p:spPr>
                  <a:xfrm>
                    <a:off x="886383" y="4122312"/>
                    <a:ext cx="250525" cy="508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3813" extrusionOk="0">
                        <a:moveTo>
                          <a:pt x="90" y="0"/>
                        </a:moveTo>
                        <a:lnTo>
                          <a:pt x="0" y="42"/>
                        </a:lnTo>
                        <a:lnTo>
                          <a:pt x="1787" y="3812"/>
                        </a:lnTo>
                        <a:lnTo>
                          <a:pt x="1877" y="3764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2051;p55">
                    <a:extLst>
                      <a:ext uri="{FF2B5EF4-FFF2-40B4-BE49-F238E27FC236}">
                        <a16:creationId xmlns:a16="http://schemas.microsoft.com/office/drawing/2014/main" id="{F8E5C4FD-E1CC-437B-3CC5-A735D9CE9207}"/>
                      </a:ext>
                    </a:extLst>
                  </p:cNvPr>
                  <p:cNvSpPr/>
                  <p:nvPr/>
                </p:nvSpPr>
                <p:spPr>
                  <a:xfrm>
                    <a:off x="233906" y="4271726"/>
                    <a:ext cx="737835" cy="32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1" h="245" extrusionOk="0">
                        <a:moveTo>
                          <a:pt x="1" y="1"/>
                        </a:moveTo>
                        <a:lnTo>
                          <a:pt x="1" y="91"/>
                        </a:lnTo>
                        <a:lnTo>
                          <a:pt x="5510" y="244"/>
                        </a:lnTo>
                        <a:lnTo>
                          <a:pt x="5531" y="133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2052;p55">
                    <a:extLst>
                      <a:ext uri="{FF2B5EF4-FFF2-40B4-BE49-F238E27FC236}">
                        <a16:creationId xmlns:a16="http://schemas.microsoft.com/office/drawing/2014/main" id="{267EF863-B015-A818-6FD8-29B78F7D5036}"/>
                      </a:ext>
                    </a:extLst>
                  </p:cNvPr>
                  <p:cNvSpPr/>
                  <p:nvPr/>
                </p:nvSpPr>
                <p:spPr>
                  <a:xfrm>
                    <a:off x="233906" y="4483440"/>
                    <a:ext cx="846556" cy="35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6" h="265" extrusionOk="0">
                        <a:moveTo>
                          <a:pt x="1" y="0"/>
                        </a:moveTo>
                        <a:lnTo>
                          <a:pt x="1" y="111"/>
                        </a:lnTo>
                        <a:lnTo>
                          <a:pt x="6345" y="264"/>
                        </a:lnTo>
                        <a:lnTo>
                          <a:pt x="6345" y="15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2053;p55">
                    <a:extLst>
                      <a:ext uri="{FF2B5EF4-FFF2-40B4-BE49-F238E27FC236}">
                        <a16:creationId xmlns:a16="http://schemas.microsoft.com/office/drawing/2014/main" id="{0CD2296A-388D-B5B6-3DEA-095352FC7CBD}"/>
                      </a:ext>
                    </a:extLst>
                  </p:cNvPr>
                  <p:cNvSpPr/>
                  <p:nvPr/>
                </p:nvSpPr>
                <p:spPr>
                  <a:xfrm>
                    <a:off x="-1555436" y="3240638"/>
                    <a:ext cx="1919226" cy="1387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7" h="10400" extrusionOk="0">
                        <a:moveTo>
                          <a:pt x="3987" y="0"/>
                        </a:moveTo>
                        <a:lnTo>
                          <a:pt x="3987" y="3611"/>
                        </a:lnTo>
                        <a:cubicBezTo>
                          <a:pt x="3569" y="3173"/>
                          <a:pt x="2972" y="2887"/>
                          <a:pt x="2311" y="2887"/>
                        </a:cubicBezTo>
                        <a:cubicBezTo>
                          <a:pt x="1037" y="2887"/>
                          <a:pt x="1" y="3923"/>
                          <a:pt x="1" y="5198"/>
                        </a:cubicBezTo>
                        <a:cubicBezTo>
                          <a:pt x="1" y="6477"/>
                          <a:pt x="1037" y="7513"/>
                          <a:pt x="2311" y="7513"/>
                        </a:cubicBezTo>
                        <a:cubicBezTo>
                          <a:pt x="2972" y="7513"/>
                          <a:pt x="3569" y="7228"/>
                          <a:pt x="3987" y="6784"/>
                        </a:cubicBezTo>
                        <a:lnTo>
                          <a:pt x="3987" y="10400"/>
                        </a:lnTo>
                        <a:lnTo>
                          <a:pt x="7381" y="10400"/>
                        </a:lnTo>
                        <a:cubicBezTo>
                          <a:pt x="7048" y="10003"/>
                          <a:pt x="6874" y="9496"/>
                          <a:pt x="6874" y="8946"/>
                        </a:cubicBezTo>
                        <a:cubicBezTo>
                          <a:pt x="6874" y="7667"/>
                          <a:pt x="7910" y="6630"/>
                          <a:pt x="9184" y="6630"/>
                        </a:cubicBezTo>
                        <a:cubicBezTo>
                          <a:pt x="10464" y="6630"/>
                          <a:pt x="11479" y="7667"/>
                          <a:pt x="11479" y="8946"/>
                        </a:cubicBezTo>
                        <a:cubicBezTo>
                          <a:pt x="11479" y="9496"/>
                          <a:pt x="11299" y="10003"/>
                          <a:pt x="10971" y="10400"/>
                        </a:cubicBezTo>
                        <a:lnTo>
                          <a:pt x="14387" y="10400"/>
                        </a:lnTo>
                        <a:lnTo>
                          <a:pt x="143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" name="Google Shape;2054;p55">
                  <a:extLst>
                    <a:ext uri="{FF2B5EF4-FFF2-40B4-BE49-F238E27FC236}">
                      <a16:creationId xmlns:a16="http://schemas.microsoft.com/office/drawing/2014/main" id="{E30A8E9C-C631-910A-7631-F46CE571A130}"/>
                    </a:ext>
                  </a:extLst>
                </p:cNvPr>
                <p:cNvSpPr/>
                <p:nvPr/>
              </p:nvSpPr>
              <p:spPr>
                <a:xfrm>
                  <a:off x="822216" y="3819851"/>
                  <a:ext cx="61497" cy="7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598" extrusionOk="0">
                      <a:moveTo>
                        <a:pt x="460" y="0"/>
                      </a:moveTo>
                      <a:lnTo>
                        <a:pt x="0" y="307"/>
                      </a:lnTo>
                      <a:lnTo>
                        <a:pt x="196" y="598"/>
                      </a:lnTo>
                      <a:cubicBezTo>
                        <a:pt x="286" y="397"/>
                        <a:pt x="376" y="201"/>
                        <a:pt x="460" y="0"/>
                      </a:cubicBezTo>
                      <a:close/>
                    </a:path>
                  </a:pathLst>
                </a:custGeom>
                <a:solidFill>
                  <a:srgbClr val="3919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055;p55">
                  <a:extLst>
                    <a:ext uri="{FF2B5EF4-FFF2-40B4-BE49-F238E27FC236}">
                      <a16:creationId xmlns:a16="http://schemas.microsoft.com/office/drawing/2014/main" id="{C1C0D03B-DB3C-7B90-AD3D-17DD2B4A6178}"/>
                    </a:ext>
                  </a:extLst>
                </p:cNvPr>
                <p:cNvSpPr/>
                <p:nvPr/>
              </p:nvSpPr>
              <p:spPr>
                <a:xfrm>
                  <a:off x="960422" y="3834557"/>
                  <a:ext cx="58696" cy="129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968" extrusionOk="0">
                      <a:moveTo>
                        <a:pt x="397" y="0"/>
                      </a:moveTo>
                      <a:cubicBezTo>
                        <a:pt x="265" y="286"/>
                        <a:pt x="133" y="592"/>
                        <a:pt x="0" y="899"/>
                      </a:cubicBezTo>
                      <a:lnTo>
                        <a:pt x="175" y="968"/>
                      </a:lnTo>
                      <a:lnTo>
                        <a:pt x="439" y="42"/>
                      </a:ln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rgbClr val="3919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056;p55">
                  <a:extLst>
                    <a:ext uri="{FF2B5EF4-FFF2-40B4-BE49-F238E27FC236}">
                      <a16:creationId xmlns:a16="http://schemas.microsoft.com/office/drawing/2014/main" id="{A8E4F983-928E-33BB-B937-16BC5BAF0C2E}"/>
                    </a:ext>
                  </a:extLst>
                </p:cNvPr>
                <p:cNvSpPr/>
                <p:nvPr/>
              </p:nvSpPr>
              <p:spPr>
                <a:xfrm>
                  <a:off x="863037" y="3834659"/>
                  <a:ext cx="417675" cy="22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" h="1679" extrusionOk="0">
                      <a:moveTo>
                        <a:pt x="1212" y="0"/>
                      </a:moveTo>
                      <a:lnTo>
                        <a:pt x="863" y="947"/>
                      </a:lnTo>
                      <a:lnTo>
                        <a:pt x="1" y="661"/>
                      </a:lnTo>
                      <a:lnTo>
                        <a:pt x="1" y="661"/>
                      </a:lnTo>
                      <a:cubicBezTo>
                        <a:pt x="1" y="661"/>
                        <a:pt x="375" y="1679"/>
                        <a:pt x="498" y="1679"/>
                      </a:cubicBezTo>
                      <a:cubicBezTo>
                        <a:pt x="502" y="1679"/>
                        <a:pt x="505" y="1678"/>
                        <a:pt x="508" y="1676"/>
                      </a:cubicBezTo>
                      <a:lnTo>
                        <a:pt x="3131" y="307"/>
                      </a:lnTo>
                      <a:cubicBezTo>
                        <a:pt x="3131" y="307"/>
                        <a:pt x="2859" y="62"/>
                        <a:pt x="2462" y="62"/>
                      </a:cubicBezTo>
                      <a:cubicBezTo>
                        <a:pt x="2367" y="62"/>
                        <a:pt x="2265" y="76"/>
                        <a:pt x="2158" y="111"/>
                      </a:cubicBezTo>
                      <a:cubicBezTo>
                        <a:pt x="1937" y="187"/>
                        <a:pt x="1766" y="215"/>
                        <a:pt x="1635" y="215"/>
                      </a:cubicBezTo>
                      <a:cubicBezTo>
                        <a:pt x="1272" y="215"/>
                        <a:pt x="1212" y="0"/>
                        <a:pt x="12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057;p55">
                  <a:extLst>
                    <a:ext uri="{FF2B5EF4-FFF2-40B4-BE49-F238E27FC236}">
                      <a16:creationId xmlns:a16="http://schemas.microsoft.com/office/drawing/2014/main" id="{5CA621FF-9547-CA1A-6ECF-EE8DAE717635}"/>
                    </a:ext>
                  </a:extLst>
                </p:cNvPr>
                <p:cNvSpPr/>
                <p:nvPr/>
              </p:nvSpPr>
              <p:spPr>
                <a:xfrm>
                  <a:off x="114110" y="2940978"/>
                  <a:ext cx="860563" cy="92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1" h="6922" extrusionOk="0">
                      <a:moveTo>
                        <a:pt x="3326" y="1"/>
                      </a:moveTo>
                      <a:cubicBezTo>
                        <a:pt x="1824" y="1"/>
                        <a:pt x="878" y="529"/>
                        <a:pt x="0" y="640"/>
                      </a:cubicBezTo>
                      <a:lnTo>
                        <a:pt x="502" y="2248"/>
                      </a:lnTo>
                      <a:lnTo>
                        <a:pt x="2485" y="2644"/>
                      </a:lnTo>
                      <a:cubicBezTo>
                        <a:pt x="2485" y="2644"/>
                        <a:pt x="2486" y="2644"/>
                        <a:pt x="2486" y="2644"/>
                      </a:cubicBezTo>
                      <a:cubicBezTo>
                        <a:pt x="2630" y="2644"/>
                        <a:pt x="5218" y="6921"/>
                        <a:pt x="5218" y="6921"/>
                      </a:cubicBezTo>
                      <a:cubicBezTo>
                        <a:pt x="5218" y="6921"/>
                        <a:pt x="6450" y="6149"/>
                        <a:pt x="6450" y="6128"/>
                      </a:cubicBezTo>
                      <a:cubicBezTo>
                        <a:pt x="6450" y="6128"/>
                        <a:pt x="5504" y="2401"/>
                        <a:pt x="4251" y="445"/>
                      </a:cubicBezTo>
                      <a:cubicBezTo>
                        <a:pt x="4029" y="90"/>
                        <a:pt x="3521" y="1"/>
                        <a:pt x="33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58;p55">
                  <a:extLst>
                    <a:ext uri="{FF2B5EF4-FFF2-40B4-BE49-F238E27FC236}">
                      <a16:creationId xmlns:a16="http://schemas.microsoft.com/office/drawing/2014/main" id="{D03BBE4F-E148-ACAD-1769-8C03A92069F2}"/>
                    </a:ext>
                  </a:extLst>
                </p:cNvPr>
                <p:cNvSpPr/>
                <p:nvPr/>
              </p:nvSpPr>
              <p:spPr>
                <a:xfrm>
                  <a:off x="202156" y="3114538"/>
                  <a:ext cx="719560" cy="682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4" h="5113" extrusionOk="0">
                      <a:moveTo>
                        <a:pt x="1561" y="0"/>
                      </a:moveTo>
                      <a:cubicBezTo>
                        <a:pt x="1164" y="0"/>
                        <a:pt x="662" y="42"/>
                        <a:pt x="1" y="132"/>
                      </a:cubicBezTo>
                      <a:lnTo>
                        <a:pt x="1" y="154"/>
                      </a:lnTo>
                      <a:cubicBezTo>
                        <a:pt x="662" y="69"/>
                        <a:pt x="1164" y="42"/>
                        <a:pt x="1561" y="42"/>
                      </a:cubicBezTo>
                      <a:cubicBezTo>
                        <a:pt x="2221" y="42"/>
                        <a:pt x="2576" y="154"/>
                        <a:pt x="2798" y="307"/>
                      </a:cubicBezTo>
                      <a:cubicBezTo>
                        <a:pt x="3014" y="487"/>
                        <a:pt x="3083" y="703"/>
                        <a:pt x="3194" y="947"/>
                      </a:cubicBezTo>
                      <a:lnTo>
                        <a:pt x="5372" y="5113"/>
                      </a:lnTo>
                      <a:lnTo>
                        <a:pt x="5394" y="5092"/>
                      </a:lnTo>
                      <a:lnTo>
                        <a:pt x="3215" y="925"/>
                      </a:lnTo>
                      <a:cubicBezTo>
                        <a:pt x="3104" y="703"/>
                        <a:pt x="3041" y="465"/>
                        <a:pt x="2819" y="286"/>
                      </a:cubicBezTo>
                      <a:cubicBezTo>
                        <a:pt x="2597" y="111"/>
                        <a:pt x="2221" y="0"/>
                        <a:pt x="15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059;p55">
                  <a:extLst>
                    <a:ext uri="{FF2B5EF4-FFF2-40B4-BE49-F238E27FC236}">
                      <a16:creationId xmlns:a16="http://schemas.microsoft.com/office/drawing/2014/main" id="{891035F3-E8FE-E6D5-69AF-6B715397D712}"/>
                    </a:ext>
                  </a:extLst>
                </p:cNvPr>
                <p:cNvSpPr/>
                <p:nvPr/>
              </p:nvSpPr>
              <p:spPr>
                <a:xfrm>
                  <a:off x="375047" y="3817049"/>
                  <a:ext cx="167951" cy="19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476" extrusionOk="0">
                      <a:moveTo>
                        <a:pt x="1216" y="0"/>
                      </a:moveTo>
                      <a:lnTo>
                        <a:pt x="48" y="111"/>
                      </a:lnTo>
                      <a:lnTo>
                        <a:pt x="0" y="793"/>
                      </a:lnTo>
                      <a:lnTo>
                        <a:pt x="598" y="1475"/>
                      </a:lnTo>
                      <a:lnTo>
                        <a:pt x="1259" y="772"/>
                      </a:lnTo>
                      <a:lnTo>
                        <a:pt x="1216" y="0"/>
                      </a:lnTo>
                      <a:close/>
                    </a:path>
                  </a:pathLst>
                </a:custGeom>
                <a:solidFill>
                  <a:srgbClr val="FFAA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060;p55">
                  <a:extLst>
                    <a:ext uri="{FF2B5EF4-FFF2-40B4-BE49-F238E27FC236}">
                      <a16:creationId xmlns:a16="http://schemas.microsoft.com/office/drawing/2014/main" id="{52A2B50B-1772-D297-63F2-ACB70F1642A1}"/>
                    </a:ext>
                  </a:extLst>
                </p:cNvPr>
                <p:cNvSpPr/>
                <p:nvPr/>
              </p:nvSpPr>
              <p:spPr>
                <a:xfrm>
                  <a:off x="822216" y="3776094"/>
                  <a:ext cx="196898" cy="1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" h="1497" extrusionOk="0">
                      <a:moveTo>
                        <a:pt x="968" y="0"/>
                      </a:moveTo>
                      <a:lnTo>
                        <a:pt x="0" y="635"/>
                      </a:lnTo>
                      <a:lnTo>
                        <a:pt x="397" y="1190"/>
                      </a:lnTo>
                      <a:lnTo>
                        <a:pt x="1211" y="1497"/>
                      </a:lnTo>
                      <a:lnTo>
                        <a:pt x="1475" y="571"/>
                      </a:lnTo>
                      <a:lnTo>
                        <a:pt x="9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061;p55">
                  <a:extLst>
                    <a:ext uri="{FF2B5EF4-FFF2-40B4-BE49-F238E27FC236}">
                      <a16:creationId xmlns:a16="http://schemas.microsoft.com/office/drawing/2014/main" id="{7CCEBCBB-B697-B8F8-8B15-2014201E7403}"/>
                    </a:ext>
                  </a:extLst>
                </p:cNvPr>
                <p:cNvSpPr/>
                <p:nvPr/>
              </p:nvSpPr>
              <p:spPr>
                <a:xfrm>
                  <a:off x="375047" y="3817049"/>
                  <a:ext cx="167951" cy="19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476" extrusionOk="0">
                      <a:moveTo>
                        <a:pt x="1216" y="0"/>
                      </a:moveTo>
                      <a:lnTo>
                        <a:pt x="48" y="111"/>
                      </a:lnTo>
                      <a:lnTo>
                        <a:pt x="0" y="793"/>
                      </a:lnTo>
                      <a:lnTo>
                        <a:pt x="598" y="1475"/>
                      </a:lnTo>
                      <a:lnTo>
                        <a:pt x="1259" y="772"/>
                      </a:lnTo>
                      <a:lnTo>
                        <a:pt x="12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062;p55">
                  <a:extLst>
                    <a:ext uri="{FF2B5EF4-FFF2-40B4-BE49-F238E27FC236}">
                      <a16:creationId xmlns:a16="http://schemas.microsoft.com/office/drawing/2014/main" id="{54030A3A-EDEA-05D6-329E-21E39EF8F8C0}"/>
                    </a:ext>
                  </a:extLst>
                </p:cNvPr>
                <p:cNvSpPr/>
                <p:nvPr/>
              </p:nvSpPr>
              <p:spPr>
                <a:xfrm>
                  <a:off x="351701" y="3908032"/>
                  <a:ext cx="411406" cy="155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1169" extrusionOk="0">
                      <a:moveTo>
                        <a:pt x="154" y="0"/>
                      </a:moveTo>
                      <a:cubicBezTo>
                        <a:pt x="154" y="0"/>
                        <a:pt x="1" y="1147"/>
                        <a:pt x="133" y="1147"/>
                      </a:cubicBezTo>
                      <a:lnTo>
                        <a:pt x="3083" y="1168"/>
                      </a:lnTo>
                      <a:cubicBezTo>
                        <a:pt x="3083" y="1168"/>
                        <a:pt x="2887" y="640"/>
                        <a:pt x="2316" y="550"/>
                      </a:cubicBezTo>
                      <a:cubicBezTo>
                        <a:pt x="1455" y="397"/>
                        <a:pt x="1523" y="0"/>
                        <a:pt x="1523" y="0"/>
                      </a:cubicBezTo>
                      <a:lnTo>
                        <a:pt x="1523" y="0"/>
                      </a:lnTo>
                      <a:lnTo>
                        <a:pt x="773" y="66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063;p55">
                  <a:extLst>
                    <a:ext uri="{FF2B5EF4-FFF2-40B4-BE49-F238E27FC236}">
                      <a16:creationId xmlns:a16="http://schemas.microsoft.com/office/drawing/2014/main" id="{E5B952B2-322A-8532-2633-F64E27A352E2}"/>
                    </a:ext>
                  </a:extLst>
                </p:cNvPr>
                <p:cNvSpPr/>
                <p:nvPr/>
              </p:nvSpPr>
              <p:spPr>
                <a:xfrm>
                  <a:off x="-265423" y="2961389"/>
                  <a:ext cx="919793" cy="91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5" h="6832" extrusionOk="0">
                      <a:moveTo>
                        <a:pt x="5594" y="1"/>
                      </a:moveTo>
                      <a:lnTo>
                        <a:pt x="1" y="181"/>
                      </a:lnTo>
                      <a:cubicBezTo>
                        <a:pt x="1" y="1349"/>
                        <a:pt x="926" y="2295"/>
                        <a:pt x="2094" y="2295"/>
                      </a:cubicBezTo>
                      <a:lnTo>
                        <a:pt x="4362" y="2295"/>
                      </a:lnTo>
                      <a:cubicBezTo>
                        <a:pt x="4495" y="2295"/>
                        <a:pt x="4584" y="2406"/>
                        <a:pt x="4537" y="2539"/>
                      </a:cubicBezTo>
                      <a:lnTo>
                        <a:pt x="4738" y="6742"/>
                      </a:lnTo>
                      <a:cubicBezTo>
                        <a:pt x="4717" y="6789"/>
                        <a:pt x="4738" y="6811"/>
                        <a:pt x="4780" y="6811"/>
                      </a:cubicBezTo>
                      <a:lnTo>
                        <a:pt x="5552" y="6811"/>
                      </a:lnTo>
                      <a:cubicBezTo>
                        <a:pt x="5573" y="6811"/>
                        <a:pt x="6038" y="6832"/>
                        <a:pt x="6038" y="6832"/>
                      </a:cubicBezTo>
                      <a:lnTo>
                        <a:pt x="6652" y="1434"/>
                      </a:lnTo>
                      <a:cubicBezTo>
                        <a:pt x="6895" y="905"/>
                        <a:pt x="6171" y="1"/>
                        <a:pt x="55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064;p55">
                  <a:extLst>
                    <a:ext uri="{FF2B5EF4-FFF2-40B4-BE49-F238E27FC236}">
                      <a16:creationId xmlns:a16="http://schemas.microsoft.com/office/drawing/2014/main" id="{AA702994-5B43-0218-34CB-F7D337621A17}"/>
                    </a:ext>
                  </a:extLst>
                </p:cNvPr>
                <p:cNvSpPr/>
                <p:nvPr/>
              </p:nvSpPr>
              <p:spPr>
                <a:xfrm>
                  <a:off x="-94667" y="2993940"/>
                  <a:ext cx="593230" cy="870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7" h="6525" extrusionOk="0">
                      <a:moveTo>
                        <a:pt x="21" y="0"/>
                      </a:moveTo>
                      <a:cubicBezTo>
                        <a:pt x="21" y="0"/>
                        <a:pt x="0" y="90"/>
                        <a:pt x="0" y="201"/>
                      </a:cubicBezTo>
                      <a:cubicBezTo>
                        <a:pt x="21" y="376"/>
                        <a:pt x="42" y="640"/>
                        <a:pt x="175" y="862"/>
                      </a:cubicBezTo>
                      <a:cubicBezTo>
                        <a:pt x="307" y="1079"/>
                        <a:pt x="550" y="1237"/>
                        <a:pt x="968" y="1237"/>
                      </a:cubicBezTo>
                      <a:lnTo>
                        <a:pt x="1872" y="1237"/>
                      </a:lnTo>
                      <a:cubicBezTo>
                        <a:pt x="2422" y="1237"/>
                        <a:pt x="3040" y="1237"/>
                        <a:pt x="3569" y="1258"/>
                      </a:cubicBezTo>
                      <a:cubicBezTo>
                        <a:pt x="4050" y="1258"/>
                        <a:pt x="4425" y="1655"/>
                        <a:pt x="4425" y="2115"/>
                      </a:cubicBezTo>
                      <a:cubicBezTo>
                        <a:pt x="4425" y="2205"/>
                        <a:pt x="4404" y="2295"/>
                        <a:pt x="4383" y="2358"/>
                      </a:cubicBezTo>
                      <a:lnTo>
                        <a:pt x="4097" y="6524"/>
                      </a:lnTo>
                      <a:lnTo>
                        <a:pt x="4119" y="6524"/>
                      </a:lnTo>
                      <a:lnTo>
                        <a:pt x="4404" y="2379"/>
                      </a:lnTo>
                      <a:cubicBezTo>
                        <a:pt x="4425" y="2295"/>
                        <a:pt x="4446" y="2205"/>
                        <a:pt x="4446" y="2115"/>
                      </a:cubicBezTo>
                      <a:cubicBezTo>
                        <a:pt x="4446" y="1655"/>
                        <a:pt x="4076" y="1237"/>
                        <a:pt x="3569" y="1237"/>
                      </a:cubicBezTo>
                      <a:cubicBezTo>
                        <a:pt x="3040" y="1211"/>
                        <a:pt x="2422" y="1211"/>
                        <a:pt x="1872" y="1211"/>
                      </a:cubicBezTo>
                      <a:lnTo>
                        <a:pt x="968" y="1211"/>
                      </a:lnTo>
                      <a:cubicBezTo>
                        <a:pt x="550" y="1211"/>
                        <a:pt x="328" y="1058"/>
                        <a:pt x="196" y="841"/>
                      </a:cubicBezTo>
                      <a:cubicBezTo>
                        <a:pt x="64" y="640"/>
                        <a:pt x="42" y="376"/>
                        <a:pt x="42" y="201"/>
                      </a:cubicBezTo>
                      <a:lnTo>
                        <a:pt x="42" y="48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065;p55">
                  <a:extLst>
                    <a:ext uri="{FF2B5EF4-FFF2-40B4-BE49-F238E27FC236}">
                      <a16:creationId xmlns:a16="http://schemas.microsoft.com/office/drawing/2014/main" id="{05BDE8A1-8161-85F9-9AAC-EEF1C221DCB0}"/>
                    </a:ext>
                  </a:extLst>
                </p:cNvPr>
                <p:cNvSpPr/>
                <p:nvPr/>
              </p:nvSpPr>
              <p:spPr>
                <a:xfrm>
                  <a:off x="569016" y="2095056"/>
                  <a:ext cx="296948" cy="45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3392" extrusionOk="0">
                      <a:moveTo>
                        <a:pt x="1942" y="1"/>
                      </a:moveTo>
                      <a:cubicBezTo>
                        <a:pt x="1779" y="1"/>
                        <a:pt x="793" y="1652"/>
                        <a:pt x="793" y="1652"/>
                      </a:cubicBezTo>
                      <a:lnTo>
                        <a:pt x="0" y="2445"/>
                      </a:lnTo>
                      <a:lnTo>
                        <a:pt x="952" y="3391"/>
                      </a:lnTo>
                      <a:lnTo>
                        <a:pt x="1613" y="2244"/>
                      </a:lnTo>
                      <a:lnTo>
                        <a:pt x="2226" y="1277"/>
                      </a:lnTo>
                      <a:lnTo>
                        <a:pt x="1745" y="769"/>
                      </a:lnTo>
                      <a:cubicBezTo>
                        <a:pt x="1745" y="769"/>
                        <a:pt x="1983" y="129"/>
                        <a:pt x="1962" y="18"/>
                      </a:cubicBezTo>
                      <a:cubicBezTo>
                        <a:pt x="1958" y="6"/>
                        <a:pt x="1951" y="1"/>
                        <a:pt x="1942" y="1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066;p55">
                  <a:extLst>
                    <a:ext uri="{FF2B5EF4-FFF2-40B4-BE49-F238E27FC236}">
                      <a16:creationId xmlns:a16="http://schemas.microsoft.com/office/drawing/2014/main" id="{A266AF77-AC95-6211-1EAE-319CC2171007}"/>
                    </a:ext>
                  </a:extLst>
                </p:cNvPr>
                <p:cNvSpPr/>
                <p:nvPr/>
              </p:nvSpPr>
              <p:spPr>
                <a:xfrm>
                  <a:off x="713492" y="2220190"/>
                  <a:ext cx="73503" cy="48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60" extrusionOk="0">
                      <a:moveTo>
                        <a:pt x="176" y="0"/>
                      </a:moveTo>
                      <a:cubicBezTo>
                        <a:pt x="148" y="0"/>
                        <a:pt x="137" y="36"/>
                        <a:pt x="154" y="53"/>
                      </a:cubicBezTo>
                      <a:cubicBezTo>
                        <a:pt x="218" y="74"/>
                        <a:pt x="265" y="96"/>
                        <a:pt x="308" y="117"/>
                      </a:cubicBezTo>
                      <a:cubicBezTo>
                        <a:pt x="350" y="138"/>
                        <a:pt x="371" y="138"/>
                        <a:pt x="397" y="164"/>
                      </a:cubicBezTo>
                      <a:cubicBezTo>
                        <a:pt x="419" y="164"/>
                        <a:pt x="419" y="164"/>
                        <a:pt x="440" y="185"/>
                      </a:cubicBezTo>
                      <a:cubicBezTo>
                        <a:pt x="482" y="185"/>
                        <a:pt x="482" y="228"/>
                        <a:pt x="419" y="270"/>
                      </a:cubicBezTo>
                      <a:cubicBezTo>
                        <a:pt x="308" y="318"/>
                        <a:pt x="154" y="318"/>
                        <a:pt x="43" y="318"/>
                      </a:cubicBezTo>
                      <a:cubicBezTo>
                        <a:pt x="1" y="318"/>
                        <a:pt x="1" y="360"/>
                        <a:pt x="43" y="360"/>
                      </a:cubicBezTo>
                      <a:lnTo>
                        <a:pt x="350" y="360"/>
                      </a:lnTo>
                      <a:cubicBezTo>
                        <a:pt x="397" y="339"/>
                        <a:pt x="503" y="339"/>
                        <a:pt x="530" y="270"/>
                      </a:cubicBezTo>
                      <a:cubicBezTo>
                        <a:pt x="551" y="207"/>
                        <a:pt x="530" y="185"/>
                        <a:pt x="482" y="138"/>
                      </a:cubicBezTo>
                      <a:cubicBezTo>
                        <a:pt x="397" y="74"/>
                        <a:pt x="286" y="53"/>
                        <a:pt x="197" y="6"/>
                      </a:cubicBezTo>
                      <a:cubicBezTo>
                        <a:pt x="189" y="2"/>
                        <a:pt x="182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067;p55">
                  <a:extLst>
                    <a:ext uri="{FF2B5EF4-FFF2-40B4-BE49-F238E27FC236}">
                      <a16:creationId xmlns:a16="http://schemas.microsoft.com/office/drawing/2014/main" id="{FC283935-0334-5C60-3A00-6ACF75CE9870}"/>
                    </a:ext>
                  </a:extLst>
                </p:cNvPr>
                <p:cNvSpPr/>
                <p:nvPr/>
              </p:nvSpPr>
              <p:spPr>
                <a:xfrm>
                  <a:off x="772990" y="2196444"/>
                  <a:ext cx="33750" cy="4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327" extrusionOk="0">
                      <a:moveTo>
                        <a:pt x="213" y="1"/>
                      </a:moveTo>
                      <a:cubicBezTo>
                        <a:pt x="205" y="1"/>
                        <a:pt x="196" y="3"/>
                        <a:pt x="189" y="9"/>
                      </a:cubicBezTo>
                      <a:cubicBezTo>
                        <a:pt x="126" y="99"/>
                        <a:pt x="57" y="184"/>
                        <a:pt x="15" y="295"/>
                      </a:cubicBezTo>
                      <a:cubicBezTo>
                        <a:pt x="0" y="309"/>
                        <a:pt x="16" y="327"/>
                        <a:pt x="35" y="327"/>
                      </a:cubicBezTo>
                      <a:cubicBezTo>
                        <a:pt x="43" y="327"/>
                        <a:pt x="51" y="324"/>
                        <a:pt x="57" y="316"/>
                      </a:cubicBezTo>
                      <a:cubicBezTo>
                        <a:pt x="105" y="231"/>
                        <a:pt x="168" y="120"/>
                        <a:pt x="237" y="51"/>
                      </a:cubicBezTo>
                      <a:cubicBezTo>
                        <a:pt x="252" y="20"/>
                        <a:pt x="234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068;p55">
                  <a:extLst>
                    <a:ext uri="{FF2B5EF4-FFF2-40B4-BE49-F238E27FC236}">
                      <a16:creationId xmlns:a16="http://schemas.microsoft.com/office/drawing/2014/main" id="{634C69B4-4579-273A-B000-67D044B99076}"/>
                    </a:ext>
                  </a:extLst>
                </p:cNvPr>
                <p:cNvSpPr/>
                <p:nvPr/>
              </p:nvSpPr>
              <p:spPr>
                <a:xfrm>
                  <a:off x="766453" y="2222991"/>
                  <a:ext cx="60697" cy="5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1" extrusionOk="0">
                      <a:moveTo>
                        <a:pt x="418" y="0"/>
                      </a:moveTo>
                      <a:cubicBezTo>
                        <a:pt x="410" y="0"/>
                        <a:pt x="403" y="4"/>
                        <a:pt x="397" y="11"/>
                      </a:cubicBezTo>
                      <a:cubicBezTo>
                        <a:pt x="371" y="75"/>
                        <a:pt x="328" y="143"/>
                        <a:pt x="286" y="207"/>
                      </a:cubicBezTo>
                      <a:cubicBezTo>
                        <a:pt x="265" y="228"/>
                        <a:pt x="238" y="249"/>
                        <a:pt x="217" y="275"/>
                      </a:cubicBezTo>
                      <a:cubicBezTo>
                        <a:pt x="203" y="290"/>
                        <a:pt x="128" y="345"/>
                        <a:pt x="88" y="345"/>
                      </a:cubicBezTo>
                      <a:cubicBezTo>
                        <a:pt x="69" y="345"/>
                        <a:pt x="57" y="332"/>
                        <a:pt x="64" y="297"/>
                      </a:cubicBezTo>
                      <a:cubicBezTo>
                        <a:pt x="64" y="273"/>
                        <a:pt x="48" y="261"/>
                        <a:pt x="32" y="261"/>
                      </a:cubicBezTo>
                      <a:cubicBezTo>
                        <a:pt x="16" y="261"/>
                        <a:pt x="0" y="273"/>
                        <a:pt x="0" y="297"/>
                      </a:cubicBezTo>
                      <a:cubicBezTo>
                        <a:pt x="0" y="364"/>
                        <a:pt x="39" y="390"/>
                        <a:pt x="90" y="390"/>
                      </a:cubicBezTo>
                      <a:cubicBezTo>
                        <a:pt x="122" y="390"/>
                        <a:pt x="161" y="379"/>
                        <a:pt x="196" y="360"/>
                      </a:cubicBezTo>
                      <a:cubicBezTo>
                        <a:pt x="307" y="297"/>
                        <a:pt x="397" y="164"/>
                        <a:pt x="439" y="53"/>
                      </a:cubicBezTo>
                      <a:cubicBezTo>
                        <a:pt x="455" y="23"/>
                        <a:pt x="437" y="0"/>
                        <a:pt x="4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069;p55">
                  <a:extLst>
                    <a:ext uri="{FF2B5EF4-FFF2-40B4-BE49-F238E27FC236}">
                      <a16:creationId xmlns:a16="http://schemas.microsoft.com/office/drawing/2014/main" id="{A0245561-0FFB-2581-CA9F-A13855328D28}"/>
                    </a:ext>
                  </a:extLst>
                </p:cNvPr>
                <p:cNvSpPr/>
                <p:nvPr/>
              </p:nvSpPr>
              <p:spPr>
                <a:xfrm>
                  <a:off x="780594" y="2245270"/>
                  <a:ext cx="69768" cy="5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430" extrusionOk="0">
                      <a:moveTo>
                        <a:pt x="489" y="0"/>
                      </a:moveTo>
                      <a:cubicBezTo>
                        <a:pt x="481" y="0"/>
                        <a:pt x="472" y="5"/>
                        <a:pt x="465" y="19"/>
                      </a:cubicBezTo>
                      <a:cubicBezTo>
                        <a:pt x="397" y="108"/>
                        <a:pt x="333" y="193"/>
                        <a:pt x="265" y="283"/>
                      </a:cubicBezTo>
                      <a:cubicBezTo>
                        <a:pt x="248" y="299"/>
                        <a:pt x="195" y="368"/>
                        <a:pt x="149" y="368"/>
                      </a:cubicBezTo>
                      <a:cubicBezTo>
                        <a:pt x="135" y="368"/>
                        <a:pt x="122" y="362"/>
                        <a:pt x="111" y="346"/>
                      </a:cubicBezTo>
                      <a:cubicBezTo>
                        <a:pt x="90" y="304"/>
                        <a:pt x="69" y="262"/>
                        <a:pt x="69" y="193"/>
                      </a:cubicBezTo>
                      <a:cubicBezTo>
                        <a:pt x="69" y="184"/>
                        <a:pt x="57" y="179"/>
                        <a:pt x="43" y="179"/>
                      </a:cubicBezTo>
                      <a:cubicBezTo>
                        <a:pt x="24" y="179"/>
                        <a:pt x="0" y="189"/>
                        <a:pt x="0" y="214"/>
                      </a:cubicBezTo>
                      <a:cubicBezTo>
                        <a:pt x="22" y="307"/>
                        <a:pt x="71" y="430"/>
                        <a:pt x="163" y="430"/>
                      </a:cubicBezTo>
                      <a:cubicBezTo>
                        <a:pt x="181" y="430"/>
                        <a:pt x="201" y="425"/>
                        <a:pt x="222" y="415"/>
                      </a:cubicBezTo>
                      <a:cubicBezTo>
                        <a:pt x="265" y="373"/>
                        <a:pt x="312" y="325"/>
                        <a:pt x="354" y="262"/>
                      </a:cubicBezTo>
                      <a:cubicBezTo>
                        <a:pt x="397" y="193"/>
                        <a:pt x="465" y="108"/>
                        <a:pt x="508" y="40"/>
                      </a:cubicBezTo>
                      <a:cubicBezTo>
                        <a:pt x="522" y="25"/>
                        <a:pt x="507" y="0"/>
                        <a:pt x="4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070;p55">
                  <a:extLst>
                    <a:ext uri="{FF2B5EF4-FFF2-40B4-BE49-F238E27FC236}">
                      <a16:creationId xmlns:a16="http://schemas.microsoft.com/office/drawing/2014/main" id="{04477E66-FAC3-AACF-5B3E-86EFBF917E5D}"/>
                    </a:ext>
                  </a:extLst>
                </p:cNvPr>
                <p:cNvSpPr/>
                <p:nvPr/>
              </p:nvSpPr>
              <p:spPr>
                <a:xfrm>
                  <a:off x="807408" y="2261679"/>
                  <a:ext cx="60964" cy="50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382" extrusionOk="0">
                      <a:moveTo>
                        <a:pt x="410" y="1"/>
                      </a:moveTo>
                      <a:cubicBezTo>
                        <a:pt x="405" y="1"/>
                        <a:pt x="401" y="3"/>
                        <a:pt x="397" y="7"/>
                      </a:cubicBezTo>
                      <a:cubicBezTo>
                        <a:pt x="354" y="70"/>
                        <a:pt x="307" y="139"/>
                        <a:pt x="264" y="181"/>
                      </a:cubicBezTo>
                      <a:cubicBezTo>
                        <a:pt x="243" y="223"/>
                        <a:pt x="222" y="271"/>
                        <a:pt x="175" y="292"/>
                      </a:cubicBezTo>
                      <a:cubicBezTo>
                        <a:pt x="175" y="313"/>
                        <a:pt x="153" y="313"/>
                        <a:pt x="153" y="313"/>
                      </a:cubicBezTo>
                      <a:cubicBezTo>
                        <a:pt x="149" y="316"/>
                        <a:pt x="144" y="317"/>
                        <a:pt x="139" y="317"/>
                      </a:cubicBezTo>
                      <a:cubicBezTo>
                        <a:pt x="101" y="317"/>
                        <a:pt x="64" y="247"/>
                        <a:pt x="64" y="223"/>
                      </a:cubicBezTo>
                      <a:cubicBezTo>
                        <a:pt x="55" y="215"/>
                        <a:pt x="43" y="210"/>
                        <a:pt x="32" y="210"/>
                      </a:cubicBezTo>
                      <a:cubicBezTo>
                        <a:pt x="15" y="210"/>
                        <a:pt x="0" y="221"/>
                        <a:pt x="0" y="250"/>
                      </a:cubicBezTo>
                      <a:cubicBezTo>
                        <a:pt x="21" y="313"/>
                        <a:pt x="64" y="355"/>
                        <a:pt x="132" y="382"/>
                      </a:cubicBezTo>
                      <a:cubicBezTo>
                        <a:pt x="153" y="382"/>
                        <a:pt x="196" y="355"/>
                        <a:pt x="222" y="334"/>
                      </a:cubicBezTo>
                      <a:cubicBezTo>
                        <a:pt x="307" y="250"/>
                        <a:pt x="376" y="139"/>
                        <a:pt x="439" y="49"/>
                      </a:cubicBezTo>
                      <a:cubicBezTo>
                        <a:pt x="456" y="32"/>
                        <a:pt x="432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071;p55">
                  <a:extLst>
                    <a:ext uri="{FF2B5EF4-FFF2-40B4-BE49-F238E27FC236}">
                      <a16:creationId xmlns:a16="http://schemas.microsoft.com/office/drawing/2014/main" id="{D46B6988-C083-AB6D-BFF5-03ED45C6C33A}"/>
                    </a:ext>
                  </a:extLst>
                </p:cNvPr>
                <p:cNvSpPr/>
                <p:nvPr/>
              </p:nvSpPr>
              <p:spPr>
                <a:xfrm>
                  <a:off x="154931" y="2215654"/>
                  <a:ext cx="558679" cy="757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5681" extrusionOk="0">
                      <a:moveTo>
                        <a:pt x="99" y="0"/>
                      </a:moveTo>
                      <a:cubicBezTo>
                        <a:pt x="36" y="0"/>
                        <a:pt x="1" y="18"/>
                        <a:pt x="1" y="18"/>
                      </a:cubicBezTo>
                      <a:cubicBezTo>
                        <a:pt x="196" y="352"/>
                        <a:pt x="968" y="5681"/>
                        <a:pt x="968" y="5681"/>
                      </a:cubicBezTo>
                      <a:lnTo>
                        <a:pt x="1037" y="5459"/>
                      </a:lnTo>
                      <a:lnTo>
                        <a:pt x="1455" y="5395"/>
                      </a:lnTo>
                      <a:cubicBezTo>
                        <a:pt x="1608" y="5353"/>
                        <a:pt x="1740" y="5284"/>
                        <a:pt x="1830" y="5173"/>
                      </a:cubicBezTo>
                      <a:lnTo>
                        <a:pt x="4188" y="2487"/>
                      </a:lnTo>
                      <a:lnTo>
                        <a:pt x="3104" y="1340"/>
                      </a:lnTo>
                      <a:lnTo>
                        <a:pt x="1761" y="2710"/>
                      </a:lnTo>
                      <a:cubicBezTo>
                        <a:pt x="1761" y="2710"/>
                        <a:pt x="1677" y="2334"/>
                        <a:pt x="1058" y="1055"/>
                      </a:cubicBezTo>
                      <a:cubicBezTo>
                        <a:pt x="625" y="128"/>
                        <a:pt x="265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072;p55">
                  <a:extLst>
                    <a:ext uri="{FF2B5EF4-FFF2-40B4-BE49-F238E27FC236}">
                      <a16:creationId xmlns:a16="http://schemas.microsoft.com/office/drawing/2014/main" id="{25F39F66-F5B9-7601-CFF9-AAD7E8B853FC}"/>
                    </a:ext>
                  </a:extLst>
                </p:cNvPr>
                <p:cNvSpPr/>
                <p:nvPr/>
              </p:nvSpPr>
              <p:spPr>
                <a:xfrm>
                  <a:off x="-356405" y="2139079"/>
                  <a:ext cx="660997" cy="952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" h="7138" extrusionOk="0">
                      <a:moveTo>
                        <a:pt x="2290" y="0"/>
                      </a:moveTo>
                      <a:lnTo>
                        <a:pt x="1782" y="265"/>
                      </a:lnTo>
                      <a:cubicBezTo>
                        <a:pt x="1782" y="265"/>
                        <a:pt x="355" y="704"/>
                        <a:pt x="175" y="2115"/>
                      </a:cubicBezTo>
                      <a:cubicBezTo>
                        <a:pt x="1" y="3521"/>
                        <a:pt x="815" y="7138"/>
                        <a:pt x="815" y="7138"/>
                      </a:cubicBezTo>
                      <a:cubicBezTo>
                        <a:pt x="815" y="7138"/>
                        <a:pt x="1698" y="6762"/>
                        <a:pt x="2047" y="6651"/>
                      </a:cubicBezTo>
                      <a:cubicBezTo>
                        <a:pt x="2575" y="6519"/>
                        <a:pt x="2998" y="6498"/>
                        <a:pt x="3368" y="6498"/>
                      </a:cubicBezTo>
                      <a:lnTo>
                        <a:pt x="4955" y="6191"/>
                      </a:lnTo>
                      <a:lnTo>
                        <a:pt x="4384" y="1697"/>
                      </a:lnTo>
                      <a:cubicBezTo>
                        <a:pt x="4294" y="1343"/>
                        <a:pt x="4251" y="836"/>
                        <a:pt x="3945" y="614"/>
                      </a:cubicBezTo>
                      <a:lnTo>
                        <a:pt x="3368" y="286"/>
                      </a:lnTo>
                      <a:lnTo>
                        <a:pt x="229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073;p55">
                  <a:extLst>
                    <a:ext uri="{FF2B5EF4-FFF2-40B4-BE49-F238E27FC236}">
                      <a16:creationId xmlns:a16="http://schemas.microsoft.com/office/drawing/2014/main" id="{9119A90D-877A-28FA-521E-93E938CE8F72}"/>
                    </a:ext>
                  </a:extLst>
                </p:cNvPr>
                <p:cNvSpPr/>
                <p:nvPr/>
              </p:nvSpPr>
              <p:spPr>
                <a:xfrm>
                  <a:off x="355037" y="2345591"/>
                  <a:ext cx="300817" cy="378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" h="2841" extrusionOk="0">
                      <a:moveTo>
                        <a:pt x="2076" y="0"/>
                      </a:moveTo>
                      <a:cubicBezTo>
                        <a:pt x="2053" y="0"/>
                        <a:pt x="2027" y="6"/>
                        <a:pt x="2001" y="17"/>
                      </a:cubicBezTo>
                      <a:lnTo>
                        <a:pt x="790" y="520"/>
                      </a:lnTo>
                      <a:cubicBezTo>
                        <a:pt x="705" y="567"/>
                        <a:pt x="637" y="631"/>
                        <a:pt x="615" y="742"/>
                      </a:cubicBezTo>
                      <a:lnTo>
                        <a:pt x="18" y="2766"/>
                      </a:lnTo>
                      <a:cubicBezTo>
                        <a:pt x="1" y="2805"/>
                        <a:pt x="86" y="2841"/>
                        <a:pt x="144" y="2841"/>
                      </a:cubicBezTo>
                      <a:cubicBezTo>
                        <a:pt x="157" y="2841"/>
                        <a:pt x="168" y="2839"/>
                        <a:pt x="177" y="2835"/>
                      </a:cubicBezTo>
                      <a:lnTo>
                        <a:pt x="1451" y="2174"/>
                      </a:lnTo>
                      <a:cubicBezTo>
                        <a:pt x="1562" y="2132"/>
                        <a:pt x="1631" y="2042"/>
                        <a:pt x="1673" y="1931"/>
                      </a:cubicBezTo>
                      <a:lnTo>
                        <a:pt x="2202" y="255"/>
                      </a:lnTo>
                      <a:cubicBezTo>
                        <a:pt x="2254" y="128"/>
                        <a:pt x="2190" y="0"/>
                        <a:pt x="20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074;p55">
                  <a:extLst>
                    <a:ext uri="{FF2B5EF4-FFF2-40B4-BE49-F238E27FC236}">
                      <a16:creationId xmlns:a16="http://schemas.microsoft.com/office/drawing/2014/main" id="{3A59B7EA-EB36-18B8-8654-6B1D989EF8A7}"/>
                    </a:ext>
                  </a:extLst>
                </p:cNvPr>
                <p:cNvSpPr/>
                <p:nvPr/>
              </p:nvSpPr>
              <p:spPr>
                <a:xfrm>
                  <a:off x="372246" y="2352127"/>
                  <a:ext cx="284142" cy="37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2809" extrusionOk="0">
                      <a:moveTo>
                        <a:pt x="2003" y="1"/>
                      </a:moveTo>
                      <a:cubicBezTo>
                        <a:pt x="1990" y="1"/>
                        <a:pt x="1976" y="4"/>
                        <a:pt x="1962" y="11"/>
                      </a:cubicBezTo>
                      <a:lnTo>
                        <a:pt x="772" y="518"/>
                      </a:lnTo>
                      <a:cubicBezTo>
                        <a:pt x="709" y="560"/>
                        <a:pt x="640" y="603"/>
                        <a:pt x="619" y="693"/>
                      </a:cubicBezTo>
                      <a:lnTo>
                        <a:pt x="0" y="2807"/>
                      </a:lnTo>
                      <a:cubicBezTo>
                        <a:pt x="0" y="2808"/>
                        <a:pt x="1" y="2808"/>
                        <a:pt x="1" y="2808"/>
                      </a:cubicBezTo>
                      <a:cubicBezTo>
                        <a:pt x="41" y="2808"/>
                        <a:pt x="981" y="2343"/>
                        <a:pt x="1369" y="2147"/>
                      </a:cubicBezTo>
                      <a:cubicBezTo>
                        <a:pt x="1475" y="2083"/>
                        <a:pt x="1502" y="2035"/>
                        <a:pt x="1544" y="1903"/>
                      </a:cubicBezTo>
                      <a:lnTo>
                        <a:pt x="2094" y="164"/>
                      </a:lnTo>
                      <a:cubicBezTo>
                        <a:pt x="2129" y="88"/>
                        <a:pt x="207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075;p55">
                  <a:extLst>
                    <a:ext uri="{FF2B5EF4-FFF2-40B4-BE49-F238E27FC236}">
                      <a16:creationId xmlns:a16="http://schemas.microsoft.com/office/drawing/2014/main" id="{748D3E55-9196-2255-78FA-3FF5263A112C}"/>
                    </a:ext>
                  </a:extLst>
                </p:cNvPr>
                <p:cNvSpPr/>
                <p:nvPr/>
              </p:nvSpPr>
              <p:spPr>
                <a:xfrm>
                  <a:off x="425073" y="2453649"/>
                  <a:ext cx="20544" cy="43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29" extrusionOk="0">
                      <a:moveTo>
                        <a:pt x="112" y="0"/>
                      </a:moveTo>
                      <a:cubicBezTo>
                        <a:pt x="112" y="0"/>
                        <a:pt x="91" y="21"/>
                        <a:pt x="90" y="42"/>
                      </a:cubicBezTo>
                      <a:lnTo>
                        <a:pt x="90" y="42"/>
                      </a:lnTo>
                      <a:cubicBezTo>
                        <a:pt x="91" y="21"/>
                        <a:pt x="112" y="21"/>
                        <a:pt x="112" y="21"/>
                      </a:cubicBezTo>
                      <a:lnTo>
                        <a:pt x="133" y="21"/>
                      </a:lnTo>
                      <a:cubicBezTo>
                        <a:pt x="133" y="0"/>
                        <a:pt x="133" y="0"/>
                        <a:pt x="112" y="0"/>
                      </a:cubicBezTo>
                      <a:close/>
                      <a:moveTo>
                        <a:pt x="133" y="21"/>
                      </a:moveTo>
                      <a:lnTo>
                        <a:pt x="154" y="43"/>
                      </a:lnTo>
                      <a:lnTo>
                        <a:pt x="154" y="21"/>
                      </a:lnTo>
                      <a:close/>
                      <a:moveTo>
                        <a:pt x="154" y="43"/>
                      </a:moveTo>
                      <a:lnTo>
                        <a:pt x="154" y="43"/>
                      </a:lnTo>
                      <a:lnTo>
                        <a:pt x="154" y="43"/>
                      </a:lnTo>
                      <a:close/>
                      <a:moveTo>
                        <a:pt x="90" y="43"/>
                      </a:moveTo>
                      <a:lnTo>
                        <a:pt x="1" y="286"/>
                      </a:lnTo>
                      <a:lnTo>
                        <a:pt x="1" y="307"/>
                      </a:lnTo>
                      <a:cubicBezTo>
                        <a:pt x="1" y="307"/>
                        <a:pt x="1" y="328"/>
                        <a:pt x="22" y="328"/>
                      </a:cubicBezTo>
                      <a:lnTo>
                        <a:pt x="22" y="307"/>
                      </a:lnTo>
                      <a:lnTo>
                        <a:pt x="22" y="286"/>
                      </a:lnTo>
                      <a:lnTo>
                        <a:pt x="90" y="43"/>
                      </a:lnTo>
                      <a:close/>
                      <a:moveTo>
                        <a:pt x="154" y="43"/>
                      </a:moveTo>
                      <a:lnTo>
                        <a:pt x="69" y="307"/>
                      </a:lnTo>
                      <a:cubicBezTo>
                        <a:pt x="69" y="328"/>
                        <a:pt x="48" y="328"/>
                        <a:pt x="48" y="328"/>
                      </a:cubicBezTo>
                      <a:cubicBezTo>
                        <a:pt x="69" y="328"/>
                        <a:pt x="69" y="328"/>
                        <a:pt x="90" y="307"/>
                      </a:cubicBezTo>
                      <a:lnTo>
                        <a:pt x="154" y="64"/>
                      </a:lnTo>
                      <a:lnTo>
                        <a:pt x="154" y="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076;p55">
                  <a:extLst>
                    <a:ext uri="{FF2B5EF4-FFF2-40B4-BE49-F238E27FC236}">
                      <a16:creationId xmlns:a16="http://schemas.microsoft.com/office/drawing/2014/main" id="{E0143351-C185-4D94-0034-051A532D47F2}"/>
                    </a:ext>
                  </a:extLst>
                </p:cNvPr>
                <p:cNvSpPr/>
                <p:nvPr/>
              </p:nvSpPr>
              <p:spPr>
                <a:xfrm>
                  <a:off x="410266" y="2503009"/>
                  <a:ext cx="21344" cy="4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334" extrusionOk="0">
                      <a:moveTo>
                        <a:pt x="112" y="0"/>
                      </a:moveTo>
                      <a:lnTo>
                        <a:pt x="90" y="27"/>
                      </a:lnTo>
                      <a:lnTo>
                        <a:pt x="133" y="27"/>
                      </a:lnTo>
                      <a:lnTo>
                        <a:pt x="159" y="48"/>
                      </a:lnTo>
                      <a:lnTo>
                        <a:pt x="159" y="27"/>
                      </a:lnTo>
                      <a:lnTo>
                        <a:pt x="133" y="0"/>
                      </a:lnTo>
                      <a:close/>
                      <a:moveTo>
                        <a:pt x="90" y="27"/>
                      </a:moveTo>
                      <a:lnTo>
                        <a:pt x="1" y="291"/>
                      </a:lnTo>
                      <a:cubicBezTo>
                        <a:pt x="1" y="312"/>
                        <a:pt x="27" y="312"/>
                        <a:pt x="27" y="333"/>
                      </a:cubicBezTo>
                      <a:lnTo>
                        <a:pt x="48" y="333"/>
                      </a:lnTo>
                      <a:lnTo>
                        <a:pt x="27" y="312"/>
                      </a:lnTo>
                      <a:lnTo>
                        <a:pt x="27" y="291"/>
                      </a:lnTo>
                      <a:lnTo>
                        <a:pt x="90" y="27"/>
                      </a:lnTo>
                      <a:close/>
                      <a:moveTo>
                        <a:pt x="159" y="48"/>
                      </a:moveTo>
                      <a:lnTo>
                        <a:pt x="69" y="312"/>
                      </a:lnTo>
                      <a:cubicBezTo>
                        <a:pt x="69" y="312"/>
                        <a:pt x="69" y="333"/>
                        <a:pt x="48" y="333"/>
                      </a:cubicBezTo>
                      <a:cubicBezTo>
                        <a:pt x="69" y="333"/>
                        <a:pt x="69" y="333"/>
                        <a:pt x="90" y="312"/>
                      </a:cubicBezTo>
                      <a:lnTo>
                        <a:pt x="159" y="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077;p55">
                  <a:extLst>
                    <a:ext uri="{FF2B5EF4-FFF2-40B4-BE49-F238E27FC236}">
                      <a16:creationId xmlns:a16="http://schemas.microsoft.com/office/drawing/2014/main" id="{1A9F1236-507E-90EB-744F-CAA2121EE565}"/>
                    </a:ext>
                  </a:extLst>
                </p:cNvPr>
                <p:cNvSpPr/>
                <p:nvPr/>
              </p:nvSpPr>
              <p:spPr>
                <a:xfrm>
                  <a:off x="96367" y="2491669"/>
                  <a:ext cx="487577" cy="452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5" h="3390" extrusionOk="0">
                      <a:moveTo>
                        <a:pt x="3230" y="0"/>
                      </a:moveTo>
                      <a:cubicBezTo>
                        <a:pt x="3130" y="0"/>
                        <a:pt x="2795" y="421"/>
                        <a:pt x="2687" y="530"/>
                      </a:cubicBezTo>
                      <a:cubicBezTo>
                        <a:pt x="2588" y="605"/>
                        <a:pt x="2247" y="893"/>
                        <a:pt x="2187" y="893"/>
                      </a:cubicBezTo>
                      <a:cubicBezTo>
                        <a:pt x="2180" y="893"/>
                        <a:pt x="2177" y="888"/>
                        <a:pt x="2179" y="878"/>
                      </a:cubicBezTo>
                      <a:lnTo>
                        <a:pt x="2401" y="265"/>
                      </a:lnTo>
                      <a:lnTo>
                        <a:pt x="2401" y="265"/>
                      </a:lnTo>
                      <a:cubicBezTo>
                        <a:pt x="2401" y="265"/>
                        <a:pt x="1936" y="704"/>
                        <a:pt x="1872" y="947"/>
                      </a:cubicBezTo>
                      <a:cubicBezTo>
                        <a:pt x="1825" y="1079"/>
                        <a:pt x="1804" y="1233"/>
                        <a:pt x="1804" y="1233"/>
                      </a:cubicBezTo>
                      <a:lnTo>
                        <a:pt x="1" y="2576"/>
                      </a:lnTo>
                      <a:lnTo>
                        <a:pt x="1011" y="3390"/>
                      </a:lnTo>
                      <a:cubicBezTo>
                        <a:pt x="2221" y="2179"/>
                        <a:pt x="3147" y="1233"/>
                        <a:pt x="3279" y="1101"/>
                      </a:cubicBezTo>
                      <a:cubicBezTo>
                        <a:pt x="3369" y="1011"/>
                        <a:pt x="3591" y="773"/>
                        <a:pt x="3570" y="725"/>
                      </a:cubicBezTo>
                      <a:cubicBezTo>
                        <a:pt x="3566" y="718"/>
                        <a:pt x="3559" y="715"/>
                        <a:pt x="3551" y="715"/>
                      </a:cubicBezTo>
                      <a:cubicBezTo>
                        <a:pt x="3456" y="715"/>
                        <a:pt x="3100" y="1101"/>
                        <a:pt x="3084" y="1101"/>
                      </a:cubicBezTo>
                      <a:cubicBezTo>
                        <a:pt x="3083" y="1101"/>
                        <a:pt x="3083" y="1101"/>
                        <a:pt x="3083" y="1101"/>
                      </a:cubicBezTo>
                      <a:cubicBezTo>
                        <a:pt x="3104" y="1058"/>
                        <a:pt x="3654" y="551"/>
                        <a:pt x="3633" y="482"/>
                      </a:cubicBezTo>
                      <a:cubicBezTo>
                        <a:pt x="3629" y="469"/>
                        <a:pt x="3619" y="463"/>
                        <a:pt x="3604" y="463"/>
                      </a:cubicBezTo>
                      <a:cubicBezTo>
                        <a:pt x="3473" y="463"/>
                        <a:pt x="2970" y="947"/>
                        <a:pt x="2951" y="947"/>
                      </a:cubicBezTo>
                      <a:cubicBezTo>
                        <a:pt x="2937" y="959"/>
                        <a:pt x="2931" y="965"/>
                        <a:pt x="2931" y="965"/>
                      </a:cubicBezTo>
                      <a:cubicBezTo>
                        <a:pt x="2931" y="965"/>
                        <a:pt x="3567" y="410"/>
                        <a:pt x="3543" y="329"/>
                      </a:cubicBezTo>
                      <a:cubicBezTo>
                        <a:pt x="3543" y="318"/>
                        <a:pt x="3537" y="313"/>
                        <a:pt x="3526" y="313"/>
                      </a:cubicBezTo>
                      <a:cubicBezTo>
                        <a:pt x="3453" y="313"/>
                        <a:pt x="3170" y="530"/>
                        <a:pt x="3147" y="530"/>
                      </a:cubicBezTo>
                      <a:cubicBezTo>
                        <a:pt x="3147" y="530"/>
                        <a:pt x="2863" y="774"/>
                        <a:pt x="2822" y="774"/>
                      </a:cubicBezTo>
                      <a:cubicBezTo>
                        <a:pt x="2821" y="774"/>
                        <a:pt x="2820" y="774"/>
                        <a:pt x="2819" y="773"/>
                      </a:cubicBezTo>
                      <a:cubicBezTo>
                        <a:pt x="2798" y="746"/>
                        <a:pt x="3326" y="1"/>
                        <a:pt x="3236" y="1"/>
                      </a:cubicBezTo>
                      <a:cubicBezTo>
                        <a:pt x="3234" y="0"/>
                        <a:pt x="3232" y="0"/>
                        <a:pt x="3230" y="0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078;p55">
                  <a:extLst>
                    <a:ext uri="{FF2B5EF4-FFF2-40B4-BE49-F238E27FC236}">
                      <a16:creationId xmlns:a16="http://schemas.microsoft.com/office/drawing/2014/main" id="{E2EE7E25-120C-F38C-3BDC-BDDA6085DB6B}"/>
                    </a:ext>
                  </a:extLst>
                </p:cNvPr>
                <p:cNvSpPr/>
                <p:nvPr/>
              </p:nvSpPr>
              <p:spPr>
                <a:xfrm>
                  <a:off x="-347867" y="2219923"/>
                  <a:ext cx="708888" cy="81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4" h="6137" extrusionOk="0">
                      <a:moveTo>
                        <a:pt x="1233" y="1"/>
                      </a:moveTo>
                      <a:cubicBezTo>
                        <a:pt x="1114" y="1"/>
                        <a:pt x="983" y="41"/>
                        <a:pt x="841" y="140"/>
                      </a:cubicBezTo>
                      <a:cubicBezTo>
                        <a:pt x="0" y="695"/>
                        <a:pt x="27" y="2942"/>
                        <a:pt x="1787" y="5628"/>
                      </a:cubicBezTo>
                      <a:cubicBezTo>
                        <a:pt x="2011" y="5963"/>
                        <a:pt x="2376" y="6137"/>
                        <a:pt x="2811" y="6137"/>
                      </a:cubicBezTo>
                      <a:cubicBezTo>
                        <a:pt x="3144" y="6137"/>
                        <a:pt x="3519" y="6034"/>
                        <a:pt x="3902" y="5823"/>
                      </a:cubicBezTo>
                      <a:lnTo>
                        <a:pt x="5313" y="4835"/>
                      </a:lnTo>
                      <a:lnTo>
                        <a:pt x="4473" y="3603"/>
                      </a:lnTo>
                      <a:lnTo>
                        <a:pt x="3638" y="4195"/>
                      </a:lnTo>
                      <a:lnTo>
                        <a:pt x="2073" y="848"/>
                      </a:lnTo>
                      <a:cubicBezTo>
                        <a:pt x="2073" y="848"/>
                        <a:pt x="1777" y="1"/>
                        <a:pt x="123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079;p55">
                  <a:extLst>
                    <a:ext uri="{FF2B5EF4-FFF2-40B4-BE49-F238E27FC236}">
                      <a16:creationId xmlns:a16="http://schemas.microsoft.com/office/drawing/2014/main" id="{E63776A4-066D-CE38-0C5F-94AACD8C4119}"/>
                    </a:ext>
                  </a:extLst>
                </p:cNvPr>
                <p:cNvSpPr/>
                <p:nvPr/>
              </p:nvSpPr>
              <p:spPr>
                <a:xfrm>
                  <a:off x="-51044" y="2000872"/>
                  <a:ext cx="150342" cy="237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" h="1782" extrusionOk="0">
                      <a:moveTo>
                        <a:pt x="181" y="0"/>
                      </a:moveTo>
                      <a:lnTo>
                        <a:pt x="1" y="1036"/>
                      </a:lnTo>
                      <a:lnTo>
                        <a:pt x="334" y="1433"/>
                      </a:lnTo>
                      <a:cubicBezTo>
                        <a:pt x="581" y="1700"/>
                        <a:pt x="741" y="1782"/>
                        <a:pt x="851" y="1782"/>
                      </a:cubicBezTo>
                      <a:cubicBezTo>
                        <a:pt x="1005" y="1782"/>
                        <a:pt x="1062" y="1623"/>
                        <a:pt x="1127" y="1586"/>
                      </a:cubicBezTo>
                      <a:lnTo>
                        <a:pt x="1058" y="418"/>
                      </a:lnTo>
                      <a:lnTo>
                        <a:pt x="508" y="196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080;p55">
                  <a:extLst>
                    <a:ext uri="{FF2B5EF4-FFF2-40B4-BE49-F238E27FC236}">
                      <a16:creationId xmlns:a16="http://schemas.microsoft.com/office/drawing/2014/main" id="{891FDB0D-2615-31F5-78D1-7F166153400A}"/>
                    </a:ext>
                  </a:extLst>
                </p:cNvPr>
                <p:cNvSpPr/>
                <p:nvPr/>
              </p:nvSpPr>
              <p:spPr>
                <a:xfrm>
                  <a:off x="-3552" y="2026886"/>
                  <a:ext cx="100050" cy="115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" h="864" extrusionOk="0">
                      <a:moveTo>
                        <a:pt x="152" y="1"/>
                      </a:moveTo>
                      <a:lnTo>
                        <a:pt x="41" y="112"/>
                      </a:lnTo>
                      <a:cubicBezTo>
                        <a:pt x="0" y="437"/>
                        <a:pt x="438" y="863"/>
                        <a:pt x="581" y="863"/>
                      </a:cubicBezTo>
                      <a:cubicBezTo>
                        <a:pt x="585" y="863"/>
                        <a:pt x="588" y="863"/>
                        <a:pt x="591" y="862"/>
                      </a:cubicBezTo>
                      <a:cubicBezTo>
                        <a:pt x="750" y="841"/>
                        <a:pt x="702" y="313"/>
                        <a:pt x="702" y="313"/>
                      </a:cubicBezTo>
                      <a:lnTo>
                        <a:pt x="15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081;p55">
                  <a:extLst>
                    <a:ext uri="{FF2B5EF4-FFF2-40B4-BE49-F238E27FC236}">
                      <a16:creationId xmlns:a16="http://schemas.microsoft.com/office/drawing/2014/main" id="{7C07E4F2-5805-32E6-ACF3-F15BAEF34784}"/>
                    </a:ext>
                  </a:extLst>
                </p:cNvPr>
                <p:cNvSpPr/>
                <p:nvPr/>
              </p:nvSpPr>
              <p:spPr>
                <a:xfrm>
                  <a:off x="-68653" y="1703645"/>
                  <a:ext cx="291479" cy="314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" h="2361" extrusionOk="0">
                      <a:moveTo>
                        <a:pt x="1781" y="1"/>
                      </a:moveTo>
                      <a:cubicBezTo>
                        <a:pt x="1254" y="1"/>
                        <a:pt x="71" y="614"/>
                        <a:pt x="1" y="996"/>
                      </a:cubicBezTo>
                      <a:cubicBezTo>
                        <a:pt x="1" y="996"/>
                        <a:pt x="48" y="1943"/>
                        <a:pt x="202" y="2027"/>
                      </a:cubicBezTo>
                      <a:lnTo>
                        <a:pt x="334" y="2360"/>
                      </a:lnTo>
                      <a:cubicBezTo>
                        <a:pt x="334" y="2360"/>
                        <a:pt x="267" y="2049"/>
                        <a:pt x="320" y="2049"/>
                      </a:cubicBezTo>
                      <a:cubicBezTo>
                        <a:pt x="328" y="2049"/>
                        <a:pt x="340" y="2057"/>
                        <a:pt x="355" y="2075"/>
                      </a:cubicBezTo>
                      <a:lnTo>
                        <a:pt x="598" y="1150"/>
                      </a:lnTo>
                      <a:cubicBezTo>
                        <a:pt x="598" y="1150"/>
                        <a:pt x="751" y="1324"/>
                        <a:pt x="905" y="1414"/>
                      </a:cubicBezTo>
                      <a:cubicBezTo>
                        <a:pt x="975" y="1465"/>
                        <a:pt x="1088" y="1482"/>
                        <a:pt x="1198" y="1482"/>
                      </a:cubicBezTo>
                      <a:cubicBezTo>
                        <a:pt x="1327" y="1482"/>
                        <a:pt x="1454" y="1458"/>
                        <a:pt x="1502" y="1435"/>
                      </a:cubicBezTo>
                      <a:cubicBezTo>
                        <a:pt x="1608" y="1393"/>
                        <a:pt x="1566" y="949"/>
                        <a:pt x="1566" y="949"/>
                      </a:cubicBezTo>
                      <a:cubicBezTo>
                        <a:pt x="1566" y="949"/>
                        <a:pt x="2052" y="663"/>
                        <a:pt x="1983" y="552"/>
                      </a:cubicBezTo>
                      <a:cubicBezTo>
                        <a:pt x="1951" y="452"/>
                        <a:pt x="1892" y="440"/>
                        <a:pt x="1865" y="440"/>
                      </a:cubicBezTo>
                      <a:cubicBezTo>
                        <a:pt x="1856" y="440"/>
                        <a:pt x="1851" y="441"/>
                        <a:pt x="1851" y="441"/>
                      </a:cubicBezTo>
                      <a:cubicBezTo>
                        <a:pt x="1851" y="441"/>
                        <a:pt x="2184" y="245"/>
                        <a:pt x="2031" y="156"/>
                      </a:cubicBezTo>
                      <a:cubicBezTo>
                        <a:pt x="2021" y="47"/>
                        <a:pt x="1925" y="1"/>
                        <a:pt x="17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082;p55">
                  <a:extLst>
                    <a:ext uri="{FF2B5EF4-FFF2-40B4-BE49-F238E27FC236}">
                      <a16:creationId xmlns:a16="http://schemas.microsoft.com/office/drawing/2014/main" id="{FD2E254F-B10F-BF49-2D4E-4311B7300232}"/>
                    </a:ext>
                  </a:extLst>
                </p:cNvPr>
                <p:cNvSpPr/>
                <p:nvPr/>
              </p:nvSpPr>
              <p:spPr>
                <a:xfrm>
                  <a:off x="-71455" y="1830113"/>
                  <a:ext cx="235051" cy="267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2005" extrusionOk="0">
                      <a:moveTo>
                        <a:pt x="1566" y="1"/>
                      </a:moveTo>
                      <a:cubicBezTo>
                        <a:pt x="1497" y="69"/>
                        <a:pt x="1232" y="48"/>
                        <a:pt x="968" y="91"/>
                      </a:cubicBezTo>
                      <a:cubicBezTo>
                        <a:pt x="926" y="91"/>
                        <a:pt x="598" y="91"/>
                        <a:pt x="572" y="154"/>
                      </a:cubicBezTo>
                      <a:cubicBezTo>
                        <a:pt x="529" y="334"/>
                        <a:pt x="376" y="862"/>
                        <a:pt x="334" y="1016"/>
                      </a:cubicBezTo>
                      <a:cubicBezTo>
                        <a:pt x="307" y="1037"/>
                        <a:pt x="286" y="1037"/>
                        <a:pt x="265" y="1037"/>
                      </a:cubicBezTo>
                      <a:cubicBezTo>
                        <a:pt x="234" y="1006"/>
                        <a:pt x="188" y="975"/>
                        <a:pt x="145" y="975"/>
                      </a:cubicBezTo>
                      <a:cubicBezTo>
                        <a:pt x="99" y="975"/>
                        <a:pt x="57" y="1012"/>
                        <a:pt x="43" y="1127"/>
                      </a:cubicBezTo>
                      <a:cubicBezTo>
                        <a:pt x="1" y="1455"/>
                        <a:pt x="334" y="1391"/>
                        <a:pt x="376" y="1433"/>
                      </a:cubicBezTo>
                      <a:cubicBezTo>
                        <a:pt x="418" y="1523"/>
                        <a:pt x="619" y="1809"/>
                        <a:pt x="883" y="1920"/>
                      </a:cubicBezTo>
                      <a:cubicBezTo>
                        <a:pt x="987" y="1957"/>
                        <a:pt x="1146" y="2004"/>
                        <a:pt x="1299" y="2004"/>
                      </a:cubicBezTo>
                      <a:cubicBezTo>
                        <a:pt x="1405" y="2004"/>
                        <a:pt x="1507" y="1982"/>
                        <a:pt x="1587" y="1920"/>
                      </a:cubicBezTo>
                      <a:cubicBezTo>
                        <a:pt x="1719" y="1809"/>
                        <a:pt x="1761" y="1391"/>
                        <a:pt x="1587" y="1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083;p55">
                  <a:extLst>
                    <a:ext uri="{FF2B5EF4-FFF2-40B4-BE49-F238E27FC236}">
                      <a16:creationId xmlns:a16="http://schemas.microsoft.com/office/drawing/2014/main" id="{414D9587-2647-3833-1898-E6CB0F1B1A92}"/>
                    </a:ext>
                  </a:extLst>
                </p:cNvPr>
                <p:cNvSpPr/>
                <p:nvPr/>
              </p:nvSpPr>
              <p:spPr>
                <a:xfrm>
                  <a:off x="-53845" y="1971256"/>
                  <a:ext cx="29748" cy="2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80" extrusionOk="0">
                      <a:moveTo>
                        <a:pt x="1" y="0"/>
                      </a:moveTo>
                      <a:lnTo>
                        <a:pt x="1" y="48"/>
                      </a:lnTo>
                      <a:cubicBezTo>
                        <a:pt x="13" y="40"/>
                        <a:pt x="27" y="37"/>
                        <a:pt x="40" y="37"/>
                      </a:cubicBezTo>
                      <a:cubicBezTo>
                        <a:pt x="71" y="37"/>
                        <a:pt x="103" y="54"/>
                        <a:pt x="133" y="69"/>
                      </a:cubicBezTo>
                      <a:cubicBezTo>
                        <a:pt x="154" y="111"/>
                        <a:pt x="175" y="153"/>
                        <a:pt x="175" y="180"/>
                      </a:cubicBezTo>
                      <a:lnTo>
                        <a:pt x="223" y="180"/>
                      </a:lnTo>
                      <a:cubicBezTo>
                        <a:pt x="223" y="132"/>
                        <a:pt x="202" y="90"/>
                        <a:pt x="154" y="48"/>
                      </a:cubicBezTo>
                      <a:cubicBezTo>
                        <a:pt x="112" y="21"/>
                        <a:pt x="43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084;p55">
                  <a:extLst>
                    <a:ext uri="{FF2B5EF4-FFF2-40B4-BE49-F238E27FC236}">
                      <a16:creationId xmlns:a16="http://schemas.microsoft.com/office/drawing/2014/main" id="{8C7DB2E0-B448-38D3-3981-B10193076BFD}"/>
                    </a:ext>
                  </a:extLst>
                </p:cNvPr>
                <p:cNvSpPr/>
                <p:nvPr/>
              </p:nvSpPr>
              <p:spPr>
                <a:xfrm>
                  <a:off x="51944" y="2026886"/>
                  <a:ext cx="91112" cy="33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2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" y="133"/>
                        <a:pt x="175" y="244"/>
                        <a:pt x="307" y="244"/>
                      </a:cubicBezTo>
                      <a:cubicBezTo>
                        <a:pt x="328" y="247"/>
                        <a:pt x="348" y="248"/>
                        <a:pt x="367" y="248"/>
                      </a:cubicBezTo>
                      <a:cubicBezTo>
                        <a:pt x="499" y="248"/>
                        <a:pt x="609" y="187"/>
                        <a:pt x="683" y="9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085;p55">
                  <a:extLst>
                    <a:ext uri="{FF2B5EF4-FFF2-40B4-BE49-F238E27FC236}">
                      <a16:creationId xmlns:a16="http://schemas.microsoft.com/office/drawing/2014/main" id="{570C016C-DE10-E6C0-6F7C-EC9CDB30F724}"/>
                    </a:ext>
                  </a:extLst>
                </p:cNvPr>
                <p:cNvSpPr/>
                <p:nvPr/>
              </p:nvSpPr>
              <p:spPr>
                <a:xfrm>
                  <a:off x="-48109" y="2376807"/>
                  <a:ext cx="182758" cy="39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977" extrusionOk="0">
                      <a:moveTo>
                        <a:pt x="0" y="0"/>
                      </a:moveTo>
                      <a:cubicBezTo>
                        <a:pt x="90" y="508"/>
                        <a:pt x="1168" y="2358"/>
                        <a:pt x="1322" y="2977"/>
                      </a:cubicBezTo>
                      <a:lnTo>
                        <a:pt x="1369" y="2977"/>
                      </a:lnTo>
                      <a:cubicBezTo>
                        <a:pt x="1258" y="2316"/>
                        <a:pt x="132" y="508"/>
                        <a:pt x="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086;p55">
                  <a:extLst>
                    <a:ext uri="{FF2B5EF4-FFF2-40B4-BE49-F238E27FC236}">
                      <a16:creationId xmlns:a16="http://schemas.microsoft.com/office/drawing/2014/main" id="{6C0A77A7-1BED-BCBE-7AB2-E089467CD6E4}"/>
                    </a:ext>
                  </a:extLst>
                </p:cNvPr>
                <p:cNvSpPr/>
                <p:nvPr/>
              </p:nvSpPr>
              <p:spPr>
                <a:xfrm>
                  <a:off x="-306245" y="2585453"/>
                  <a:ext cx="208771" cy="385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2888" extrusionOk="0">
                      <a:moveTo>
                        <a:pt x="42" y="1"/>
                      </a:moveTo>
                      <a:lnTo>
                        <a:pt x="0" y="22"/>
                      </a:lnTo>
                      <a:cubicBezTo>
                        <a:pt x="349" y="398"/>
                        <a:pt x="1079" y="2401"/>
                        <a:pt x="1539" y="2888"/>
                      </a:cubicBezTo>
                      <a:lnTo>
                        <a:pt x="1565" y="2867"/>
                      </a:lnTo>
                      <a:cubicBezTo>
                        <a:pt x="1168" y="2380"/>
                        <a:pt x="375" y="376"/>
                        <a:pt x="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087;p55">
                  <a:extLst>
                    <a:ext uri="{FF2B5EF4-FFF2-40B4-BE49-F238E27FC236}">
                      <a16:creationId xmlns:a16="http://schemas.microsoft.com/office/drawing/2014/main" id="{8B618674-9346-8B83-C33D-C5B847A68E50}"/>
                    </a:ext>
                  </a:extLst>
                </p:cNvPr>
                <p:cNvSpPr/>
                <p:nvPr/>
              </p:nvSpPr>
              <p:spPr>
                <a:xfrm>
                  <a:off x="-24230" y="2376807"/>
                  <a:ext cx="23478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487" extrusionOk="0">
                      <a:moveTo>
                        <a:pt x="133" y="0"/>
                      </a:moveTo>
                      <a:cubicBezTo>
                        <a:pt x="64" y="153"/>
                        <a:pt x="22" y="312"/>
                        <a:pt x="1" y="465"/>
                      </a:cubicBezTo>
                      <a:lnTo>
                        <a:pt x="43" y="486"/>
                      </a:lnTo>
                      <a:cubicBezTo>
                        <a:pt x="64" y="312"/>
                        <a:pt x="112" y="153"/>
                        <a:pt x="175" y="21"/>
                      </a:cubicBez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587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software development process&#10;&#10;AI-generated content may be incorrect.">
            <a:extLst>
              <a:ext uri="{FF2B5EF4-FFF2-40B4-BE49-F238E27FC236}">
                <a16:creationId xmlns:a16="http://schemas.microsoft.com/office/drawing/2014/main" id="{633E25D1-B189-9C64-36EB-AD3722D7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90" t="6930" r="6639" b="7345"/>
          <a:stretch/>
        </p:blipFill>
        <p:spPr>
          <a:xfrm>
            <a:off x="3033793" y="367115"/>
            <a:ext cx="3076414" cy="4409269"/>
          </a:xfrm>
          <a:prstGeom prst="rect">
            <a:avLst/>
          </a:prstGeom>
        </p:spPr>
      </p:pic>
      <p:sp>
        <p:nvSpPr>
          <p:cNvPr id="10" name="Google Shape;1075;p43">
            <a:extLst>
              <a:ext uri="{FF2B5EF4-FFF2-40B4-BE49-F238E27FC236}">
                <a16:creationId xmlns:a16="http://schemas.microsoft.com/office/drawing/2014/main" id="{C803DC36-B538-992E-38D2-5FD10E537A0D}"/>
              </a:ext>
            </a:extLst>
          </p:cNvPr>
          <p:cNvSpPr txBox="1">
            <a:spLocks/>
          </p:cNvSpPr>
          <p:nvPr/>
        </p:nvSpPr>
        <p:spPr>
          <a:xfrm>
            <a:off x="716550" y="36711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161653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Implementation and Experimentation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FD79D-61D5-A788-B9C9-8C4D521B30E3}"/>
              </a:ext>
            </a:extLst>
          </p:cNvPr>
          <p:cNvSpPr txBox="1"/>
          <p:nvPr/>
        </p:nvSpPr>
        <p:spPr>
          <a:xfrm>
            <a:off x="681590" y="1140589"/>
            <a:ext cx="77808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The system is implemented entirely in Java 21, leveraging the Vector API for SIMD-based character scanning and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ForkJoinPool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for parallel task execution.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Structural Index Construction involves scanning raw JSON input using 256-bit SIMD vectors to detect structural characters (:, ,, {, }) and encoding their positions into off-heap bitmaps via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sun.misc.Unsafe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Parsed JSON is divided into entropy-aware chunks that are dynamically scheduled to threads using a work-stealing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ForkJoinPool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enabling intra-record parallelism.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The query engine operates directly over the structural index, evaluating path-based queries (e.g.,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JSONPath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-style) without full deserialization.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For evaluation, we used real-world JSON datasets from GitHub Archive and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StackOverflow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Dumps, along with synthetic datasets for stress-testing. Benchmarks were run using JMH to measure parsing throughput, memory usage, and scaling behavior.</a:t>
            </a:r>
          </a:p>
        </p:txBody>
      </p:sp>
    </p:spTree>
    <p:extLst>
      <p:ext uri="{BB962C8B-B14F-4D97-AF65-F5344CB8AC3E}">
        <p14:creationId xmlns:p14="http://schemas.microsoft.com/office/powerpoint/2010/main" val="44727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 of Success</a:t>
            </a:r>
            <a:endParaRPr dirty="0"/>
          </a:p>
        </p:txBody>
      </p:sp>
      <p:grpSp>
        <p:nvGrpSpPr>
          <p:cNvPr id="1077" name="Google Shape;1891;p52">
            <a:extLst>
              <a:ext uri="{FF2B5EF4-FFF2-40B4-BE49-F238E27FC236}">
                <a16:creationId xmlns:a16="http://schemas.microsoft.com/office/drawing/2014/main" id="{F9954AD2-BF3B-1460-9EE2-3AA603A723EA}"/>
              </a:ext>
            </a:extLst>
          </p:cNvPr>
          <p:cNvGrpSpPr/>
          <p:nvPr/>
        </p:nvGrpSpPr>
        <p:grpSpPr>
          <a:xfrm>
            <a:off x="5544804" y="684293"/>
            <a:ext cx="3441438" cy="3783274"/>
            <a:chOff x="410179" y="820869"/>
            <a:chExt cx="3441438" cy="3783274"/>
          </a:xfrm>
        </p:grpSpPr>
        <p:grpSp>
          <p:nvGrpSpPr>
            <p:cNvPr id="1078" name="Google Shape;1892;p52">
              <a:extLst>
                <a:ext uri="{FF2B5EF4-FFF2-40B4-BE49-F238E27FC236}">
                  <a16:creationId xmlns:a16="http://schemas.microsoft.com/office/drawing/2014/main" id="{53DE7CE7-5DDD-24B7-027A-38A851455FF3}"/>
                </a:ext>
              </a:extLst>
            </p:cNvPr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360" name="Google Shape;1893;p52">
                <a:extLst>
                  <a:ext uri="{FF2B5EF4-FFF2-40B4-BE49-F238E27FC236}">
                    <a16:creationId xmlns:a16="http://schemas.microsoft.com/office/drawing/2014/main" id="{7F2FA9BA-C0E1-10AF-38BB-4AB646463C7E}"/>
                  </a:ext>
                </a:extLst>
              </p:cNvPr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894;p52">
                <a:extLst>
                  <a:ext uri="{FF2B5EF4-FFF2-40B4-BE49-F238E27FC236}">
                    <a16:creationId xmlns:a16="http://schemas.microsoft.com/office/drawing/2014/main" id="{34531DB7-51B0-FF89-7FE5-9BD093F12A73}"/>
                  </a:ext>
                </a:extLst>
              </p:cNvPr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2" name="Google Shape;1895;p52">
                <a:extLst>
                  <a:ext uri="{FF2B5EF4-FFF2-40B4-BE49-F238E27FC236}">
                    <a16:creationId xmlns:a16="http://schemas.microsoft.com/office/drawing/2014/main" id="{B4CCC933-7EC3-9E4D-43F3-BF68A21F3AEC}"/>
                  </a:ext>
                </a:extLst>
              </p:cNvPr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363" name="Google Shape;1896;p52">
                  <a:extLst>
                    <a:ext uri="{FF2B5EF4-FFF2-40B4-BE49-F238E27FC236}">
                      <a16:creationId xmlns:a16="http://schemas.microsoft.com/office/drawing/2014/main" id="{33524508-0325-8106-C39A-FDDF9798FC13}"/>
                    </a:ext>
                  </a:extLst>
                </p:cNvPr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4815" extrusionOk="0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897;p52">
                  <a:extLst>
                    <a:ext uri="{FF2B5EF4-FFF2-40B4-BE49-F238E27FC236}">
                      <a16:creationId xmlns:a16="http://schemas.microsoft.com/office/drawing/2014/main" id="{584B7CAD-4F44-9759-0593-67FE6EE6A6AC}"/>
                    </a:ext>
                  </a:extLst>
                </p:cNvPr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898;p52">
                  <a:extLst>
                    <a:ext uri="{FF2B5EF4-FFF2-40B4-BE49-F238E27FC236}">
                      <a16:creationId xmlns:a16="http://schemas.microsoft.com/office/drawing/2014/main" id="{66645245-F003-98E9-F60B-673F5779B838}"/>
                    </a:ext>
                  </a:extLst>
                </p:cNvPr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899;p52">
                  <a:extLst>
                    <a:ext uri="{FF2B5EF4-FFF2-40B4-BE49-F238E27FC236}">
                      <a16:creationId xmlns:a16="http://schemas.microsoft.com/office/drawing/2014/main" id="{31E288B9-AEC4-690C-9B40-A829D8B38C09}"/>
                    </a:ext>
                  </a:extLst>
                </p:cNvPr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5" h="2712" extrusionOk="0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900;p52">
                  <a:extLst>
                    <a:ext uri="{FF2B5EF4-FFF2-40B4-BE49-F238E27FC236}">
                      <a16:creationId xmlns:a16="http://schemas.microsoft.com/office/drawing/2014/main" id="{A4671049-63C3-CFDD-A9CB-98DBE050EE97}"/>
                    </a:ext>
                  </a:extLst>
                </p:cNvPr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016" extrusionOk="0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901;p52">
                  <a:extLst>
                    <a:ext uri="{FF2B5EF4-FFF2-40B4-BE49-F238E27FC236}">
                      <a16:creationId xmlns:a16="http://schemas.microsoft.com/office/drawing/2014/main" id="{72B6970D-42C5-4521-3BE9-A383AE6E4BA9}"/>
                    </a:ext>
                  </a:extLst>
                </p:cNvPr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3068" extrusionOk="0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902;p52">
                  <a:extLst>
                    <a:ext uri="{FF2B5EF4-FFF2-40B4-BE49-F238E27FC236}">
                      <a16:creationId xmlns:a16="http://schemas.microsoft.com/office/drawing/2014/main" id="{FADA223F-3595-50AE-BDCE-73CCF1392A85}"/>
                    </a:ext>
                  </a:extLst>
                </p:cNvPr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322" extrusionOk="0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903;p52">
                  <a:extLst>
                    <a:ext uri="{FF2B5EF4-FFF2-40B4-BE49-F238E27FC236}">
                      <a16:creationId xmlns:a16="http://schemas.microsoft.com/office/drawing/2014/main" id="{A086E93A-6E2E-BE67-9F02-35E0AB551094}"/>
                    </a:ext>
                  </a:extLst>
                </p:cNvPr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379" extrusionOk="0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904;p52">
                  <a:extLst>
                    <a:ext uri="{FF2B5EF4-FFF2-40B4-BE49-F238E27FC236}">
                      <a16:creationId xmlns:a16="http://schemas.microsoft.com/office/drawing/2014/main" id="{1E296462-37A0-0EE5-C2D3-BE2AC727F96F}"/>
                    </a:ext>
                  </a:extLst>
                </p:cNvPr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00" extrusionOk="0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905;p52">
                  <a:extLst>
                    <a:ext uri="{FF2B5EF4-FFF2-40B4-BE49-F238E27FC236}">
                      <a16:creationId xmlns:a16="http://schemas.microsoft.com/office/drawing/2014/main" id="{AC3E8429-AF0C-B7A5-C578-ACB0DCCB6739}"/>
                    </a:ext>
                  </a:extLst>
                </p:cNvPr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884" extrusionOk="0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906;p52">
                  <a:extLst>
                    <a:ext uri="{FF2B5EF4-FFF2-40B4-BE49-F238E27FC236}">
                      <a16:creationId xmlns:a16="http://schemas.microsoft.com/office/drawing/2014/main" id="{AF1E108D-2162-86C6-8AC1-882529025AA0}"/>
                    </a:ext>
                  </a:extLst>
                </p:cNvPr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190" extrusionOk="0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907;p52">
                  <a:extLst>
                    <a:ext uri="{FF2B5EF4-FFF2-40B4-BE49-F238E27FC236}">
                      <a16:creationId xmlns:a16="http://schemas.microsoft.com/office/drawing/2014/main" id="{E87A2221-CF7B-E77A-8ECE-43EFF9F75B1D}"/>
                    </a:ext>
                  </a:extLst>
                </p:cNvPr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12751" extrusionOk="0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908;p52">
                  <a:extLst>
                    <a:ext uri="{FF2B5EF4-FFF2-40B4-BE49-F238E27FC236}">
                      <a16:creationId xmlns:a16="http://schemas.microsoft.com/office/drawing/2014/main" id="{B74411D9-EF46-CF74-116B-E17818E9A693}"/>
                    </a:ext>
                  </a:extLst>
                </p:cNvPr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12404" extrusionOk="0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909;p52">
                  <a:extLst>
                    <a:ext uri="{FF2B5EF4-FFF2-40B4-BE49-F238E27FC236}">
                      <a16:creationId xmlns:a16="http://schemas.microsoft.com/office/drawing/2014/main" id="{94FF0661-9B0F-A89C-5521-CFCCD80B22F3}"/>
                    </a:ext>
                  </a:extLst>
                </p:cNvPr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12203" extrusionOk="0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910;p52">
                  <a:extLst>
                    <a:ext uri="{FF2B5EF4-FFF2-40B4-BE49-F238E27FC236}">
                      <a16:creationId xmlns:a16="http://schemas.microsoft.com/office/drawing/2014/main" id="{86F5D0A9-56C6-8956-E619-56EEA81AB2F5}"/>
                    </a:ext>
                  </a:extLst>
                </p:cNvPr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3901" extrusionOk="0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911;p52">
                  <a:extLst>
                    <a:ext uri="{FF2B5EF4-FFF2-40B4-BE49-F238E27FC236}">
                      <a16:creationId xmlns:a16="http://schemas.microsoft.com/office/drawing/2014/main" id="{91FE6164-04B3-E4EB-AEA0-562AB9BFB407}"/>
                    </a:ext>
                  </a:extLst>
                </p:cNvPr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3873" extrusionOk="0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912;p52">
                  <a:extLst>
                    <a:ext uri="{FF2B5EF4-FFF2-40B4-BE49-F238E27FC236}">
                      <a16:creationId xmlns:a16="http://schemas.microsoft.com/office/drawing/2014/main" id="{7E7F6D64-90E0-2794-B9F3-AFD71E7E1BA9}"/>
                    </a:ext>
                  </a:extLst>
                </p:cNvPr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2879" extrusionOk="0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913;p52">
                  <a:extLst>
                    <a:ext uri="{FF2B5EF4-FFF2-40B4-BE49-F238E27FC236}">
                      <a16:creationId xmlns:a16="http://schemas.microsoft.com/office/drawing/2014/main" id="{E47D309B-FD90-2386-39AF-8E4B7E17A6E1}"/>
                    </a:ext>
                  </a:extLst>
                </p:cNvPr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455" extrusionOk="0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914;p52">
                  <a:extLst>
                    <a:ext uri="{FF2B5EF4-FFF2-40B4-BE49-F238E27FC236}">
                      <a16:creationId xmlns:a16="http://schemas.microsoft.com/office/drawing/2014/main" id="{0AB5E5CE-EEC9-7CC6-B177-05B10C2EB9BC}"/>
                    </a:ext>
                  </a:extLst>
                </p:cNvPr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308" extrusionOk="0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915;p52">
                  <a:extLst>
                    <a:ext uri="{FF2B5EF4-FFF2-40B4-BE49-F238E27FC236}">
                      <a16:creationId xmlns:a16="http://schemas.microsoft.com/office/drawing/2014/main" id="{9FDEE418-3D74-DECC-3015-E5CA5866E123}"/>
                    </a:ext>
                  </a:extLst>
                </p:cNvPr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2819" extrusionOk="0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916;p52">
                  <a:extLst>
                    <a:ext uri="{FF2B5EF4-FFF2-40B4-BE49-F238E27FC236}">
                      <a16:creationId xmlns:a16="http://schemas.microsoft.com/office/drawing/2014/main" id="{9685D180-D7C4-5DB8-3DD5-7C4015D6682D}"/>
                    </a:ext>
                  </a:extLst>
                </p:cNvPr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8" extrusionOk="0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917;p52">
                  <a:extLst>
                    <a:ext uri="{FF2B5EF4-FFF2-40B4-BE49-F238E27FC236}">
                      <a16:creationId xmlns:a16="http://schemas.microsoft.com/office/drawing/2014/main" id="{1A9CC873-3CEB-575B-AC07-63758F3CDAFC}"/>
                    </a:ext>
                  </a:extLst>
                </p:cNvPr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418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918;p52">
                  <a:extLst>
                    <a:ext uri="{FF2B5EF4-FFF2-40B4-BE49-F238E27FC236}">
                      <a16:creationId xmlns:a16="http://schemas.microsoft.com/office/drawing/2014/main" id="{44764FBC-DF36-5C3C-EDB4-E40E0663277B}"/>
                    </a:ext>
                  </a:extLst>
                </p:cNvPr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384" extrusionOk="0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1919;p52">
                  <a:extLst>
                    <a:ext uri="{FF2B5EF4-FFF2-40B4-BE49-F238E27FC236}">
                      <a16:creationId xmlns:a16="http://schemas.microsoft.com/office/drawing/2014/main" id="{6A93BC0F-1CA3-2F5C-5A62-DE2E7485520C}"/>
                    </a:ext>
                  </a:extLst>
                </p:cNvPr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4495" extrusionOk="0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920;p52">
                  <a:extLst>
                    <a:ext uri="{FF2B5EF4-FFF2-40B4-BE49-F238E27FC236}">
                      <a16:creationId xmlns:a16="http://schemas.microsoft.com/office/drawing/2014/main" id="{DBE8339E-1392-33F5-A0E2-AB47CB540998}"/>
                    </a:ext>
                  </a:extLst>
                </p:cNvPr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5" extrusionOk="0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921;p52">
                  <a:extLst>
                    <a:ext uri="{FF2B5EF4-FFF2-40B4-BE49-F238E27FC236}">
                      <a16:creationId xmlns:a16="http://schemas.microsoft.com/office/drawing/2014/main" id="{ABD984F2-02C4-22F1-3A41-91D5B586D066}"/>
                    </a:ext>
                  </a:extLst>
                </p:cNvPr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922;p52">
                  <a:extLst>
                    <a:ext uri="{FF2B5EF4-FFF2-40B4-BE49-F238E27FC236}">
                      <a16:creationId xmlns:a16="http://schemas.microsoft.com/office/drawing/2014/main" id="{D5EE8E2B-A9EB-BA6F-A8CE-E4340E96455B}"/>
                    </a:ext>
                  </a:extLst>
                </p:cNvPr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398" extrusionOk="0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1923;p52">
                  <a:extLst>
                    <a:ext uri="{FF2B5EF4-FFF2-40B4-BE49-F238E27FC236}">
                      <a16:creationId xmlns:a16="http://schemas.microsoft.com/office/drawing/2014/main" id="{14A29037-3ED3-9443-6262-3EC1812BD867}"/>
                    </a:ext>
                  </a:extLst>
                </p:cNvPr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969" extrusionOk="0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924;p52">
                  <a:extLst>
                    <a:ext uri="{FF2B5EF4-FFF2-40B4-BE49-F238E27FC236}">
                      <a16:creationId xmlns:a16="http://schemas.microsoft.com/office/drawing/2014/main" id="{FEAC2441-7D5E-798A-3F89-9B4ED6787593}"/>
                    </a:ext>
                  </a:extLst>
                </p:cNvPr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63" extrusionOk="0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2" name="Google Shape;1925;p52">
                  <a:extLst>
                    <a:ext uri="{FF2B5EF4-FFF2-40B4-BE49-F238E27FC236}">
                      <a16:creationId xmlns:a16="http://schemas.microsoft.com/office/drawing/2014/main" id="{050A41A1-5433-F34E-9570-FDC12973851E}"/>
                    </a:ext>
                  </a:extLst>
                </p:cNvPr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18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9" name="Google Shape;1926;p52">
              <a:extLst>
                <a:ext uri="{FF2B5EF4-FFF2-40B4-BE49-F238E27FC236}">
                  <a16:creationId xmlns:a16="http://schemas.microsoft.com/office/drawing/2014/main" id="{3CCB6CA7-C434-72E4-BC90-5900B118CED1}"/>
                </a:ext>
              </a:extLst>
            </p:cNvPr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358" name="Google Shape;1927;p52">
                <a:extLst>
                  <a:ext uri="{FF2B5EF4-FFF2-40B4-BE49-F238E27FC236}">
                    <a16:creationId xmlns:a16="http://schemas.microsoft.com/office/drawing/2014/main" id="{70956AEA-D872-8D58-9366-53246F848D10}"/>
                  </a:ext>
                </a:extLst>
              </p:cNvPr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928;p52">
                <a:extLst>
                  <a:ext uri="{FF2B5EF4-FFF2-40B4-BE49-F238E27FC236}">
                    <a16:creationId xmlns:a16="http://schemas.microsoft.com/office/drawing/2014/main" id="{7D1D1292-EBBF-D414-1160-DBC32768264C}"/>
                  </a:ext>
                </a:extLst>
              </p:cNvPr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929;p52">
              <a:extLst>
                <a:ext uri="{FF2B5EF4-FFF2-40B4-BE49-F238E27FC236}">
                  <a16:creationId xmlns:a16="http://schemas.microsoft.com/office/drawing/2014/main" id="{D43879F6-26E4-2C01-E253-CCA2EB7E7007}"/>
                </a:ext>
              </a:extLst>
            </p:cNvPr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356" name="Google Shape;1930;p52">
                <a:extLst>
                  <a:ext uri="{FF2B5EF4-FFF2-40B4-BE49-F238E27FC236}">
                    <a16:creationId xmlns:a16="http://schemas.microsoft.com/office/drawing/2014/main" id="{416B7FB2-1C34-F6FA-B691-91731BE2ECC9}"/>
                  </a:ext>
                </a:extLst>
              </p:cNvPr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931;p52">
                <a:extLst>
                  <a:ext uri="{FF2B5EF4-FFF2-40B4-BE49-F238E27FC236}">
                    <a16:creationId xmlns:a16="http://schemas.microsoft.com/office/drawing/2014/main" id="{45A5214D-0C43-5ACC-3541-9134356FCBD8}"/>
                  </a:ext>
                </a:extLst>
              </p:cNvPr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" name="Google Shape;1932;p52">
              <a:extLst>
                <a:ext uri="{FF2B5EF4-FFF2-40B4-BE49-F238E27FC236}">
                  <a16:creationId xmlns:a16="http://schemas.microsoft.com/office/drawing/2014/main" id="{F4282841-B2AC-A6DE-324F-62325DFF0D46}"/>
                </a:ext>
              </a:extLst>
            </p:cNvPr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354" name="Google Shape;1933;p52">
                <a:extLst>
                  <a:ext uri="{FF2B5EF4-FFF2-40B4-BE49-F238E27FC236}">
                    <a16:creationId xmlns:a16="http://schemas.microsoft.com/office/drawing/2014/main" id="{8312AD1F-3DE1-C940-4CD0-544B6D93B294}"/>
                  </a:ext>
                </a:extLst>
              </p:cNvPr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934;p52">
                <a:extLst>
                  <a:ext uri="{FF2B5EF4-FFF2-40B4-BE49-F238E27FC236}">
                    <a16:creationId xmlns:a16="http://schemas.microsoft.com/office/drawing/2014/main" id="{35E2739D-9093-5760-859A-D280429B67AD}"/>
                  </a:ext>
                </a:extLst>
              </p:cNvPr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2" name="Google Shape;1935;p52">
              <a:extLst>
                <a:ext uri="{FF2B5EF4-FFF2-40B4-BE49-F238E27FC236}">
                  <a16:creationId xmlns:a16="http://schemas.microsoft.com/office/drawing/2014/main" id="{31B94757-8725-73BE-FE5A-3655D74A7DBD}"/>
                </a:ext>
              </a:extLst>
            </p:cNvPr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341" name="Google Shape;1936;p52">
                <a:extLst>
                  <a:ext uri="{FF2B5EF4-FFF2-40B4-BE49-F238E27FC236}">
                    <a16:creationId xmlns:a16="http://schemas.microsoft.com/office/drawing/2014/main" id="{ED03EB13-7079-79C6-20AD-3092E3EDE165}"/>
                  </a:ext>
                </a:extLst>
              </p:cNvPr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937;p52">
                <a:extLst>
                  <a:ext uri="{FF2B5EF4-FFF2-40B4-BE49-F238E27FC236}">
                    <a16:creationId xmlns:a16="http://schemas.microsoft.com/office/drawing/2014/main" id="{AB099E5B-CE47-E6F8-4D8C-1A67EE3029FB}"/>
                  </a:ext>
                </a:extLst>
              </p:cNvPr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938;p52">
                <a:extLst>
                  <a:ext uri="{FF2B5EF4-FFF2-40B4-BE49-F238E27FC236}">
                    <a16:creationId xmlns:a16="http://schemas.microsoft.com/office/drawing/2014/main" id="{60E53155-97EF-7D95-B55E-14E537E3138B}"/>
                  </a:ext>
                </a:extLst>
              </p:cNvPr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34" extrusionOk="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939;p52">
                <a:extLst>
                  <a:ext uri="{FF2B5EF4-FFF2-40B4-BE49-F238E27FC236}">
                    <a16:creationId xmlns:a16="http://schemas.microsoft.com/office/drawing/2014/main" id="{3CD1FC6E-8DEE-FDF9-82CF-1FB452192995}"/>
                  </a:ext>
                </a:extLst>
              </p:cNvPr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940;p52">
                <a:extLst>
                  <a:ext uri="{FF2B5EF4-FFF2-40B4-BE49-F238E27FC236}">
                    <a16:creationId xmlns:a16="http://schemas.microsoft.com/office/drawing/2014/main" id="{2AB9D00C-C5D9-10D0-A536-76283AEA55D5}"/>
                  </a:ext>
                </a:extLst>
              </p:cNvPr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70" extrusionOk="0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941;p52">
                <a:extLst>
                  <a:ext uri="{FF2B5EF4-FFF2-40B4-BE49-F238E27FC236}">
                    <a16:creationId xmlns:a16="http://schemas.microsoft.com/office/drawing/2014/main" id="{E238D9F7-40AE-8AA1-1AB9-B46E40078FA6}"/>
                  </a:ext>
                </a:extLst>
              </p:cNvPr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970" extrusionOk="0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942;p52">
                <a:extLst>
                  <a:ext uri="{FF2B5EF4-FFF2-40B4-BE49-F238E27FC236}">
                    <a16:creationId xmlns:a16="http://schemas.microsoft.com/office/drawing/2014/main" id="{330F5263-FEA9-6580-F8D4-BEFF9B14053A}"/>
                  </a:ext>
                </a:extLst>
              </p:cNvPr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70" extrusionOk="0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943;p52">
                <a:extLst>
                  <a:ext uri="{FF2B5EF4-FFF2-40B4-BE49-F238E27FC236}">
                    <a16:creationId xmlns:a16="http://schemas.microsoft.com/office/drawing/2014/main" id="{5B71D5ED-7F20-101A-7CC5-7E732D1002DF}"/>
                  </a:ext>
                </a:extLst>
              </p:cNvPr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944;p52">
                <a:extLst>
                  <a:ext uri="{FF2B5EF4-FFF2-40B4-BE49-F238E27FC236}">
                    <a16:creationId xmlns:a16="http://schemas.microsoft.com/office/drawing/2014/main" id="{D2302C87-7C6E-862F-3154-327868B0B287}"/>
                  </a:ext>
                </a:extLst>
              </p:cNvPr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945;p52">
                <a:extLst>
                  <a:ext uri="{FF2B5EF4-FFF2-40B4-BE49-F238E27FC236}">
                    <a16:creationId xmlns:a16="http://schemas.microsoft.com/office/drawing/2014/main" id="{DF7A5A70-407B-91F2-F3E2-700ED796F0FB}"/>
                  </a:ext>
                </a:extLst>
              </p:cNvPr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946;p52">
                <a:extLst>
                  <a:ext uri="{FF2B5EF4-FFF2-40B4-BE49-F238E27FC236}">
                    <a16:creationId xmlns:a16="http://schemas.microsoft.com/office/drawing/2014/main" id="{F168ECE8-636A-02A7-1B10-066A04C99825}"/>
                  </a:ext>
                </a:extLst>
              </p:cNvPr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947;p52">
                <a:extLst>
                  <a:ext uri="{FF2B5EF4-FFF2-40B4-BE49-F238E27FC236}">
                    <a16:creationId xmlns:a16="http://schemas.microsoft.com/office/drawing/2014/main" id="{E06AC450-F917-2C8B-1B50-A5AE2AF489C7}"/>
                  </a:ext>
                </a:extLst>
              </p:cNvPr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948;p52">
                <a:extLst>
                  <a:ext uri="{FF2B5EF4-FFF2-40B4-BE49-F238E27FC236}">
                    <a16:creationId xmlns:a16="http://schemas.microsoft.com/office/drawing/2014/main" id="{FA1F86B7-9E07-2AF6-823E-BE57FF7C0513}"/>
                  </a:ext>
                </a:extLst>
              </p:cNvPr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3" name="Google Shape;1949;p52">
              <a:extLst>
                <a:ext uri="{FF2B5EF4-FFF2-40B4-BE49-F238E27FC236}">
                  <a16:creationId xmlns:a16="http://schemas.microsoft.com/office/drawing/2014/main" id="{40F1B94A-6CEC-0C80-09B9-9A027EB56322}"/>
                </a:ext>
              </a:extLst>
            </p:cNvPr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330" name="Google Shape;1950;p52">
                <a:extLst>
                  <a:ext uri="{FF2B5EF4-FFF2-40B4-BE49-F238E27FC236}">
                    <a16:creationId xmlns:a16="http://schemas.microsoft.com/office/drawing/2014/main" id="{B9EF4BC7-AA41-D29F-7978-1931EE6C062F}"/>
                  </a:ext>
                </a:extLst>
              </p:cNvPr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951;p52">
                <a:extLst>
                  <a:ext uri="{FF2B5EF4-FFF2-40B4-BE49-F238E27FC236}">
                    <a16:creationId xmlns:a16="http://schemas.microsoft.com/office/drawing/2014/main" id="{6B595AAD-CD31-7014-FAAC-DA3899BB4864}"/>
                  </a:ext>
                </a:extLst>
              </p:cNvPr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952;p52">
                <a:extLst>
                  <a:ext uri="{FF2B5EF4-FFF2-40B4-BE49-F238E27FC236}">
                    <a16:creationId xmlns:a16="http://schemas.microsoft.com/office/drawing/2014/main" id="{A1A2164A-CCD7-8C6A-1125-2A5AC45B65C3}"/>
                  </a:ext>
                </a:extLst>
              </p:cNvPr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953;p52">
                <a:extLst>
                  <a:ext uri="{FF2B5EF4-FFF2-40B4-BE49-F238E27FC236}">
                    <a16:creationId xmlns:a16="http://schemas.microsoft.com/office/drawing/2014/main" id="{D787D5F6-4921-496E-2657-DDA241A19EE2}"/>
                  </a:ext>
                </a:extLst>
              </p:cNvPr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954;p52">
                <a:extLst>
                  <a:ext uri="{FF2B5EF4-FFF2-40B4-BE49-F238E27FC236}">
                    <a16:creationId xmlns:a16="http://schemas.microsoft.com/office/drawing/2014/main" id="{9F6BF997-434C-4726-2F53-F1A31AF33168}"/>
                  </a:ext>
                </a:extLst>
              </p:cNvPr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955;p52">
                <a:extLst>
                  <a:ext uri="{FF2B5EF4-FFF2-40B4-BE49-F238E27FC236}">
                    <a16:creationId xmlns:a16="http://schemas.microsoft.com/office/drawing/2014/main" id="{08EDC1FC-0532-CAC6-D427-4953EFA93135}"/>
                  </a:ext>
                </a:extLst>
              </p:cNvPr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956;p52">
                <a:extLst>
                  <a:ext uri="{FF2B5EF4-FFF2-40B4-BE49-F238E27FC236}">
                    <a16:creationId xmlns:a16="http://schemas.microsoft.com/office/drawing/2014/main" id="{E8FA137A-ACB3-4DD7-238C-B0794B70470E}"/>
                  </a:ext>
                </a:extLst>
              </p:cNvPr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21" extrusionOk="0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957;p52">
                <a:extLst>
                  <a:ext uri="{FF2B5EF4-FFF2-40B4-BE49-F238E27FC236}">
                    <a16:creationId xmlns:a16="http://schemas.microsoft.com/office/drawing/2014/main" id="{63F29534-F7F6-D671-A2C2-CA99200902D0}"/>
                  </a:ext>
                </a:extLst>
              </p:cNvPr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21" extrusionOk="0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958;p52">
                <a:extLst>
                  <a:ext uri="{FF2B5EF4-FFF2-40B4-BE49-F238E27FC236}">
                    <a16:creationId xmlns:a16="http://schemas.microsoft.com/office/drawing/2014/main" id="{26B065CC-5D78-753C-6019-E608968D1D73}"/>
                  </a:ext>
                </a:extLst>
              </p:cNvPr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21" extrusionOk="0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959;p52">
                <a:extLst>
                  <a:ext uri="{FF2B5EF4-FFF2-40B4-BE49-F238E27FC236}">
                    <a16:creationId xmlns:a16="http://schemas.microsoft.com/office/drawing/2014/main" id="{C83F4E00-49B4-FBB2-472E-3400635D1DFC}"/>
                  </a:ext>
                </a:extLst>
              </p:cNvPr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960;p52">
                <a:extLst>
                  <a:ext uri="{FF2B5EF4-FFF2-40B4-BE49-F238E27FC236}">
                    <a16:creationId xmlns:a16="http://schemas.microsoft.com/office/drawing/2014/main" id="{B465E6E2-B9C2-B315-DD23-85958A3A3E63}"/>
                  </a:ext>
                </a:extLst>
              </p:cNvPr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8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4" name="Google Shape;1961;p52">
              <a:extLst>
                <a:ext uri="{FF2B5EF4-FFF2-40B4-BE49-F238E27FC236}">
                  <a16:creationId xmlns:a16="http://schemas.microsoft.com/office/drawing/2014/main" id="{FF885C0F-E7E4-7302-1201-9B4BC80A51C1}"/>
                </a:ext>
              </a:extLst>
            </p:cNvPr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294" name="Google Shape;1962;p52">
                <a:extLst>
                  <a:ext uri="{FF2B5EF4-FFF2-40B4-BE49-F238E27FC236}">
                    <a16:creationId xmlns:a16="http://schemas.microsoft.com/office/drawing/2014/main" id="{6D040946-0980-C31B-87C1-8035A423BD3F}"/>
                  </a:ext>
                </a:extLst>
              </p:cNvPr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13" extrusionOk="0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963;p52">
                <a:extLst>
                  <a:ext uri="{FF2B5EF4-FFF2-40B4-BE49-F238E27FC236}">
                    <a16:creationId xmlns:a16="http://schemas.microsoft.com/office/drawing/2014/main" id="{E751D46B-AB99-15C4-F88B-FC4297BF17B9}"/>
                  </a:ext>
                </a:extLst>
              </p:cNvPr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98" extrusionOk="0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964;p52">
                <a:extLst>
                  <a:ext uri="{FF2B5EF4-FFF2-40B4-BE49-F238E27FC236}">
                    <a16:creationId xmlns:a16="http://schemas.microsoft.com/office/drawing/2014/main" id="{0960D4CD-28BC-CC4A-E49A-38910EED4C20}"/>
                  </a:ext>
                </a:extLst>
              </p:cNvPr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965;p52">
                <a:extLst>
                  <a:ext uri="{FF2B5EF4-FFF2-40B4-BE49-F238E27FC236}">
                    <a16:creationId xmlns:a16="http://schemas.microsoft.com/office/drawing/2014/main" id="{16BACA09-A3F1-9096-5D42-6C1DB5E68F83}"/>
                  </a:ext>
                </a:extLst>
              </p:cNvPr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966;p52">
                <a:extLst>
                  <a:ext uri="{FF2B5EF4-FFF2-40B4-BE49-F238E27FC236}">
                    <a16:creationId xmlns:a16="http://schemas.microsoft.com/office/drawing/2014/main" id="{5C8ADB0C-85F8-A465-8253-32B7686974B7}"/>
                  </a:ext>
                </a:extLst>
              </p:cNvPr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3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967;p52">
                <a:extLst>
                  <a:ext uri="{FF2B5EF4-FFF2-40B4-BE49-F238E27FC236}">
                    <a16:creationId xmlns:a16="http://schemas.microsoft.com/office/drawing/2014/main" id="{1F8157C1-3878-590F-8980-CD7B128C6588}"/>
                  </a:ext>
                </a:extLst>
              </p:cNvPr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154" extrusionOk="0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968;p52">
                <a:extLst>
                  <a:ext uri="{FF2B5EF4-FFF2-40B4-BE49-F238E27FC236}">
                    <a16:creationId xmlns:a16="http://schemas.microsoft.com/office/drawing/2014/main" id="{4EE3E5F0-0726-D0FC-4FA0-D95BB7295876}"/>
                  </a:ext>
                </a:extLst>
              </p:cNvPr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4" extrusionOk="0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969;p52">
                <a:extLst>
                  <a:ext uri="{FF2B5EF4-FFF2-40B4-BE49-F238E27FC236}">
                    <a16:creationId xmlns:a16="http://schemas.microsoft.com/office/drawing/2014/main" id="{E0A68332-C4E2-5482-DBB1-9CC0A78456C0}"/>
                  </a:ext>
                </a:extLst>
              </p:cNvPr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970;p52">
                <a:extLst>
                  <a:ext uri="{FF2B5EF4-FFF2-40B4-BE49-F238E27FC236}">
                    <a16:creationId xmlns:a16="http://schemas.microsoft.com/office/drawing/2014/main" id="{FA703E48-B7A8-D489-DA58-605613410495}"/>
                  </a:ext>
                </a:extLst>
              </p:cNvPr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971;p52">
                <a:extLst>
                  <a:ext uri="{FF2B5EF4-FFF2-40B4-BE49-F238E27FC236}">
                    <a16:creationId xmlns:a16="http://schemas.microsoft.com/office/drawing/2014/main" id="{EA0A7A3A-403B-4777-2183-6ECC55D670BB}"/>
                  </a:ext>
                </a:extLst>
              </p:cNvPr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26" extrusionOk="0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972;p52">
                <a:extLst>
                  <a:ext uri="{FF2B5EF4-FFF2-40B4-BE49-F238E27FC236}">
                    <a16:creationId xmlns:a16="http://schemas.microsoft.com/office/drawing/2014/main" id="{D9F9B8A7-DAC2-00E2-2AF7-E3C44F0959AF}"/>
                  </a:ext>
                </a:extLst>
              </p:cNvPr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1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973;p52">
                <a:extLst>
                  <a:ext uri="{FF2B5EF4-FFF2-40B4-BE49-F238E27FC236}">
                    <a16:creationId xmlns:a16="http://schemas.microsoft.com/office/drawing/2014/main" id="{9398A8E9-AA76-E52C-A8D4-E41655017067}"/>
                  </a:ext>
                </a:extLst>
              </p:cNvPr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974;p52">
                <a:extLst>
                  <a:ext uri="{FF2B5EF4-FFF2-40B4-BE49-F238E27FC236}">
                    <a16:creationId xmlns:a16="http://schemas.microsoft.com/office/drawing/2014/main" id="{3844D6AA-A5C7-2112-00C0-C2364FC624B7}"/>
                  </a:ext>
                </a:extLst>
              </p:cNvPr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2" extrusionOk="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975;p52">
                <a:extLst>
                  <a:ext uri="{FF2B5EF4-FFF2-40B4-BE49-F238E27FC236}">
                    <a16:creationId xmlns:a16="http://schemas.microsoft.com/office/drawing/2014/main" id="{A0097102-64D2-FF1F-10DF-516CF74811C3}"/>
                  </a:ext>
                </a:extLst>
              </p:cNvPr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976;p52">
                <a:extLst>
                  <a:ext uri="{FF2B5EF4-FFF2-40B4-BE49-F238E27FC236}">
                    <a16:creationId xmlns:a16="http://schemas.microsoft.com/office/drawing/2014/main" id="{61A827F7-A64A-A890-E539-8D436A56C04B}"/>
                  </a:ext>
                </a:extLst>
              </p:cNvPr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01" extrusionOk="0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977;p52">
                <a:extLst>
                  <a:ext uri="{FF2B5EF4-FFF2-40B4-BE49-F238E27FC236}">
                    <a16:creationId xmlns:a16="http://schemas.microsoft.com/office/drawing/2014/main" id="{97314CA9-1486-687E-58C8-7ED4675F5AD9}"/>
                  </a:ext>
                </a:extLst>
              </p:cNvPr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769" extrusionOk="0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978;p52">
                <a:extLst>
                  <a:ext uri="{FF2B5EF4-FFF2-40B4-BE49-F238E27FC236}">
                    <a16:creationId xmlns:a16="http://schemas.microsoft.com/office/drawing/2014/main" id="{6A5E47D2-59A3-6EDE-3A4B-2F7F6D8ACF4A}"/>
                  </a:ext>
                </a:extLst>
              </p:cNvPr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039" extrusionOk="0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979;p52">
                <a:extLst>
                  <a:ext uri="{FF2B5EF4-FFF2-40B4-BE49-F238E27FC236}">
                    <a16:creationId xmlns:a16="http://schemas.microsoft.com/office/drawing/2014/main" id="{0CB23538-B394-4336-B73B-AE596200D346}"/>
                  </a:ext>
                </a:extLst>
              </p:cNvPr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901" extrusionOk="0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980;p52">
                <a:extLst>
                  <a:ext uri="{FF2B5EF4-FFF2-40B4-BE49-F238E27FC236}">
                    <a16:creationId xmlns:a16="http://schemas.microsoft.com/office/drawing/2014/main" id="{BA5CDBC0-2688-3C26-3B08-CE20036864EC}"/>
                  </a:ext>
                </a:extLst>
              </p:cNvPr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69" extrusionOk="0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981;p52">
                <a:extLst>
                  <a:ext uri="{FF2B5EF4-FFF2-40B4-BE49-F238E27FC236}">
                    <a16:creationId xmlns:a16="http://schemas.microsoft.com/office/drawing/2014/main" id="{9A29A93F-3EF4-121D-6B60-32DA1D381514}"/>
                  </a:ext>
                </a:extLst>
              </p:cNvPr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039" extrusionOk="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5" name="Google Shape;1982;p52">
              <a:extLst>
                <a:ext uri="{FF2B5EF4-FFF2-40B4-BE49-F238E27FC236}">
                  <a16:creationId xmlns:a16="http://schemas.microsoft.com/office/drawing/2014/main" id="{567A5495-ADB0-A265-177D-CB3FFC4D7C28}"/>
                </a:ext>
              </a:extLst>
            </p:cNvPr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289" name="Google Shape;1983;p52">
                <a:extLst>
                  <a:ext uri="{FF2B5EF4-FFF2-40B4-BE49-F238E27FC236}">
                    <a16:creationId xmlns:a16="http://schemas.microsoft.com/office/drawing/2014/main" id="{A4C33A6E-4C3C-9602-8ADF-FA5C016EAE21}"/>
                  </a:ext>
                </a:extLst>
              </p:cNvPr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984;p52">
                <a:extLst>
                  <a:ext uri="{FF2B5EF4-FFF2-40B4-BE49-F238E27FC236}">
                    <a16:creationId xmlns:a16="http://schemas.microsoft.com/office/drawing/2014/main" id="{1625AFDA-DF77-070F-CAE5-1449115274A5}"/>
                  </a:ext>
                </a:extLst>
              </p:cNvPr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985;p52">
                <a:extLst>
                  <a:ext uri="{FF2B5EF4-FFF2-40B4-BE49-F238E27FC236}">
                    <a16:creationId xmlns:a16="http://schemas.microsoft.com/office/drawing/2014/main" id="{095886DD-B390-EC2D-E505-004B0EBB1045}"/>
                  </a:ext>
                </a:extLst>
              </p:cNvPr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986;p52">
                <a:extLst>
                  <a:ext uri="{FF2B5EF4-FFF2-40B4-BE49-F238E27FC236}">
                    <a16:creationId xmlns:a16="http://schemas.microsoft.com/office/drawing/2014/main" id="{55000A74-BBE0-EDEC-BF74-7F9DEF878895}"/>
                  </a:ext>
                </a:extLst>
              </p:cNvPr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987;p52">
                <a:extLst>
                  <a:ext uri="{FF2B5EF4-FFF2-40B4-BE49-F238E27FC236}">
                    <a16:creationId xmlns:a16="http://schemas.microsoft.com/office/drawing/2014/main" id="{0B050137-4CFC-B832-B3D0-6BA85020F47C}"/>
                  </a:ext>
                </a:extLst>
              </p:cNvPr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" name="Google Shape;1988;p52">
              <a:extLst>
                <a:ext uri="{FF2B5EF4-FFF2-40B4-BE49-F238E27FC236}">
                  <a16:creationId xmlns:a16="http://schemas.microsoft.com/office/drawing/2014/main" id="{F0D61271-B5EA-1A06-6170-B7A557E2DDF1}"/>
                </a:ext>
              </a:extLst>
            </p:cNvPr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087" name="Google Shape;1989;p52">
                <a:extLst>
                  <a:ext uri="{FF2B5EF4-FFF2-40B4-BE49-F238E27FC236}">
                    <a16:creationId xmlns:a16="http://schemas.microsoft.com/office/drawing/2014/main" id="{0AC3205D-F63C-9AE1-C358-40774794F3E6}"/>
                  </a:ext>
                </a:extLst>
              </p:cNvPr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639" extrusionOk="0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990;p52">
                <a:extLst>
                  <a:ext uri="{FF2B5EF4-FFF2-40B4-BE49-F238E27FC236}">
                    <a16:creationId xmlns:a16="http://schemas.microsoft.com/office/drawing/2014/main" id="{A38F1839-26A8-6B25-6177-8E628B9A4576}"/>
                  </a:ext>
                </a:extLst>
              </p:cNvPr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49" extrusionOk="0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991;p52">
                <a:extLst>
                  <a:ext uri="{FF2B5EF4-FFF2-40B4-BE49-F238E27FC236}">
                    <a16:creationId xmlns:a16="http://schemas.microsoft.com/office/drawing/2014/main" id="{9F425E17-341D-D2C3-0CF9-D3F3A0C1107A}"/>
                  </a:ext>
                </a:extLst>
              </p:cNvPr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816" extrusionOk="0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992;p52">
                <a:extLst>
                  <a:ext uri="{FF2B5EF4-FFF2-40B4-BE49-F238E27FC236}">
                    <a16:creationId xmlns:a16="http://schemas.microsoft.com/office/drawing/2014/main" id="{357A100F-11D9-60BC-40FF-D565FD8EEF73}"/>
                  </a:ext>
                </a:extLst>
              </p:cNvPr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49" extrusionOk="0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993;p52">
                <a:extLst>
                  <a:ext uri="{FF2B5EF4-FFF2-40B4-BE49-F238E27FC236}">
                    <a16:creationId xmlns:a16="http://schemas.microsoft.com/office/drawing/2014/main" id="{9518B051-8F9D-64A2-6E08-48E9A5384B5D}"/>
                  </a:ext>
                </a:extLst>
              </p:cNvPr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2" extrusionOk="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994;p52">
                <a:extLst>
                  <a:ext uri="{FF2B5EF4-FFF2-40B4-BE49-F238E27FC236}">
                    <a16:creationId xmlns:a16="http://schemas.microsoft.com/office/drawing/2014/main" id="{6B3CC30B-8245-7257-27A9-3AA983E6C23D}"/>
                  </a:ext>
                </a:extLst>
              </p:cNvPr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67" extrusionOk="0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995;p52">
                <a:extLst>
                  <a:ext uri="{FF2B5EF4-FFF2-40B4-BE49-F238E27FC236}">
                    <a16:creationId xmlns:a16="http://schemas.microsoft.com/office/drawing/2014/main" id="{5A20CF04-A82F-9E2E-C19C-30C72432B374}"/>
                  </a:ext>
                </a:extLst>
              </p:cNvPr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52" extrusionOk="0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996;p52">
                <a:extLst>
                  <a:ext uri="{FF2B5EF4-FFF2-40B4-BE49-F238E27FC236}">
                    <a16:creationId xmlns:a16="http://schemas.microsoft.com/office/drawing/2014/main" id="{C1875CEA-7236-F50B-1DCC-E0F862674A05}"/>
                  </a:ext>
                </a:extLst>
              </p:cNvPr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11" extrusionOk="0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997;p52">
                <a:extLst>
                  <a:ext uri="{FF2B5EF4-FFF2-40B4-BE49-F238E27FC236}">
                    <a16:creationId xmlns:a16="http://schemas.microsoft.com/office/drawing/2014/main" id="{5B8E490F-C229-A51C-444D-B97DB5B43E5E}"/>
                  </a:ext>
                </a:extLst>
              </p:cNvPr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3" extrusionOk="0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998;p52">
                <a:extLst>
                  <a:ext uri="{FF2B5EF4-FFF2-40B4-BE49-F238E27FC236}">
                    <a16:creationId xmlns:a16="http://schemas.microsoft.com/office/drawing/2014/main" id="{FAF3BB4C-917D-88DF-4F9C-D571085E8429}"/>
                  </a:ext>
                </a:extLst>
              </p:cNvPr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57" extrusionOk="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89F429-FEEC-3D63-5F03-56D775219665}"/>
              </a:ext>
            </a:extLst>
          </p:cNvPr>
          <p:cNvSpPr txBox="1"/>
          <p:nvPr/>
        </p:nvSpPr>
        <p:spPr>
          <a:xfrm>
            <a:off x="743908" y="1189180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Parsing Throughput (MB/s)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Off-Heap Memory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Thread-Level Scalability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Query Latency Over Indexed Paths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637</Words>
  <Application>Microsoft Macintosh PowerPoint</Application>
  <PresentationFormat>On-screen Show (16:9)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Poppins</vt:lpstr>
      <vt:lpstr>Lato</vt:lpstr>
      <vt:lpstr>Bebas Neue</vt:lpstr>
      <vt:lpstr>Arial</vt:lpstr>
      <vt:lpstr>Helvetica</vt:lpstr>
      <vt:lpstr>Anaheim</vt:lpstr>
      <vt:lpstr>Nunito Light</vt:lpstr>
      <vt:lpstr>Brackets Lesson for Coding and Programming by Slidesgo</vt:lpstr>
      <vt:lpstr>Scalable structural index construction for Json analytics   </vt:lpstr>
      <vt:lpstr>Table of contents</vt:lpstr>
      <vt:lpstr>Introduction</vt:lpstr>
      <vt:lpstr>Motivation</vt:lpstr>
      <vt:lpstr>What is Pison?</vt:lpstr>
      <vt:lpstr>Project Overview</vt:lpstr>
      <vt:lpstr>PowerPoint Presentation</vt:lpstr>
      <vt:lpstr>Implementation and Experimentation</vt:lpstr>
      <vt:lpstr>Evaluation of Success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Practitioners Perceive Coding Proficiency  Authors: Xin Xia, Zhiyan Yuan, Pavneeth  Singh Kochhar, David Lo</dc:title>
  <cp:lastModifiedBy>Gautham Chadalavada</cp:lastModifiedBy>
  <cp:revision>6</cp:revision>
  <dcterms:modified xsi:type="dcterms:W3CDTF">2025-04-09T04:47:14Z</dcterms:modified>
</cp:coreProperties>
</file>