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31" r:id="rId2"/>
    <p:sldId id="364" r:id="rId3"/>
    <p:sldId id="366" r:id="rId4"/>
    <p:sldId id="367" r:id="rId5"/>
    <p:sldId id="349" r:id="rId6"/>
    <p:sldId id="356" r:id="rId7"/>
    <p:sldId id="368" r:id="rId8"/>
    <p:sldId id="369" r:id="rId9"/>
    <p:sldId id="370" r:id="rId10"/>
    <p:sldId id="371" r:id="rId11"/>
    <p:sldId id="372" r:id="rId12"/>
    <p:sldId id="373" r:id="rId13"/>
    <p:sldId id="374" r:id="rId14"/>
    <p:sldId id="375" r:id="rId15"/>
    <p:sldId id="376" r:id="rId16"/>
    <p:sldId id="377" r:id="rId17"/>
    <p:sldId id="378" r:id="rId18"/>
    <p:sldId id="379" r:id="rId19"/>
    <p:sldId id="380" r:id="rId20"/>
    <p:sldId id="381" r:id="rId21"/>
    <p:sldId id="382" r:id="rId22"/>
    <p:sldId id="383" r:id="rId23"/>
    <p:sldId id="384" r:id="rId24"/>
    <p:sldId id="385" r:id="rId25"/>
    <p:sldId id="386" r:id="rId26"/>
    <p:sldId id="387" r:id="rId27"/>
    <p:sldId id="388" r:id="rId28"/>
    <p:sldId id="389" r:id="rId29"/>
    <p:sldId id="390" r:id="rId30"/>
    <p:sldId id="391" r:id="rId31"/>
    <p:sldId id="350" r:id="rId3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0900"/>
    <a:srgbClr val="A80000"/>
    <a:srgbClr val="C8C406"/>
    <a:srgbClr val="D5D000"/>
    <a:srgbClr val="F0FF29"/>
    <a:srgbClr val="CC0000"/>
    <a:srgbClr val="E7E200"/>
    <a:srgbClr val="FFD700"/>
    <a:srgbClr val="FF6565"/>
    <a:srgbClr val="FFFF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BBC905-BD49-4096-A19E-7682E5F443F4}" v="5" dt="2024-09-10T03:06:46.7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45"/>
    <p:restoredTop sz="85702" autoAdjust="0"/>
  </p:normalViewPr>
  <p:slideViewPr>
    <p:cSldViewPr>
      <p:cViewPr>
        <p:scale>
          <a:sx n="100" d="100"/>
          <a:sy n="100" d="100"/>
        </p:scale>
        <p:origin x="3680" y="-636"/>
      </p:cViewPr>
      <p:guideLst>
        <p:guide orient="horz" pos="2160"/>
        <p:guide pos="2880"/>
      </p:guideLst>
    </p:cSldViewPr>
  </p:slideViewPr>
  <p:notesTextViewPr>
    <p:cViewPr>
      <p:scale>
        <a:sx n="130" d="100"/>
        <a:sy n="13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32" y="4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ixiang Zhao" userId="7edc51de-0ae1-42c0-bae2-7f1679fa739e" providerId="ADAL" clId="{632187D3-5B92-46E0-BA4C-8D6F52CB5D25}"/>
    <pc:docChg chg="undo custSel addSld modSld sldOrd">
      <pc:chgData name="Peixiang Zhao" userId="7edc51de-0ae1-42c0-bae2-7f1679fa739e" providerId="ADAL" clId="{632187D3-5B92-46E0-BA4C-8D6F52CB5D25}" dt="2024-09-09T15:57:14.006" v="645" actId="207"/>
      <pc:docMkLst>
        <pc:docMk/>
      </pc:docMkLst>
      <pc:sldChg chg="modSp mod">
        <pc:chgData name="Peixiang Zhao" userId="7edc51de-0ae1-42c0-bae2-7f1679fa739e" providerId="ADAL" clId="{632187D3-5B92-46E0-BA4C-8D6F52CB5D25}" dt="2024-09-09T13:55:35.197" v="546" actId="20577"/>
        <pc:sldMkLst>
          <pc:docMk/>
          <pc:sldMk cId="2155373378" sldId="356"/>
        </pc:sldMkLst>
        <pc:spChg chg="mod">
          <ac:chgData name="Peixiang Zhao" userId="7edc51de-0ae1-42c0-bae2-7f1679fa739e" providerId="ADAL" clId="{632187D3-5B92-46E0-BA4C-8D6F52CB5D25}" dt="2024-09-09T13:55:35.197" v="546" actId="20577"/>
          <ac:spMkLst>
            <pc:docMk/>
            <pc:sldMk cId="2155373378" sldId="356"/>
            <ac:spMk id="3" creationId="{4A5A8B2E-3E21-4A61-156E-EF6FB4B5948F}"/>
          </ac:spMkLst>
        </pc:spChg>
      </pc:sldChg>
      <pc:sldChg chg="modSp mod">
        <pc:chgData name="Peixiang Zhao" userId="7edc51de-0ae1-42c0-bae2-7f1679fa739e" providerId="ADAL" clId="{632187D3-5B92-46E0-BA4C-8D6F52CB5D25}" dt="2024-09-09T13:52:32.421" v="543" actId="20577"/>
        <pc:sldMkLst>
          <pc:docMk/>
          <pc:sldMk cId="4131645461" sldId="366"/>
        </pc:sldMkLst>
        <pc:spChg chg="mod">
          <ac:chgData name="Peixiang Zhao" userId="7edc51de-0ae1-42c0-bae2-7f1679fa739e" providerId="ADAL" clId="{632187D3-5B92-46E0-BA4C-8D6F52CB5D25}" dt="2024-09-09T13:52:32.421" v="543" actId="20577"/>
          <ac:spMkLst>
            <pc:docMk/>
            <pc:sldMk cId="4131645461" sldId="366"/>
            <ac:spMk id="3" creationId="{81E3A7DC-4A21-F8AC-3E5F-32AFAEE1CEAB}"/>
          </ac:spMkLst>
        </pc:spChg>
      </pc:sldChg>
      <pc:sldChg chg="modSp mod">
        <pc:chgData name="Peixiang Zhao" userId="7edc51de-0ae1-42c0-bae2-7f1679fa739e" providerId="ADAL" clId="{632187D3-5B92-46E0-BA4C-8D6F52CB5D25}" dt="2024-09-09T15:06:11.824" v="552" actId="207"/>
        <pc:sldMkLst>
          <pc:docMk/>
          <pc:sldMk cId="3321852181" sldId="371"/>
        </pc:sldMkLst>
        <pc:spChg chg="mod">
          <ac:chgData name="Peixiang Zhao" userId="7edc51de-0ae1-42c0-bae2-7f1679fa739e" providerId="ADAL" clId="{632187D3-5B92-46E0-BA4C-8D6F52CB5D25}" dt="2024-09-09T15:06:11.824" v="552" actId="207"/>
          <ac:spMkLst>
            <pc:docMk/>
            <pc:sldMk cId="3321852181" sldId="371"/>
            <ac:spMk id="3" creationId="{96CA8A47-3379-81AE-4D28-7F4DB474F603}"/>
          </ac:spMkLst>
        </pc:spChg>
      </pc:sldChg>
      <pc:sldChg chg="modSp mod">
        <pc:chgData name="Peixiang Zhao" userId="7edc51de-0ae1-42c0-bae2-7f1679fa739e" providerId="ADAL" clId="{632187D3-5B92-46E0-BA4C-8D6F52CB5D25}" dt="2024-09-09T15:07:58.604" v="553" actId="20577"/>
        <pc:sldMkLst>
          <pc:docMk/>
          <pc:sldMk cId="2890252866" sldId="373"/>
        </pc:sldMkLst>
        <pc:spChg chg="mod">
          <ac:chgData name="Peixiang Zhao" userId="7edc51de-0ae1-42c0-bae2-7f1679fa739e" providerId="ADAL" clId="{632187D3-5B92-46E0-BA4C-8D6F52CB5D25}" dt="2024-09-09T15:07:58.604" v="553" actId="20577"/>
          <ac:spMkLst>
            <pc:docMk/>
            <pc:sldMk cId="2890252866" sldId="373"/>
            <ac:spMk id="3" creationId="{96CA8A47-3379-81AE-4D28-7F4DB474F603}"/>
          </ac:spMkLst>
        </pc:spChg>
      </pc:sldChg>
      <pc:sldChg chg="modSp mod">
        <pc:chgData name="Peixiang Zhao" userId="7edc51de-0ae1-42c0-bae2-7f1679fa739e" providerId="ADAL" clId="{632187D3-5B92-46E0-BA4C-8D6F52CB5D25}" dt="2024-09-09T15:24:46.875" v="566" actId="20577"/>
        <pc:sldMkLst>
          <pc:docMk/>
          <pc:sldMk cId="3023018036" sldId="380"/>
        </pc:sldMkLst>
        <pc:spChg chg="mod">
          <ac:chgData name="Peixiang Zhao" userId="7edc51de-0ae1-42c0-bae2-7f1679fa739e" providerId="ADAL" clId="{632187D3-5B92-46E0-BA4C-8D6F52CB5D25}" dt="2024-09-09T15:24:46.875" v="566" actId="20577"/>
          <ac:spMkLst>
            <pc:docMk/>
            <pc:sldMk cId="3023018036" sldId="380"/>
            <ac:spMk id="3" creationId="{0CD36B12-8408-5990-A3D6-409CFFFC19D6}"/>
          </ac:spMkLst>
        </pc:spChg>
      </pc:sldChg>
      <pc:sldChg chg="ord">
        <pc:chgData name="Peixiang Zhao" userId="7edc51de-0ae1-42c0-bae2-7f1679fa739e" providerId="ADAL" clId="{632187D3-5B92-46E0-BA4C-8D6F52CB5D25}" dt="2024-09-04T15:06:44.720" v="161"/>
        <pc:sldMkLst>
          <pc:docMk/>
          <pc:sldMk cId="1239188257" sldId="381"/>
        </pc:sldMkLst>
      </pc:sldChg>
      <pc:sldChg chg="modSp mod">
        <pc:chgData name="Peixiang Zhao" userId="7edc51de-0ae1-42c0-bae2-7f1679fa739e" providerId="ADAL" clId="{632187D3-5B92-46E0-BA4C-8D6F52CB5D25}" dt="2024-09-09T15:26:44.384" v="568" actId="207"/>
        <pc:sldMkLst>
          <pc:docMk/>
          <pc:sldMk cId="2203290865" sldId="382"/>
        </pc:sldMkLst>
        <pc:spChg chg="mod">
          <ac:chgData name="Peixiang Zhao" userId="7edc51de-0ae1-42c0-bae2-7f1679fa739e" providerId="ADAL" clId="{632187D3-5B92-46E0-BA4C-8D6F52CB5D25}" dt="2024-09-09T15:26:44.384" v="568" actId="207"/>
          <ac:spMkLst>
            <pc:docMk/>
            <pc:sldMk cId="2203290865" sldId="382"/>
            <ac:spMk id="3" creationId="{B276AEB7-C808-12B1-5A3E-974619955A4B}"/>
          </ac:spMkLst>
        </pc:spChg>
      </pc:sldChg>
      <pc:sldChg chg="addSp delSp modSp new mod">
        <pc:chgData name="Peixiang Zhao" userId="7edc51de-0ae1-42c0-bae2-7f1679fa739e" providerId="ADAL" clId="{632187D3-5B92-46E0-BA4C-8D6F52CB5D25}" dt="2024-09-04T15:06:28.720" v="159" actId="22"/>
        <pc:sldMkLst>
          <pc:docMk/>
          <pc:sldMk cId="1228930692" sldId="383"/>
        </pc:sldMkLst>
        <pc:spChg chg="mod">
          <ac:chgData name="Peixiang Zhao" userId="7edc51de-0ae1-42c0-bae2-7f1679fa739e" providerId="ADAL" clId="{632187D3-5B92-46E0-BA4C-8D6F52CB5D25}" dt="2024-09-04T14:23:19.345" v="11"/>
          <ac:spMkLst>
            <pc:docMk/>
            <pc:sldMk cId="1228930692" sldId="383"/>
            <ac:spMk id="2" creationId="{D5DE097B-33DD-94D4-740C-84A26B9F8881}"/>
          </ac:spMkLst>
        </pc:spChg>
        <pc:spChg chg="mod">
          <ac:chgData name="Peixiang Zhao" userId="7edc51de-0ae1-42c0-bae2-7f1679fa739e" providerId="ADAL" clId="{632187D3-5B92-46E0-BA4C-8D6F52CB5D25}" dt="2024-09-04T14:45:22.797" v="151" actId="207"/>
          <ac:spMkLst>
            <pc:docMk/>
            <pc:sldMk cId="1228930692" sldId="383"/>
            <ac:spMk id="3" creationId="{5E71AC62-7145-46D1-3790-990A922B7454}"/>
          </ac:spMkLst>
        </pc:spChg>
        <pc:spChg chg="add del">
          <ac:chgData name="Peixiang Zhao" userId="7edc51de-0ae1-42c0-bae2-7f1679fa739e" providerId="ADAL" clId="{632187D3-5B92-46E0-BA4C-8D6F52CB5D25}" dt="2024-09-04T15:06:13.872" v="153" actId="22"/>
          <ac:spMkLst>
            <pc:docMk/>
            <pc:sldMk cId="1228930692" sldId="383"/>
            <ac:spMk id="6" creationId="{C8B58672-FD7F-5ABE-EF17-CA88C2F846D1}"/>
          </ac:spMkLst>
        </pc:spChg>
        <pc:spChg chg="add del">
          <ac:chgData name="Peixiang Zhao" userId="7edc51de-0ae1-42c0-bae2-7f1679fa739e" providerId="ADAL" clId="{632187D3-5B92-46E0-BA4C-8D6F52CB5D25}" dt="2024-09-04T15:06:17.510" v="155" actId="22"/>
          <ac:spMkLst>
            <pc:docMk/>
            <pc:sldMk cId="1228930692" sldId="383"/>
            <ac:spMk id="8" creationId="{61D12CBA-D694-0CD4-C5D1-260C22999E60}"/>
          </ac:spMkLst>
        </pc:spChg>
        <pc:spChg chg="add del">
          <ac:chgData name="Peixiang Zhao" userId="7edc51de-0ae1-42c0-bae2-7f1679fa739e" providerId="ADAL" clId="{632187D3-5B92-46E0-BA4C-8D6F52CB5D25}" dt="2024-09-04T15:06:24.888" v="157" actId="22"/>
          <ac:spMkLst>
            <pc:docMk/>
            <pc:sldMk cId="1228930692" sldId="383"/>
            <ac:spMk id="10" creationId="{4F17AFAF-9A90-9028-7C9E-99B1EB52EC42}"/>
          </ac:spMkLst>
        </pc:spChg>
        <pc:spChg chg="add del">
          <ac:chgData name="Peixiang Zhao" userId="7edc51de-0ae1-42c0-bae2-7f1679fa739e" providerId="ADAL" clId="{632187D3-5B92-46E0-BA4C-8D6F52CB5D25}" dt="2024-09-04T15:06:28.720" v="159" actId="22"/>
          <ac:spMkLst>
            <pc:docMk/>
            <pc:sldMk cId="1228930692" sldId="383"/>
            <ac:spMk id="12" creationId="{8FB33DDA-9F31-029A-3C12-FD94E50A7BAF}"/>
          </ac:spMkLst>
        </pc:spChg>
      </pc:sldChg>
      <pc:sldChg chg="addSp modSp new mod modAnim">
        <pc:chgData name="Peixiang Zhao" userId="7edc51de-0ae1-42c0-bae2-7f1679fa739e" providerId="ADAL" clId="{632187D3-5B92-46E0-BA4C-8D6F52CB5D25}" dt="2024-09-04T15:32:38.152" v="426" actId="207"/>
        <pc:sldMkLst>
          <pc:docMk/>
          <pc:sldMk cId="2632168044" sldId="384"/>
        </pc:sldMkLst>
        <pc:spChg chg="mod">
          <ac:chgData name="Peixiang Zhao" userId="7edc51de-0ae1-42c0-bae2-7f1679fa739e" providerId="ADAL" clId="{632187D3-5B92-46E0-BA4C-8D6F52CB5D25}" dt="2024-09-04T15:06:56.107" v="170" actId="20577"/>
          <ac:spMkLst>
            <pc:docMk/>
            <pc:sldMk cId="2632168044" sldId="384"/>
            <ac:spMk id="2" creationId="{BEC5E3E7-AF34-ABB6-2CC2-43853771C697}"/>
          </ac:spMkLst>
        </pc:spChg>
        <pc:spChg chg="mod">
          <ac:chgData name="Peixiang Zhao" userId="7edc51de-0ae1-42c0-bae2-7f1679fa739e" providerId="ADAL" clId="{632187D3-5B92-46E0-BA4C-8D6F52CB5D25}" dt="2024-09-04T15:32:38.152" v="426" actId="207"/>
          <ac:spMkLst>
            <pc:docMk/>
            <pc:sldMk cId="2632168044" sldId="384"/>
            <ac:spMk id="3" creationId="{9B3A6481-9584-4D15-4AD1-4647D2DAA45D}"/>
          </ac:spMkLst>
        </pc:spChg>
        <pc:spChg chg="mod">
          <ac:chgData name="Peixiang Zhao" userId="7edc51de-0ae1-42c0-bae2-7f1679fa739e" providerId="ADAL" clId="{632187D3-5B92-46E0-BA4C-8D6F52CB5D25}" dt="2024-09-04T15:13:32.725" v="330" actId="207"/>
          <ac:spMkLst>
            <pc:docMk/>
            <pc:sldMk cId="2632168044" sldId="384"/>
            <ac:spMk id="6" creationId="{9E921997-22F8-B62A-66A9-6F5DC50B9768}"/>
          </ac:spMkLst>
        </pc:spChg>
        <pc:spChg chg="mod">
          <ac:chgData name="Peixiang Zhao" userId="7edc51de-0ae1-42c0-bae2-7f1679fa739e" providerId="ADAL" clId="{632187D3-5B92-46E0-BA4C-8D6F52CB5D25}" dt="2024-09-04T15:13:32.725" v="330" actId="207"/>
          <ac:spMkLst>
            <pc:docMk/>
            <pc:sldMk cId="2632168044" sldId="384"/>
            <ac:spMk id="7" creationId="{99904D21-BB60-6995-9687-10E15D559B7D}"/>
          </ac:spMkLst>
        </pc:spChg>
        <pc:spChg chg="mod">
          <ac:chgData name="Peixiang Zhao" userId="7edc51de-0ae1-42c0-bae2-7f1679fa739e" providerId="ADAL" clId="{632187D3-5B92-46E0-BA4C-8D6F52CB5D25}" dt="2024-09-04T15:13:32.725" v="330" actId="207"/>
          <ac:spMkLst>
            <pc:docMk/>
            <pc:sldMk cId="2632168044" sldId="384"/>
            <ac:spMk id="8" creationId="{C403737A-A9C3-BA89-CB22-E56666F1B9BD}"/>
          </ac:spMkLst>
        </pc:spChg>
        <pc:spChg chg="mod">
          <ac:chgData name="Peixiang Zhao" userId="7edc51de-0ae1-42c0-bae2-7f1679fa739e" providerId="ADAL" clId="{632187D3-5B92-46E0-BA4C-8D6F52CB5D25}" dt="2024-09-04T15:13:32.725" v="330" actId="207"/>
          <ac:spMkLst>
            <pc:docMk/>
            <pc:sldMk cId="2632168044" sldId="384"/>
            <ac:spMk id="10" creationId="{1D87A587-2B86-C46F-B9E7-05A357BEBC94}"/>
          </ac:spMkLst>
        </pc:spChg>
        <pc:spChg chg="mod">
          <ac:chgData name="Peixiang Zhao" userId="7edc51de-0ae1-42c0-bae2-7f1679fa739e" providerId="ADAL" clId="{632187D3-5B92-46E0-BA4C-8D6F52CB5D25}" dt="2024-09-04T15:13:32.725" v="330" actId="207"/>
          <ac:spMkLst>
            <pc:docMk/>
            <pc:sldMk cId="2632168044" sldId="384"/>
            <ac:spMk id="11" creationId="{375AB5C7-9B93-C444-BF3E-9E4BC615A7C4}"/>
          </ac:spMkLst>
        </pc:spChg>
        <pc:spChg chg="mod">
          <ac:chgData name="Peixiang Zhao" userId="7edc51de-0ae1-42c0-bae2-7f1679fa739e" providerId="ADAL" clId="{632187D3-5B92-46E0-BA4C-8D6F52CB5D25}" dt="2024-09-04T15:13:32.725" v="330" actId="207"/>
          <ac:spMkLst>
            <pc:docMk/>
            <pc:sldMk cId="2632168044" sldId="384"/>
            <ac:spMk id="12" creationId="{AD8114D7-9929-7C7F-A007-C0EAA96CECB6}"/>
          </ac:spMkLst>
        </pc:spChg>
        <pc:grpChg chg="add mod">
          <ac:chgData name="Peixiang Zhao" userId="7edc51de-0ae1-42c0-bae2-7f1679fa739e" providerId="ADAL" clId="{632187D3-5B92-46E0-BA4C-8D6F52CB5D25}" dt="2024-09-04T15:14:14.235" v="340" actId="1036"/>
          <ac:grpSpMkLst>
            <pc:docMk/>
            <pc:sldMk cId="2632168044" sldId="384"/>
            <ac:grpSpMk id="5" creationId="{895EAE02-A385-CB80-5CD7-7D85BB98B386}"/>
          </ac:grpSpMkLst>
        </pc:grpChg>
        <pc:grpChg chg="add mod">
          <ac:chgData name="Peixiang Zhao" userId="7edc51de-0ae1-42c0-bae2-7f1679fa739e" providerId="ADAL" clId="{632187D3-5B92-46E0-BA4C-8D6F52CB5D25}" dt="2024-09-04T15:14:14.235" v="340" actId="1036"/>
          <ac:grpSpMkLst>
            <pc:docMk/>
            <pc:sldMk cId="2632168044" sldId="384"/>
            <ac:grpSpMk id="9" creationId="{2E5777FA-AA78-8A8C-0B05-0EA5157B823E}"/>
          </ac:grpSpMkLst>
        </pc:grpChg>
      </pc:sldChg>
      <pc:sldChg chg="addSp delSp modSp mod delAnim modAnim">
        <pc:chgData name="Peixiang Zhao" userId="7edc51de-0ae1-42c0-bae2-7f1679fa739e" providerId="ADAL" clId="{632187D3-5B92-46E0-BA4C-8D6F52CB5D25}" dt="2024-09-04T15:33:16.787" v="428" actId="6549"/>
        <pc:sldMkLst>
          <pc:docMk/>
          <pc:sldMk cId="1117129016" sldId="385"/>
        </pc:sldMkLst>
        <pc:spChg chg="mod">
          <ac:chgData name="Peixiang Zhao" userId="7edc51de-0ae1-42c0-bae2-7f1679fa739e" providerId="ADAL" clId="{632187D3-5B92-46E0-BA4C-8D6F52CB5D25}" dt="2024-09-04T15:33:16.787" v="428" actId="6549"/>
          <ac:spMkLst>
            <pc:docMk/>
            <pc:sldMk cId="1117129016" sldId="385"/>
            <ac:spMk id="3" creationId="{9B3A6481-9584-4D15-4AD1-4647D2DAA45D}"/>
          </ac:spMkLst>
        </pc:spChg>
        <pc:spChg chg="add mod">
          <ac:chgData name="Peixiang Zhao" userId="7edc51de-0ae1-42c0-bae2-7f1679fa739e" providerId="ADAL" clId="{632187D3-5B92-46E0-BA4C-8D6F52CB5D25}" dt="2024-09-04T15:32:05.735" v="423" actId="1076"/>
          <ac:spMkLst>
            <pc:docMk/>
            <pc:sldMk cId="1117129016" sldId="385"/>
            <ac:spMk id="20" creationId="{2E58C516-B0EA-BFA1-4A0E-330D88561E9A}"/>
          </ac:spMkLst>
        </pc:spChg>
        <pc:grpChg chg="del">
          <ac:chgData name="Peixiang Zhao" userId="7edc51de-0ae1-42c0-bae2-7f1679fa739e" providerId="ADAL" clId="{632187D3-5B92-46E0-BA4C-8D6F52CB5D25}" dt="2024-09-04T15:15:20.820" v="343" actId="478"/>
          <ac:grpSpMkLst>
            <pc:docMk/>
            <pc:sldMk cId="1117129016" sldId="385"/>
            <ac:grpSpMk id="5" creationId="{895EAE02-A385-CB80-5CD7-7D85BB98B386}"/>
          </ac:grpSpMkLst>
        </pc:grpChg>
        <pc:grpChg chg="del">
          <ac:chgData name="Peixiang Zhao" userId="7edc51de-0ae1-42c0-bae2-7f1679fa739e" providerId="ADAL" clId="{632187D3-5B92-46E0-BA4C-8D6F52CB5D25}" dt="2024-09-04T15:15:26.500" v="344" actId="478"/>
          <ac:grpSpMkLst>
            <pc:docMk/>
            <pc:sldMk cId="1117129016" sldId="385"/>
            <ac:grpSpMk id="9" creationId="{2E5777FA-AA78-8A8C-0B05-0EA5157B823E}"/>
          </ac:grpSpMkLst>
        </pc:grpChg>
        <pc:graphicFrameChg chg="add mod">
          <ac:chgData name="Peixiang Zhao" userId="7edc51de-0ae1-42c0-bae2-7f1679fa739e" providerId="ADAL" clId="{632187D3-5B92-46E0-BA4C-8D6F52CB5D25}" dt="2024-09-04T15:16:15.208" v="349" actId="1076"/>
          <ac:graphicFrameMkLst>
            <pc:docMk/>
            <pc:sldMk cId="1117129016" sldId="385"/>
            <ac:graphicFrameMk id="13" creationId="{E564A471-1585-6121-1D46-A4BDCFF31D40}"/>
          </ac:graphicFrameMkLst>
        </pc:graphicFrameChg>
        <pc:graphicFrameChg chg="add mod">
          <ac:chgData name="Peixiang Zhao" userId="7edc51de-0ae1-42c0-bae2-7f1679fa739e" providerId="ADAL" clId="{632187D3-5B92-46E0-BA4C-8D6F52CB5D25}" dt="2024-09-04T15:18:28.126" v="359" actId="14100"/>
          <ac:graphicFrameMkLst>
            <pc:docMk/>
            <pc:sldMk cId="1117129016" sldId="385"/>
            <ac:graphicFrameMk id="14" creationId="{68732EB1-D394-813B-D713-65AFDD305CB0}"/>
          </ac:graphicFrameMkLst>
        </pc:graphicFrameChg>
        <pc:graphicFrameChg chg="add mod">
          <ac:chgData name="Peixiang Zhao" userId="7edc51de-0ae1-42c0-bae2-7f1679fa739e" providerId="ADAL" clId="{632187D3-5B92-46E0-BA4C-8D6F52CB5D25}" dt="2024-09-04T15:25:43.652" v="374" actId="14100"/>
          <ac:graphicFrameMkLst>
            <pc:docMk/>
            <pc:sldMk cId="1117129016" sldId="385"/>
            <ac:graphicFrameMk id="15" creationId="{C28367B5-BBF1-2075-1B8C-2DFA87083C14}"/>
          </ac:graphicFrameMkLst>
        </pc:graphicFrameChg>
        <pc:picChg chg="add del mod">
          <ac:chgData name="Peixiang Zhao" userId="7edc51de-0ae1-42c0-bae2-7f1679fa739e" providerId="ADAL" clId="{632187D3-5B92-46E0-BA4C-8D6F52CB5D25}" dt="2024-09-04T15:27:17.027" v="385" actId="478"/>
          <ac:picMkLst>
            <pc:docMk/>
            <pc:sldMk cId="1117129016" sldId="385"/>
            <ac:picMk id="17" creationId="{70CCC7EC-6E34-2BF5-E8C2-DD4F2B62889A}"/>
          </ac:picMkLst>
        </pc:picChg>
        <pc:picChg chg="add del mod ord">
          <ac:chgData name="Peixiang Zhao" userId="7edc51de-0ae1-42c0-bae2-7f1679fa739e" providerId="ADAL" clId="{632187D3-5B92-46E0-BA4C-8D6F52CB5D25}" dt="2024-09-04T15:31:46.674" v="417" actId="478"/>
          <ac:picMkLst>
            <pc:docMk/>
            <pc:sldMk cId="1117129016" sldId="385"/>
            <ac:picMk id="19" creationId="{E631E518-044E-D988-F4D1-13917E475206}"/>
          </ac:picMkLst>
        </pc:picChg>
        <pc:picChg chg="add mod ord">
          <ac:chgData name="Peixiang Zhao" userId="7edc51de-0ae1-42c0-bae2-7f1679fa739e" providerId="ADAL" clId="{632187D3-5B92-46E0-BA4C-8D6F52CB5D25}" dt="2024-09-04T15:31:59.743" v="422" actId="14100"/>
          <ac:picMkLst>
            <pc:docMk/>
            <pc:sldMk cId="1117129016" sldId="385"/>
            <ac:picMk id="22" creationId="{D5871412-6A08-7D14-98BF-16311199D8F1}"/>
          </ac:picMkLst>
        </pc:picChg>
      </pc:sldChg>
      <pc:sldChg chg="addSp modSp new mod">
        <pc:chgData name="Peixiang Zhao" userId="7edc51de-0ae1-42c0-bae2-7f1679fa739e" providerId="ADAL" clId="{632187D3-5B92-46E0-BA4C-8D6F52CB5D25}" dt="2024-09-04T15:50:21.705" v="527" actId="207"/>
        <pc:sldMkLst>
          <pc:docMk/>
          <pc:sldMk cId="2734518391" sldId="386"/>
        </pc:sldMkLst>
        <pc:spChg chg="mod">
          <ac:chgData name="Peixiang Zhao" userId="7edc51de-0ae1-42c0-bae2-7f1679fa739e" providerId="ADAL" clId="{632187D3-5B92-46E0-BA4C-8D6F52CB5D25}" dt="2024-09-04T15:36:56.073" v="430"/>
          <ac:spMkLst>
            <pc:docMk/>
            <pc:sldMk cId="2734518391" sldId="386"/>
            <ac:spMk id="2" creationId="{8C2E4A70-A156-7FD8-4AB3-DA068FAD8A82}"/>
          </ac:spMkLst>
        </pc:spChg>
        <pc:spChg chg="mod">
          <ac:chgData name="Peixiang Zhao" userId="7edc51de-0ae1-42c0-bae2-7f1679fa739e" providerId="ADAL" clId="{632187D3-5B92-46E0-BA4C-8D6F52CB5D25}" dt="2024-09-04T15:50:21.705" v="527" actId="207"/>
          <ac:spMkLst>
            <pc:docMk/>
            <pc:sldMk cId="2734518391" sldId="386"/>
            <ac:spMk id="3" creationId="{B022451A-C04D-AD3F-1021-7ADDCBB96897}"/>
          </ac:spMkLst>
        </pc:spChg>
        <pc:spChg chg="add mod">
          <ac:chgData name="Peixiang Zhao" userId="7edc51de-0ae1-42c0-bae2-7f1679fa739e" providerId="ADAL" clId="{632187D3-5B92-46E0-BA4C-8D6F52CB5D25}" dt="2024-09-04T15:45:44.798" v="522" actId="692"/>
          <ac:spMkLst>
            <pc:docMk/>
            <pc:sldMk cId="2734518391" sldId="386"/>
            <ac:spMk id="5" creationId="{36F46E83-9F57-A6E7-ED0B-3B59DE6E46ED}"/>
          </ac:spMkLst>
        </pc:spChg>
      </pc:sldChg>
      <pc:sldChg chg="modSp new mod">
        <pc:chgData name="Peixiang Zhao" userId="7edc51de-0ae1-42c0-bae2-7f1679fa739e" providerId="ADAL" clId="{632187D3-5B92-46E0-BA4C-8D6F52CB5D25}" dt="2024-09-09T15:57:14.006" v="645" actId="207"/>
        <pc:sldMkLst>
          <pc:docMk/>
          <pc:sldMk cId="2114221134" sldId="387"/>
        </pc:sldMkLst>
        <pc:spChg chg="mod">
          <ac:chgData name="Peixiang Zhao" userId="7edc51de-0ae1-42c0-bae2-7f1679fa739e" providerId="ADAL" clId="{632187D3-5B92-46E0-BA4C-8D6F52CB5D25}" dt="2024-09-09T15:54:06.458" v="596" actId="20577"/>
          <ac:spMkLst>
            <pc:docMk/>
            <pc:sldMk cId="2114221134" sldId="387"/>
            <ac:spMk id="2" creationId="{794AE518-2A8B-54E8-C98F-BF73CFF2EFCE}"/>
          </ac:spMkLst>
        </pc:spChg>
        <pc:spChg chg="mod">
          <ac:chgData name="Peixiang Zhao" userId="7edc51de-0ae1-42c0-bae2-7f1679fa739e" providerId="ADAL" clId="{632187D3-5B92-46E0-BA4C-8D6F52CB5D25}" dt="2024-09-09T15:57:14.006" v="645" actId="207"/>
          <ac:spMkLst>
            <pc:docMk/>
            <pc:sldMk cId="2114221134" sldId="387"/>
            <ac:spMk id="3" creationId="{7E1EDAF8-2642-C760-94BF-EA7DB4F4A3B7}"/>
          </ac:spMkLst>
        </pc:spChg>
      </pc:sldChg>
    </pc:docChg>
  </pc:docChgLst>
  <pc:docChgLst>
    <pc:chgData name="Peixiang Zhao" userId="7edc51de-0ae1-42c0-bae2-7f1679fa739e" providerId="ADAL" clId="{B3A2E4B9-72EA-453D-82D2-F1D537A69605}"/>
    <pc:docChg chg="undo custSel addSld delSld modSld sldOrd">
      <pc:chgData name="Peixiang Zhao" userId="7edc51de-0ae1-42c0-bae2-7f1679fa739e" providerId="ADAL" clId="{B3A2E4B9-72EA-453D-82D2-F1D537A69605}" dt="2024-08-16T20:20:38.476" v="6235" actId="14100"/>
      <pc:docMkLst>
        <pc:docMk/>
      </pc:docMkLst>
      <pc:sldChg chg="modSp mod">
        <pc:chgData name="Peixiang Zhao" userId="7edc51de-0ae1-42c0-bae2-7f1679fa739e" providerId="ADAL" clId="{B3A2E4B9-72EA-453D-82D2-F1D537A69605}" dt="2024-08-12T13:50:03.073" v="20" actId="20577"/>
        <pc:sldMkLst>
          <pc:docMk/>
          <pc:sldMk cId="3655890674" sldId="331"/>
        </pc:sldMkLst>
        <pc:spChg chg="mod">
          <ac:chgData name="Peixiang Zhao" userId="7edc51de-0ae1-42c0-bae2-7f1679fa739e" providerId="ADAL" clId="{B3A2E4B9-72EA-453D-82D2-F1D537A69605}" dt="2024-08-12T13:50:03.073" v="20" actId="20577"/>
          <ac:spMkLst>
            <pc:docMk/>
            <pc:sldMk cId="3655890674" sldId="331"/>
            <ac:spMk id="4" creationId="{784B99D3-D0C3-F1CD-896F-8AABFAB2055A}"/>
          </ac:spMkLst>
        </pc:spChg>
      </pc:sldChg>
      <pc:sldChg chg="del">
        <pc:chgData name="Peixiang Zhao" userId="7edc51de-0ae1-42c0-bae2-7f1679fa739e" providerId="ADAL" clId="{B3A2E4B9-72EA-453D-82D2-F1D537A69605}" dt="2024-08-12T17:47:00.173" v="546" actId="47"/>
        <pc:sldMkLst>
          <pc:docMk/>
          <pc:sldMk cId="3411605036" sldId="347"/>
        </pc:sldMkLst>
      </pc:sldChg>
      <pc:sldChg chg="modSp mod">
        <pc:chgData name="Peixiang Zhao" userId="7edc51de-0ae1-42c0-bae2-7f1679fa739e" providerId="ADAL" clId="{B3A2E4B9-72EA-453D-82D2-F1D537A69605}" dt="2024-08-12T16:03:18.174" v="444" actId="207"/>
        <pc:sldMkLst>
          <pc:docMk/>
          <pc:sldMk cId="3912695255" sldId="349"/>
        </pc:sldMkLst>
        <pc:spChg chg="mod">
          <ac:chgData name="Peixiang Zhao" userId="7edc51de-0ae1-42c0-bae2-7f1679fa739e" providerId="ADAL" clId="{B3A2E4B9-72EA-453D-82D2-F1D537A69605}" dt="2024-08-12T15:58:20.650" v="371" actId="20577"/>
          <ac:spMkLst>
            <pc:docMk/>
            <pc:sldMk cId="3912695255" sldId="349"/>
            <ac:spMk id="2" creationId="{BF71397D-1759-122C-1973-33C37F4947F1}"/>
          </ac:spMkLst>
        </pc:spChg>
        <pc:spChg chg="mod">
          <ac:chgData name="Peixiang Zhao" userId="7edc51de-0ae1-42c0-bae2-7f1679fa739e" providerId="ADAL" clId="{B3A2E4B9-72EA-453D-82D2-F1D537A69605}" dt="2024-08-12T16:03:18.174" v="444" actId="207"/>
          <ac:spMkLst>
            <pc:docMk/>
            <pc:sldMk cId="3912695255" sldId="349"/>
            <ac:spMk id="3" creationId="{4A5A8B2E-3E21-4A61-156E-EF6FB4B5948F}"/>
          </ac:spMkLst>
        </pc:spChg>
      </pc:sldChg>
      <pc:sldChg chg="del">
        <pc:chgData name="Peixiang Zhao" userId="7edc51de-0ae1-42c0-bae2-7f1679fa739e" providerId="ADAL" clId="{B3A2E4B9-72EA-453D-82D2-F1D537A69605}" dt="2024-08-12T17:46:43.603" v="540" actId="47"/>
        <pc:sldMkLst>
          <pc:docMk/>
          <pc:sldMk cId="2244379883" sldId="351"/>
        </pc:sldMkLst>
      </pc:sldChg>
      <pc:sldChg chg="del">
        <pc:chgData name="Peixiang Zhao" userId="7edc51de-0ae1-42c0-bae2-7f1679fa739e" providerId="ADAL" clId="{B3A2E4B9-72EA-453D-82D2-F1D537A69605}" dt="2024-08-12T17:47:00.173" v="546" actId="47"/>
        <pc:sldMkLst>
          <pc:docMk/>
          <pc:sldMk cId="2486528479" sldId="352"/>
        </pc:sldMkLst>
      </pc:sldChg>
      <pc:sldChg chg="del">
        <pc:chgData name="Peixiang Zhao" userId="7edc51de-0ae1-42c0-bae2-7f1679fa739e" providerId="ADAL" clId="{B3A2E4B9-72EA-453D-82D2-F1D537A69605}" dt="2024-08-12T17:46:47.713" v="542" actId="47"/>
        <pc:sldMkLst>
          <pc:docMk/>
          <pc:sldMk cId="623083903" sldId="353"/>
        </pc:sldMkLst>
      </pc:sldChg>
      <pc:sldChg chg="del">
        <pc:chgData name="Peixiang Zhao" userId="7edc51de-0ae1-42c0-bae2-7f1679fa739e" providerId="ADAL" clId="{B3A2E4B9-72EA-453D-82D2-F1D537A69605}" dt="2024-08-12T17:46:45.746" v="541" actId="47"/>
        <pc:sldMkLst>
          <pc:docMk/>
          <pc:sldMk cId="2661414197" sldId="354"/>
        </pc:sldMkLst>
      </pc:sldChg>
      <pc:sldChg chg="del">
        <pc:chgData name="Peixiang Zhao" userId="7edc51de-0ae1-42c0-bae2-7f1679fa739e" providerId="ADAL" clId="{B3A2E4B9-72EA-453D-82D2-F1D537A69605}" dt="2024-08-12T17:46:49.683" v="543" actId="47"/>
        <pc:sldMkLst>
          <pc:docMk/>
          <pc:sldMk cId="3543121529" sldId="355"/>
        </pc:sldMkLst>
      </pc:sldChg>
      <pc:sldChg chg="modSp mod">
        <pc:chgData name="Peixiang Zhao" userId="7edc51de-0ae1-42c0-bae2-7f1679fa739e" providerId="ADAL" clId="{B3A2E4B9-72EA-453D-82D2-F1D537A69605}" dt="2024-08-12T17:39:42.929" v="539" actId="20577"/>
        <pc:sldMkLst>
          <pc:docMk/>
          <pc:sldMk cId="2155373378" sldId="356"/>
        </pc:sldMkLst>
        <pc:spChg chg="mod">
          <ac:chgData name="Peixiang Zhao" userId="7edc51de-0ae1-42c0-bae2-7f1679fa739e" providerId="ADAL" clId="{B3A2E4B9-72EA-453D-82D2-F1D537A69605}" dt="2024-08-12T17:37:59.104" v="523" actId="20577"/>
          <ac:spMkLst>
            <pc:docMk/>
            <pc:sldMk cId="2155373378" sldId="356"/>
            <ac:spMk id="2" creationId="{BF71397D-1759-122C-1973-33C37F4947F1}"/>
          </ac:spMkLst>
        </pc:spChg>
        <pc:spChg chg="mod">
          <ac:chgData name="Peixiang Zhao" userId="7edc51de-0ae1-42c0-bae2-7f1679fa739e" providerId="ADAL" clId="{B3A2E4B9-72EA-453D-82D2-F1D537A69605}" dt="2024-08-12T17:39:42.929" v="539" actId="20577"/>
          <ac:spMkLst>
            <pc:docMk/>
            <pc:sldMk cId="2155373378" sldId="356"/>
            <ac:spMk id="3" creationId="{4A5A8B2E-3E21-4A61-156E-EF6FB4B5948F}"/>
          </ac:spMkLst>
        </pc:spChg>
      </pc:sldChg>
      <pc:sldChg chg="del">
        <pc:chgData name="Peixiang Zhao" userId="7edc51de-0ae1-42c0-bae2-7f1679fa739e" providerId="ADAL" clId="{B3A2E4B9-72EA-453D-82D2-F1D537A69605}" dt="2024-08-12T17:46:51.105" v="544" actId="47"/>
        <pc:sldMkLst>
          <pc:docMk/>
          <pc:sldMk cId="3677802003" sldId="357"/>
        </pc:sldMkLst>
      </pc:sldChg>
      <pc:sldChg chg="del">
        <pc:chgData name="Peixiang Zhao" userId="7edc51de-0ae1-42c0-bae2-7f1679fa739e" providerId="ADAL" clId="{B3A2E4B9-72EA-453D-82D2-F1D537A69605}" dt="2024-08-12T17:47:00.173" v="546" actId="47"/>
        <pc:sldMkLst>
          <pc:docMk/>
          <pc:sldMk cId="1201183441" sldId="358"/>
        </pc:sldMkLst>
      </pc:sldChg>
      <pc:sldChg chg="del">
        <pc:chgData name="Peixiang Zhao" userId="7edc51de-0ae1-42c0-bae2-7f1679fa739e" providerId="ADAL" clId="{B3A2E4B9-72EA-453D-82D2-F1D537A69605}" dt="2024-08-12T17:47:00.173" v="546" actId="47"/>
        <pc:sldMkLst>
          <pc:docMk/>
          <pc:sldMk cId="2639037681" sldId="359"/>
        </pc:sldMkLst>
      </pc:sldChg>
      <pc:sldChg chg="del">
        <pc:chgData name="Peixiang Zhao" userId="7edc51de-0ae1-42c0-bae2-7f1679fa739e" providerId="ADAL" clId="{B3A2E4B9-72EA-453D-82D2-F1D537A69605}" dt="2024-08-12T17:47:00.173" v="546" actId="47"/>
        <pc:sldMkLst>
          <pc:docMk/>
          <pc:sldMk cId="2126319796" sldId="360"/>
        </pc:sldMkLst>
      </pc:sldChg>
      <pc:sldChg chg="del">
        <pc:chgData name="Peixiang Zhao" userId="7edc51de-0ae1-42c0-bae2-7f1679fa739e" providerId="ADAL" clId="{B3A2E4B9-72EA-453D-82D2-F1D537A69605}" dt="2024-08-12T17:47:00.173" v="546" actId="47"/>
        <pc:sldMkLst>
          <pc:docMk/>
          <pc:sldMk cId="312841170" sldId="361"/>
        </pc:sldMkLst>
      </pc:sldChg>
      <pc:sldChg chg="del">
        <pc:chgData name="Peixiang Zhao" userId="7edc51de-0ae1-42c0-bae2-7f1679fa739e" providerId="ADAL" clId="{B3A2E4B9-72EA-453D-82D2-F1D537A69605}" dt="2024-08-12T17:46:51.741" v="545" actId="47"/>
        <pc:sldMkLst>
          <pc:docMk/>
          <pc:sldMk cId="611934337" sldId="362"/>
        </pc:sldMkLst>
      </pc:sldChg>
      <pc:sldChg chg="del">
        <pc:chgData name="Peixiang Zhao" userId="7edc51de-0ae1-42c0-bae2-7f1679fa739e" providerId="ADAL" clId="{B3A2E4B9-72EA-453D-82D2-F1D537A69605}" dt="2024-08-12T17:47:00.173" v="546" actId="47"/>
        <pc:sldMkLst>
          <pc:docMk/>
          <pc:sldMk cId="874707729" sldId="363"/>
        </pc:sldMkLst>
      </pc:sldChg>
      <pc:sldChg chg="addSp delSp modSp mod">
        <pc:chgData name="Peixiang Zhao" userId="7edc51de-0ae1-42c0-bae2-7f1679fa739e" providerId="ADAL" clId="{B3A2E4B9-72EA-453D-82D2-F1D537A69605}" dt="2024-08-12T13:52:03.874" v="49" actId="207"/>
        <pc:sldMkLst>
          <pc:docMk/>
          <pc:sldMk cId="1645266344" sldId="364"/>
        </pc:sldMkLst>
        <pc:spChg chg="mod">
          <ac:chgData name="Peixiang Zhao" userId="7edc51de-0ae1-42c0-bae2-7f1679fa739e" providerId="ADAL" clId="{B3A2E4B9-72EA-453D-82D2-F1D537A69605}" dt="2024-08-12T13:50:42.233" v="41" actId="20577"/>
          <ac:spMkLst>
            <pc:docMk/>
            <pc:sldMk cId="1645266344" sldId="364"/>
            <ac:spMk id="2" creationId="{10AE3387-6CD6-0D5E-6402-54B036D403F3}"/>
          </ac:spMkLst>
        </pc:spChg>
        <pc:spChg chg="del">
          <ac:chgData name="Peixiang Zhao" userId="7edc51de-0ae1-42c0-bae2-7f1679fa739e" providerId="ADAL" clId="{B3A2E4B9-72EA-453D-82D2-F1D537A69605}" dt="2024-08-12T13:51:01.674" v="42" actId="478"/>
          <ac:spMkLst>
            <pc:docMk/>
            <pc:sldMk cId="1645266344" sldId="364"/>
            <ac:spMk id="3" creationId="{81E3A7DC-4A21-F8AC-3E5F-32AFAEE1CEAB}"/>
          </ac:spMkLst>
        </pc:spChg>
        <pc:spChg chg="add del mod">
          <ac:chgData name="Peixiang Zhao" userId="7edc51de-0ae1-42c0-bae2-7f1679fa739e" providerId="ADAL" clId="{B3A2E4B9-72EA-453D-82D2-F1D537A69605}" dt="2024-08-12T13:51:05.161" v="43" actId="478"/>
          <ac:spMkLst>
            <pc:docMk/>
            <pc:sldMk cId="1645266344" sldId="364"/>
            <ac:spMk id="5" creationId="{B3EA5A01-D976-07B1-6BF1-2925DF744B71}"/>
          </ac:spMkLst>
        </pc:spChg>
        <pc:spChg chg="add del mod">
          <ac:chgData name="Peixiang Zhao" userId="7edc51de-0ae1-42c0-bae2-7f1679fa739e" providerId="ADAL" clId="{B3A2E4B9-72EA-453D-82D2-F1D537A69605}" dt="2024-08-12T13:51:14.001" v="46" actId="478"/>
          <ac:spMkLst>
            <pc:docMk/>
            <pc:sldMk cId="1645266344" sldId="364"/>
            <ac:spMk id="7" creationId="{40ACB948-44A6-6A4F-0096-54F445C8255F}"/>
          </ac:spMkLst>
        </pc:spChg>
        <pc:spChg chg="add mod">
          <ac:chgData name="Peixiang Zhao" userId="7edc51de-0ae1-42c0-bae2-7f1679fa739e" providerId="ADAL" clId="{B3A2E4B9-72EA-453D-82D2-F1D537A69605}" dt="2024-08-12T13:51:44.303" v="48" actId="692"/>
          <ac:spMkLst>
            <pc:docMk/>
            <pc:sldMk cId="1645266344" sldId="364"/>
            <ac:spMk id="9" creationId="{90F78B62-DF59-7E0C-9F86-D0A1BBB14BBF}"/>
          </ac:spMkLst>
        </pc:spChg>
        <pc:graphicFrameChg chg="add mod modGraphic">
          <ac:chgData name="Peixiang Zhao" userId="7edc51de-0ae1-42c0-bae2-7f1679fa739e" providerId="ADAL" clId="{B3A2E4B9-72EA-453D-82D2-F1D537A69605}" dt="2024-08-12T13:52:03.874" v="49" actId="207"/>
          <ac:graphicFrameMkLst>
            <pc:docMk/>
            <pc:sldMk cId="1645266344" sldId="364"/>
            <ac:graphicFrameMk id="8" creationId="{9921DC89-FFF4-F44E-47C8-E9DF438F859D}"/>
          </ac:graphicFrameMkLst>
        </pc:graphicFrameChg>
      </pc:sldChg>
      <pc:sldChg chg="addSp delSp modSp mod addAnim delAnim modAnim">
        <pc:chgData name="Peixiang Zhao" userId="7edc51de-0ae1-42c0-bae2-7f1679fa739e" providerId="ADAL" clId="{B3A2E4B9-72EA-453D-82D2-F1D537A69605}" dt="2024-08-12T13:57:39.451" v="102" actId="21"/>
        <pc:sldMkLst>
          <pc:docMk/>
          <pc:sldMk cId="2110618464" sldId="365"/>
        </pc:sldMkLst>
        <pc:spChg chg="mod">
          <ac:chgData name="Peixiang Zhao" userId="7edc51de-0ae1-42c0-bae2-7f1679fa739e" providerId="ADAL" clId="{B3A2E4B9-72EA-453D-82D2-F1D537A69605}" dt="2024-08-12T13:57:39.451" v="102" actId="21"/>
          <ac:spMkLst>
            <pc:docMk/>
            <pc:sldMk cId="2110618464" sldId="365"/>
            <ac:spMk id="2" creationId="{10AE3387-6CD6-0D5E-6402-54B036D403F3}"/>
          </ac:spMkLst>
        </pc:spChg>
        <pc:spChg chg="del">
          <ac:chgData name="Peixiang Zhao" userId="7edc51de-0ae1-42c0-bae2-7f1679fa739e" providerId="ADAL" clId="{B3A2E4B9-72EA-453D-82D2-F1D537A69605}" dt="2024-08-12T13:54:19.193" v="78" actId="478"/>
          <ac:spMkLst>
            <pc:docMk/>
            <pc:sldMk cId="2110618464" sldId="365"/>
            <ac:spMk id="3" creationId="{81E3A7DC-4A21-F8AC-3E5F-32AFAEE1CEAB}"/>
          </ac:spMkLst>
        </pc:spChg>
        <pc:spChg chg="add del mod">
          <ac:chgData name="Peixiang Zhao" userId="7edc51de-0ae1-42c0-bae2-7f1679fa739e" providerId="ADAL" clId="{B3A2E4B9-72EA-453D-82D2-F1D537A69605}" dt="2024-08-12T13:54:21.872" v="79" actId="478"/>
          <ac:spMkLst>
            <pc:docMk/>
            <pc:sldMk cId="2110618464" sldId="365"/>
            <ac:spMk id="5" creationId="{4AD1CB5E-AE5D-C61B-46DD-B64EBE45A48D}"/>
          </ac:spMkLst>
        </pc:spChg>
        <pc:spChg chg="add mod">
          <ac:chgData name="Peixiang Zhao" userId="7edc51de-0ae1-42c0-bae2-7f1679fa739e" providerId="ADAL" clId="{B3A2E4B9-72EA-453D-82D2-F1D537A69605}" dt="2024-08-12T13:54:33.668" v="80"/>
          <ac:spMkLst>
            <pc:docMk/>
            <pc:sldMk cId="2110618464" sldId="365"/>
            <ac:spMk id="7" creationId="{360A6BCE-AC18-71EA-423A-45B0E6644E8A}"/>
          </ac:spMkLst>
        </pc:spChg>
        <pc:spChg chg="add del mod">
          <ac:chgData name="Peixiang Zhao" userId="7edc51de-0ae1-42c0-bae2-7f1679fa739e" providerId="ADAL" clId="{B3A2E4B9-72EA-453D-82D2-F1D537A69605}" dt="2024-08-12T13:56:49.606" v="84" actId="478"/>
          <ac:spMkLst>
            <pc:docMk/>
            <pc:sldMk cId="2110618464" sldId="365"/>
            <ac:spMk id="12" creationId="{AF259ED6-E84F-1BEC-A283-80BB5CFA956F}"/>
          </ac:spMkLst>
        </pc:spChg>
        <pc:spChg chg="add del mod">
          <ac:chgData name="Peixiang Zhao" userId="7edc51de-0ae1-42c0-bae2-7f1679fa739e" providerId="ADAL" clId="{B3A2E4B9-72EA-453D-82D2-F1D537A69605}" dt="2024-08-12T13:56:49.606" v="84" actId="478"/>
          <ac:spMkLst>
            <pc:docMk/>
            <pc:sldMk cId="2110618464" sldId="365"/>
            <ac:spMk id="13" creationId="{54E6E652-9DB2-0FAA-99D6-FDE5CCDEE512}"/>
          </ac:spMkLst>
        </pc:spChg>
        <pc:spChg chg="add del mod">
          <ac:chgData name="Peixiang Zhao" userId="7edc51de-0ae1-42c0-bae2-7f1679fa739e" providerId="ADAL" clId="{B3A2E4B9-72EA-453D-82D2-F1D537A69605}" dt="2024-08-12T13:56:49.606" v="84" actId="478"/>
          <ac:spMkLst>
            <pc:docMk/>
            <pc:sldMk cId="2110618464" sldId="365"/>
            <ac:spMk id="14" creationId="{AFDC20B1-1AB0-0522-0E20-ABCFCF6B9612}"/>
          </ac:spMkLst>
        </pc:spChg>
        <pc:spChg chg="add mod">
          <ac:chgData name="Peixiang Zhao" userId="7edc51de-0ae1-42c0-bae2-7f1679fa739e" providerId="ADAL" clId="{B3A2E4B9-72EA-453D-82D2-F1D537A69605}" dt="2024-08-12T13:56:57.847" v="85"/>
          <ac:spMkLst>
            <pc:docMk/>
            <pc:sldMk cId="2110618464" sldId="365"/>
            <ac:spMk id="20" creationId="{D56BDB7A-1574-45C8-2018-EC405BD2AAD7}"/>
          </ac:spMkLst>
        </pc:spChg>
        <pc:spChg chg="add mod">
          <ac:chgData name="Peixiang Zhao" userId="7edc51de-0ae1-42c0-bae2-7f1679fa739e" providerId="ADAL" clId="{B3A2E4B9-72EA-453D-82D2-F1D537A69605}" dt="2024-08-12T13:56:57.847" v="85"/>
          <ac:spMkLst>
            <pc:docMk/>
            <pc:sldMk cId="2110618464" sldId="365"/>
            <ac:spMk id="21" creationId="{BA1E05CE-049F-5584-A1A1-18FBBFD00D5B}"/>
          </ac:spMkLst>
        </pc:spChg>
        <pc:spChg chg="add mod">
          <ac:chgData name="Peixiang Zhao" userId="7edc51de-0ae1-42c0-bae2-7f1679fa739e" providerId="ADAL" clId="{B3A2E4B9-72EA-453D-82D2-F1D537A69605}" dt="2024-08-12T13:56:57.847" v="85"/>
          <ac:spMkLst>
            <pc:docMk/>
            <pc:sldMk cId="2110618464" sldId="365"/>
            <ac:spMk id="22" creationId="{3E64A5D0-493B-2351-68B0-0FD4C9B83D96}"/>
          </ac:spMkLst>
        </pc:spChg>
        <pc:graphicFrameChg chg="add mod">
          <ac:chgData name="Peixiang Zhao" userId="7edc51de-0ae1-42c0-bae2-7f1679fa739e" providerId="ADAL" clId="{B3A2E4B9-72EA-453D-82D2-F1D537A69605}" dt="2024-08-12T13:54:33.668" v="80"/>
          <ac:graphicFrameMkLst>
            <pc:docMk/>
            <pc:sldMk cId="2110618464" sldId="365"/>
            <ac:graphicFrameMk id="6" creationId="{CFC0510F-7B64-0A6F-8DC2-33DF10C4CB9D}"/>
          </ac:graphicFrameMkLst>
        </pc:graphicFrameChg>
        <pc:picChg chg="add del mod">
          <ac:chgData name="Peixiang Zhao" userId="7edc51de-0ae1-42c0-bae2-7f1679fa739e" providerId="ADAL" clId="{B3A2E4B9-72EA-453D-82D2-F1D537A69605}" dt="2024-08-12T13:56:49.606" v="84" actId="478"/>
          <ac:picMkLst>
            <pc:docMk/>
            <pc:sldMk cId="2110618464" sldId="365"/>
            <ac:picMk id="8" creationId="{0B4B71CA-0173-A9E4-7D31-BDC81C642EAD}"/>
          </ac:picMkLst>
        </pc:picChg>
        <pc:picChg chg="add del mod">
          <ac:chgData name="Peixiang Zhao" userId="7edc51de-0ae1-42c0-bae2-7f1679fa739e" providerId="ADAL" clId="{B3A2E4B9-72EA-453D-82D2-F1D537A69605}" dt="2024-08-12T13:56:49.606" v="84" actId="478"/>
          <ac:picMkLst>
            <pc:docMk/>
            <pc:sldMk cId="2110618464" sldId="365"/>
            <ac:picMk id="9" creationId="{AF948804-4084-7634-60F3-357AB7771FA6}"/>
          </ac:picMkLst>
        </pc:picChg>
        <pc:picChg chg="add del mod">
          <ac:chgData name="Peixiang Zhao" userId="7edc51de-0ae1-42c0-bae2-7f1679fa739e" providerId="ADAL" clId="{B3A2E4B9-72EA-453D-82D2-F1D537A69605}" dt="2024-08-12T13:56:49.606" v="84" actId="478"/>
          <ac:picMkLst>
            <pc:docMk/>
            <pc:sldMk cId="2110618464" sldId="365"/>
            <ac:picMk id="10" creationId="{462BB5A3-54CB-3759-BE09-FBF4FE2786B8}"/>
          </ac:picMkLst>
        </pc:picChg>
        <pc:picChg chg="add del mod">
          <ac:chgData name="Peixiang Zhao" userId="7edc51de-0ae1-42c0-bae2-7f1679fa739e" providerId="ADAL" clId="{B3A2E4B9-72EA-453D-82D2-F1D537A69605}" dt="2024-08-12T13:56:49.606" v="84" actId="478"/>
          <ac:picMkLst>
            <pc:docMk/>
            <pc:sldMk cId="2110618464" sldId="365"/>
            <ac:picMk id="11" creationId="{F8763E4B-F28D-A1E8-E9F6-BAD3CDD9A0D2}"/>
          </ac:picMkLst>
        </pc:picChg>
        <pc:picChg chg="add mod">
          <ac:chgData name="Peixiang Zhao" userId="7edc51de-0ae1-42c0-bae2-7f1679fa739e" providerId="ADAL" clId="{B3A2E4B9-72EA-453D-82D2-F1D537A69605}" dt="2024-08-12T13:56:57.847" v="85"/>
          <ac:picMkLst>
            <pc:docMk/>
            <pc:sldMk cId="2110618464" sldId="365"/>
            <ac:picMk id="15" creationId="{EA8260D0-8208-21CE-9930-F7315B7E5FF2}"/>
          </ac:picMkLst>
        </pc:picChg>
        <pc:picChg chg="add mod">
          <ac:chgData name="Peixiang Zhao" userId="7edc51de-0ae1-42c0-bae2-7f1679fa739e" providerId="ADAL" clId="{B3A2E4B9-72EA-453D-82D2-F1D537A69605}" dt="2024-08-12T13:56:57.847" v="85"/>
          <ac:picMkLst>
            <pc:docMk/>
            <pc:sldMk cId="2110618464" sldId="365"/>
            <ac:picMk id="16" creationId="{BC265DE5-F96E-4165-1CEF-A46B61C4D035}"/>
          </ac:picMkLst>
        </pc:picChg>
        <pc:picChg chg="add mod">
          <ac:chgData name="Peixiang Zhao" userId="7edc51de-0ae1-42c0-bae2-7f1679fa739e" providerId="ADAL" clId="{B3A2E4B9-72EA-453D-82D2-F1D537A69605}" dt="2024-08-12T13:56:57.847" v="85"/>
          <ac:picMkLst>
            <pc:docMk/>
            <pc:sldMk cId="2110618464" sldId="365"/>
            <ac:picMk id="17" creationId="{571354F2-0890-0EA9-D5C7-B8EF17ED2811}"/>
          </ac:picMkLst>
        </pc:picChg>
        <pc:picChg chg="add mod">
          <ac:chgData name="Peixiang Zhao" userId="7edc51de-0ae1-42c0-bae2-7f1679fa739e" providerId="ADAL" clId="{B3A2E4B9-72EA-453D-82D2-F1D537A69605}" dt="2024-08-12T13:56:57.847" v="85"/>
          <ac:picMkLst>
            <pc:docMk/>
            <pc:sldMk cId="2110618464" sldId="365"/>
            <ac:picMk id="18" creationId="{AAD18637-1500-26A5-8CBE-D112EB02C996}"/>
          </ac:picMkLst>
        </pc:picChg>
        <pc:picChg chg="add mod">
          <ac:chgData name="Peixiang Zhao" userId="7edc51de-0ae1-42c0-bae2-7f1679fa739e" providerId="ADAL" clId="{B3A2E4B9-72EA-453D-82D2-F1D537A69605}" dt="2024-08-12T13:56:57.847" v="85"/>
          <ac:picMkLst>
            <pc:docMk/>
            <pc:sldMk cId="2110618464" sldId="365"/>
            <ac:picMk id="19" creationId="{854EAF81-8B1C-3FA5-A48D-DC22730B6AE0}"/>
          </ac:picMkLst>
        </pc:picChg>
      </pc:sldChg>
      <pc:sldChg chg="modSp mod">
        <pc:chgData name="Peixiang Zhao" userId="7edc51de-0ae1-42c0-bae2-7f1679fa739e" providerId="ADAL" clId="{B3A2E4B9-72EA-453D-82D2-F1D537A69605}" dt="2024-08-12T15:24:20.024" v="259"/>
        <pc:sldMkLst>
          <pc:docMk/>
          <pc:sldMk cId="4131645461" sldId="366"/>
        </pc:sldMkLst>
        <pc:spChg chg="mod">
          <ac:chgData name="Peixiang Zhao" userId="7edc51de-0ae1-42c0-bae2-7f1679fa739e" providerId="ADAL" clId="{B3A2E4B9-72EA-453D-82D2-F1D537A69605}" dt="2024-08-12T14:43:40.690" v="239" actId="20577"/>
          <ac:spMkLst>
            <pc:docMk/>
            <pc:sldMk cId="4131645461" sldId="366"/>
            <ac:spMk id="2" creationId="{10AE3387-6CD6-0D5E-6402-54B036D403F3}"/>
          </ac:spMkLst>
        </pc:spChg>
        <pc:spChg chg="mod">
          <ac:chgData name="Peixiang Zhao" userId="7edc51de-0ae1-42c0-bae2-7f1679fa739e" providerId="ADAL" clId="{B3A2E4B9-72EA-453D-82D2-F1D537A69605}" dt="2024-08-12T15:24:20.024" v="259"/>
          <ac:spMkLst>
            <pc:docMk/>
            <pc:sldMk cId="4131645461" sldId="366"/>
            <ac:spMk id="3" creationId="{81E3A7DC-4A21-F8AC-3E5F-32AFAEE1CEAB}"/>
          </ac:spMkLst>
        </pc:spChg>
      </pc:sldChg>
      <pc:sldChg chg="modSp mod">
        <pc:chgData name="Peixiang Zhao" userId="7edc51de-0ae1-42c0-bae2-7f1679fa739e" providerId="ADAL" clId="{B3A2E4B9-72EA-453D-82D2-F1D537A69605}" dt="2024-08-13T13:48:33.402" v="631" actId="948"/>
        <pc:sldMkLst>
          <pc:docMk/>
          <pc:sldMk cId="2999278045" sldId="367"/>
        </pc:sldMkLst>
        <pc:spChg chg="mod">
          <ac:chgData name="Peixiang Zhao" userId="7edc51de-0ae1-42c0-bae2-7f1679fa739e" providerId="ADAL" clId="{B3A2E4B9-72EA-453D-82D2-F1D537A69605}" dt="2024-08-12T15:29:03.821" v="277" actId="20577"/>
          <ac:spMkLst>
            <pc:docMk/>
            <pc:sldMk cId="2999278045" sldId="367"/>
            <ac:spMk id="2" creationId="{10AE3387-6CD6-0D5E-6402-54B036D403F3}"/>
          </ac:spMkLst>
        </pc:spChg>
        <pc:spChg chg="mod">
          <ac:chgData name="Peixiang Zhao" userId="7edc51de-0ae1-42c0-bae2-7f1679fa739e" providerId="ADAL" clId="{B3A2E4B9-72EA-453D-82D2-F1D537A69605}" dt="2024-08-13T13:48:33.402" v="631" actId="948"/>
          <ac:spMkLst>
            <pc:docMk/>
            <pc:sldMk cId="2999278045" sldId="367"/>
            <ac:spMk id="3" creationId="{81E3A7DC-4A21-F8AC-3E5F-32AFAEE1CEAB}"/>
          </ac:spMkLst>
        </pc:spChg>
      </pc:sldChg>
      <pc:sldChg chg="del">
        <pc:chgData name="Peixiang Zhao" userId="7edc51de-0ae1-42c0-bae2-7f1679fa739e" providerId="ADAL" clId="{B3A2E4B9-72EA-453D-82D2-F1D537A69605}" dt="2024-08-12T15:58:05.308" v="354" actId="2696"/>
        <pc:sldMkLst>
          <pc:docMk/>
          <pc:sldMk cId="3391839518" sldId="368"/>
        </pc:sldMkLst>
      </pc:sldChg>
      <pc:sldChg chg="addSp delSp modSp new mod">
        <pc:chgData name="Peixiang Zhao" userId="7edc51de-0ae1-42c0-bae2-7f1679fa739e" providerId="ADAL" clId="{B3A2E4B9-72EA-453D-82D2-F1D537A69605}" dt="2024-08-12T14:14:39.267" v="189" actId="207"/>
        <pc:sldMkLst>
          <pc:docMk/>
          <pc:sldMk cId="831833710" sldId="369"/>
        </pc:sldMkLst>
        <pc:spChg chg="mod">
          <ac:chgData name="Peixiang Zhao" userId="7edc51de-0ae1-42c0-bae2-7f1679fa739e" providerId="ADAL" clId="{B3A2E4B9-72EA-453D-82D2-F1D537A69605}" dt="2024-08-12T14:12:29.727" v="135" actId="20577"/>
          <ac:spMkLst>
            <pc:docMk/>
            <pc:sldMk cId="831833710" sldId="369"/>
            <ac:spMk id="2" creationId="{43E86192-24A4-F1E9-8979-F9BD1CD5EAE2}"/>
          </ac:spMkLst>
        </pc:spChg>
        <pc:spChg chg="del">
          <ac:chgData name="Peixiang Zhao" userId="7edc51de-0ae1-42c0-bae2-7f1679fa739e" providerId="ADAL" clId="{B3A2E4B9-72EA-453D-82D2-F1D537A69605}" dt="2024-08-12T14:11:20.615" v="104" actId="478"/>
          <ac:spMkLst>
            <pc:docMk/>
            <pc:sldMk cId="831833710" sldId="369"/>
            <ac:spMk id="3" creationId="{20F63489-93DE-41AD-0FFD-50E85037BA3A}"/>
          </ac:spMkLst>
        </pc:spChg>
        <pc:spChg chg="add mod">
          <ac:chgData name="Peixiang Zhao" userId="7edc51de-0ae1-42c0-bae2-7f1679fa739e" providerId="ADAL" clId="{B3A2E4B9-72EA-453D-82D2-F1D537A69605}" dt="2024-08-12T14:13:05.739" v="155" actId="1076"/>
          <ac:spMkLst>
            <pc:docMk/>
            <pc:sldMk cId="831833710" sldId="369"/>
            <ac:spMk id="9" creationId="{65485790-EA83-96A6-450C-827C6F60278B}"/>
          </ac:spMkLst>
        </pc:spChg>
        <pc:spChg chg="add mod">
          <ac:chgData name="Peixiang Zhao" userId="7edc51de-0ae1-42c0-bae2-7f1679fa739e" providerId="ADAL" clId="{B3A2E4B9-72EA-453D-82D2-F1D537A69605}" dt="2024-08-12T14:14:39.267" v="189" actId="207"/>
          <ac:spMkLst>
            <pc:docMk/>
            <pc:sldMk cId="831833710" sldId="369"/>
            <ac:spMk id="21" creationId="{17C388CA-38A8-029C-99EE-888D504A125D}"/>
          </ac:spMkLst>
        </pc:spChg>
        <pc:picChg chg="add mod">
          <ac:chgData name="Peixiang Zhao" userId="7edc51de-0ae1-42c0-bae2-7f1679fa739e" providerId="ADAL" clId="{B3A2E4B9-72EA-453D-82D2-F1D537A69605}" dt="2024-08-12T14:12:09.449" v="109" actId="1076"/>
          <ac:picMkLst>
            <pc:docMk/>
            <pc:sldMk cId="831833710" sldId="369"/>
            <ac:picMk id="6" creationId="{3FEF1254-D312-35E3-78BB-19EA6D56BE19}"/>
          </ac:picMkLst>
        </pc:picChg>
        <pc:picChg chg="add mod">
          <ac:chgData name="Peixiang Zhao" userId="7edc51de-0ae1-42c0-bae2-7f1679fa739e" providerId="ADAL" clId="{B3A2E4B9-72EA-453D-82D2-F1D537A69605}" dt="2024-08-12T14:12:07.489" v="108" actId="1076"/>
          <ac:picMkLst>
            <pc:docMk/>
            <pc:sldMk cId="831833710" sldId="369"/>
            <ac:picMk id="8" creationId="{7ABEB60C-AD8F-D667-77FA-BB52CA08B8FA}"/>
          </ac:picMkLst>
        </pc:picChg>
        <pc:cxnChg chg="add">
          <ac:chgData name="Peixiang Zhao" userId="7edc51de-0ae1-42c0-bae2-7f1679fa739e" providerId="ADAL" clId="{B3A2E4B9-72EA-453D-82D2-F1D537A69605}" dt="2024-08-12T14:13:12.320" v="156" actId="11529"/>
          <ac:cxnSpMkLst>
            <pc:docMk/>
            <pc:sldMk cId="831833710" sldId="369"/>
            <ac:cxnSpMk id="11" creationId="{B0F1A28C-F655-FEDD-EC67-3B474EEC38AF}"/>
          </ac:cxnSpMkLst>
        </pc:cxnChg>
        <pc:cxnChg chg="add mod">
          <ac:chgData name="Peixiang Zhao" userId="7edc51de-0ae1-42c0-bae2-7f1679fa739e" providerId="ADAL" clId="{B3A2E4B9-72EA-453D-82D2-F1D537A69605}" dt="2024-08-12T14:13:25.143" v="160" actId="14100"/>
          <ac:cxnSpMkLst>
            <pc:docMk/>
            <pc:sldMk cId="831833710" sldId="369"/>
            <ac:cxnSpMk id="12" creationId="{29A442C0-3F9C-D25C-D212-ABCEF7AB9A29}"/>
          </ac:cxnSpMkLst>
        </pc:cxnChg>
        <pc:cxnChg chg="add mod">
          <ac:chgData name="Peixiang Zhao" userId="7edc51de-0ae1-42c0-bae2-7f1679fa739e" providerId="ADAL" clId="{B3A2E4B9-72EA-453D-82D2-F1D537A69605}" dt="2024-08-12T14:13:34.911" v="165" actId="14100"/>
          <ac:cxnSpMkLst>
            <pc:docMk/>
            <pc:sldMk cId="831833710" sldId="369"/>
            <ac:cxnSpMk id="15" creationId="{454AE89F-E409-850B-277A-7F7B3C3838DF}"/>
          </ac:cxnSpMkLst>
        </pc:cxnChg>
        <pc:cxnChg chg="add mod">
          <ac:chgData name="Peixiang Zhao" userId="7edc51de-0ae1-42c0-bae2-7f1679fa739e" providerId="ADAL" clId="{B3A2E4B9-72EA-453D-82D2-F1D537A69605}" dt="2024-08-12T14:13:47.023" v="169" actId="14100"/>
          <ac:cxnSpMkLst>
            <pc:docMk/>
            <pc:sldMk cId="831833710" sldId="369"/>
            <ac:cxnSpMk id="18" creationId="{39597B71-53A8-6FF3-6190-C1E9ABDB8A1C}"/>
          </ac:cxnSpMkLst>
        </pc:cxnChg>
      </pc:sldChg>
      <pc:sldChg chg="addSp delSp modSp add mod">
        <pc:chgData name="Peixiang Zhao" userId="7edc51de-0ae1-42c0-bae2-7f1679fa739e" providerId="ADAL" clId="{B3A2E4B9-72EA-453D-82D2-F1D537A69605}" dt="2024-08-12T14:20:43.912" v="201" actId="1076"/>
        <pc:sldMkLst>
          <pc:docMk/>
          <pc:sldMk cId="3831905841" sldId="370"/>
        </pc:sldMkLst>
        <pc:spChg chg="mod">
          <ac:chgData name="Peixiang Zhao" userId="7edc51de-0ae1-42c0-bae2-7f1679fa739e" providerId="ADAL" clId="{B3A2E4B9-72EA-453D-82D2-F1D537A69605}" dt="2024-08-12T14:20:15.957" v="196" actId="20577"/>
          <ac:spMkLst>
            <pc:docMk/>
            <pc:sldMk cId="3831905841" sldId="370"/>
            <ac:spMk id="2" creationId="{43E86192-24A4-F1E9-8979-F9BD1CD5EAE2}"/>
          </ac:spMkLst>
        </pc:spChg>
        <pc:spChg chg="del">
          <ac:chgData name="Peixiang Zhao" userId="7edc51de-0ae1-42c0-bae2-7f1679fa739e" providerId="ADAL" clId="{B3A2E4B9-72EA-453D-82D2-F1D537A69605}" dt="2024-08-12T14:20:22.093" v="197" actId="478"/>
          <ac:spMkLst>
            <pc:docMk/>
            <pc:sldMk cId="3831905841" sldId="370"/>
            <ac:spMk id="9" creationId="{65485790-EA83-96A6-450C-827C6F60278B}"/>
          </ac:spMkLst>
        </pc:spChg>
        <pc:spChg chg="del">
          <ac:chgData name="Peixiang Zhao" userId="7edc51de-0ae1-42c0-bae2-7f1679fa739e" providerId="ADAL" clId="{B3A2E4B9-72EA-453D-82D2-F1D537A69605}" dt="2024-08-12T14:20:22.093" v="197" actId="478"/>
          <ac:spMkLst>
            <pc:docMk/>
            <pc:sldMk cId="3831905841" sldId="370"/>
            <ac:spMk id="21" creationId="{17C388CA-38A8-029C-99EE-888D504A125D}"/>
          </ac:spMkLst>
        </pc:spChg>
        <pc:picChg chg="del">
          <ac:chgData name="Peixiang Zhao" userId="7edc51de-0ae1-42c0-bae2-7f1679fa739e" providerId="ADAL" clId="{B3A2E4B9-72EA-453D-82D2-F1D537A69605}" dt="2024-08-12T14:20:22.093" v="197" actId="478"/>
          <ac:picMkLst>
            <pc:docMk/>
            <pc:sldMk cId="3831905841" sldId="370"/>
            <ac:picMk id="6" creationId="{3FEF1254-D312-35E3-78BB-19EA6D56BE19}"/>
          </ac:picMkLst>
        </pc:picChg>
        <pc:picChg chg="del">
          <ac:chgData name="Peixiang Zhao" userId="7edc51de-0ae1-42c0-bae2-7f1679fa739e" providerId="ADAL" clId="{B3A2E4B9-72EA-453D-82D2-F1D537A69605}" dt="2024-08-12T14:20:24.173" v="198" actId="478"/>
          <ac:picMkLst>
            <pc:docMk/>
            <pc:sldMk cId="3831905841" sldId="370"/>
            <ac:picMk id="8" creationId="{7ABEB60C-AD8F-D667-77FA-BB52CA08B8FA}"/>
          </ac:picMkLst>
        </pc:picChg>
        <pc:picChg chg="add mod">
          <ac:chgData name="Peixiang Zhao" userId="7edc51de-0ae1-42c0-bae2-7f1679fa739e" providerId="ADAL" clId="{B3A2E4B9-72EA-453D-82D2-F1D537A69605}" dt="2024-08-12T14:20:43.912" v="201" actId="1076"/>
          <ac:picMkLst>
            <pc:docMk/>
            <pc:sldMk cId="3831905841" sldId="370"/>
            <ac:picMk id="1026" creationId="{3B384E46-372C-4B22-18F0-2FB4F4F17E11}"/>
          </ac:picMkLst>
        </pc:picChg>
        <pc:cxnChg chg="del">
          <ac:chgData name="Peixiang Zhao" userId="7edc51de-0ae1-42c0-bae2-7f1679fa739e" providerId="ADAL" clId="{B3A2E4B9-72EA-453D-82D2-F1D537A69605}" dt="2024-08-12T14:20:22.093" v="197" actId="478"/>
          <ac:cxnSpMkLst>
            <pc:docMk/>
            <pc:sldMk cId="3831905841" sldId="370"/>
            <ac:cxnSpMk id="11" creationId="{B0F1A28C-F655-FEDD-EC67-3B474EEC38AF}"/>
          </ac:cxnSpMkLst>
        </pc:cxnChg>
        <pc:cxnChg chg="del">
          <ac:chgData name="Peixiang Zhao" userId="7edc51de-0ae1-42c0-bae2-7f1679fa739e" providerId="ADAL" clId="{B3A2E4B9-72EA-453D-82D2-F1D537A69605}" dt="2024-08-12T14:20:22.093" v="197" actId="478"/>
          <ac:cxnSpMkLst>
            <pc:docMk/>
            <pc:sldMk cId="3831905841" sldId="370"/>
            <ac:cxnSpMk id="12" creationId="{29A442C0-3F9C-D25C-D212-ABCEF7AB9A29}"/>
          </ac:cxnSpMkLst>
        </pc:cxnChg>
        <pc:cxnChg chg="del">
          <ac:chgData name="Peixiang Zhao" userId="7edc51de-0ae1-42c0-bae2-7f1679fa739e" providerId="ADAL" clId="{B3A2E4B9-72EA-453D-82D2-F1D537A69605}" dt="2024-08-12T14:20:22.093" v="197" actId="478"/>
          <ac:cxnSpMkLst>
            <pc:docMk/>
            <pc:sldMk cId="3831905841" sldId="370"/>
            <ac:cxnSpMk id="15" creationId="{454AE89F-E409-850B-277A-7F7B3C3838DF}"/>
          </ac:cxnSpMkLst>
        </pc:cxnChg>
        <pc:cxnChg chg="del">
          <ac:chgData name="Peixiang Zhao" userId="7edc51de-0ae1-42c0-bae2-7f1679fa739e" providerId="ADAL" clId="{B3A2E4B9-72EA-453D-82D2-F1D537A69605}" dt="2024-08-12T14:20:22.093" v="197" actId="478"/>
          <ac:cxnSpMkLst>
            <pc:docMk/>
            <pc:sldMk cId="3831905841" sldId="370"/>
            <ac:cxnSpMk id="18" creationId="{39597B71-53A8-6FF3-6190-C1E9ABDB8A1C}"/>
          </ac:cxnSpMkLst>
        </pc:cxnChg>
      </pc:sldChg>
      <pc:sldChg chg="addSp delSp modSp add mod">
        <pc:chgData name="Peixiang Zhao" userId="7edc51de-0ae1-42c0-bae2-7f1679fa739e" providerId="ADAL" clId="{B3A2E4B9-72EA-453D-82D2-F1D537A69605}" dt="2024-08-12T14:42:53.894" v="222" actId="1076"/>
        <pc:sldMkLst>
          <pc:docMk/>
          <pc:sldMk cId="656137173" sldId="371"/>
        </pc:sldMkLst>
        <pc:spChg chg="mod">
          <ac:chgData name="Peixiang Zhao" userId="7edc51de-0ae1-42c0-bae2-7f1679fa739e" providerId="ADAL" clId="{B3A2E4B9-72EA-453D-82D2-F1D537A69605}" dt="2024-08-12T14:42:05.196" v="218" actId="20577"/>
          <ac:spMkLst>
            <pc:docMk/>
            <pc:sldMk cId="656137173" sldId="371"/>
            <ac:spMk id="2" creationId="{43E86192-24A4-F1E9-8979-F9BD1CD5EAE2}"/>
          </ac:spMkLst>
        </pc:spChg>
        <pc:picChg chg="del">
          <ac:chgData name="Peixiang Zhao" userId="7edc51de-0ae1-42c0-bae2-7f1679fa739e" providerId="ADAL" clId="{B3A2E4B9-72EA-453D-82D2-F1D537A69605}" dt="2024-08-12T14:42:07.427" v="219" actId="478"/>
          <ac:picMkLst>
            <pc:docMk/>
            <pc:sldMk cId="656137173" sldId="371"/>
            <ac:picMk id="1026" creationId="{3B384E46-372C-4B22-18F0-2FB4F4F17E11}"/>
          </ac:picMkLst>
        </pc:picChg>
        <pc:picChg chg="add mod">
          <ac:chgData name="Peixiang Zhao" userId="7edc51de-0ae1-42c0-bae2-7f1679fa739e" providerId="ADAL" clId="{B3A2E4B9-72EA-453D-82D2-F1D537A69605}" dt="2024-08-12T14:42:53.894" v="222" actId="1076"/>
          <ac:picMkLst>
            <pc:docMk/>
            <pc:sldMk cId="656137173" sldId="371"/>
            <ac:picMk id="2050" creationId="{4B19A25B-96B0-5B55-E955-921430932A12}"/>
          </ac:picMkLst>
        </pc:picChg>
      </pc:sldChg>
      <pc:sldChg chg="addSp delSp modSp new mod">
        <pc:chgData name="Peixiang Zhao" userId="7edc51de-0ae1-42c0-bae2-7f1679fa739e" providerId="ADAL" clId="{B3A2E4B9-72EA-453D-82D2-F1D537A69605}" dt="2024-08-12T17:37:30.233" v="498" actId="14100"/>
        <pc:sldMkLst>
          <pc:docMk/>
          <pc:sldMk cId="1859102913" sldId="372"/>
        </pc:sldMkLst>
        <pc:spChg chg="mod">
          <ac:chgData name="Peixiang Zhao" userId="7edc51de-0ae1-42c0-bae2-7f1679fa739e" providerId="ADAL" clId="{B3A2E4B9-72EA-453D-82D2-F1D537A69605}" dt="2024-08-12T17:34:43.872" v="463" actId="20577"/>
          <ac:spMkLst>
            <pc:docMk/>
            <pc:sldMk cId="1859102913" sldId="372"/>
            <ac:spMk id="2" creationId="{BA13650C-7533-7B5F-3561-6DCCC22E237E}"/>
          </ac:spMkLst>
        </pc:spChg>
        <pc:spChg chg="del">
          <ac:chgData name="Peixiang Zhao" userId="7edc51de-0ae1-42c0-bae2-7f1679fa739e" providerId="ADAL" clId="{B3A2E4B9-72EA-453D-82D2-F1D537A69605}" dt="2024-08-12T17:35:28.944" v="464" actId="478"/>
          <ac:spMkLst>
            <pc:docMk/>
            <pc:sldMk cId="1859102913" sldId="372"/>
            <ac:spMk id="3" creationId="{B34F0AAA-6FF6-1474-EFC3-29A5C1D49535}"/>
          </ac:spMkLst>
        </pc:spChg>
        <pc:spChg chg="add mod">
          <ac:chgData name="Peixiang Zhao" userId="7edc51de-0ae1-42c0-bae2-7f1679fa739e" providerId="ADAL" clId="{B3A2E4B9-72EA-453D-82D2-F1D537A69605}" dt="2024-08-12T17:37:03.005" v="496" actId="122"/>
          <ac:spMkLst>
            <pc:docMk/>
            <pc:sldMk cId="1859102913" sldId="372"/>
            <ac:spMk id="7" creationId="{3FD2DFE1-F339-9EAD-E106-FAC9B89D55FA}"/>
          </ac:spMkLst>
        </pc:spChg>
        <pc:picChg chg="add mod">
          <ac:chgData name="Peixiang Zhao" userId="7edc51de-0ae1-42c0-bae2-7f1679fa739e" providerId="ADAL" clId="{B3A2E4B9-72EA-453D-82D2-F1D537A69605}" dt="2024-08-12T17:37:30.233" v="498" actId="14100"/>
          <ac:picMkLst>
            <pc:docMk/>
            <pc:sldMk cId="1859102913" sldId="372"/>
            <ac:picMk id="6" creationId="{10111683-B74B-BCEB-09DF-43921E8864E2}"/>
          </ac:picMkLst>
        </pc:picChg>
        <pc:picChg chg="add mod">
          <ac:chgData name="Peixiang Zhao" userId="7edc51de-0ae1-42c0-bae2-7f1679fa739e" providerId="ADAL" clId="{B3A2E4B9-72EA-453D-82D2-F1D537A69605}" dt="2024-08-12T17:36:18.817" v="469" actId="1076"/>
          <ac:picMkLst>
            <pc:docMk/>
            <pc:sldMk cId="1859102913" sldId="372"/>
            <ac:picMk id="3074" creationId="{D247730B-B801-E192-A43B-FB5CE24DC2FD}"/>
          </ac:picMkLst>
        </pc:picChg>
      </pc:sldChg>
      <pc:sldChg chg="addSp delSp modSp add mod">
        <pc:chgData name="Peixiang Zhao" userId="7edc51de-0ae1-42c0-bae2-7f1679fa739e" providerId="ADAL" clId="{B3A2E4B9-72EA-453D-82D2-F1D537A69605}" dt="2024-08-12T17:58:01.076" v="609" actId="22"/>
        <pc:sldMkLst>
          <pc:docMk/>
          <pc:sldMk cId="1613974486" sldId="373"/>
        </pc:sldMkLst>
        <pc:spChg chg="mod">
          <ac:chgData name="Peixiang Zhao" userId="7edc51de-0ae1-42c0-bae2-7f1679fa739e" providerId="ADAL" clId="{B3A2E4B9-72EA-453D-82D2-F1D537A69605}" dt="2024-08-12T17:47:14.608" v="568" actId="20577"/>
          <ac:spMkLst>
            <pc:docMk/>
            <pc:sldMk cId="1613974486" sldId="373"/>
            <ac:spMk id="2" creationId="{BF71397D-1759-122C-1973-33C37F4947F1}"/>
          </ac:spMkLst>
        </pc:spChg>
        <pc:spChg chg="mod">
          <ac:chgData name="Peixiang Zhao" userId="7edc51de-0ae1-42c0-bae2-7f1679fa739e" providerId="ADAL" clId="{B3A2E4B9-72EA-453D-82D2-F1D537A69605}" dt="2024-08-12T17:49:43.085" v="607" actId="12"/>
          <ac:spMkLst>
            <pc:docMk/>
            <pc:sldMk cId="1613974486" sldId="373"/>
            <ac:spMk id="3" creationId="{4A5A8B2E-3E21-4A61-156E-EF6FB4B5948F}"/>
          </ac:spMkLst>
        </pc:spChg>
        <pc:spChg chg="add del">
          <ac:chgData name="Peixiang Zhao" userId="7edc51de-0ae1-42c0-bae2-7f1679fa739e" providerId="ADAL" clId="{B3A2E4B9-72EA-453D-82D2-F1D537A69605}" dt="2024-08-12T17:58:01.076" v="609" actId="22"/>
          <ac:spMkLst>
            <pc:docMk/>
            <pc:sldMk cId="1613974486" sldId="373"/>
            <ac:spMk id="6" creationId="{3B3760F6-7276-C630-0318-21720D5D2A23}"/>
          </ac:spMkLst>
        </pc:spChg>
      </pc:sldChg>
      <pc:sldChg chg="addSp delSp modSp add mod modAnim">
        <pc:chgData name="Peixiang Zhao" userId="7edc51de-0ae1-42c0-bae2-7f1679fa739e" providerId="ADAL" clId="{B3A2E4B9-72EA-453D-82D2-F1D537A69605}" dt="2024-08-13T17:37:03.801" v="2941" actId="207"/>
        <pc:sldMkLst>
          <pc:docMk/>
          <pc:sldMk cId="498677075" sldId="374"/>
        </pc:sldMkLst>
        <pc:spChg chg="del">
          <ac:chgData name="Peixiang Zhao" userId="7edc51de-0ae1-42c0-bae2-7f1679fa739e" providerId="ADAL" clId="{B3A2E4B9-72EA-453D-82D2-F1D537A69605}" dt="2024-08-12T17:58:09.638" v="611" actId="478"/>
          <ac:spMkLst>
            <pc:docMk/>
            <pc:sldMk cId="498677075" sldId="374"/>
            <ac:spMk id="3" creationId="{4A5A8B2E-3E21-4A61-156E-EF6FB4B5948F}"/>
          </ac:spMkLst>
        </pc:spChg>
        <pc:spChg chg="add del mod">
          <ac:chgData name="Peixiang Zhao" userId="7edc51de-0ae1-42c0-bae2-7f1679fa739e" providerId="ADAL" clId="{B3A2E4B9-72EA-453D-82D2-F1D537A69605}" dt="2024-08-12T17:58:12.821" v="612" actId="478"/>
          <ac:spMkLst>
            <pc:docMk/>
            <pc:sldMk cId="498677075" sldId="374"/>
            <ac:spMk id="5" creationId="{E830205C-A58F-DCE2-9FEF-C84504F54EF6}"/>
          </ac:spMkLst>
        </pc:spChg>
        <pc:spChg chg="add mod">
          <ac:chgData name="Peixiang Zhao" userId="7edc51de-0ae1-42c0-bae2-7f1679fa739e" providerId="ADAL" clId="{B3A2E4B9-72EA-453D-82D2-F1D537A69605}" dt="2024-08-12T17:59:33.762" v="630" actId="113"/>
          <ac:spMkLst>
            <pc:docMk/>
            <pc:sldMk cId="498677075" sldId="374"/>
            <ac:spMk id="6" creationId="{F9DF0C6E-CEB8-9BDA-38DB-6CDF9D31A5AC}"/>
          </ac:spMkLst>
        </pc:spChg>
        <pc:spChg chg="add mod">
          <ac:chgData name="Peixiang Zhao" userId="7edc51de-0ae1-42c0-bae2-7f1679fa739e" providerId="ADAL" clId="{B3A2E4B9-72EA-453D-82D2-F1D537A69605}" dt="2024-08-12T17:58:36.862" v="616" actId="20577"/>
          <ac:spMkLst>
            <pc:docMk/>
            <pc:sldMk cId="498677075" sldId="374"/>
            <ac:spMk id="7" creationId="{C693D79B-B984-3E48-236C-5CDAC1A25A1F}"/>
          </ac:spMkLst>
        </pc:spChg>
        <pc:spChg chg="add mod">
          <ac:chgData name="Peixiang Zhao" userId="7edc51de-0ae1-42c0-bae2-7f1679fa739e" providerId="ADAL" clId="{B3A2E4B9-72EA-453D-82D2-F1D537A69605}" dt="2024-08-12T17:58:20.774" v="613"/>
          <ac:spMkLst>
            <pc:docMk/>
            <pc:sldMk cId="498677075" sldId="374"/>
            <ac:spMk id="8" creationId="{1BC84D90-295D-DDE7-4DBC-167F566E1B1E}"/>
          </ac:spMkLst>
        </pc:spChg>
        <pc:spChg chg="mod">
          <ac:chgData name="Peixiang Zhao" userId="7edc51de-0ae1-42c0-bae2-7f1679fa739e" providerId="ADAL" clId="{B3A2E4B9-72EA-453D-82D2-F1D537A69605}" dt="2024-08-12T17:58:20.774" v="613"/>
          <ac:spMkLst>
            <pc:docMk/>
            <pc:sldMk cId="498677075" sldId="374"/>
            <ac:spMk id="10" creationId="{E72F1023-E931-9957-C08E-D39A0F208EB9}"/>
          </ac:spMkLst>
        </pc:spChg>
        <pc:spChg chg="mod">
          <ac:chgData name="Peixiang Zhao" userId="7edc51de-0ae1-42c0-bae2-7f1679fa739e" providerId="ADAL" clId="{B3A2E4B9-72EA-453D-82D2-F1D537A69605}" dt="2024-08-12T17:58:45.246" v="617" actId="20577"/>
          <ac:spMkLst>
            <pc:docMk/>
            <pc:sldMk cId="498677075" sldId="374"/>
            <ac:spMk id="11" creationId="{E24CC65F-BBE5-2FD4-5580-221351623CE4}"/>
          </ac:spMkLst>
        </pc:spChg>
        <pc:spChg chg="mod">
          <ac:chgData name="Peixiang Zhao" userId="7edc51de-0ae1-42c0-bae2-7f1679fa739e" providerId="ADAL" clId="{B3A2E4B9-72EA-453D-82D2-F1D537A69605}" dt="2024-08-12T17:58:20.774" v="613"/>
          <ac:spMkLst>
            <pc:docMk/>
            <pc:sldMk cId="498677075" sldId="374"/>
            <ac:spMk id="12" creationId="{E05D4627-765C-4DE6-AB25-FD4D353E424A}"/>
          </ac:spMkLst>
        </pc:spChg>
        <pc:spChg chg="mod">
          <ac:chgData name="Peixiang Zhao" userId="7edc51de-0ae1-42c0-bae2-7f1679fa739e" providerId="ADAL" clId="{B3A2E4B9-72EA-453D-82D2-F1D537A69605}" dt="2024-08-12T17:59:28.960" v="629" actId="113"/>
          <ac:spMkLst>
            <pc:docMk/>
            <pc:sldMk cId="498677075" sldId="374"/>
            <ac:spMk id="14" creationId="{489C5730-23E5-5DD5-0A13-577F4D14EFFF}"/>
          </ac:spMkLst>
        </pc:spChg>
        <pc:spChg chg="mod">
          <ac:chgData name="Peixiang Zhao" userId="7edc51de-0ae1-42c0-bae2-7f1679fa739e" providerId="ADAL" clId="{B3A2E4B9-72EA-453D-82D2-F1D537A69605}" dt="2024-08-12T17:58:20.774" v="613"/>
          <ac:spMkLst>
            <pc:docMk/>
            <pc:sldMk cId="498677075" sldId="374"/>
            <ac:spMk id="15" creationId="{B088F1B1-9D4A-4A0A-BB5F-123E305855C3}"/>
          </ac:spMkLst>
        </pc:spChg>
        <pc:spChg chg="mod">
          <ac:chgData name="Peixiang Zhao" userId="7edc51de-0ae1-42c0-bae2-7f1679fa739e" providerId="ADAL" clId="{B3A2E4B9-72EA-453D-82D2-F1D537A69605}" dt="2024-08-13T17:36:59" v="2940" actId="207"/>
          <ac:spMkLst>
            <pc:docMk/>
            <pc:sldMk cId="498677075" sldId="374"/>
            <ac:spMk id="16" creationId="{4621D120-9A2D-5D78-9C43-1D61F9891222}"/>
          </ac:spMkLst>
        </pc:spChg>
        <pc:spChg chg="mod">
          <ac:chgData name="Peixiang Zhao" userId="7edc51de-0ae1-42c0-bae2-7f1679fa739e" providerId="ADAL" clId="{B3A2E4B9-72EA-453D-82D2-F1D537A69605}" dt="2024-08-12T17:58:20.774" v="613"/>
          <ac:spMkLst>
            <pc:docMk/>
            <pc:sldMk cId="498677075" sldId="374"/>
            <ac:spMk id="17" creationId="{DBF42F64-81AE-35E6-9F61-D7544146ED66}"/>
          </ac:spMkLst>
        </pc:spChg>
        <pc:spChg chg="mod">
          <ac:chgData name="Peixiang Zhao" userId="7edc51de-0ae1-42c0-bae2-7f1679fa739e" providerId="ADAL" clId="{B3A2E4B9-72EA-453D-82D2-F1D537A69605}" dt="2024-08-12T17:59:23.704" v="628" actId="113"/>
          <ac:spMkLst>
            <pc:docMk/>
            <pc:sldMk cId="498677075" sldId="374"/>
            <ac:spMk id="19" creationId="{FA42ED39-D31D-B08C-3C78-26949A419F55}"/>
          </ac:spMkLst>
        </pc:spChg>
        <pc:spChg chg="mod">
          <ac:chgData name="Peixiang Zhao" userId="7edc51de-0ae1-42c0-bae2-7f1679fa739e" providerId="ADAL" clId="{B3A2E4B9-72EA-453D-82D2-F1D537A69605}" dt="2024-08-12T17:58:20.774" v="613"/>
          <ac:spMkLst>
            <pc:docMk/>
            <pc:sldMk cId="498677075" sldId="374"/>
            <ac:spMk id="20" creationId="{F7FDF0A9-82BF-ED50-2EB4-72EFDC432A5B}"/>
          </ac:spMkLst>
        </pc:spChg>
        <pc:spChg chg="mod">
          <ac:chgData name="Peixiang Zhao" userId="7edc51de-0ae1-42c0-bae2-7f1679fa739e" providerId="ADAL" clId="{B3A2E4B9-72EA-453D-82D2-F1D537A69605}" dt="2024-08-13T17:37:03.801" v="2941" actId="207"/>
          <ac:spMkLst>
            <pc:docMk/>
            <pc:sldMk cId="498677075" sldId="374"/>
            <ac:spMk id="21" creationId="{2F64F178-66EB-73BC-BADF-D248F1DC9317}"/>
          </ac:spMkLst>
        </pc:spChg>
        <pc:grpChg chg="add mod">
          <ac:chgData name="Peixiang Zhao" userId="7edc51de-0ae1-42c0-bae2-7f1679fa739e" providerId="ADAL" clId="{B3A2E4B9-72EA-453D-82D2-F1D537A69605}" dt="2024-08-12T17:58:20.774" v="613"/>
          <ac:grpSpMkLst>
            <pc:docMk/>
            <pc:sldMk cId="498677075" sldId="374"/>
            <ac:grpSpMk id="9" creationId="{48DCD29A-83D7-752C-C843-7E6ABB305FB9}"/>
          </ac:grpSpMkLst>
        </pc:grpChg>
        <pc:grpChg chg="add mod">
          <ac:chgData name="Peixiang Zhao" userId="7edc51de-0ae1-42c0-bae2-7f1679fa739e" providerId="ADAL" clId="{B3A2E4B9-72EA-453D-82D2-F1D537A69605}" dt="2024-08-12T17:58:20.774" v="613"/>
          <ac:grpSpMkLst>
            <pc:docMk/>
            <pc:sldMk cId="498677075" sldId="374"/>
            <ac:grpSpMk id="13" creationId="{8DD75093-BFA8-B582-EEBE-8FBF21841D11}"/>
          </ac:grpSpMkLst>
        </pc:grpChg>
        <pc:grpChg chg="add mod">
          <ac:chgData name="Peixiang Zhao" userId="7edc51de-0ae1-42c0-bae2-7f1679fa739e" providerId="ADAL" clId="{B3A2E4B9-72EA-453D-82D2-F1D537A69605}" dt="2024-08-12T17:58:20.774" v="613"/>
          <ac:grpSpMkLst>
            <pc:docMk/>
            <pc:sldMk cId="498677075" sldId="374"/>
            <ac:grpSpMk id="18" creationId="{B6C9A566-0094-7158-92A1-1594E291EC06}"/>
          </ac:grpSpMkLst>
        </pc:grpChg>
      </pc:sldChg>
      <pc:sldChg chg="addSp delSp modSp new mod">
        <pc:chgData name="Peixiang Zhao" userId="7edc51de-0ae1-42c0-bae2-7f1679fa739e" providerId="ADAL" clId="{B3A2E4B9-72EA-453D-82D2-F1D537A69605}" dt="2024-08-13T14:00:23.960" v="695" actId="22"/>
        <pc:sldMkLst>
          <pc:docMk/>
          <pc:sldMk cId="1908340656" sldId="375"/>
        </pc:sldMkLst>
        <pc:spChg chg="mod">
          <ac:chgData name="Peixiang Zhao" userId="7edc51de-0ae1-42c0-bae2-7f1679fa739e" providerId="ADAL" clId="{B3A2E4B9-72EA-453D-82D2-F1D537A69605}" dt="2024-08-13T13:50:00.621" v="655" actId="20577"/>
          <ac:spMkLst>
            <pc:docMk/>
            <pc:sldMk cId="1908340656" sldId="375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3T13:53:51.571" v="693" actId="114"/>
          <ac:spMkLst>
            <pc:docMk/>
            <pc:sldMk cId="1908340656" sldId="375"/>
            <ac:spMk id="3" creationId="{06E80322-FE25-E0D7-F875-5538DA5C231C}"/>
          </ac:spMkLst>
        </pc:spChg>
        <pc:spChg chg="add del">
          <ac:chgData name="Peixiang Zhao" userId="7edc51de-0ae1-42c0-bae2-7f1679fa739e" providerId="ADAL" clId="{B3A2E4B9-72EA-453D-82D2-F1D537A69605}" dt="2024-08-13T14:00:23.960" v="695" actId="22"/>
          <ac:spMkLst>
            <pc:docMk/>
            <pc:sldMk cId="1908340656" sldId="375"/>
            <ac:spMk id="6" creationId="{213284F8-3547-7C85-2395-3F88A5185DE8}"/>
          </ac:spMkLst>
        </pc:spChg>
      </pc:sldChg>
      <pc:sldChg chg="addSp delSp modSp add mod">
        <pc:chgData name="Peixiang Zhao" userId="7edc51de-0ae1-42c0-bae2-7f1679fa739e" providerId="ADAL" clId="{B3A2E4B9-72EA-453D-82D2-F1D537A69605}" dt="2024-08-13T14:27:13.031" v="890" actId="22"/>
        <pc:sldMkLst>
          <pc:docMk/>
          <pc:sldMk cId="1504253923" sldId="376"/>
        </pc:sldMkLst>
        <pc:spChg chg="mod">
          <ac:chgData name="Peixiang Zhao" userId="7edc51de-0ae1-42c0-bae2-7f1679fa739e" providerId="ADAL" clId="{B3A2E4B9-72EA-453D-82D2-F1D537A69605}" dt="2024-08-13T14:00:35.678" v="697" actId="6549"/>
          <ac:spMkLst>
            <pc:docMk/>
            <pc:sldMk cId="1504253923" sldId="376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3T14:25:48.571" v="888" actId="113"/>
          <ac:spMkLst>
            <pc:docMk/>
            <pc:sldMk cId="1504253923" sldId="376"/>
            <ac:spMk id="3" creationId="{06E80322-FE25-E0D7-F875-5538DA5C231C}"/>
          </ac:spMkLst>
        </pc:spChg>
        <pc:spChg chg="add del">
          <ac:chgData name="Peixiang Zhao" userId="7edc51de-0ae1-42c0-bae2-7f1679fa739e" providerId="ADAL" clId="{B3A2E4B9-72EA-453D-82D2-F1D537A69605}" dt="2024-08-13T14:27:13.031" v="890" actId="22"/>
          <ac:spMkLst>
            <pc:docMk/>
            <pc:sldMk cId="1504253923" sldId="376"/>
            <ac:spMk id="6" creationId="{65621E10-7EF0-99B5-70C3-D8B8A95938CA}"/>
          </ac:spMkLst>
        </pc:spChg>
      </pc:sldChg>
      <pc:sldChg chg="addSp delSp modSp add mod">
        <pc:chgData name="Peixiang Zhao" userId="7edc51de-0ae1-42c0-bae2-7f1679fa739e" providerId="ADAL" clId="{B3A2E4B9-72EA-453D-82D2-F1D537A69605}" dt="2024-08-13T14:57:36.989" v="947" actId="22"/>
        <pc:sldMkLst>
          <pc:docMk/>
          <pc:sldMk cId="2390417951" sldId="377"/>
        </pc:sldMkLst>
        <pc:spChg chg="mod">
          <ac:chgData name="Peixiang Zhao" userId="7edc51de-0ae1-42c0-bae2-7f1679fa739e" providerId="ADAL" clId="{B3A2E4B9-72EA-453D-82D2-F1D537A69605}" dt="2024-08-13T14:27:21.993" v="903" actId="20577"/>
          <ac:spMkLst>
            <pc:docMk/>
            <pc:sldMk cId="2390417951" sldId="377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3T14:31:20.329" v="945" actId="207"/>
          <ac:spMkLst>
            <pc:docMk/>
            <pc:sldMk cId="2390417951" sldId="377"/>
            <ac:spMk id="3" creationId="{06E80322-FE25-E0D7-F875-5538DA5C231C}"/>
          </ac:spMkLst>
        </pc:spChg>
        <pc:spChg chg="add del">
          <ac:chgData name="Peixiang Zhao" userId="7edc51de-0ae1-42c0-bae2-7f1679fa739e" providerId="ADAL" clId="{B3A2E4B9-72EA-453D-82D2-F1D537A69605}" dt="2024-08-13T14:57:36.989" v="947" actId="22"/>
          <ac:spMkLst>
            <pc:docMk/>
            <pc:sldMk cId="2390417951" sldId="377"/>
            <ac:spMk id="6" creationId="{DCC4103F-3946-4281-3190-E45CD794D00B}"/>
          </ac:spMkLst>
        </pc:spChg>
      </pc:sldChg>
      <pc:sldChg chg="modSp add mod">
        <pc:chgData name="Peixiang Zhao" userId="7edc51de-0ae1-42c0-bae2-7f1679fa739e" providerId="ADAL" clId="{B3A2E4B9-72EA-453D-82D2-F1D537A69605}" dt="2024-08-13T15:12:20.068" v="1829" actId="6549"/>
        <pc:sldMkLst>
          <pc:docMk/>
          <pc:sldMk cId="3798014017" sldId="378"/>
        </pc:sldMkLst>
        <pc:spChg chg="mod">
          <ac:chgData name="Peixiang Zhao" userId="7edc51de-0ae1-42c0-bae2-7f1679fa739e" providerId="ADAL" clId="{B3A2E4B9-72EA-453D-82D2-F1D537A69605}" dt="2024-08-13T15:12:20.068" v="1829" actId="6549"/>
          <ac:spMkLst>
            <pc:docMk/>
            <pc:sldMk cId="3798014017" sldId="378"/>
            <ac:spMk id="3" creationId="{06E80322-FE25-E0D7-F875-5538DA5C231C}"/>
          </ac:spMkLst>
        </pc:spChg>
      </pc:sldChg>
      <pc:sldChg chg="modSp add mod">
        <pc:chgData name="Peixiang Zhao" userId="7edc51de-0ae1-42c0-bae2-7f1679fa739e" providerId="ADAL" clId="{B3A2E4B9-72EA-453D-82D2-F1D537A69605}" dt="2024-08-13T15:08:14.310" v="1784" actId="6549"/>
        <pc:sldMkLst>
          <pc:docMk/>
          <pc:sldMk cId="2152639463" sldId="379"/>
        </pc:sldMkLst>
        <pc:spChg chg="mod">
          <ac:chgData name="Peixiang Zhao" userId="7edc51de-0ae1-42c0-bae2-7f1679fa739e" providerId="ADAL" clId="{B3A2E4B9-72EA-453D-82D2-F1D537A69605}" dt="2024-08-13T15:08:14.310" v="1784" actId="6549"/>
          <ac:spMkLst>
            <pc:docMk/>
            <pc:sldMk cId="2152639463" sldId="379"/>
            <ac:spMk id="3" creationId="{06E80322-FE25-E0D7-F875-5538DA5C231C}"/>
          </ac:spMkLst>
        </pc:spChg>
      </pc:sldChg>
      <pc:sldChg chg="modSp add mod">
        <pc:chgData name="Peixiang Zhao" userId="7edc51de-0ae1-42c0-bae2-7f1679fa739e" providerId="ADAL" clId="{B3A2E4B9-72EA-453D-82D2-F1D537A69605}" dt="2024-08-13T15:19:18.311" v="2017" actId="20577"/>
        <pc:sldMkLst>
          <pc:docMk/>
          <pc:sldMk cId="2281122560" sldId="380"/>
        </pc:sldMkLst>
        <pc:spChg chg="mod">
          <ac:chgData name="Peixiang Zhao" userId="7edc51de-0ae1-42c0-bae2-7f1679fa739e" providerId="ADAL" clId="{B3A2E4B9-72EA-453D-82D2-F1D537A69605}" dt="2024-08-13T15:13:46.092" v="1834" actId="20577"/>
          <ac:spMkLst>
            <pc:docMk/>
            <pc:sldMk cId="2281122560" sldId="380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3T15:19:18.311" v="2017" actId="20577"/>
          <ac:spMkLst>
            <pc:docMk/>
            <pc:sldMk cId="2281122560" sldId="380"/>
            <ac:spMk id="3" creationId="{06E80322-FE25-E0D7-F875-5538DA5C231C}"/>
          </ac:spMkLst>
        </pc:spChg>
      </pc:sldChg>
      <pc:sldChg chg="addSp modSp add mod">
        <pc:chgData name="Peixiang Zhao" userId="7edc51de-0ae1-42c0-bae2-7f1679fa739e" providerId="ADAL" clId="{B3A2E4B9-72EA-453D-82D2-F1D537A69605}" dt="2024-08-13T17:08:36.957" v="2275"/>
        <pc:sldMkLst>
          <pc:docMk/>
          <pc:sldMk cId="1658212467" sldId="381"/>
        </pc:sldMkLst>
        <pc:spChg chg="mod">
          <ac:chgData name="Peixiang Zhao" userId="7edc51de-0ae1-42c0-bae2-7f1679fa739e" providerId="ADAL" clId="{B3A2E4B9-72EA-453D-82D2-F1D537A69605}" dt="2024-08-13T17:04:17.510" v="2036" actId="20577"/>
          <ac:spMkLst>
            <pc:docMk/>
            <pc:sldMk cId="1658212467" sldId="381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3T17:06:32.920" v="2211" actId="113"/>
          <ac:spMkLst>
            <pc:docMk/>
            <pc:sldMk cId="1658212467" sldId="381"/>
            <ac:spMk id="3" creationId="{06E80322-FE25-E0D7-F875-5538DA5C231C}"/>
          </ac:spMkLst>
        </pc:spChg>
        <pc:spChg chg="add mod">
          <ac:chgData name="Peixiang Zhao" userId="7edc51de-0ae1-42c0-bae2-7f1679fa739e" providerId="ADAL" clId="{B3A2E4B9-72EA-453D-82D2-F1D537A69605}" dt="2024-08-13T17:06:54.302" v="2266" actId="1037"/>
          <ac:spMkLst>
            <pc:docMk/>
            <pc:sldMk cId="1658212467" sldId="381"/>
            <ac:spMk id="5" creationId="{8569E428-6333-BD59-89D2-B77AD43D9D05}"/>
          </ac:spMkLst>
        </pc:spChg>
        <pc:spChg chg="add mod">
          <ac:chgData name="Peixiang Zhao" userId="7edc51de-0ae1-42c0-bae2-7f1679fa739e" providerId="ADAL" clId="{B3A2E4B9-72EA-453D-82D2-F1D537A69605}" dt="2024-08-13T17:07:09.265" v="2271" actId="1076"/>
          <ac:spMkLst>
            <pc:docMk/>
            <pc:sldMk cId="1658212467" sldId="381"/>
            <ac:spMk id="6" creationId="{8C52ED10-9C4E-26A1-D633-F5CFA86AD316}"/>
          </ac:spMkLst>
        </pc:spChg>
        <pc:spChg chg="add mod">
          <ac:chgData name="Peixiang Zhao" userId="7edc51de-0ae1-42c0-bae2-7f1679fa739e" providerId="ADAL" clId="{B3A2E4B9-72EA-453D-82D2-F1D537A69605}" dt="2024-08-13T17:06:54.302" v="2266" actId="1037"/>
          <ac:spMkLst>
            <pc:docMk/>
            <pc:sldMk cId="1658212467" sldId="381"/>
            <ac:spMk id="7" creationId="{934C4611-E342-B579-3B9F-B7875B9FC454}"/>
          </ac:spMkLst>
        </pc:spChg>
        <pc:spChg chg="mod">
          <ac:chgData name="Peixiang Zhao" userId="7edc51de-0ae1-42c0-bae2-7f1679fa739e" providerId="ADAL" clId="{B3A2E4B9-72EA-453D-82D2-F1D537A69605}" dt="2024-08-13T17:06:46.190" v="2212"/>
          <ac:spMkLst>
            <pc:docMk/>
            <pc:sldMk cId="1658212467" sldId="381"/>
            <ac:spMk id="9" creationId="{D4681364-1813-6BE5-2183-9871DC23F0D1}"/>
          </ac:spMkLst>
        </pc:spChg>
        <pc:spChg chg="mod">
          <ac:chgData name="Peixiang Zhao" userId="7edc51de-0ae1-42c0-bae2-7f1679fa739e" providerId="ADAL" clId="{B3A2E4B9-72EA-453D-82D2-F1D537A69605}" dt="2024-08-13T17:07:20.910" v="2272" actId="20577"/>
          <ac:spMkLst>
            <pc:docMk/>
            <pc:sldMk cId="1658212467" sldId="381"/>
            <ac:spMk id="10" creationId="{F3D5AEC8-2FBE-2308-1E7A-0428E232DDA8}"/>
          </ac:spMkLst>
        </pc:spChg>
        <pc:spChg chg="mod">
          <ac:chgData name="Peixiang Zhao" userId="7edc51de-0ae1-42c0-bae2-7f1679fa739e" providerId="ADAL" clId="{B3A2E4B9-72EA-453D-82D2-F1D537A69605}" dt="2024-08-13T17:06:46.190" v="2212"/>
          <ac:spMkLst>
            <pc:docMk/>
            <pc:sldMk cId="1658212467" sldId="381"/>
            <ac:spMk id="11" creationId="{7E8D26DD-AA9F-B430-63C4-A077DE14F0ED}"/>
          </ac:spMkLst>
        </pc:spChg>
        <pc:spChg chg="mod">
          <ac:chgData name="Peixiang Zhao" userId="7edc51de-0ae1-42c0-bae2-7f1679fa739e" providerId="ADAL" clId="{B3A2E4B9-72EA-453D-82D2-F1D537A69605}" dt="2024-08-13T17:07:48.951" v="2274" actId="6549"/>
          <ac:spMkLst>
            <pc:docMk/>
            <pc:sldMk cId="1658212467" sldId="381"/>
            <ac:spMk id="13" creationId="{2BD07FC3-3EB5-D2BC-667F-C6FC13BDBDF1}"/>
          </ac:spMkLst>
        </pc:spChg>
        <pc:spChg chg="mod">
          <ac:chgData name="Peixiang Zhao" userId="7edc51de-0ae1-42c0-bae2-7f1679fa739e" providerId="ADAL" clId="{B3A2E4B9-72EA-453D-82D2-F1D537A69605}" dt="2024-08-13T17:06:46.190" v="2212"/>
          <ac:spMkLst>
            <pc:docMk/>
            <pc:sldMk cId="1658212467" sldId="381"/>
            <ac:spMk id="14" creationId="{4293CFD3-13A6-71F3-47DA-0FE8A9C1789D}"/>
          </ac:spMkLst>
        </pc:spChg>
        <pc:spChg chg="mod">
          <ac:chgData name="Peixiang Zhao" userId="7edc51de-0ae1-42c0-bae2-7f1679fa739e" providerId="ADAL" clId="{B3A2E4B9-72EA-453D-82D2-F1D537A69605}" dt="2024-08-13T17:07:28.500" v="2273" actId="207"/>
          <ac:spMkLst>
            <pc:docMk/>
            <pc:sldMk cId="1658212467" sldId="381"/>
            <ac:spMk id="15" creationId="{45028AB8-308C-630C-6569-C6158DA79FC3}"/>
          </ac:spMkLst>
        </pc:spChg>
        <pc:spChg chg="mod">
          <ac:chgData name="Peixiang Zhao" userId="7edc51de-0ae1-42c0-bae2-7f1679fa739e" providerId="ADAL" clId="{B3A2E4B9-72EA-453D-82D2-F1D537A69605}" dt="2024-08-13T17:06:46.190" v="2212"/>
          <ac:spMkLst>
            <pc:docMk/>
            <pc:sldMk cId="1658212467" sldId="381"/>
            <ac:spMk id="16" creationId="{3A2A5D5A-28D9-EB52-94AD-707E98DF388A}"/>
          </ac:spMkLst>
        </pc:spChg>
        <pc:spChg chg="add 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17" creationId="{E3A4888E-1CE4-86BE-F02B-3A0FBD0A3B76}"/>
          </ac:spMkLst>
        </pc:spChg>
        <pc:spChg chg="add 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18" creationId="{345B2250-0944-7C41-26B1-D8A9B1FB567E}"/>
          </ac:spMkLst>
        </pc:spChg>
        <pc:spChg chg="add 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19" creationId="{1CA28521-5D9C-67AE-8843-86857DD2CC98}"/>
          </ac:spMkLst>
        </pc:spChg>
        <pc:spChg chg="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21" creationId="{39B2EF40-623A-5C42-A7FB-457F99D9538A}"/>
          </ac:spMkLst>
        </pc:spChg>
        <pc:spChg chg="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22" creationId="{9C9AACAD-F8F5-AA1C-9115-E82E3BC96258}"/>
          </ac:spMkLst>
        </pc:spChg>
        <pc:spChg chg="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23" creationId="{49F7EEA4-1741-D566-3851-FC8D9A4F733D}"/>
          </ac:spMkLst>
        </pc:spChg>
        <pc:spChg chg="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25" creationId="{EA838795-B037-D481-21BA-674E3E7A60CE}"/>
          </ac:spMkLst>
        </pc:spChg>
        <pc:spChg chg="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26" creationId="{3B049968-11B6-56DF-C812-EF5676E4103D}"/>
          </ac:spMkLst>
        </pc:spChg>
        <pc:spChg chg="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27" creationId="{CE4609A6-1B54-FCCA-B8D5-38A553AF5625}"/>
          </ac:spMkLst>
        </pc:spChg>
        <pc:spChg chg="mod">
          <ac:chgData name="Peixiang Zhao" userId="7edc51de-0ae1-42c0-bae2-7f1679fa739e" providerId="ADAL" clId="{B3A2E4B9-72EA-453D-82D2-F1D537A69605}" dt="2024-08-13T17:08:36.957" v="2275"/>
          <ac:spMkLst>
            <pc:docMk/>
            <pc:sldMk cId="1658212467" sldId="381"/>
            <ac:spMk id="28" creationId="{F0F64B44-4731-D57E-8F5F-D3F473119545}"/>
          </ac:spMkLst>
        </pc:spChg>
        <pc:grpChg chg="add mod">
          <ac:chgData name="Peixiang Zhao" userId="7edc51de-0ae1-42c0-bae2-7f1679fa739e" providerId="ADAL" clId="{B3A2E4B9-72EA-453D-82D2-F1D537A69605}" dt="2024-08-13T17:06:54.302" v="2266" actId="1037"/>
          <ac:grpSpMkLst>
            <pc:docMk/>
            <pc:sldMk cId="1658212467" sldId="381"/>
            <ac:grpSpMk id="8" creationId="{105EB598-1868-F09E-3F93-3CB20A998068}"/>
          </ac:grpSpMkLst>
        </pc:grpChg>
        <pc:grpChg chg="add mod">
          <ac:chgData name="Peixiang Zhao" userId="7edc51de-0ae1-42c0-bae2-7f1679fa739e" providerId="ADAL" clId="{B3A2E4B9-72EA-453D-82D2-F1D537A69605}" dt="2024-08-13T17:06:54.302" v="2266" actId="1037"/>
          <ac:grpSpMkLst>
            <pc:docMk/>
            <pc:sldMk cId="1658212467" sldId="381"/>
            <ac:grpSpMk id="12" creationId="{D6679A3C-3DA2-4DAE-751F-188B7E5EB6C7}"/>
          </ac:grpSpMkLst>
        </pc:grpChg>
        <pc:grpChg chg="add mod">
          <ac:chgData name="Peixiang Zhao" userId="7edc51de-0ae1-42c0-bae2-7f1679fa739e" providerId="ADAL" clId="{B3A2E4B9-72EA-453D-82D2-F1D537A69605}" dt="2024-08-13T17:08:36.957" v="2275"/>
          <ac:grpSpMkLst>
            <pc:docMk/>
            <pc:sldMk cId="1658212467" sldId="381"/>
            <ac:grpSpMk id="20" creationId="{2D62B664-BF67-CB20-E6A3-A424B3914FB5}"/>
          </ac:grpSpMkLst>
        </pc:grpChg>
        <pc:grpChg chg="add mod">
          <ac:chgData name="Peixiang Zhao" userId="7edc51de-0ae1-42c0-bae2-7f1679fa739e" providerId="ADAL" clId="{B3A2E4B9-72EA-453D-82D2-F1D537A69605}" dt="2024-08-13T17:08:36.957" v="2275"/>
          <ac:grpSpMkLst>
            <pc:docMk/>
            <pc:sldMk cId="1658212467" sldId="381"/>
            <ac:grpSpMk id="24" creationId="{26E70205-487B-48B5-A269-C3E482AD9D46}"/>
          </ac:grpSpMkLst>
        </pc:grpChg>
      </pc:sldChg>
      <pc:sldChg chg="addSp delSp modSp add mod modAnim">
        <pc:chgData name="Peixiang Zhao" userId="7edc51de-0ae1-42c0-bae2-7f1679fa739e" providerId="ADAL" clId="{B3A2E4B9-72EA-453D-82D2-F1D537A69605}" dt="2024-08-15T13:50:07.877" v="3659" actId="1037"/>
        <pc:sldMkLst>
          <pc:docMk/>
          <pc:sldMk cId="2819030036" sldId="382"/>
        </pc:sldMkLst>
        <pc:spChg chg="mod">
          <ac:chgData name="Peixiang Zhao" userId="7edc51de-0ae1-42c0-bae2-7f1679fa739e" providerId="ADAL" clId="{B3A2E4B9-72EA-453D-82D2-F1D537A69605}" dt="2024-08-13T17:08:47.264" v="2277" actId="6549"/>
          <ac:spMkLst>
            <pc:docMk/>
            <pc:sldMk cId="2819030036" sldId="382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3T17:15:28.198" v="2428" actId="6549"/>
          <ac:spMkLst>
            <pc:docMk/>
            <pc:sldMk cId="2819030036" sldId="382"/>
            <ac:spMk id="3" creationId="{06E80322-FE25-E0D7-F875-5538DA5C231C}"/>
          </ac:spMkLst>
        </pc:spChg>
        <pc:spChg chg="del">
          <ac:chgData name="Peixiang Zhao" userId="7edc51de-0ae1-42c0-bae2-7f1679fa739e" providerId="ADAL" clId="{B3A2E4B9-72EA-453D-82D2-F1D537A69605}" dt="2024-08-13T17:09:09.319" v="2278" actId="478"/>
          <ac:spMkLst>
            <pc:docMk/>
            <pc:sldMk cId="2819030036" sldId="382"/>
            <ac:spMk id="5" creationId="{8569E428-6333-BD59-89D2-B77AD43D9D05}"/>
          </ac:spMkLst>
        </pc:spChg>
        <pc:spChg chg="del">
          <ac:chgData name="Peixiang Zhao" userId="7edc51de-0ae1-42c0-bae2-7f1679fa739e" providerId="ADAL" clId="{B3A2E4B9-72EA-453D-82D2-F1D537A69605}" dt="2024-08-13T17:09:09.319" v="2278" actId="478"/>
          <ac:spMkLst>
            <pc:docMk/>
            <pc:sldMk cId="2819030036" sldId="382"/>
            <ac:spMk id="6" creationId="{8C52ED10-9C4E-26A1-D633-F5CFA86AD316}"/>
          </ac:spMkLst>
        </pc:spChg>
        <pc:spChg chg="del">
          <ac:chgData name="Peixiang Zhao" userId="7edc51de-0ae1-42c0-bae2-7f1679fa739e" providerId="ADAL" clId="{B3A2E4B9-72EA-453D-82D2-F1D537A69605}" dt="2024-08-13T17:09:09.319" v="2278" actId="478"/>
          <ac:spMkLst>
            <pc:docMk/>
            <pc:sldMk cId="2819030036" sldId="382"/>
            <ac:spMk id="7" creationId="{934C4611-E342-B579-3B9F-B7875B9FC454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18" creationId="{AC0419AB-AFC6-601C-5FD0-0A28C2ADAC4E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19" creationId="{29341D2E-984B-9D7B-15FB-7418A925B223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0" creationId="{88065FF1-7022-4E4C-AD2B-42AA66DBCD5B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1" creationId="{9CB72FD4-97EB-10FD-1412-71969E8B7CA0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2" creationId="{E6EAF40B-0154-F76C-4495-DE1116375703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3" creationId="{FEE2618E-7F2B-5BB7-8EA8-2DB775E17989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4" creationId="{C69A2505-28F1-8ED8-ECE0-2B8DE443EA9B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5" creationId="{30BE90BA-96E0-3FBA-0B28-FBEF6C0E421A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6" creationId="{A5C9F110-66B5-4EE8-F454-A2976FCBD70B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7" creationId="{DC7F69A5-32C3-B3D7-C3A6-4384039D4AE6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8" creationId="{12C96487-4008-97E3-A329-7847F45D31FA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29" creationId="{BAC14512-010A-E51E-76B4-8D41B02BF655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0" creationId="{927B9F95-7188-FC08-7F29-568AB2759C44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1" creationId="{AF41861C-58B4-FA47-300A-25A4580EF240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2" creationId="{60318C6B-FC11-A6B5-0C63-496D21A5AB85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3" creationId="{6B0C4F54-0353-76FB-04C7-DD236AF14A4A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4" creationId="{26771FBB-0B35-AA7C-1318-5B380823C5C8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5" creationId="{FC500034-CF67-C087-86B9-73C03EBCFB3D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6" creationId="{101E2C61-CCAB-5ABF-916C-5EAC8CD813E3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7" creationId="{01609740-3738-03BA-4054-471A7230CF27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8" creationId="{40D408C2-8AE6-4DE8-303D-50202931309C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39" creationId="{501B2A0E-0058-826C-AEBC-B3B42463FD55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0" creationId="{3A2F3050-E01F-FB7F-F985-82E0F4A38A02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1" creationId="{B832FD70-B256-2F15-E4CE-6D65FE9857D4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2" creationId="{D3FB2C55-6980-FABD-6E3C-8FC9E64C83AA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3" creationId="{B267C70A-5B7D-6633-CE6A-306AE4E558CA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4" creationId="{7A188A85-EBFF-FA1E-27F3-F9BC3DC9C116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5" creationId="{0849AE7A-8DEE-EA44-9B43-A45710CD20BB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6" creationId="{02EC2D5C-0B00-6218-C470-DD3440160984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7" creationId="{920A9E02-9115-31C7-76E2-92FA141F1FBB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8" creationId="{C98F2123-8CA0-41DB-829A-5EEE39B713A4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49" creationId="{1B85A154-A176-86F7-1A86-592D5F465124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0" creationId="{A6095CF0-2113-F534-148D-43186C570546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1" creationId="{941CCEDC-0B95-A43D-C483-830307E179D1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2" creationId="{844C565F-843E-22D8-9272-8B5F41666D4F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3" creationId="{29FC22DE-1A6A-3E55-AE66-F852A2A86FF7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4" creationId="{CB422442-8A8A-8CA9-DB35-C1D3591D7460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5" creationId="{D73474B6-AFCA-4A49-30EA-D70708A6AFD9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6" creationId="{7D8AECEB-B4B9-CFB8-2A4F-4E2F0D5AF6FF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7" creationId="{6C674E8B-BDD0-0D2A-6C0C-EFBC35105346}"/>
          </ac:spMkLst>
        </pc:spChg>
        <pc:spChg chg="mod">
          <ac:chgData name="Peixiang Zhao" userId="7edc51de-0ae1-42c0-bae2-7f1679fa739e" providerId="ADAL" clId="{B3A2E4B9-72EA-453D-82D2-F1D537A69605}" dt="2024-08-13T17:12:27.620" v="2381" actId="255"/>
          <ac:spMkLst>
            <pc:docMk/>
            <pc:sldMk cId="2819030036" sldId="382"/>
            <ac:spMk id="58" creationId="{A109E877-BFE6-DA76-D2F0-7E501D2C71BC}"/>
          </ac:spMkLst>
        </pc:spChg>
        <pc:spChg chg="add mod">
          <ac:chgData name="Peixiang Zhao" userId="7edc51de-0ae1-42c0-bae2-7f1679fa739e" providerId="ADAL" clId="{B3A2E4B9-72EA-453D-82D2-F1D537A69605}" dt="2024-08-15T13:50:07.877" v="3659" actId="1037"/>
          <ac:spMkLst>
            <pc:docMk/>
            <pc:sldMk cId="2819030036" sldId="382"/>
            <ac:spMk id="59" creationId="{C1599B9A-0D32-5526-78AE-4E6AAA9C6954}"/>
          </ac:spMkLst>
        </pc:spChg>
        <pc:spChg chg="add mod">
          <ac:chgData name="Peixiang Zhao" userId="7edc51de-0ae1-42c0-bae2-7f1679fa739e" providerId="ADAL" clId="{B3A2E4B9-72EA-453D-82D2-F1D537A69605}" dt="2024-08-13T17:12:53.970" v="2383" actId="113"/>
          <ac:spMkLst>
            <pc:docMk/>
            <pc:sldMk cId="2819030036" sldId="382"/>
            <ac:spMk id="60" creationId="{2B859450-DD55-BE71-42DB-0F3A9D36A507}"/>
          </ac:spMkLst>
        </pc:spChg>
        <pc:grpChg chg="del">
          <ac:chgData name="Peixiang Zhao" userId="7edc51de-0ae1-42c0-bae2-7f1679fa739e" providerId="ADAL" clId="{B3A2E4B9-72EA-453D-82D2-F1D537A69605}" dt="2024-08-13T17:09:09.319" v="2278" actId="478"/>
          <ac:grpSpMkLst>
            <pc:docMk/>
            <pc:sldMk cId="2819030036" sldId="382"/>
            <ac:grpSpMk id="8" creationId="{105EB598-1868-F09E-3F93-3CB20A998068}"/>
          </ac:grpSpMkLst>
        </pc:grpChg>
        <pc:grpChg chg="del">
          <ac:chgData name="Peixiang Zhao" userId="7edc51de-0ae1-42c0-bae2-7f1679fa739e" providerId="ADAL" clId="{B3A2E4B9-72EA-453D-82D2-F1D537A69605}" dt="2024-08-13T17:09:09.319" v="2278" actId="478"/>
          <ac:grpSpMkLst>
            <pc:docMk/>
            <pc:sldMk cId="2819030036" sldId="382"/>
            <ac:grpSpMk id="12" creationId="{D6679A3C-3DA2-4DAE-751F-188B7E5EB6C7}"/>
          </ac:grpSpMkLst>
        </pc:grpChg>
        <pc:grpChg chg="add mod">
          <ac:chgData name="Peixiang Zhao" userId="7edc51de-0ae1-42c0-bae2-7f1679fa739e" providerId="ADAL" clId="{B3A2E4B9-72EA-453D-82D2-F1D537A69605}" dt="2024-08-15T13:50:03.317" v="3654" actId="14100"/>
          <ac:grpSpMkLst>
            <pc:docMk/>
            <pc:sldMk cId="2819030036" sldId="382"/>
            <ac:grpSpMk id="17" creationId="{C5CBE563-789E-3469-11DA-B22CF23E3879}"/>
          </ac:grpSpMkLst>
        </pc:grpChg>
      </pc:sldChg>
      <pc:sldChg chg="add del">
        <pc:chgData name="Peixiang Zhao" userId="7edc51de-0ae1-42c0-bae2-7f1679fa739e" providerId="ADAL" clId="{B3A2E4B9-72EA-453D-82D2-F1D537A69605}" dt="2024-08-13T17:24:07.371" v="2431" actId="47"/>
        <pc:sldMkLst>
          <pc:docMk/>
          <pc:sldMk cId="1000886869" sldId="383"/>
        </pc:sldMkLst>
      </pc:sldChg>
      <pc:sldChg chg="addSp modSp add mod">
        <pc:chgData name="Peixiang Zhao" userId="7edc51de-0ae1-42c0-bae2-7f1679fa739e" providerId="ADAL" clId="{B3A2E4B9-72EA-453D-82D2-F1D537A69605}" dt="2024-08-13T17:36:19.993" v="2939" actId="1076"/>
        <pc:sldMkLst>
          <pc:docMk/>
          <pc:sldMk cId="4027837686" sldId="383"/>
        </pc:sldMkLst>
        <pc:spChg chg="mod">
          <ac:chgData name="Peixiang Zhao" userId="7edc51de-0ae1-42c0-bae2-7f1679fa739e" providerId="ADAL" clId="{B3A2E4B9-72EA-453D-82D2-F1D537A69605}" dt="2024-08-13T17:24:21.436" v="2442" actId="20577"/>
          <ac:spMkLst>
            <pc:docMk/>
            <pc:sldMk cId="4027837686" sldId="383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3T17:30:53.820" v="2843" actId="207"/>
          <ac:spMkLst>
            <pc:docMk/>
            <pc:sldMk cId="4027837686" sldId="383"/>
            <ac:spMk id="3" creationId="{06E80322-FE25-E0D7-F875-5538DA5C231C}"/>
          </ac:spMkLst>
        </pc:spChg>
        <pc:spChg chg="add mod">
          <ac:chgData name="Peixiang Zhao" userId="7edc51de-0ae1-42c0-bae2-7f1679fa739e" providerId="ADAL" clId="{B3A2E4B9-72EA-453D-82D2-F1D537A69605}" dt="2024-08-13T17:36:19.993" v="2939" actId="1076"/>
          <ac:spMkLst>
            <pc:docMk/>
            <pc:sldMk cId="4027837686" sldId="383"/>
            <ac:spMk id="6" creationId="{529EB1FE-7418-0C2D-A509-55F397CA67C4}"/>
          </ac:spMkLst>
        </pc:spChg>
        <pc:spChg chg="add mod">
          <ac:chgData name="Peixiang Zhao" userId="7edc51de-0ae1-42c0-bae2-7f1679fa739e" providerId="ADAL" clId="{B3A2E4B9-72EA-453D-82D2-F1D537A69605}" dt="2024-08-13T17:36:19.993" v="2939" actId="1076"/>
          <ac:spMkLst>
            <pc:docMk/>
            <pc:sldMk cId="4027837686" sldId="383"/>
            <ac:spMk id="7" creationId="{2EDBBE2B-B617-6314-26F3-8EDD22F865FF}"/>
          </ac:spMkLst>
        </pc:spChg>
        <pc:graphicFrameChg chg="add mod modGraphic">
          <ac:chgData name="Peixiang Zhao" userId="7edc51de-0ae1-42c0-bae2-7f1679fa739e" providerId="ADAL" clId="{B3A2E4B9-72EA-453D-82D2-F1D537A69605}" dt="2024-08-13T17:36:19.993" v="2939" actId="1076"/>
          <ac:graphicFrameMkLst>
            <pc:docMk/>
            <pc:sldMk cId="4027837686" sldId="383"/>
            <ac:graphicFrameMk id="5" creationId="{F6FD3A33-5E6B-B1EE-19E6-C7D33CDB61C4}"/>
          </ac:graphicFrameMkLst>
        </pc:graphicFrameChg>
      </pc:sldChg>
      <pc:sldChg chg="addSp modSp add mod modAnim">
        <pc:chgData name="Peixiang Zhao" userId="7edc51de-0ae1-42c0-bae2-7f1679fa739e" providerId="ADAL" clId="{B3A2E4B9-72EA-453D-82D2-F1D537A69605}" dt="2024-08-13T17:54:38.140" v="3166" actId="948"/>
        <pc:sldMkLst>
          <pc:docMk/>
          <pc:sldMk cId="1960576488" sldId="384"/>
        </pc:sldMkLst>
        <pc:spChg chg="mod">
          <ac:chgData name="Peixiang Zhao" userId="7edc51de-0ae1-42c0-bae2-7f1679fa739e" providerId="ADAL" clId="{B3A2E4B9-72EA-453D-82D2-F1D537A69605}" dt="2024-08-13T17:43:06.731" v="2978" actId="20577"/>
          <ac:spMkLst>
            <pc:docMk/>
            <pc:sldMk cId="1960576488" sldId="384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3T17:54:38.140" v="3166" actId="948"/>
          <ac:spMkLst>
            <pc:docMk/>
            <pc:sldMk cId="1960576488" sldId="384"/>
            <ac:spMk id="3" creationId="{06E80322-FE25-E0D7-F875-5538DA5C231C}"/>
          </ac:spMkLst>
        </pc:spChg>
        <pc:spChg chg="add mod">
          <ac:chgData name="Peixiang Zhao" userId="7edc51de-0ae1-42c0-bae2-7f1679fa739e" providerId="ADAL" clId="{B3A2E4B9-72EA-453D-82D2-F1D537A69605}" dt="2024-08-13T17:49:32.273" v="3136"/>
          <ac:spMkLst>
            <pc:docMk/>
            <pc:sldMk cId="1960576488" sldId="384"/>
            <ac:spMk id="5" creationId="{68AF885A-D265-282D-FEF1-3752841D1CC0}"/>
          </ac:spMkLst>
        </pc:spChg>
        <pc:spChg chg="add mod ord">
          <ac:chgData name="Peixiang Zhao" userId="7edc51de-0ae1-42c0-bae2-7f1679fa739e" providerId="ADAL" clId="{B3A2E4B9-72EA-453D-82D2-F1D537A69605}" dt="2024-08-13T17:52:45.480" v="3157" actId="167"/>
          <ac:spMkLst>
            <pc:docMk/>
            <pc:sldMk cId="1960576488" sldId="384"/>
            <ac:spMk id="6" creationId="{CF06C628-28DD-96ED-B5B6-E17811D46E85}"/>
          </ac:spMkLst>
        </pc:spChg>
      </pc:sldChg>
      <pc:sldChg chg="addSp modSp new mod">
        <pc:chgData name="Peixiang Zhao" userId="7edc51de-0ae1-42c0-bae2-7f1679fa739e" providerId="ADAL" clId="{B3A2E4B9-72EA-453D-82D2-F1D537A69605}" dt="2024-08-15T13:49:45.398" v="3653" actId="207"/>
        <pc:sldMkLst>
          <pc:docMk/>
          <pc:sldMk cId="1833393721" sldId="385"/>
        </pc:sldMkLst>
        <pc:spChg chg="mod">
          <ac:chgData name="Peixiang Zhao" userId="7edc51de-0ae1-42c0-bae2-7f1679fa739e" providerId="ADAL" clId="{B3A2E4B9-72EA-453D-82D2-F1D537A69605}" dt="2024-08-14T14:59:36.182" v="3185" actId="20577"/>
          <ac:spMkLst>
            <pc:docMk/>
            <pc:sldMk cId="1833393721" sldId="385"/>
            <ac:spMk id="2" creationId="{05EBBA4E-982E-17D1-AD41-DD76CB91BD46}"/>
          </ac:spMkLst>
        </pc:spChg>
        <pc:spChg chg="mod">
          <ac:chgData name="Peixiang Zhao" userId="7edc51de-0ae1-42c0-bae2-7f1679fa739e" providerId="ADAL" clId="{B3A2E4B9-72EA-453D-82D2-F1D537A69605}" dt="2024-08-14T15:02:09.011" v="3280" actId="14100"/>
          <ac:spMkLst>
            <pc:docMk/>
            <pc:sldMk cId="1833393721" sldId="385"/>
            <ac:spMk id="3" creationId="{11962E23-3ACA-1287-81DE-99453ED7CA36}"/>
          </ac:spMkLst>
        </pc:spChg>
        <pc:spChg chg="add mod">
          <ac:chgData name="Peixiang Zhao" userId="7edc51de-0ae1-42c0-bae2-7f1679fa739e" providerId="ADAL" clId="{B3A2E4B9-72EA-453D-82D2-F1D537A69605}" dt="2024-08-15T13:49:45.398" v="3653" actId="207"/>
          <ac:spMkLst>
            <pc:docMk/>
            <pc:sldMk cId="1833393721" sldId="385"/>
            <ac:spMk id="5" creationId="{BE801A4F-DB3F-92F9-C14E-FBE8F1DDCBF0}"/>
          </ac:spMkLst>
        </pc:spChg>
        <pc:spChg chg="add mod">
          <ac:chgData name="Peixiang Zhao" userId="7edc51de-0ae1-42c0-bae2-7f1679fa739e" providerId="ADAL" clId="{B3A2E4B9-72EA-453D-82D2-F1D537A69605}" dt="2024-08-14T15:05:05.075" v="3440" actId="207"/>
          <ac:spMkLst>
            <pc:docMk/>
            <pc:sldMk cId="1833393721" sldId="385"/>
            <ac:spMk id="6" creationId="{F6DFB284-47CF-645F-E547-01EF1F0FD32B}"/>
          </ac:spMkLst>
        </pc:spChg>
        <pc:spChg chg="add mod">
          <ac:chgData name="Peixiang Zhao" userId="7edc51de-0ae1-42c0-bae2-7f1679fa739e" providerId="ADAL" clId="{B3A2E4B9-72EA-453D-82D2-F1D537A69605}" dt="2024-08-14T15:05:42.452" v="3446" actId="14100"/>
          <ac:spMkLst>
            <pc:docMk/>
            <pc:sldMk cId="1833393721" sldId="385"/>
            <ac:spMk id="7" creationId="{A319BAD1-423A-6B6C-E6B2-DB807B4439B9}"/>
          </ac:spMkLst>
        </pc:spChg>
      </pc:sldChg>
      <pc:sldChg chg="addSp delSp modSp new mod">
        <pc:chgData name="Peixiang Zhao" userId="7edc51de-0ae1-42c0-bae2-7f1679fa739e" providerId="ADAL" clId="{B3A2E4B9-72EA-453D-82D2-F1D537A69605}" dt="2024-08-16T14:01:44.620" v="4732" actId="20577"/>
        <pc:sldMkLst>
          <pc:docMk/>
          <pc:sldMk cId="645749072" sldId="386"/>
        </pc:sldMkLst>
        <pc:spChg chg="mod">
          <ac:chgData name="Peixiang Zhao" userId="7edc51de-0ae1-42c0-bae2-7f1679fa739e" providerId="ADAL" clId="{B3A2E4B9-72EA-453D-82D2-F1D537A69605}" dt="2024-08-14T15:10:00.983" v="3457" actId="20577"/>
          <ac:spMkLst>
            <pc:docMk/>
            <pc:sldMk cId="645749072" sldId="386"/>
            <ac:spMk id="2" creationId="{74918364-6A71-FD77-7D36-C414C074BDFF}"/>
          </ac:spMkLst>
        </pc:spChg>
        <pc:spChg chg="mod">
          <ac:chgData name="Peixiang Zhao" userId="7edc51de-0ae1-42c0-bae2-7f1679fa739e" providerId="ADAL" clId="{B3A2E4B9-72EA-453D-82D2-F1D537A69605}" dt="2024-08-16T14:01:44.620" v="4732" actId="20577"/>
          <ac:spMkLst>
            <pc:docMk/>
            <pc:sldMk cId="645749072" sldId="386"/>
            <ac:spMk id="3" creationId="{41CE144B-AC06-4536-4C46-9CFD3E42D57A}"/>
          </ac:spMkLst>
        </pc:spChg>
        <pc:spChg chg="add del">
          <ac:chgData name="Peixiang Zhao" userId="7edc51de-0ae1-42c0-bae2-7f1679fa739e" providerId="ADAL" clId="{B3A2E4B9-72EA-453D-82D2-F1D537A69605}" dt="2024-08-15T14:05:18.439" v="3746" actId="22"/>
          <ac:spMkLst>
            <pc:docMk/>
            <pc:sldMk cId="645749072" sldId="386"/>
            <ac:spMk id="6" creationId="{33E7E877-0526-C175-1B63-D4AB90B23731}"/>
          </ac:spMkLst>
        </pc:spChg>
      </pc:sldChg>
      <pc:sldChg chg="addSp delSp modSp add mod modAnim">
        <pc:chgData name="Peixiang Zhao" userId="7edc51de-0ae1-42c0-bae2-7f1679fa739e" providerId="ADAL" clId="{B3A2E4B9-72EA-453D-82D2-F1D537A69605}" dt="2024-08-15T14:50:56.625" v="3983" actId="693"/>
        <pc:sldMkLst>
          <pc:docMk/>
          <pc:sldMk cId="2326449562" sldId="387"/>
        </pc:sldMkLst>
        <pc:spChg chg="mod">
          <ac:chgData name="Peixiang Zhao" userId="7edc51de-0ae1-42c0-bae2-7f1679fa739e" providerId="ADAL" clId="{B3A2E4B9-72EA-453D-82D2-F1D537A69605}" dt="2024-08-15T14:05:27.276" v="3755" actId="20577"/>
          <ac:spMkLst>
            <pc:docMk/>
            <pc:sldMk cId="2326449562" sldId="387"/>
            <ac:spMk id="2" creationId="{74918364-6A71-FD77-7D36-C414C074BDFF}"/>
          </ac:spMkLst>
        </pc:spChg>
        <pc:spChg chg="del">
          <ac:chgData name="Peixiang Zhao" userId="7edc51de-0ae1-42c0-bae2-7f1679fa739e" providerId="ADAL" clId="{B3A2E4B9-72EA-453D-82D2-F1D537A69605}" dt="2024-08-15T14:05:31.484" v="3756" actId="478"/>
          <ac:spMkLst>
            <pc:docMk/>
            <pc:sldMk cId="2326449562" sldId="387"/>
            <ac:spMk id="3" creationId="{41CE144B-AC06-4536-4C46-9CFD3E42D57A}"/>
          </ac:spMkLst>
        </pc:spChg>
        <pc:spChg chg="add del mod">
          <ac:chgData name="Peixiang Zhao" userId="7edc51de-0ae1-42c0-bae2-7f1679fa739e" providerId="ADAL" clId="{B3A2E4B9-72EA-453D-82D2-F1D537A69605}" dt="2024-08-15T14:05:35.053" v="3757" actId="478"/>
          <ac:spMkLst>
            <pc:docMk/>
            <pc:sldMk cId="2326449562" sldId="387"/>
            <ac:spMk id="5" creationId="{BDE157D0-A8FB-A82F-0718-782B44BF187C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8" creationId="{BB761EB4-3EFD-5B25-E63F-AE399116D70E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9" creationId="{5BAC06F1-8275-72D9-45BA-CF675C2C352A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0" creationId="{A77B0ABF-4C4D-793A-7ED4-EC62F8E8D10C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1" creationId="{D0281075-A0C2-B62C-14A6-D804225FA2F1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2" creationId="{7F896FF5-B2DE-A97C-6E1F-91BBE1341153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3" creationId="{10CD00FF-8BCA-3E23-AD57-9029B9A7FBC3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4" creationId="{EA43911D-8CBE-70DF-5990-BECDC286E83A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5" creationId="{E7CE3A62-2D7F-7826-41EF-D3A45D061DD2}"/>
          </ac:spMkLst>
        </pc:spChg>
        <pc:spChg chg="mod">
          <ac:chgData name="Peixiang Zhao" userId="7edc51de-0ae1-42c0-bae2-7f1679fa739e" providerId="ADAL" clId="{B3A2E4B9-72EA-453D-82D2-F1D537A69605}" dt="2024-08-15T14:10:32.847" v="3803" actId="14100"/>
          <ac:spMkLst>
            <pc:docMk/>
            <pc:sldMk cId="2326449562" sldId="387"/>
            <ac:spMk id="16" creationId="{26A6AACB-E85B-3DC4-A237-323E4ADF2738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7" creationId="{8021809D-795D-71AD-465F-C55C038B5D3A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8" creationId="{CFC1B5FF-A21C-D2DD-1C17-0EE067DA5BB9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19" creationId="{03A4F5DF-79A7-93BD-4D78-E1FCBF7EF337}"/>
          </ac:spMkLst>
        </pc:spChg>
        <pc:spChg chg="mod">
          <ac:chgData name="Peixiang Zhao" userId="7edc51de-0ae1-42c0-bae2-7f1679fa739e" providerId="ADAL" clId="{B3A2E4B9-72EA-453D-82D2-F1D537A69605}" dt="2024-08-15T14:07:10.658" v="3761" actId="207"/>
          <ac:spMkLst>
            <pc:docMk/>
            <pc:sldMk cId="2326449562" sldId="387"/>
            <ac:spMk id="20" creationId="{B98D1906-E757-1A8E-C589-CE12F541A288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22" creationId="{A23B4AE8-915C-44C9-34A5-070C4947B3AA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23" creationId="{7AD74296-16B6-39BC-693D-FC1CA78E47AD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24" creationId="{90C16A50-C3B0-2039-9D19-33FA576F86D7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25" creationId="{B7EBE23B-611F-1228-A8A3-5DD6509DAD58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26" creationId="{0D938804-5C2E-5A62-6C24-B226E7ACFC97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27" creationId="{C7DFE5D7-CF5F-3C00-FC58-C128173AF8D6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28" creationId="{FD647CB1-39E4-6C03-D3BC-ED3B90F201A2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29" creationId="{6AA54BF9-A4CF-EFFD-600D-A3C3F9C5E8B7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0" creationId="{DBDD8D51-E121-4013-CCD6-5343CDD84CD7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1" creationId="{EEE6774B-D2D8-A10C-E0BD-86CDA88960CA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2" creationId="{B5D78FD9-1376-637F-C446-1ECC4359D6CF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3" creationId="{7FEC4E78-0AD3-8F15-2C2C-E045DEED0797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4" creationId="{866465DB-1DB7-C321-653F-F15A0FDD0CF3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5" creationId="{837E1DF6-2E43-4720-8152-D006B91CFAC5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6" creationId="{13F10DDD-FE52-B5B1-6414-CA9A29D53DD0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7" creationId="{13112B51-89D6-991B-7EE7-C617647B8DEC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8" creationId="{6521FE67-9485-1EE8-FCB5-6F4276DBEB78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39" creationId="{C1829675-9B1E-C0EB-AE99-8ECEB08E149D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40" creationId="{8ED64806-035C-98AD-6AE7-4FFF102D811D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41" creationId="{5897C55B-8894-DBE4-9900-9B530BD34C5F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42" creationId="{D2B74A49-E27D-8F88-2BC2-E936B8E3E854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43" creationId="{F5F83D6A-7689-5451-937A-5FE9CE60F69C}"/>
          </ac:spMkLst>
        </pc:spChg>
        <pc:spChg chg="mod">
          <ac:chgData name="Peixiang Zhao" userId="7edc51de-0ae1-42c0-bae2-7f1679fa739e" providerId="ADAL" clId="{B3A2E4B9-72EA-453D-82D2-F1D537A69605}" dt="2024-08-15T14:10:54.995" v="3812" actId="20577"/>
          <ac:spMkLst>
            <pc:docMk/>
            <pc:sldMk cId="2326449562" sldId="387"/>
            <ac:spMk id="44" creationId="{A0B1D52D-01F5-1989-4003-75835B2BFE2D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45" creationId="{6E3C0B69-783F-3EFD-74D0-9ED53BF7136B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46" creationId="{9C942670-EC64-8A48-9056-C9A2914B341B}"/>
          </ac:spMkLst>
        </pc:spChg>
        <pc:spChg chg="mod">
          <ac:chgData name="Peixiang Zhao" userId="7edc51de-0ae1-42c0-bae2-7f1679fa739e" providerId="ADAL" clId="{B3A2E4B9-72EA-453D-82D2-F1D537A69605}" dt="2024-08-15T14:10:47.625" v="3809" actId="1037"/>
          <ac:spMkLst>
            <pc:docMk/>
            <pc:sldMk cId="2326449562" sldId="387"/>
            <ac:spMk id="47" creationId="{B0056409-5B48-987A-4E95-567457AF30C8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48" creationId="{7A541F7E-4DD4-0E53-0AF0-CFB18327CB4C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49" creationId="{3E19F9BD-5080-1060-630C-494DA5624F74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50" creationId="{328CEA6F-47DF-39FA-2FB6-EFCC2CD237D3}"/>
          </ac:spMkLst>
        </pc:spChg>
        <pc:spChg chg="mod">
          <ac:chgData name="Peixiang Zhao" userId="7edc51de-0ae1-42c0-bae2-7f1679fa739e" providerId="ADAL" clId="{B3A2E4B9-72EA-453D-82D2-F1D537A69605}" dt="2024-08-15T14:10:40.898" v="3806" actId="1038"/>
          <ac:spMkLst>
            <pc:docMk/>
            <pc:sldMk cId="2326449562" sldId="387"/>
            <ac:spMk id="51" creationId="{70CA163D-0DB2-269A-CCAF-E1EB2DBA1B16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53" creationId="{42E49429-D84B-FFF7-2031-22ECDBB15164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54" creationId="{23FCD828-8E7D-463F-9A10-41C4D2535535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55" creationId="{43114479-F553-F09E-AF60-62FE5EB41B6B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56" creationId="{1D8A34C3-DB6A-008A-06A4-5B4DA3DEAC3B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57" creationId="{53A7F99D-D7E5-7D17-E8BD-6F3AE585B47C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58" creationId="{62D788B2-DC19-B0C0-DE5F-770E01314C40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59" creationId="{1BC5B03B-C7CE-C388-034E-CE391F359620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0" creationId="{C3FC7A7F-CB65-BD91-1DE8-10FACFB870F8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1" creationId="{D2D256F6-3886-556B-7C08-4478457CC65C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2" creationId="{75397906-EE14-5755-9E67-D414A7FC7773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3" creationId="{693556D2-DD0E-DADF-60A1-4E84D100DACF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4" creationId="{1F4341AC-4CDF-5A59-FE7D-52F708A3ECD6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5" creationId="{97EC467D-1659-DB2A-CBDF-91D86FBA8498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6" creationId="{281B35AB-5966-FC30-82BD-1888E42D7D95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7" creationId="{6715F462-8C30-C974-1899-413FD3ADC558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8" creationId="{88A1C5E2-73FD-BC56-1AD2-53355E0D02E9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69" creationId="{71877FD5-887A-4173-65DE-42C652A24AC7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0" creationId="{78CD4372-4B1D-2533-B3DB-2275F94B8B10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1" creationId="{27E92A83-E54F-CAE5-D38C-9EB4C8C2A6AB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3" creationId="{B22C7B26-F4DD-6B5C-E34B-44A19F6E9EEF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4" creationId="{8891FC02-DF7A-CFBA-448F-C88824A53B02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5" creationId="{5931F0F5-3265-E86F-07E0-35CB7B460B68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6" creationId="{AC071F92-E4F2-4718-CD6F-405E9FFE1210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7" creationId="{C7269F08-CC99-D2D8-751D-A306D0F20EFC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8" creationId="{4DEFAA8A-DC1D-BB57-60BF-1CA7E491FE1B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79" creationId="{E14CFBFE-5FB9-7E9E-7149-1F7EB2B82F2F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80" creationId="{98CE09D6-586A-27D6-C297-0B4BEC73B72C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81" creationId="{D5FB63D8-2998-0E03-5028-76E1F3229A2A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82" creationId="{2B2C5F73-0AEB-B44C-476F-A39FE3A18AD4}"/>
          </ac:spMkLst>
        </pc:spChg>
        <pc:spChg chg="mod">
          <ac:chgData name="Peixiang Zhao" userId="7edc51de-0ae1-42c0-bae2-7f1679fa739e" providerId="ADAL" clId="{B3A2E4B9-72EA-453D-82D2-F1D537A69605}" dt="2024-08-15T14:05:48.462" v="3758"/>
          <ac:spMkLst>
            <pc:docMk/>
            <pc:sldMk cId="2326449562" sldId="387"/>
            <ac:spMk id="83" creationId="{FA357967-7F11-FD5A-22B9-052F9A4DB230}"/>
          </ac:spMkLst>
        </pc:spChg>
        <pc:spChg chg="add del mod">
          <ac:chgData name="Peixiang Zhao" userId="7edc51de-0ae1-42c0-bae2-7f1679fa739e" providerId="ADAL" clId="{B3A2E4B9-72EA-453D-82D2-F1D537A69605}" dt="2024-08-15T14:05:55.413" v="3759" actId="478"/>
          <ac:spMkLst>
            <pc:docMk/>
            <pc:sldMk cId="2326449562" sldId="387"/>
            <ac:spMk id="84" creationId="{A9AA2603-BEDB-22E7-CF8B-E41E1148FBAB}"/>
          </ac:spMkLst>
        </pc:spChg>
        <pc:spChg chg="mod">
          <ac:chgData name="Peixiang Zhao" userId="7edc51de-0ae1-42c0-bae2-7f1679fa739e" providerId="ADAL" clId="{B3A2E4B9-72EA-453D-82D2-F1D537A69605}" dt="2024-08-15T14:07:18.155" v="3762" actId="207"/>
          <ac:spMkLst>
            <pc:docMk/>
            <pc:sldMk cId="2326449562" sldId="387"/>
            <ac:spMk id="86" creationId="{B3A918A2-9C1E-515D-D1FF-F31BA87327F0}"/>
          </ac:spMkLst>
        </pc:spChg>
        <pc:spChg chg="mod">
          <ac:chgData name="Peixiang Zhao" userId="7edc51de-0ae1-42c0-bae2-7f1679fa739e" providerId="ADAL" clId="{B3A2E4B9-72EA-453D-82D2-F1D537A69605}" dt="2024-08-15T14:07:18.155" v="3762" actId="207"/>
          <ac:spMkLst>
            <pc:docMk/>
            <pc:sldMk cId="2326449562" sldId="387"/>
            <ac:spMk id="91" creationId="{6F233DF7-2BDA-27A6-36DA-0CAD4D0349EF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96" creationId="{50C3D556-2EA2-E5DE-931D-0B3B7AB6AFA0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97" creationId="{3B5175C9-999F-EF10-9ED0-6AE71A5685F1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98" creationId="{4F5D11C1-2C85-6B1B-4304-5216F15A4C70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99" creationId="{7F808DD6-05BD-7713-A227-FF6826880FFD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0" creationId="{8CE57875-295C-D24C-0765-270B2F2BC21F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1" creationId="{EA3555FA-C1D3-4B1D-CA22-1B2DD9E231A5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2" creationId="{D0E6D495-4119-9BCB-48AD-3DDB642C76AA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3" creationId="{074B7750-4E07-FFCD-19A3-65185721D474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4" creationId="{C917DB70-CC19-F360-6706-0F565B97B37A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5" creationId="{0DB4D772-7002-AA30-86BD-2867AEBE7AC9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6" creationId="{92630802-1B1F-763A-DF26-2315D7FE51BB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7" creationId="{3C0FD87D-179F-583E-858F-BBA97D1F9F60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8" creationId="{011EB314-2A40-C3F4-28D0-4756639D18FB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09" creationId="{9EA1D970-E7B1-0967-EE02-F015691D9FDB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0" creationId="{3804FDCB-F0C8-A063-3123-CC4AD9C6783E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1" creationId="{BCAB080F-CE2E-C9CE-86A3-9C50EBD95F6F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2" creationId="{A9DC8F1C-C0F5-73A5-8117-F98640653254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3" creationId="{E16658F9-E673-E152-D53D-8B5866D7AC51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4" creationId="{D5790935-A377-74B3-1ECE-E34BD91DC794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5" creationId="{1E6750AA-61AA-4C6F-6E2C-C89F50A0C078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6" creationId="{8FA3D54C-DCF6-05A5-40F2-8F6E07009CB9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7" creationId="{7AB76E79-1AF3-1542-4513-308168D9AE3E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8" creationId="{67F8F4D4-B24E-FB58-D00E-85E9CB4B23E2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19" creationId="{894B4D3F-201D-37DD-4A5C-32FCCBDFBC94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0" creationId="{3571F9A8-C0CB-2DCF-70A8-5764BC651911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1" creationId="{68F9149A-A0C5-90D2-ED4F-BF0C7E41D531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2" creationId="{544ECAF3-00CB-D5E1-2A57-0122C35857AF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3" creationId="{853CADD8-F294-1D24-5122-A6885317B53A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4" creationId="{139D2435-6703-D4F5-C4B4-F4D4FBB59D0A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5" creationId="{8A8E990A-69BE-A9E6-B328-CF56B863A108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6" creationId="{6AE83F23-B454-951F-90DA-12D1C2BBB33E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7" creationId="{624E1AE1-57C5-4437-991E-BDCFD80405B8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8" creationId="{D925036D-C10A-6286-2AF8-9796E3F51CD9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29" creationId="{942C987E-0EDD-B308-7E89-3C759D6C9028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30" creationId="{B93A329B-E783-C04C-2442-4009B1E7C86F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31" creationId="{FFD48B7B-2B4C-33DE-1515-135589AE945E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32" creationId="{AFF0D3B7-CCE5-AAD4-B6AF-9D67040160B4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33" creationId="{59A33FD4-CDD7-ED25-4D70-FACBF895FEF6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34" creationId="{41543E39-E046-01B5-4A13-4759034268C1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35" creationId="{930FBA8B-C108-10E0-ED14-E28C216AC449}"/>
          </ac:spMkLst>
        </pc:spChg>
        <pc:spChg chg="mod">
          <ac:chgData name="Peixiang Zhao" userId="7edc51de-0ae1-42c0-bae2-7f1679fa739e" providerId="ADAL" clId="{B3A2E4B9-72EA-453D-82D2-F1D537A69605}" dt="2024-08-15T14:07:45.322" v="3767" actId="122"/>
          <ac:spMkLst>
            <pc:docMk/>
            <pc:sldMk cId="2326449562" sldId="387"/>
            <ac:spMk id="136" creationId="{39756840-FD69-74DD-F147-1A482C6EA9E3}"/>
          </ac:spMkLst>
        </pc:spChg>
        <pc:spChg chg="mod">
          <ac:chgData name="Peixiang Zhao" userId="7edc51de-0ae1-42c0-bae2-7f1679fa739e" providerId="ADAL" clId="{B3A2E4B9-72EA-453D-82D2-F1D537A69605}" dt="2024-08-15T14:10:20.954" v="3802" actId="1037"/>
          <ac:spMkLst>
            <pc:docMk/>
            <pc:sldMk cId="2326449562" sldId="387"/>
            <ac:spMk id="137" creationId="{62F0E085-BABC-FDC4-0FC8-4E8BDCC39829}"/>
          </ac:spMkLst>
        </pc:spChg>
        <pc:spChg chg="add mod">
          <ac:chgData name="Peixiang Zhao" userId="7edc51de-0ae1-42c0-bae2-7f1679fa739e" providerId="ADAL" clId="{B3A2E4B9-72EA-453D-82D2-F1D537A69605}" dt="2024-08-15T14:08:12.258" v="3777" actId="1038"/>
          <ac:spMkLst>
            <pc:docMk/>
            <pc:sldMk cId="2326449562" sldId="387"/>
            <ac:spMk id="138" creationId="{2E6D14C4-B7CE-18A2-ACB0-229791E637EF}"/>
          </ac:spMkLst>
        </pc:spChg>
        <pc:grpChg chg="add mod">
          <ac:chgData name="Peixiang Zhao" userId="7edc51de-0ae1-42c0-bae2-7f1679fa739e" providerId="ADAL" clId="{B3A2E4B9-72EA-453D-82D2-F1D537A69605}" dt="2024-08-15T14:05:48.462" v="3758"/>
          <ac:grpSpMkLst>
            <pc:docMk/>
            <pc:sldMk cId="2326449562" sldId="387"/>
            <ac:grpSpMk id="7" creationId="{315CDB55-389F-A1ED-45A3-8E6F60CBBE72}"/>
          </ac:grpSpMkLst>
        </pc:grpChg>
        <pc:grpChg chg="add mod">
          <ac:chgData name="Peixiang Zhao" userId="7edc51de-0ae1-42c0-bae2-7f1679fa739e" providerId="ADAL" clId="{B3A2E4B9-72EA-453D-82D2-F1D537A69605}" dt="2024-08-15T14:09:00.216" v="3793" actId="1037"/>
          <ac:grpSpMkLst>
            <pc:docMk/>
            <pc:sldMk cId="2326449562" sldId="387"/>
            <ac:grpSpMk id="21" creationId="{B85EFD55-5160-B225-CAC9-52491D557411}"/>
          </ac:grpSpMkLst>
        </pc:grpChg>
        <pc:grpChg chg="add mod">
          <ac:chgData name="Peixiang Zhao" userId="7edc51de-0ae1-42c0-bae2-7f1679fa739e" providerId="ADAL" clId="{B3A2E4B9-72EA-453D-82D2-F1D537A69605}" dt="2024-08-15T14:08:46.457" v="3780" actId="1037"/>
          <ac:grpSpMkLst>
            <pc:docMk/>
            <pc:sldMk cId="2326449562" sldId="387"/>
            <ac:grpSpMk id="52" creationId="{DB9FC9C8-2B3F-7F42-74CF-8A6D5A7AFCDE}"/>
          </ac:grpSpMkLst>
        </pc:grpChg>
        <pc:grpChg chg="add mod">
          <ac:chgData name="Peixiang Zhao" userId="7edc51de-0ae1-42c0-bae2-7f1679fa739e" providerId="ADAL" clId="{B3A2E4B9-72EA-453D-82D2-F1D537A69605}" dt="2024-08-15T14:05:48.462" v="3758"/>
          <ac:grpSpMkLst>
            <pc:docMk/>
            <pc:sldMk cId="2326449562" sldId="387"/>
            <ac:grpSpMk id="72" creationId="{C7332E4A-837D-A928-677F-C8261E2140DD}"/>
          </ac:grpSpMkLst>
        </pc:grpChg>
        <pc:grpChg chg="add mod">
          <ac:chgData name="Peixiang Zhao" userId="7edc51de-0ae1-42c0-bae2-7f1679fa739e" providerId="ADAL" clId="{B3A2E4B9-72EA-453D-82D2-F1D537A69605}" dt="2024-08-15T14:05:48.462" v="3758"/>
          <ac:grpSpMkLst>
            <pc:docMk/>
            <pc:sldMk cId="2326449562" sldId="387"/>
            <ac:grpSpMk id="85" creationId="{C627E1ED-E63B-195C-AB47-34D0917F7724}"/>
          </ac:grpSpMkLst>
        </pc:grpChg>
        <pc:grpChg chg="add mod">
          <ac:chgData name="Peixiang Zhao" userId="7edc51de-0ae1-42c0-bae2-7f1679fa739e" providerId="ADAL" clId="{B3A2E4B9-72EA-453D-82D2-F1D537A69605}" dt="2024-08-15T14:09:08.201" v="3794" actId="14100"/>
          <ac:grpSpMkLst>
            <pc:docMk/>
            <pc:sldMk cId="2326449562" sldId="387"/>
            <ac:grpSpMk id="90" creationId="{3329AA02-C750-7374-2803-64D9F1DD1980}"/>
          </ac:grpSpMkLst>
        </pc:grpChg>
        <pc:grpChg chg="add mod">
          <ac:chgData name="Peixiang Zhao" userId="7edc51de-0ae1-42c0-bae2-7f1679fa739e" providerId="ADAL" clId="{B3A2E4B9-72EA-453D-82D2-F1D537A69605}" dt="2024-08-15T14:06:39.045" v="3760" actId="14100"/>
          <ac:grpSpMkLst>
            <pc:docMk/>
            <pc:sldMk cId="2326449562" sldId="387"/>
            <ac:grpSpMk id="95" creationId="{83B2AEFC-B0E4-F53A-1E97-0F941A1BAA46}"/>
          </ac:grpSpMkLst>
        </pc:grpChg>
        <pc:graphicFrameChg chg="add mod">
          <ac:chgData name="Peixiang Zhao" userId="7edc51de-0ae1-42c0-bae2-7f1679fa739e" providerId="ADAL" clId="{B3A2E4B9-72EA-453D-82D2-F1D537A69605}" dt="2024-08-15T14:08:46.457" v="3780" actId="1037"/>
          <ac:graphicFrameMkLst>
            <pc:docMk/>
            <pc:sldMk cId="2326449562" sldId="387"/>
            <ac:graphicFrameMk id="6" creationId="{8E0CED5C-8E5D-3372-C655-35E82AF122FC}"/>
          </ac:graphicFrameMkLst>
        </pc:graphicFrameChg>
        <pc:cxnChg chg="mod">
          <ac:chgData name="Peixiang Zhao" userId="7edc51de-0ae1-42c0-bae2-7f1679fa739e" providerId="ADAL" clId="{B3A2E4B9-72EA-453D-82D2-F1D537A69605}" dt="2024-08-15T14:50:40.464" v="3981" actId="693"/>
          <ac:cxnSpMkLst>
            <pc:docMk/>
            <pc:sldMk cId="2326449562" sldId="387"/>
            <ac:cxnSpMk id="87" creationId="{DD7CF7BA-913D-D2FE-81BC-BF8F38D051DD}"/>
          </ac:cxnSpMkLst>
        </pc:cxnChg>
        <pc:cxnChg chg="mod">
          <ac:chgData name="Peixiang Zhao" userId="7edc51de-0ae1-42c0-bae2-7f1679fa739e" providerId="ADAL" clId="{B3A2E4B9-72EA-453D-82D2-F1D537A69605}" dt="2024-08-15T14:50:32.875" v="3980" actId="693"/>
          <ac:cxnSpMkLst>
            <pc:docMk/>
            <pc:sldMk cId="2326449562" sldId="387"/>
            <ac:cxnSpMk id="88" creationId="{F347D7D5-1087-D144-992D-F9D4AF29F899}"/>
          </ac:cxnSpMkLst>
        </pc:cxnChg>
        <pc:cxnChg chg="mod">
          <ac:chgData name="Peixiang Zhao" userId="7edc51de-0ae1-42c0-bae2-7f1679fa739e" providerId="ADAL" clId="{B3A2E4B9-72EA-453D-82D2-F1D537A69605}" dt="2024-08-15T14:50:20.166" v="3979" actId="693"/>
          <ac:cxnSpMkLst>
            <pc:docMk/>
            <pc:sldMk cId="2326449562" sldId="387"/>
            <ac:cxnSpMk id="89" creationId="{90D6BDF8-8962-91CD-B17B-51C48ED7840C}"/>
          </ac:cxnSpMkLst>
        </pc:cxnChg>
        <pc:cxnChg chg="mod">
          <ac:chgData name="Peixiang Zhao" userId="7edc51de-0ae1-42c0-bae2-7f1679fa739e" providerId="ADAL" clId="{B3A2E4B9-72EA-453D-82D2-F1D537A69605}" dt="2024-08-15T14:50:56.625" v="3983" actId="693"/>
          <ac:cxnSpMkLst>
            <pc:docMk/>
            <pc:sldMk cId="2326449562" sldId="387"/>
            <ac:cxnSpMk id="92" creationId="{A8256AC5-07D5-CBE7-12C0-FEBF69491EFE}"/>
          </ac:cxnSpMkLst>
        </pc:cxnChg>
        <pc:cxnChg chg="mod">
          <ac:chgData name="Peixiang Zhao" userId="7edc51de-0ae1-42c0-bae2-7f1679fa739e" providerId="ADAL" clId="{B3A2E4B9-72EA-453D-82D2-F1D537A69605}" dt="2024-08-15T14:50:56.625" v="3983" actId="693"/>
          <ac:cxnSpMkLst>
            <pc:docMk/>
            <pc:sldMk cId="2326449562" sldId="387"/>
            <ac:cxnSpMk id="93" creationId="{345AB295-E1B4-C0AC-40B7-B1F789FDC94A}"/>
          </ac:cxnSpMkLst>
        </pc:cxnChg>
        <pc:cxnChg chg="mod">
          <ac:chgData name="Peixiang Zhao" userId="7edc51de-0ae1-42c0-bae2-7f1679fa739e" providerId="ADAL" clId="{B3A2E4B9-72EA-453D-82D2-F1D537A69605}" dt="2024-08-15T14:50:56.625" v="3983" actId="693"/>
          <ac:cxnSpMkLst>
            <pc:docMk/>
            <pc:sldMk cId="2326449562" sldId="387"/>
            <ac:cxnSpMk id="94" creationId="{B9556574-2132-DDD7-80EC-BBCABA824633}"/>
          </ac:cxnSpMkLst>
        </pc:cxnChg>
      </pc:sldChg>
      <pc:sldChg chg="addSp delSp modSp new mod modNotesTx">
        <pc:chgData name="Peixiang Zhao" userId="7edc51de-0ae1-42c0-bae2-7f1679fa739e" providerId="ADAL" clId="{B3A2E4B9-72EA-453D-82D2-F1D537A69605}" dt="2024-08-16T14:03:57.996" v="4736" actId="20577"/>
        <pc:sldMkLst>
          <pc:docMk/>
          <pc:sldMk cId="708142252" sldId="388"/>
        </pc:sldMkLst>
        <pc:spChg chg="mod">
          <ac:chgData name="Peixiang Zhao" userId="7edc51de-0ae1-42c0-bae2-7f1679fa739e" providerId="ADAL" clId="{B3A2E4B9-72EA-453D-82D2-F1D537A69605}" dt="2024-08-15T14:36:10.866" v="3836" actId="20577"/>
          <ac:spMkLst>
            <pc:docMk/>
            <pc:sldMk cId="708142252" sldId="388"/>
            <ac:spMk id="2" creationId="{2DD3A65F-B8A4-8313-8035-B83FEE16C35F}"/>
          </ac:spMkLst>
        </pc:spChg>
        <pc:spChg chg="mod">
          <ac:chgData name="Peixiang Zhao" userId="7edc51de-0ae1-42c0-bae2-7f1679fa739e" providerId="ADAL" clId="{B3A2E4B9-72EA-453D-82D2-F1D537A69605}" dt="2024-08-16T14:03:57.996" v="4736" actId="20577"/>
          <ac:spMkLst>
            <pc:docMk/>
            <pc:sldMk cId="708142252" sldId="388"/>
            <ac:spMk id="3" creationId="{5B43C207-ACDA-4F7D-E033-29CCD02C37EA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6" creationId="{094A43EF-DBB2-4AE7-2C12-EA2EF118F1E0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7" creationId="{121E9B92-CA5D-19FD-5FE5-DF481812627B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8" creationId="{F2AE039F-3353-3401-E75B-7A6ABBF75F27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9" creationId="{44F4E9E6-7619-EC5D-6CD2-5A177788855F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0" creationId="{D8DE6099-00C6-4D58-05CF-4F41F09BA08A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1" creationId="{DF3845D8-7003-2222-4682-2F1A64FDB269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2" creationId="{32860A9F-F9C7-3220-6929-574DA1FE3CDF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3" creationId="{DDFBF2A5-2DE0-BDF3-5BCC-12F9AEB5D128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4" creationId="{D664D86C-73F9-32A6-F516-96D6C6FB8EAC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5" creationId="{7988BB3D-7A87-3C72-C2C8-3686240681C0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6" creationId="{97FE62D1-8E0C-DB8F-EAE2-36D0364B0B4F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7" creationId="{2B511DB7-4776-4DB5-69B2-B39E8C8A8316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8" creationId="{C2C7A58D-1179-01F5-5443-887D1DB0E471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19" creationId="{74776192-0A7A-8AA5-6D82-A1D5C793C937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0" creationId="{2FC65CA3-EA15-24B7-8159-E2501ADC64E5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1" creationId="{C81C5A3A-3E88-66E1-E572-3F5189202991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2" creationId="{63D1D7B8-551C-6343-1B10-4EA83A53C79D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3" creationId="{787B43F6-D0CA-A885-7CD3-5AEE436943E5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4" creationId="{733FC5A3-C68E-13CB-63E6-7C9A6242F6BA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5" creationId="{89A28770-D62A-05DA-2CBF-C012E9803244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6" creationId="{6A677349-B93B-310F-6A1B-FCE8ACA3AE62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7" creationId="{0658A89B-64EC-29E8-AB21-F95182F7F549}"/>
          </ac:spMkLst>
        </pc:spChg>
        <pc:spChg chg="mod">
          <ac:chgData name="Peixiang Zhao" userId="7edc51de-0ae1-42c0-bae2-7f1679fa739e" providerId="ADAL" clId="{B3A2E4B9-72EA-453D-82D2-F1D537A69605}" dt="2024-08-15T15:02:39.573" v="3989" actId="255"/>
          <ac:spMkLst>
            <pc:docMk/>
            <pc:sldMk cId="708142252" sldId="388"/>
            <ac:spMk id="28" creationId="{7AD61D04-4FEE-4CBC-C5E2-2FB3FB596729}"/>
          </ac:spMkLst>
        </pc:spChg>
        <pc:spChg chg="add mod">
          <ac:chgData name="Peixiang Zhao" userId="7edc51de-0ae1-42c0-bae2-7f1679fa739e" providerId="ADAL" clId="{B3A2E4B9-72EA-453D-82D2-F1D537A69605}" dt="2024-08-15T15:04:39.592" v="4017" actId="1076"/>
          <ac:spMkLst>
            <pc:docMk/>
            <pc:sldMk cId="708142252" sldId="388"/>
            <ac:spMk id="29" creationId="{5CC9DA92-8AC5-7D6B-DF1D-5D1CB820D39B}"/>
          </ac:spMkLst>
        </pc:spChg>
        <pc:spChg chg="add del mod">
          <ac:chgData name="Peixiang Zhao" userId="7edc51de-0ae1-42c0-bae2-7f1679fa739e" providerId="ADAL" clId="{B3A2E4B9-72EA-453D-82D2-F1D537A69605}" dt="2024-08-15T15:03:50.260" v="4006"/>
          <ac:spMkLst>
            <pc:docMk/>
            <pc:sldMk cId="708142252" sldId="388"/>
            <ac:spMk id="30" creationId="{2CFFD4A7-FBC9-7697-1AE2-9CCAA98457F5}"/>
          </ac:spMkLst>
        </pc:spChg>
        <pc:spChg chg="add mod">
          <ac:chgData name="Peixiang Zhao" userId="7edc51de-0ae1-42c0-bae2-7f1679fa739e" providerId="ADAL" clId="{B3A2E4B9-72EA-453D-82D2-F1D537A69605}" dt="2024-08-15T15:04:39.592" v="4017" actId="1076"/>
          <ac:spMkLst>
            <pc:docMk/>
            <pc:sldMk cId="708142252" sldId="388"/>
            <ac:spMk id="31" creationId="{E2A0F0F5-CD0A-8A42-BCF9-4C08D31AF794}"/>
          </ac:spMkLst>
        </pc:spChg>
        <pc:spChg chg="add mod">
          <ac:chgData name="Peixiang Zhao" userId="7edc51de-0ae1-42c0-bae2-7f1679fa739e" providerId="ADAL" clId="{B3A2E4B9-72EA-453D-82D2-F1D537A69605}" dt="2024-08-15T15:09:12.519" v="4029"/>
          <ac:spMkLst>
            <pc:docMk/>
            <pc:sldMk cId="708142252" sldId="388"/>
            <ac:spMk id="32" creationId="{AB26E626-ED74-6C60-804B-64020ED69E3F}"/>
          </ac:spMkLst>
        </pc:spChg>
        <pc:grpChg chg="add mod">
          <ac:chgData name="Peixiang Zhao" userId="7edc51de-0ae1-42c0-bae2-7f1679fa739e" providerId="ADAL" clId="{B3A2E4B9-72EA-453D-82D2-F1D537A69605}" dt="2024-08-15T15:04:39.592" v="4017" actId="1076"/>
          <ac:grpSpMkLst>
            <pc:docMk/>
            <pc:sldMk cId="708142252" sldId="388"/>
            <ac:grpSpMk id="5" creationId="{1F5D54D7-70CB-3C62-CD01-48EB1AF9DD08}"/>
          </ac:grpSpMkLst>
        </pc:grpChg>
      </pc:sldChg>
      <pc:sldChg chg="delSp modSp add mod">
        <pc:chgData name="Peixiang Zhao" userId="7edc51de-0ae1-42c0-bae2-7f1679fa739e" providerId="ADAL" clId="{B3A2E4B9-72EA-453D-82D2-F1D537A69605}" dt="2024-08-15T15:33:47.248" v="4387" actId="6549"/>
        <pc:sldMkLst>
          <pc:docMk/>
          <pc:sldMk cId="3574905039" sldId="389"/>
        </pc:sldMkLst>
        <pc:spChg chg="mod">
          <ac:chgData name="Peixiang Zhao" userId="7edc51de-0ae1-42c0-bae2-7f1679fa739e" providerId="ADAL" clId="{B3A2E4B9-72EA-453D-82D2-F1D537A69605}" dt="2024-08-15T15:09:26.473" v="4055" actId="20577"/>
          <ac:spMkLst>
            <pc:docMk/>
            <pc:sldMk cId="3574905039" sldId="389"/>
            <ac:spMk id="2" creationId="{2DD3A65F-B8A4-8313-8035-B83FEE16C35F}"/>
          </ac:spMkLst>
        </pc:spChg>
        <pc:spChg chg="mod">
          <ac:chgData name="Peixiang Zhao" userId="7edc51de-0ae1-42c0-bae2-7f1679fa739e" providerId="ADAL" clId="{B3A2E4B9-72EA-453D-82D2-F1D537A69605}" dt="2024-08-15T15:33:47.248" v="4387" actId="6549"/>
          <ac:spMkLst>
            <pc:docMk/>
            <pc:sldMk cId="3574905039" sldId="389"/>
            <ac:spMk id="3" creationId="{5B43C207-ACDA-4F7D-E033-29CCD02C37EA}"/>
          </ac:spMkLst>
        </pc:spChg>
        <pc:spChg chg="del">
          <ac:chgData name="Peixiang Zhao" userId="7edc51de-0ae1-42c0-bae2-7f1679fa739e" providerId="ADAL" clId="{B3A2E4B9-72EA-453D-82D2-F1D537A69605}" dt="2024-08-15T15:09:58.241" v="4061" actId="478"/>
          <ac:spMkLst>
            <pc:docMk/>
            <pc:sldMk cId="3574905039" sldId="389"/>
            <ac:spMk id="29" creationId="{5CC9DA92-8AC5-7D6B-DF1D-5D1CB820D39B}"/>
          </ac:spMkLst>
        </pc:spChg>
        <pc:spChg chg="del mod">
          <ac:chgData name="Peixiang Zhao" userId="7edc51de-0ae1-42c0-bae2-7f1679fa739e" providerId="ADAL" clId="{B3A2E4B9-72EA-453D-82D2-F1D537A69605}" dt="2024-08-15T15:09:59.200" v="4062" actId="478"/>
          <ac:spMkLst>
            <pc:docMk/>
            <pc:sldMk cId="3574905039" sldId="389"/>
            <ac:spMk id="31" creationId="{E2A0F0F5-CD0A-8A42-BCF9-4C08D31AF794}"/>
          </ac:spMkLst>
        </pc:spChg>
        <pc:grpChg chg="del">
          <ac:chgData name="Peixiang Zhao" userId="7edc51de-0ae1-42c0-bae2-7f1679fa739e" providerId="ADAL" clId="{B3A2E4B9-72EA-453D-82D2-F1D537A69605}" dt="2024-08-15T15:09:53.866" v="4059" actId="478"/>
          <ac:grpSpMkLst>
            <pc:docMk/>
            <pc:sldMk cId="3574905039" sldId="389"/>
            <ac:grpSpMk id="5" creationId="{1F5D54D7-70CB-3C62-CD01-48EB1AF9DD08}"/>
          </ac:grpSpMkLst>
        </pc:grpChg>
      </pc:sldChg>
      <pc:sldChg chg="addSp delSp modSp new mod">
        <pc:chgData name="Peixiang Zhao" userId="7edc51de-0ae1-42c0-bae2-7f1679fa739e" providerId="ADAL" clId="{B3A2E4B9-72EA-453D-82D2-F1D537A69605}" dt="2024-08-15T15:24:16.530" v="4322" actId="113"/>
        <pc:sldMkLst>
          <pc:docMk/>
          <pc:sldMk cId="2797356956" sldId="390"/>
        </pc:sldMkLst>
        <pc:spChg chg="mod">
          <ac:chgData name="Peixiang Zhao" userId="7edc51de-0ae1-42c0-bae2-7f1679fa739e" providerId="ADAL" clId="{B3A2E4B9-72EA-453D-82D2-F1D537A69605}" dt="2024-08-15T15:14:11.760" v="4121" actId="20577"/>
          <ac:spMkLst>
            <pc:docMk/>
            <pc:sldMk cId="2797356956" sldId="390"/>
            <ac:spMk id="2" creationId="{0A374090-C301-E454-E3C2-AFC53E60AEE5}"/>
          </ac:spMkLst>
        </pc:spChg>
        <pc:spChg chg="del">
          <ac:chgData name="Peixiang Zhao" userId="7edc51de-0ae1-42c0-bae2-7f1679fa739e" providerId="ADAL" clId="{B3A2E4B9-72EA-453D-82D2-F1D537A69605}" dt="2024-08-15T15:14:15.528" v="4122" actId="478"/>
          <ac:spMkLst>
            <pc:docMk/>
            <pc:sldMk cId="2797356956" sldId="390"/>
            <ac:spMk id="3" creationId="{3D98C429-FB1A-962F-ED7A-A74219FE221E}"/>
          </ac:spMkLst>
        </pc:spChg>
        <pc:spChg chg="add del mod">
          <ac:chgData name="Peixiang Zhao" userId="7edc51de-0ae1-42c0-bae2-7f1679fa739e" providerId="ADAL" clId="{B3A2E4B9-72EA-453D-82D2-F1D537A69605}" dt="2024-08-15T15:23:28.936" v="4310" actId="478"/>
          <ac:spMkLst>
            <pc:docMk/>
            <pc:sldMk cId="2797356956" sldId="390"/>
            <ac:spMk id="5" creationId="{770F5467-6A88-4979-E093-B2A3C20ED0C4}"/>
          </ac:spMkLst>
        </pc:spChg>
        <pc:spChg chg="add del mod">
          <ac:chgData name="Peixiang Zhao" userId="7edc51de-0ae1-42c0-bae2-7f1679fa739e" providerId="ADAL" clId="{B3A2E4B9-72EA-453D-82D2-F1D537A69605}" dt="2024-08-15T15:20:23.696" v="4219" actId="478"/>
          <ac:spMkLst>
            <pc:docMk/>
            <pc:sldMk cId="2797356956" sldId="390"/>
            <ac:spMk id="6" creationId="{CB573A6E-4A03-B781-7149-19673C196168}"/>
          </ac:spMkLst>
        </pc:spChg>
        <pc:spChg chg="add del mod">
          <ac:chgData name="Peixiang Zhao" userId="7edc51de-0ae1-42c0-bae2-7f1679fa739e" providerId="ADAL" clId="{B3A2E4B9-72EA-453D-82D2-F1D537A69605}" dt="2024-08-15T15:20:23.696" v="4219" actId="478"/>
          <ac:spMkLst>
            <pc:docMk/>
            <pc:sldMk cId="2797356956" sldId="390"/>
            <ac:spMk id="7" creationId="{7380E9E6-DD88-8C29-EDD9-98EF8267CCB0}"/>
          </ac:spMkLst>
        </pc:spChg>
        <pc:spChg chg="mod">
          <ac:chgData name="Peixiang Zhao" userId="7edc51de-0ae1-42c0-bae2-7f1679fa739e" providerId="ADAL" clId="{B3A2E4B9-72EA-453D-82D2-F1D537A69605}" dt="2024-08-15T15:15:10.455" v="4129" actId="207"/>
          <ac:spMkLst>
            <pc:docMk/>
            <pc:sldMk cId="2797356956" sldId="390"/>
            <ac:spMk id="9" creationId="{082181BE-FF56-BB26-2BEE-54554512D26D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" creationId="{7D6C8EE2-89AF-1A7B-233F-203592D8CF5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" creationId="{6C594D7C-859C-F257-4B09-A02C59D0DF9E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2" creationId="{6877433C-1D31-4F4B-2A70-732F121E39CE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3" creationId="{848F7BB3-C2C0-AEB7-DE41-1C39203432E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4" creationId="{7A484E06-587B-AB75-A627-2240C14DC8A3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5" creationId="{4684CA21-278A-75D5-701D-644D8E9D15D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6" creationId="{A3AEFE42-0D8B-9708-E055-C2EBF8000F3D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7" creationId="{D8E1B997-6D39-3FAE-5D18-70FD26C8E0AA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8" creationId="{B14C8F35-6091-33D2-1A9C-2EB1737146A1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9" creationId="{034474C1-61A6-23FE-12DA-9885CAA7A136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0" creationId="{019AD60C-7FEB-BD20-0DE0-1A8115F1CC08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1" creationId="{D6169965-4F4A-B31C-FF9B-80BBC1FB19B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2" creationId="{5ED97336-C68B-FB8D-FAE7-1666BDE2B81C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3" creationId="{4257B403-EC94-E3E1-4A1B-5481196AD028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4" creationId="{3448C395-52ED-5620-2EE8-7F9427C7909A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5" creationId="{AD15957D-D07F-3570-3431-DA6908F97764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6" creationId="{461F20F0-0101-F059-9795-6525DB8F91C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7" creationId="{B2E9F81C-8D46-5A8C-A583-2CA10E33105D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8" creationId="{35033852-A330-3C95-5E6B-3ABD72BFF9E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29" creationId="{40F802A8-3356-A625-3F1D-44223F18EB48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0" creationId="{921F0526-DE0D-84DD-3ACA-5E1146654F2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1" creationId="{D2EFA1CD-40FF-648F-EC1A-51BA1358E53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2" creationId="{9D936264-7D0F-DDE2-4B0F-D6A403973706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3" creationId="{F2E33FA9-58D9-559F-DBCA-FB7065997454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4" creationId="{C5DF1DD3-B4D1-8648-7141-CEB47B72CE77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5" creationId="{BBB97BA3-8668-50BB-A8E7-2CBCC7B69AA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6" creationId="{0C6443DE-3E73-5A98-C12F-C7C92AF53B34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7" creationId="{2ABC8B0F-8889-CC91-5D89-03EF00DC22B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8" creationId="{C44B42F5-B415-7DF1-FD74-7D49F2ABE3A6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39" creationId="{5875BABE-F458-0F27-3890-A3A842BE026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0" creationId="{F856A48A-BAA4-1389-F06D-4F92C893DC8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1" creationId="{C68D9BA5-D6B1-CDAA-F265-F22E726FDC27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2" creationId="{D5E33140-47CC-526C-EBAF-9ED01C488F31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3" creationId="{BD1D1C03-1017-BC35-1E88-111D3F31D6B8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4" creationId="{48152CC2-8A93-B673-1D4B-F2F660216C9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5" creationId="{BAB9D6C1-4829-27E6-F38B-1B93391AFE2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6" creationId="{944CE8AB-4857-6028-FE7F-94C17D29381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7" creationId="{B2ACB131-CAC0-5FB5-89EB-B955EC3D7C81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8" creationId="{D6A2673F-6CA8-04FE-E6F8-01D386FB7E4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49" creationId="{208272D5-21A8-119F-3ED3-B8836058DEE7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0" creationId="{AC5B377A-C723-9C31-B9BE-31234657ACC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1" creationId="{64D37055-AB23-D8BE-CE17-6B90EBA997A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2" creationId="{5BA70CD7-966F-463A-D6ED-8DDE2E2AFF6C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3" creationId="{6A08AB93-A20D-B6F5-A591-77F6E9C4EA9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4" creationId="{8E7DFF08-D60D-DCC9-2773-BB481C42580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5" creationId="{EB3EF053-3BD2-D24F-870B-269E5D3C12D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6" creationId="{CD2F4541-44BD-E3D4-E44B-A6F48353E36E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7" creationId="{EBB8A7EE-8020-3337-D0FE-C364A13BA418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58" creationId="{2D9F0844-8E5C-E043-5D39-2F2A5E557B67}"/>
          </ac:spMkLst>
        </pc:spChg>
        <pc:spChg chg="mod">
          <ac:chgData name="Peixiang Zhao" userId="7edc51de-0ae1-42c0-bae2-7f1679fa739e" providerId="ADAL" clId="{B3A2E4B9-72EA-453D-82D2-F1D537A69605}" dt="2024-08-15T15:15:19.301" v="4132" actId="1038"/>
          <ac:spMkLst>
            <pc:docMk/>
            <pc:sldMk cId="2797356956" sldId="390"/>
            <ac:spMk id="59" creationId="{082784DA-CB26-0F18-ACB6-C017BD0E89F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0" creationId="{5EFC14E8-DFDC-533C-CDDB-B79A04F6117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1" creationId="{DC7A3A43-38B4-0CD7-CA17-4F0E97CC94A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2" creationId="{0EBD37BF-07A3-4379-9DFD-382823799D9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3" creationId="{FC0656BE-2C59-F63C-929C-2B4CA219C813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4" creationId="{AD099044-7F60-6C6C-1932-32B6EFCB061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5" creationId="{AF957FBF-470F-9B43-74EB-070B215E85AF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6" creationId="{261B9A32-179E-35A7-1FBB-6B34F71553E6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7" creationId="{8287A513-894A-8A4E-9316-E0F54FD99127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8" creationId="{C8DD66BA-6172-50A1-44B1-61B4C2BFD481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69" creationId="{074D7B24-A496-88EA-A390-F6C79772757C}"/>
          </ac:spMkLst>
        </pc:spChg>
        <pc:spChg chg="mod">
          <ac:chgData name="Peixiang Zhao" userId="7edc51de-0ae1-42c0-bae2-7f1679fa739e" providerId="ADAL" clId="{B3A2E4B9-72EA-453D-82D2-F1D537A69605}" dt="2024-08-15T15:15:28.630" v="4134" actId="1037"/>
          <ac:spMkLst>
            <pc:docMk/>
            <pc:sldMk cId="2797356956" sldId="390"/>
            <ac:spMk id="70" creationId="{6FAE7BDB-6C8F-44B7-B039-71922A8BEB0C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1" creationId="{08829B09-23F1-6EA6-7FD5-C7B07835BD8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2" creationId="{88355C66-B3A1-BCA1-2DF3-5F06AFE1A2D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3" creationId="{4A3C6B08-D841-E40B-FF06-B4C264F8E8E4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4" creationId="{FF06DEF8-32E8-190A-6BC3-4B895BABFC8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5" creationId="{39A73646-9149-7E52-7212-E3AC01F10ABA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6" creationId="{DC0FDD03-3CE9-596B-CCB4-1DA41AC2734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7" creationId="{6C1D9214-147C-D863-EC26-FEDA230D093C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8" creationId="{B9AF01C3-984D-E323-AF0F-057DFF55FD7E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79" creationId="{8BB6F911-9B53-B80E-33E6-C1CEF689F8E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0" creationId="{BB66989E-E7B6-689C-936C-24A2EB92619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1" creationId="{1343C3F9-628B-5B88-3B43-08AC379C650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2" creationId="{6D5350B3-1375-01FD-F024-CB5509541F3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3" creationId="{7CCDD223-549F-0BCB-999B-3D16D5AA7EA7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4" creationId="{44EA9609-7263-338F-01B0-C41B51DB8DF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5" creationId="{3321C8D4-B242-6354-42F9-BAA9EC2FBF6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6" creationId="{EC4BC693-D8C3-8F0C-6D12-81EDB8693544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7" creationId="{F6A7E829-5CB4-83D6-48CD-00F8E896F8D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8" creationId="{6CD6FCA3-2BE5-9450-904B-2C28ACABDF3E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89" creationId="{D308B4D8-1976-5E3A-01B6-145A628A6E48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0" creationId="{C8E1D94E-EAE2-2EEB-9EBD-DF185E8C4712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1" creationId="{41DDFD6D-518F-ADA4-07AA-154D4A7C3A2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2" creationId="{541E5E1A-A3F5-636F-0E6B-3A38ED090C03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3" creationId="{CC3FAB82-3DB0-F4E9-5B50-19299AC3BBB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4" creationId="{B65977B0-B18A-5E3E-99A5-79C331BB80C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5" creationId="{9E7C75F4-B9E0-C598-7C62-192712245CB4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6" creationId="{7CF09A31-EA5B-956A-48CF-3BD4A08A1563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7" creationId="{309B1BF5-37B9-E82E-08DB-2F49DCF30F7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8" creationId="{82423D95-0253-AF5B-5108-5645CD76C546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99" creationId="{D335EECB-0A16-60A9-31D6-8F84DDBAD4F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0" creationId="{F2532B2D-FE96-04E0-DEED-C1D37761A81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1" creationId="{A9F05E60-877B-3D19-3F99-92C5BAE7E2BF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2" creationId="{8911A978-B52C-83F2-D93C-9E9ECD5E8CB8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3" creationId="{D33AF59F-B09A-96A4-2F72-D4EA063EABB4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4" creationId="{9D0D484D-85E6-CF22-EE69-19D87DB7C5EF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5" creationId="{D4A7A38B-4A3C-2145-C139-C36E6004835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6" creationId="{04F634D9-B636-00A6-E49B-13F22068D6A3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7" creationId="{B4705888-2D06-196E-7AFF-AF215D85EEC9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8" creationId="{664EA776-A937-A8D0-656B-95DEB8F58D0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09" creationId="{9546C0E2-D7BF-FD9E-264F-61DD596339CB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0" creationId="{4E7BAC9E-98B5-A52A-34E7-6629ABE84E27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1" creationId="{1EA19B16-630D-2F45-D8BB-DC5329705E5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2" creationId="{A723AB94-2C1B-CBD6-6A38-EE9B4EC50023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3" creationId="{CCD4B442-A8C6-4BA4-2D28-DEF2E0F39BA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4" creationId="{7F52AAB6-510D-D220-F405-D11D382C7248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5" creationId="{E5310360-C57E-9EA9-68C8-1FEB9F2B4933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6" creationId="{1FDDC22E-9646-837E-5DFD-1888F7408183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7" creationId="{37E7529E-7EE1-F0AC-DB22-0401040EC8FA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8" creationId="{1E5FCE58-9CF6-612E-23E3-AF182B6F95E7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19" creationId="{57F2AD2D-625B-1CC1-CB61-FDCB07C8C4B0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20" creationId="{53B06AB2-49D9-ECC5-8719-298F1E630ED5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21" creationId="{6EE645DC-E3AD-44AF-C887-0D3C0A35269C}"/>
          </ac:spMkLst>
        </pc:spChg>
        <pc:spChg chg="mod">
          <ac:chgData name="Peixiang Zhao" userId="7edc51de-0ae1-42c0-bae2-7f1679fa739e" providerId="ADAL" clId="{B3A2E4B9-72EA-453D-82D2-F1D537A69605}" dt="2024-08-15T15:15:00.030" v="4126" actId="207"/>
          <ac:spMkLst>
            <pc:docMk/>
            <pc:sldMk cId="2797356956" sldId="390"/>
            <ac:spMk id="122" creationId="{E2E8EF6A-4F3C-F926-5225-FF78CA22BE1A}"/>
          </ac:spMkLst>
        </pc:spChg>
        <pc:spChg chg="mod">
          <ac:chgData name="Peixiang Zhao" userId="7edc51de-0ae1-42c0-bae2-7f1679fa739e" providerId="ADAL" clId="{B3A2E4B9-72EA-453D-82D2-F1D537A69605}" dt="2024-08-15T15:15:06.844" v="4128" actId="207"/>
          <ac:spMkLst>
            <pc:docMk/>
            <pc:sldMk cId="2797356956" sldId="390"/>
            <ac:spMk id="123" creationId="{0F71819C-2A54-3D88-3BB9-54A9242A0E13}"/>
          </ac:spMkLst>
        </pc:spChg>
        <pc:spChg chg="add mod">
          <ac:chgData name="Peixiang Zhao" userId="7edc51de-0ae1-42c0-bae2-7f1679fa739e" providerId="ADAL" clId="{B3A2E4B9-72EA-453D-82D2-F1D537A69605}" dt="2024-08-15T15:15:34.348" v="4136" actId="1076"/>
          <ac:spMkLst>
            <pc:docMk/>
            <pc:sldMk cId="2797356956" sldId="390"/>
            <ac:spMk id="125" creationId="{4C3A2657-F779-64B2-97F1-B829FAC2EE07}"/>
          </ac:spMkLst>
        </pc:spChg>
        <pc:grpChg chg="add mod">
          <ac:chgData name="Peixiang Zhao" userId="7edc51de-0ae1-42c0-bae2-7f1679fa739e" providerId="ADAL" clId="{B3A2E4B9-72EA-453D-82D2-F1D537A69605}" dt="2024-08-15T15:14:22.070" v="4123"/>
          <ac:grpSpMkLst>
            <pc:docMk/>
            <pc:sldMk cId="2797356956" sldId="390"/>
            <ac:grpSpMk id="8" creationId="{D43C2BC0-7A3D-CAD9-2DD4-C00D0CD7AE3B}"/>
          </ac:grpSpMkLst>
        </pc:grpChg>
        <pc:graphicFrameChg chg="add mod">
          <ac:chgData name="Peixiang Zhao" userId="7edc51de-0ae1-42c0-bae2-7f1679fa739e" providerId="ADAL" clId="{B3A2E4B9-72EA-453D-82D2-F1D537A69605}" dt="2024-08-15T15:14:22.070" v="4123"/>
          <ac:graphicFrameMkLst>
            <pc:docMk/>
            <pc:sldMk cId="2797356956" sldId="390"/>
            <ac:graphicFrameMk id="124" creationId="{CB38900B-A428-E98B-4286-163A96A2FBC1}"/>
          </ac:graphicFrameMkLst>
        </pc:graphicFrameChg>
        <pc:graphicFrameChg chg="add del mod modGraphic">
          <ac:chgData name="Peixiang Zhao" userId="7edc51de-0ae1-42c0-bae2-7f1679fa739e" providerId="ADAL" clId="{B3A2E4B9-72EA-453D-82D2-F1D537A69605}" dt="2024-08-15T15:24:16.530" v="4322" actId="113"/>
          <ac:graphicFrameMkLst>
            <pc:docMk/>
            <pc:sldMk cId="2797356956" sldId="390"/>
            <ac:graphicFrameMk id="126" creationId="{568F3B65-B66A-FAB1-D9D9-CFA26A5A43A2}"/>
          </ac:graphicFrameMkLst>
        </pc:graphicFrameChg>
      </pc:sldChg>
      <pc:sldChg chg="modSp new mod">
        <pc:chgData name="Peixiang Zhao" userId="7edc51de-0ae1-42c0-bae2-7f1679fa739e" providerId="ADAL" clId="{B3A2E4B9-72EA-453D-82D2-F1D537A69605}" dt="2024-08-15T15:39:17.184" v="4560" actId="20577"/>
        <pc:sldMkLst>
          <pc:docMk/>
          <pc:sldMk cId="1605231098" sldId="391"/>
        </pc:sldMkLst>
        <pc:spChg chg="mod">
          <ac:chgData name="Peixiang Zhao" userId="7edc51de-0ae1-42c0-bae2-7f1679fa739e" providerId="ADAL" clId="{B3A2E4B9-72EA-453D-82D2-F1D537A69605}" dt="2024-08-15T15:35:13.056" v="4409" actId="20577"/>
          <ac:spMkLst>
            <pc:docMk/>
            <pc:sldMk cId="1605231098" sldId="391"/>
            <ac:spMk id="2" creationId="{44E9EA68-CF12-F47F-B3B1-51F48D47F8F4}"/>
          </ac:spMkLst>
        </pc:spChg>
        <pc:spChg chg="mod">
          <ac:chgData name="Peixiang Zhao" userId="7edc51de-0ae1-42c0-bae2-7f1679fa739e" providerId="ADAL" clId="{B3A2E4B9-72EA-453D-82D2-F1D537A69605}" dt="2024-08-15T15:39:17.184" v="4560" actId="20577"/>
          <ac:spMkLst>
            <pc:docMk/>
            <pc:sldMk cId="1605231098" sldId="391"/>
            <ac:spMk id="3" creationId="{BEA19120-F484-BD85-2535-15E727C3A641}"/>
          </ac:spMkLst>
        </pc:spChg>
      </pc:sldChg>
      <pc:sldChg chg="addSp delSp modSp add mod">
        <pc:chgData name="Peixiang Zhao" userId="7edc51de-0ae1-42c0-bae2-7f1679fa739e" providerId="ADAL" clId="{B3A2E4B9-72EA-453D-82D2-F1D537A69605}" dt="2024-08-15T15:50:30.631" v="4730" actId="1036"/>
        <pc:sldMkLst>
          <pc:docMk/>
          <pc:sldMk cId="3337755233" sldId="392"/>
        </pc:sldMkLst>
        <pc:spChg chg="mod">
          <ac:chgData name="Peixiang Zhao" userId="7edc51de-0ae1-42c0-bae2-7f1679fa739e" providerId="ADAL" clId="{B3A2E4B9-72EA-453D-82D2-F1D537A69605}" dt="2024-08-15T15:46:17.455" v="4589" actId="20577"/>
          <ac:spMkLst>
            <pc:docMk/>
            <pc:sldMk cId="3337755233" sldId="392"/>
            <ac:spMk id="2" creationId="{8CF9D14D-BE66-5C17-1557-50E3A1BC1F49}"/>
          </ac:spMkLst>
        </pc:spChg>
        <pc:spChg chg="mod">
          <ac:chgData name="Peixiang Zhao" userId="7edc51de-0ae1-42c0-bae2-7f1679fa739e" providerId="ADAL" clId="{B3A2E4B9-72EA-453D-82D2-F1D537A69605}" dt="2024-08-15T15:50:20.102" v="4725" actId="20577"/>
          <ac:spMkLst>
            <pc:docMk/>
            <pc:sldMk cId="3337755233" sldId="392"/>
            <ac:spMk id="3" creationId="{06E80322-FE25-E0D7-F875-5538DA5C231C}"/>
          </ac:spMkLst>
        </pc:spChg>
        <pc:spChg chg="del">
          <ac:chgData name="Peixiang Zhao" userId="7edc51de-0ae1-42c0-bae2-7f1679fa739e" providerId="ADAL" clId="{B3A2E4B9-72EA-453D-82D2-F1D537A69605}" dt="2024-08-15T15:47:21.991" v="4598" actId="478"/>
          <ac:spMkLst>
            <pc:docMk/>
            <pc:sldMk cId="3337755233" sldId="392"/>
            <ac:spMk id="5" creationId="{8569E428-6333-BD59-89D2-B77AD43D9D05}"/>
          </ac:spMkLst>
        </pc:spChg>
        <pc:spChg chg="del">
          <ac:chgData name="Peixiang Zhao" userId="7edc51de-0ae1-42c0-bae2-7f1679fa739e" providerId="ADAL" clId="{B3A2E4B9-72EA-453D-82D2-F1D537A69605}" dt="2024-08-15T15:47:21.991" v="4598" actId="478"/>
          <ac:spMkLst>
            <pc:docMk/>
            <pc:sldMk cId="3337755233" sldId="392"/>
            <ac:spMk id="6" creationId="{8C52ED10-9C4E-26A1-D633-F5CFA86AD316}"/>
          </ac:spMkLst>
        </pc:spChg>
        <pc:spChg chg="del">
          <ac:chgData name="Peixiang Zhao" userId="7edc51de-0ae1-42c0-bae2-7f1679fa739e" providerId="ADAL" clId="{B3A2E4B9-72EA-453D-82D2-F1D537A69605}" dt="2024-08-15T15:47:21.991" v="4598" actId="478"/>
          <ac:spMkLst>
            <pc:docMk/>
            <pc:sldMk cId="3337755233" sldId="392"/>
            <ac:spMk id="7" creationId="{934C4611-E342-B579-3B9F-B7875B9FC454}"/>
          </ac:spMkLst>
        </pc:spChg>
        <pc:spChg chg="add mod">
          <ac:chgData name="Peixiang Zhao" userId="7edc51de-0ae1-42c0-bae2-7f1679fa739e" providerId="ADAL" clId="{B3A2E4B9-72EA-453D-82D2-F1D537A69605}" dt="2024-08-15T15:50:30.631" v="4730" actId="1036"/>
          <ac:spMkLst>
            <pc:docMk/>
            <pc:sldMk cId="3337755233" sldId="392"/>
            <ac:spMk id="17" creationId="{81771C04-A756-6BAF-F406-A184054FC481}"/>
          </ac:spMkLst>
        </pc:spChg>
        <pc:spChg chg="add mod">
          <ac:chgData name="Peixiang Zhao" userId="7edc51de-0ae1-42c0-bae2-7f1679fa739e" providerId="ADAL" clId="{B3A2E4B9-72EA-453D-82D2-F1D537A69605}" dt="2024-08-15T15:50:30.631" v="4730" actId="1036"/>
          <ac:spMkLst>
            <pc:docMk/>
            <pc:sldMk cId="3337755233" sldId="392"/>
            <ac:spMk id="18" creationId="{144239D7-2CA8-DB9B-B158-566C46022802}"/>
          </ac:spMkLst>
        </pc:spChg>
        <pc:spChg chg="add mod">
          <ac:chgData name="Peixiang Zhao" userId="7edc51de-0ae1-42c0-bae2-7f1679fa739e" providerId="ADAL" clId="{B3A2E4B9-72EA-453D-82D2-F1D537A69605}" dt="2024-08-15T15:50:30.631" v="4730" actId="1036"/>
          <ac:spMkLst>
            <pc:docMk/>
            <pc:sldMk cId="3337755233" sldId="392"/>
            <ac:spMk id="19" creationId="{DAE75743-3FE7-9F58-2762-A930A7EBC01C}"/>
          </ac:spMkLst>
        </pc:spChg>
        <pc:spChg chg="mod">
          <ac:chgData name="Peixiang Zhao" userId="7edc51de-0ae1-42c0-bae2-7f1679fa739e" providerId="ADAL" clId="{B3A2E4B9-72EA-453D-82D2-F1D537A69605}" dt="2024-08-15T15:47:30.389" v="4599"/>
          <ac:spMkLst>
            <pc:docMk/>
            <pc:sldMk cId="3337755233" sldId="392"/>
            <ac:spMk id="21" creationId="{42C9B364-CAFB-46B3-9249-E5B85C83548E}"/>
          </ac:spMkLst>
        </pc:spChg>
        <pc:spChg chg="mod">
          <ac:chgData name="Peixiang Zhao" userId="7edc51de-0ae1-42c0-bae2-7f1679fa739e" providerId="ADAL" clId="{B3A2E4B9-72EA-453D-82D2-F1D537A69605}" dt="2024-08-15T15:47:30.389" v="4599"/>
          <ac:spMkLst>
            <pc:docMk/>
            <pc:sldMk cId="3337755233" sldId="392"/>
            <ac:spMk id="22" creationId="{9BBEDCDE-1DB1-06C7-4087-E4BEF83556A7}"/>
          </ac:spMkLst>
        </pc:spChg>
        <pc:spChg chg="mod">
          <ac:chgData name="Peixiang Zhao" userId="7edc51de-0ae1-42c0-bae2-7f1679fa739e" providerId="ADAL" clId="{B3A2E4B9-72EA-453D-82D2-F1D537A69605}" dt="2024-08-15T15:47:30.389" v="4599"/>
          <ac:spMkLst>
            <pc:docMk/>
            <pc:sldMk cId="3337755233" sldId="392"/>
            <ac:spMk id="23" creationId="{C12C043E-3D31-66CB-F3A6-61914E19CAF9}"/>
          </ac:spMkLst>
        </pc:spChg>
        <pc:spChg chg="mod">
          <ac:chgData name="Peixiang Zhao" userId="7edc51de-0ae1-42c0-bae2-7f1679fa739e" providerId="ADAL" clId="{B3A2E4B9-72EA-453D-82D2-F1D537A69605}" dt="2024-08-15T15:48:23.656" v="4639" actId="6549"/>
          <ac:spMkLst>
            <pc:docMk/>
            <pc:sldMk cId="3337755233" sldId="392"/>
            <ac:spMk id="25" creationId="{9137FA0C-15B7-8B11-654B-DBC3443F3B24}"/>
          </ac:spMkLst>
        </pc:spChg>
        <pc:spChg chg="mod">
          <ac:chgData name="Peixiang Zhao" userId="7edc51de-0ae1-42c0-bae2-7f1679fa739e" providerId="ADAL" clId="{B3A2E4B9-72EA-453D-82D2-F1D537A69605}" dt="2024-08-15T15:47:30.389" v="4599"/>
          <ac:spMkLst>
            <pc:docMk/>
            <pc:sldMk cId="3337755233" sldId="392"/>
            <ac:spMk id="26" creationId="{EFA70FC4-694A-FC2B-9ADD-F33B3589A15E}"/>
          </ac:spMkLst>
        </pc:spChg>
        <pc:spChg chg="mod">
          <ac:chgData name="Peixiang Zhao" userId="7edc51de-0ae1-42c0-bae2-7f1679fa739e" providerId="ADAL" clId="{B3A2E4B9-72EA-453D-82D2-F1D537A69605}" dt="2024-08-15T15:48:57.368" v="4641" actId="207"/>
          <ac:spMkLst>
            <pc:docMk/>
            <pc:sldMk cId="3337755233" sldId="392"/>
            <ac:spMk id="27" creationId="{F509C1C8-2F1E-0E37-5ACD-605BF7B4ADDD}"/>
          </ac:spMkLst>
        </pc:spChg>
        <pc:spChg chg="mod">
          <ac:chgData name="Peixiang Zhao" userId="7edc51de-0ae1-42c0-bae2-7f1679fa739e" providerId="ADAL" clId="{B3A2E4B9-72EA-453D-82D2-F1D537A69605}" dt="2024-08-15T15:47:30.389" v="4599"/>
          <ac:spMkLst>
            <pc:docMk/>
            <pc:sldMk cId="3337755233" sldId="392"/>
            <ac:spMk id="28" creationId="{54A25CBF-16A7-DDDA-A94E-C1F151FEF448}"/>
          </ac:spMkLst>
        </pc:spChg>
        <pc:spChg chg="mod">
          <ac:chgData name="Peixiang Zhao" userId="7edc51de-0ae1-42c0-bae2-7f1679fa739e" providerId="ADAL" clId="{B3A2E4B9-72EA-453D-82D2-F1D537A69605}" dt="2024-08-15T15:47:30.389" v="4599"/>
          <ac:spMkLst>
            <pc:docMk/>
            <pc:sldMk cId="3337755233" sldId="392"/>
            <ac:spMk id="30" creationId="{7D507827-A51E-BE70-6EE9-9BFCDE4576F0}"/>
          </ac:spMkLst>
        </pc:spChg>
        <pc:spChg chg="mod">
          <ac:chgData name="Peixiang Zhao" userId="7edc51de-0ae1-42c0-bae2-7f1679fa739e" providerId="ADAL" clId="{B3A2E4B9-72EA-453D-82D2-F1D537A69605}" dt="2024-08-15T15:47:30.389" v="4599"/>
          <ac:spMkLst>
            <pc:docMk/>
            <pc:sldMk cId="3337755233" sldId="392"/>
            <ac:spMk id="31" creationId="{F951C446-F325-F0BE-69A7-EA9843F28551}"/>
          </ac:spMkLst>
        </pc:spChg>
        <pc:spChg chg="mod">
          <ac:chgData name="Peixiang Zhao" userId="7edc51de-0ae1-42c0-bae2-7f1679fa739e" providerId="ADAL" clId="{B3A2E4B9-72EA-453D-82D2-F1D537A69605}" dt="2024-08-15T15:49:03.746" v="4643" actId="207"/>
          <ac:spMkLst>
            <pc:docMk/>
            <pc:sldMk cId="3337755233" sldId="392"/>
            <ac:spMk id="32" creationId="{5F10806F-D5C7-BCC2-D8E7-F251C3E83CA9}"/>
          </ac:spMkLst>
        </pc:spChg>
        <pc:grpChg chg="del">
          <ac:chgData name="Peixiang Zhao" userId="7edc51de-0ae1-42c0-bae2-7f1679fa739e" providerId="ADAL" clId="{B3A2E4B9-72EA-453D-82D2-F1D537A69605}" dt="2024-08-15T15:47:21.991" v="4598" actId="478"/>
          <ac:grpSpMkLst>
            <pc:docMk/>
            <pc:sldMk cId="3337755233" sldId="392"/>
            <ac:grpSpMk id="8" creationId="{105EB598-1868-F09E-3F93-3CB20A998068}"/>
          </ac:grpSpMkLst>
        </pc:grpChg>
        <pc:grpChg chg="del">
          <ac:chgData name="Peixiang Zhao" userId="7edc51de-0ae1-42c0-bae2-7f1679fa739e" providerId="ADAL" clId="{B3A2E4B9-72EA-453D-82D2-F1D537A69605}" dt="2024-08-15T15:47:21.991" v="4598" actId="478"/>
          <ac:grpSpMkLst>
            <pc:docMk/>
            <pc:sldMk cId="3337755233" sldId="392"/>
            <ac:grpSpMk id="12" creationId="{D6679A3C-3DA2-4DAE-751F-188B7E5EB6C7}"/>
          </ac:grpSpMkLst>
        </pc:grpChg>
        <pc:grpChg chg="add mod">
          <ac:chgData name="Peixiang Zhao" userId="7edc51de-0ae1-42c0-bae2-7f1679fa739e" providerId="ADAL" clId="{B3A2E4B9-72EA-453D-82D2-F1D537A69605}" dt="2024-08-15T15:50:30.631" v="4730" actId="1036"/>
          <ac:grpSpMkLst>
            <pc:docMk/>
            <pc:sldMk cId="3337755233" sldId="392"/>
            <ac:grpSpMk id="20" creationId="{5590E23C-2279-0CB7-8D95-C0248FACDE31}"/>
          </ac:grpSpMkLst>
        </pc:grpChg>
        <pc:grpChg chg="add mod">
          <ac:chgData name="Peixiang Zhao" userId="7edc51de-0ae1-42c0-bae2-7f1679fa739e" providerId="ADAL" clId="{B3A2E4B9-72EA-453D-82D2-F1D537A69605}" dt="2024-08-15T15:50:30.631" v="4730" actId="1036"/>
          <ac:grpSpMkLst>
            <pc:docMk/>
            <pc:sldMk cId="3337755233" sldId="392"/>
            <ac:grpSpMk id="24" creationId="{66FB5117-F7B3-C771-73C4-7D0CA289BE85}"/>
          </ac:grpSpMkLst>
        </pc:grpChg>
        <pc:grpChg chg="add mod">
          <ac:chgData name="Peixiang Zhao" userId="7edc51de-0ae1-42c0-bae2-7f1679fa739e" providerId="ADAL" clId="{B3A2E4B9-72EA-453D-82D2-F1D537A69605}" dt="2024-08-15T15:50:30.631" v="4730" actId="1036"/>
          <ac:grpSpMkLst>
            <pc:docMk/>
            <pc:sldMk cId="3337755233" sldId="392"/>
            <ac:grpSpMk id="29" creationId="{6071D3C9-763D-AC19-5150-F3BC45A8EE25}"/>
          </ac:grpSpMkLst>
        </pc:grpChg>
      </pc:sldChg>
      <pc:sldChg chg="addSp delSp modSp new mod">
        <pc:chgData name="Peixiang Zhao" userId="7edc51de-0ae1-42c0-bae2-7f1679fa739e" providerId="ADAL" clId="{B3A2E4B9-72EA-453D-82D2-F1D537A69605}" dt="2024-08-16T15:06:49.584" v="5330" actId="113"/>
        <pc:sldMkLst>
          <pc:docMk/>
          <pc:sldMk cId="3515485555" sldId="393"/>
        </pc:sldMkLst>
        <pc:spChg chg="mod">
          <ac:chgData name="Peixiang Zhao" userId="7edc51de-0ae1-42c0-bae2-7f1679fa739e" providerId="ADAL" clId="{B3A2E4B9-72EA-453D-82D2-F1D537A69605}" dt="2024-08-16T14:26:18.938" v="4842" actId="6549"/>
          <ac:spMkLst>
            <pc:docMk/>
            <pc:sldMk cId="3515485555" sldId="393"/>
            <ac:spMk id="2" creationId="{27DE8B48-DEF9-554D-477F-A12B519B4015}"/>
          </ac:spMkLst>
        </pc:spChg>
        <pc:spChg chg="mod">
          <ac:chgData name="Peixiang Zhao" userId="7edc51de-0ae1-42c0-bae2-7f1679fa739e" providerId="ADAL" clId="{B3A2E4B9-72EA-453D-82D2-F1D537A69605}" dt="2024-08-16T15:06:49.584" v="5330" actId="113"/>
          <ac:spMkLst>
            <pc:docMk/>
            <pc:sldMk cId="3515485555" sldId="393"/>
            <ac:spMk id="3" creationId="{538BD0F9-6104-60E9-4F64-5105006FBDC8}"/>
          </ac:spMkLst>
        </pc:spChg>
        <pc:spChg chg="add del">
          <ac:chgData name="Peixiang Zhao" userId="7edc51de-0ae1-42c0-bae2-7f1679fa739e" providerId="ADAL" clId="{B3A2E4B9-72EA-453D-82D2-F1D537A69605}" dt="2024-08-16T14:53:46.429" v="5137" actId="22"/>
          <ac:spMkLst>
            <pc:docMk/>
            <pc:sldMk cId="3515485555" sldId="393"/>
            <ac:spMk id="6" creationId="{6DB33DDF-FDCD-927E-F7F9-BB61245DE0EA}"/>
          </ac:spMkLst>
        </pc:spChg>
        <pc:spChg chg="add mod">
          <ac:chgData name="Peixiang Zhao" userId="7edc51de-0ae1-42c0-bae2-7f1679fa739e" providerId="ADAL" clId="{B3A2E4B9-72EA-453D-82D2-F1D537A69605}" dt="2024-08-16T15:00:34.971" v="5254" actId="571"/>
          <ac:spMkLst>
            <pc:docMk/>
            <pc:sldMk cId="3515485555" sldId="393"/>
            <ac:spMk id="7" creationId="{A3EC2AF7-497A-36B7-119A-86C656C213BB}"/>
          </ac:spMkLst>
        </pc:spChg>
      </pc:sldChg>
      <pc:sldChg chg="addSp delSp modSp add mod">
        <pc:chgData name="Peixiang Zhao" userId="7edc51de-0ae1-42c0-bae2-7f1679fa739e" providerId="ADAL" clId="{B3A2E4B9-72EA-453D-82D2-F1D537A69605}" dt="2024-08-16T15:17:44.588" v="5447" actId="22"/>
        <pc:sldMkLst>
          <pc:docMk/>
          <pc:sldMk cId="4249846144" sldId="394"/>
        </pc:sldMkLst>
        <pc:spChg chg="mod">
          <ac:chgData name="Peixiang Zhao" userId="7edc51de-0ae1-42c0-bae2-7f1679fa739e" providerId="ADAL" clId="{B3A2E4B9-72EA-453D-82D2-F1D537A69605}" dt="2024-08-16T14:54:02.960" v="5156" actId="20577"/>
          <ac:spMkLst>
            <pc:docMk/>
            <pc:sldMk cId="4249846144" sldId="394"/>
            <ac:spMk id="2" creationId="{27DE8B48-DEF9-554D-477F-A12B519B4015}"/>
          </ac:spMkLst>
        </pc:spChg>
        <pc:spChg chg="mod">
          <ac:chgData name="Peixiang Zhao" userId="7edc51de-0ae1-42c0-bae2-7f1679fa739e" providerId="ADAL" clId="{B3A2E4B9-72EA-453D-82D2-F1D537A69605}" dt="2024-08-16T15:17:07.236" v="5445" actId="207"/>
          <ac:spMkLst>
            <pc:docMk/>
            <pc:sldMk cId="4249846144" sldId="394"/>
            <ac:spMk id="3" creationId="{538BD0F9-6104-60E9-4F64-5105006FBDC8}"/>
          </ac:spMkLst>
        </pc:spChg>
        <pc:spChg chg="add del">
          <ac:chgData name="Peixiang Zhao" userId="7edc51de-0ae1-42c0-bae2-7f1679fa739e" providerId="ADAL" clId="{B3A2E4B9-72EA-453D-82D2-F1D537A69605}" dt="2024-08-16T15:17:44.588" v="5447" actId="22"/>
          <ac:spMkLst>
            <pc:docMk/>
            <pc:sldMk cId="4249846144" sldId="394"/>
            <ac:spMk id="6" creationId="{220E235F-ACCF-AF21-4D0B-FD5D44816330}"/>
          </ac:spMkLst>
        </pc:spChg>
      </pc:sldChg>
      <pc:sldChg chg="modSp add mod">
        <pc:chgData name="Peixiang Zhao" userId="7edc51de-0ae1-42c0-bae2-7f1679fa739e" providerId="ADAL" clId="{B3A2E4B9-72EA-453D-82D2-F1D537A69605}" dt="2024-08-16T15:19:59.343" v="5505" actId="20577"/>
        <pc:sldMkLst>
          <pc:docMk/>
          <pc:sldMk cId="428572384" sldId="395"/>
        </pc:sldMkLst>
        <pc:spChg chg="mod">
          <ac:chgData name="Peixiang Zhao" userId="7edc51de-0ae1-42c0-bae2-7f1679fa739e" providerId="ADAL" clId="{B3A2E4B9-72EA-453D-82D2-F1D537A69605}" dt="2024-08-16T15:19:59.343" v="5505" actId="20577"/>
          <ac:spMkLst>
            <pc:docMk/>
            <pc:sldMk cId="428572384" sldId="395"/>
            <ac:spMk id="3" creationId="{538BD0F9-6104-60E9-4F64-5105006FBDC8}"/>
          </ac:spMkLst>
        </pc:spChg>
      </pc:sldChg>
      <pc:sldChg chg="addSp delSp modSp new mod">
        <pc:chgData name="Peixiang Zhao" userId="7edc51de-0ae1-42c0-bae2-7f1679fa739e" providerId="ADAL" clId="{B3A2E4B9-72EA-453D-82D2-F1D537A69605}" dt="2024-08-16T15:22:23.647" v="5551"/>
        <pc:sldMkLst>
          <pc:docMk/>
          <pc:sldMk cId="570067280" sldId="396"/>
        </pc:sldMkLst>
        <pc:spChg chg="mod">
          <ac:chgData name="Peixiang Zhao" userId="7edc51de-0ae1-42c0-bae2-7f1679fa739e" providerId="ADAL" clId="{B3A2E4B9-72EA-453D-82D2-F1D537A69605}" dt="2024-08-16T15:20:31.839" v="5532" actId="20577"/>
          <ac:spMkLst>
            <pc:docMk/>
            <pc:sldMk cId="570067280" sldId="396"/>
            <ac:spMk id="2" creationId="{DDB98CB1-289D-7173-2B81-420B3361CA89}"/>
          </ac:spMkLst>
        </pc:spChg>
        <pc:spChg chg="del">
          <ac:chgData name="Peixiang Zhao" userId="7edc51de-0ae1-42c0-bae2-7f1679fa739e" providerId="ADAL" clId="{B3A2E4B9-72EA-453D-82D2-F1D537A69605}" dt="2024-08-16T15:20:38.551" v="5533" actId="478"/>
          <ac:spMkLst>
            <pc:docMk/>
            <pc:sldMk cId="570067280" sldId="396"/>
            <ac:spMk id="3" creationId="{81FBD575-0BF2-4F07-C93F-6EFEE73F41C7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5" creationId="{F8C3AC1F-90D2-DBE3-E2B3-13F3CB7A5964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6" creationId="{93AD138D-8B07-1950-DBC1-5717E1E611D8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7" creationId="{455136B9-B958-A7C7-3095-8D78CBEC77EB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8" creationId="{F7344D60-D34E-D0DF-A1DB-1AB3B324EABA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9" creationId="{FD3A4DF0-DF5B-8F4E-8FDB-2B8B70B3F949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10" creationId="{B4EFDFA4-FBAE-97C4-09C1-4D6AE8AC67CE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11" creationId="{4B6C9DAB-E109-F50D-ED0D-C67166EF6309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12" creationId="{233D8562-DE5F-3BA4-F7D1-1A0C3DA7A118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13" creationId="{46F04D3B-2384-CE7A-07DD-AEB497BCDE93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14" creationId="{3B8B0994-0DC7-CCDA-4413-D1B91B3DC3BF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15" creationId="{7147D8F1-1E30-727E-3A9B-2A62D4973662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16" creationId="{A61194EA-4061-0DF4-410B-99D90BC07240}"/>
          </ac:spMkLst>
        </pc:spChg>
        <pc:spChg chg="add mod">
          <ac:chgData name="Peixiang Zhao" userId="7edc51de-0ae1-42c0-bae2-7f1679fa739e" providerId="ADAL" clId="{B3A2E4B9-72EA-453D-82D2-F1D537A69605}" dt="2024-08-16T15:21:44.901" v="5548" actId="1076"/>
          <ac:spMkLst>
            <pc:docMk/>
            <pc:sldMk cId="570067280" sldId="396"/>
            <ac:spMk id="17" creationId="{197E604C-2A22-F4FF-1718-6442B548FA82}"/>
          </ac:spMkLst>
        </pc:spChg>
        <pc:spChg chg="add mod">
          <ac:chgData name="Peixiang Zhao" userId="7edc51de-0ae1-42c0-bae2-7f1679fa739e" providerId="ADAL" clId="{B3A2E4B9-72EA-453D-82D2-F1D537A69605}" dt="2024-08-16T15:22:01.289" v="5550" actId="1076"/>
          <ac:spMkLst>
            <pc:docMk/>
            <pc:sldMk cId="570067280" sldId="396"/>
            <ac:spMk id="18" creationId="{EF21FC3A-17EE-3F16-5E90-E5E63092085B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0" creationId="{00EC9252-B015-172F-8295-DE17145CA838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1" creationId="{D1117DFA-D58E-7580-3BAD-5446B5FF1B7C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2" creationId="{AB9C7B10-0CF3-C800-777F-D94B255574BB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3" creationId="{3D93DB98-E749-E520-9755-EEE3FFEF8655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4" creationId="{5B5F8079-8AB9-AE14-434F-B309D8014EFF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5" creationId="{AE977022-2083-30FC-5296-B4B99D513BD0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6" creationId="{20F15846-00E1-F28C-98A3-C2C7EA6701B6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7" creationId="{E446F57B-B6CB-A6D6-7982-8129E4D5C564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8" creationId="{FBED51CA-A199-2615-35EE-12A9C73828DF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29" creationId="{7851EDCE-71F0-9C79-CAA2-A21E7E8B50AC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0" creationId="{94822097-3A3C-6C65-E6FF-EE7214DA2273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1" creationId="{6760A09A-FF75-EC28-9D6B-DEF58515D8F2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2" creationId="{1D9F9514-C31E-0425-9BFA-9D7C204FD761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3" creationId="{CE461708-6F71-D386-848E-79B8E7AC0E79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4" creationId="{9D04FE6D-0421-1CAA-0138-F8736405FA61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5" creationId="{340C8352-BBA3-D2B3-7E4A-8877952810F0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6" creationId="{EA87835F-217A-252E-FEB0-757F3F7100E8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7" creationId="{FC59B587-0B32-A0D1-9601-5CCB3A97F42A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8" creationId="{403FDF8E-65C5-771C-F8C4-E2B67DB2E35D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39" creationId="{A6054044-2424-7994-BF30-6CB839E3F809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0" creationId="{74BE8F41-BD14-204F-3F6E-987FCDDDCC80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1" creationId="{12B9CF5D-1C75-6899-84A0-2E95607E4E64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2" creationId="{C62DA6BB-FA2B-D43C-00D4-836ADF12715B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3" creationId="{036C8718-D25F-7658-8525-EAD7C68A6895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4" creationId="{C6569865-7990-2DA1-421E-F891C01D66FE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5" creationId="{4606C58F-6B6D-0152-3787-47A31F6589C6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6" creationId="{47D7CCC5-9696-2044-A6E3-DC96EB311453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7" creationId="{CCC5AD60-66ED-4D8D-3D6D-E0594022DAE1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8" creationId="{FA9B788D-E4E2-F7E1-3DB0-2679351BCE70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49" creationId="{F2354598-6D28-160C-830F-D3453A8DC722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50" creationId="{4FF1845D-CC86-6908-B547-A70F55607FDC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51" creationId="{5EF93D29-FADF-FD5D-1E4A-EA7EEDE487F8}"/>
          </ac:spMkLst>
        </pc:spChg>
        <pc:spChg chg="mod">
          <ac:chgData name="Peixiang Zhao" userId="7edc51de-0ae1-42c0-bae2-7f1679fa739e" providerId="ADAL" clId="{B3A2E4B9-72EA-453D-82D2-F1D537A69605}" dt="2024-08-16T15:21:55.646" v="5549"/>
          <ac:spMkLst>
            <pc:docMk/>
            <pc:sldMk cId="570067280" sldId="396"/>
            <ac:spMk id="52" creationId="{9D8544D4-3221-F875-2CA4-ABC53CBBD47A}"/>
          </ac:spMkLst>
        </pc:spChg>
        <pc:spChg chg="add 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53" creationId="{A8AA6FD2-B8A3-D921-E6BE-205AB2D5A379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55" creationId="{3D948348-E18A-0F07-5550-97F5F9F23FD4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56" creationId="{B055D3A3-BA3A-D2A2-EBD1-36989812114E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57" creationId="{FD81DEB3-7817-B0AE-54B2-1C679BD11E0B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58" creationId="{9DB8E718-58FD-AE66-277E-ACF75DB81D22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59" creationId="{BF76AF4B-50E5-6754-4EDA-888AE26C522E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0" creationId="{C42A4116-C826-9CE3-DB91-DA103264357A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1" creationId="{8377FE9E-DFC9-3A82-A624-8954AA6A4560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2" creationId="{BE9CA3A2-94FD-9E30-77D7-6BC45DDABF73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3" creationId="{04A4436E-9B90-A036-A55F-D4402F9E5DBE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4" creationId="{25C9E24F-BC4D-1A95-9D9F-36CE1F5D1BC8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5" creationId="{19A31F30-70F4-B2F8-EDB7-DE3F6F968F2C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6" creationId="{F97B178B-C46C-A9CA-924D-8DF5516A1CD3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7" creationId="{F048A0A8-94BD-0E9C-9795-97B61DFF260D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8" creationId="{41ACE073-52F2-54FC-FF18-0DFDDF035DA5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69" creationId="{973C480B-E38F-8624-C99D-D66535138901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0" creationId="{4E4B66EE-FAF2-2D26-0CA3-C3D707C6572D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1" creationId="{4A012812-C4BC-AF85-A774-A6CCDA4D843C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2" creationId="{53729A8B-4879-C40E-DE43-0B13765E8A44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3" creationId="{15B426A1-7E82-C570-1AFC-0A08126BC93F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4" creationId="{A27E8CBF-592C-CE3C-6E93-370477B678FB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5" creationId="{12654F91-3EA1-FB52-FDB6-FD99B7B58F99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6" creationId="{8D7BC84C-7C73-E02C-87FA-D85DD470B4B4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7" creationId="{EB451639-4E68-BCEB-8C3D-D70759F8B36C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8" creationId="{2D50B4EC-380D-4CDD-F474-8957036084BF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79" creationId="{18F848FB-5CC6-DAFA-A053-D4F682A88514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80" creationId="{B5756D99-2F5F-A999-03F4-DCB7E4B313A8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81" creationId="{4F079E4A-D5F1-CDB7-C21C-7A5C9AC96872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82" creationId="{695E407D-DAE2-9031-AFEB-0EBF61BC7D87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83" creationId="{8CEBEE48-CA25-DC10-7328-3CA5B9E3337D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84" creationId="{9F64C7A7-669F-9914-47EE-D4ED76E7DA62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85" creationId="{023DD43E-7626-262F-58CC-93E5F3FA6563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86" creationId="{49E98EF2-4E95-E646-28C3-A28F13200030}"/>
          </ac:spMkLst>
        </pc:spChg>
        <pc:spChg chg="mod">
          <ac:chgData name="Peixiang Zhao" userId="7edc51de-0ae1-42c0-bae2-7f1679fa739e" providerId="ADAL" clId="{B3A2E4B9-72EA-453D-82D2-F1D537A69605}" dt="2024-08-16T15:22:23.647" v="5551"/>
          <ac:spMkLst>
            <pc:docMk/>
            <pc:sldMk cId="570067280" sldId="396"/>
            <ac:spMk id="87" creationId="{28049059-89A3-3263-9FC7-AF9F62E3F0ED}"/>
          </ac:spMkLst>
        </pc:spChg>
        <pc:grpChg chg="add mod">
          <ac:chgData name="Peixiang Zhao" userId="7edc51de-0ae1-42c0-bae2-7f1679fa739e" providerId="ADAL" clId="{B3A2E4B9-72EA-453D-82D2-F1D537A69605}" dt="2024-08-16T15:22:01.289" v="5550" actId="1076"/>
          <ac:grpSpMkLst>
            <pc:docMk/>
            <pc:sldMk cId="570067280" sldId="396"/>
            <ac:grpSpMk id="19" creationId="{F665204F-106F-87C5-2A1A-BEEAC5DE69C2}"/>
          </ac:grpSpMkLst>
        </pc:grpChg>
        <pc:grpChg chg="add mod">
          <ac:chgData name="Peixiang Zhao" userId="7edc51de-0ae1-42c0-bae2-7f1679fa739e" providerId="ADAL" clId="{B3A2E4B9-72EA-453D-82D2-F1D537A69605}" dt="2024-08-16T15:22:23.647" v="5551"/>
          <ac:grpSpMkLst>
            <pc:docMk/>
            <pc:sldMk cId="570067280" sldId="396"/>
            <ac:grpSpMk id="54" creationId="{56BB1DFE-D218-A1CD-7055-9ACD5F104DC6}"/>
          </ac:grpSpMkLst>
        </pc:grpChg>
      </pc:sldChg>
      <pc:sldChg chg="addSp delSp modSp add mod modAnim">
        <pc:chgData name="Peixiang Zhao" userId="7edc51de-0ae1-42c0-bae2-7f1679fa739e" providerId="ADAL" clId="{B3A2E4B9-72EA-453D-82D2-F1D537A69605}" dt="2024-08-16T15:25:47.535" v="5587" actId="207"/>
        <pc:sldMkLst>
          <pc:docMk/>
          <pc:sldMk cId="2610130367" sldId="397"/>
        </pc:sldMkLst>
        <pc:spChg chg="mod">
          <ac:chgData name="Peixiang Zhao" userId="7edc51de-0ae1-42c0-bae2-7f1679fa739e" providerId="ADAL" clId="{B3A2E4B9-72EA-453D-82D2-F1D537A69605}" dt="2024-08-16T15:22:32.847" v="5565" actId="20577"/>
          <ac:spMkLst>
            <pc:docMk/>
            <pc:sldMk cId="2610130367" sldId="397"/>
            <ac:spMk id="2" creationId="{DDB98CB1-289D-7173-2B81-420B3361CA89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3" creationId="{7E5DD8E2-6B53-73FA-0B02-BF001D90C30B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5" creationId="{F8C3AC1F-90D2-DBE3-E2B3-13F3CB7A5964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6" creationId="{93AD138D-8B07-1950-DBC1-5717E1E611D8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7" creationId="{455136B9-B958-A7C7-3095-8D78CBEC77EB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8" creationId="{F7344D60-D34E-D0DF-A1DB-1AB3B324EABA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9" creationId="{FD3A4DF0-DF5B-8F4E-8FDB-2B8B70B3F949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10" creationId="{B4EFDFA4-FBAE-97C4-09C1-4D6AE8AC67CE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11" creationId="{4B6C9DAB-E109-F50D-ED0D-C67166EF6309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12" creationId="{233D8562-DE5F-3BA4-F7D1-1A0C3DA7A118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13" creationId="{46F04D3B-2384-CE7A-07DD-AEB497BCDE93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14" creationId="{3B8B0994-0DC7-CCDA-4413-D1B91B3DC3BF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15" creationId="{7147D8F1-1E30-727E-3A9B-2A62D4973662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16" creationId="{A61194EA-4061-0DF4-410B-99D90BC07240}"/>
          </ac:spMkLst>
        </pc:spChg>
        <pc:spChg chg="del">
          <ac:chgData name="Peixiang Zhao" userId="7edc51de-0ae1-42c0-bae2-7f1679fa739e" providerId="ADAL" clId="{B3A2E4B9-72EA-453D-82D2-F1D537A69605}" dt="2024-08-16T15:22:39.615" v="5566" actId="478"/>
          <ac:spMkLst>
            <pc:docMk/>
            <pc:sldMk cId="2610130367" sldId="397"/>
            <ac:spMk id="17" creationId="{197E604C-2A22-F4FF-1718-6442B548FA82}"/>
          </ac:spMkLst>
        </pc:spChg>
        <pc:spChg chg="add mod">
          <ac:chgData name="Peixiang Zhao" userId="7edc51de-0ae1-42c0-bae2-7f1679fa739e" providerId="ADAL" clId="{B3A2E4B9-72EA-453D-82D2-F1D537A69605}" dt="2024-08-16T15:25:19.420" v="5583" actId="207"/>
          <ac:spMkLst>
            <pc:docMk/>
            <pc:sldMk cId="2610130367" sldId="397"/>
            <ac:spMk id="53" creationId="{981E18F3-E78D-14B0-6975-766A12C4E999}"/>
          </ac:spMkLst>
        </pc:spChg>
        <pc:spChg chg="add mod">
          <ac:chgData name="Peixiang Zhao" userId="7edc51de-0ae1-42c0-bae2-7f1679fa739e" providerId="ADAL" clId="{B3A2E4B9-72EA-453D-82D2-F1D537A69605}" dt="2024-08-16T15:25:19.420" v="5583" actId="207"/>
          <ac:spMkLst>
            <pc:docMk/>
            <pc:sldMk cId="2610130367" sldId="397"/>
            <ac:spMk id="54" creationId="{1A3A3D46-838E-1337-BA19-E801C03E5234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55" creationId="{44BCD032-8A1E-97BC-A977-231CF7E793AB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56" creationId="{08AA68C4-046A-844C-2CA1-9FCD1C9EB062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57" creationId="{CB922B39-A07C-DB42-2E89-DB9FA8B0491E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58" creationId="{0749CBEF-72DE-9FCE-B016-F44B519148E4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59" creationId="{18FA567F-2291-E594-B53D-5A081F8B97E6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60" creationId="{3A001A2A-5E2B-B4DB-F8ED-6717E0AC9B94}"/>
          </ac:spMkLst>
        </pc:spChg>
        <pc:spChg chg="add mod">
          <ac:chgData name="Peixiang Zhao" userId="7edc51de-0ae1-42c0-bae2-7f1679fa739e" providerId="ADAL" clId="{B3A2E4B9-72EA-453D-82D2-F1D537A69605}" dt="2024-08-16T15:25:31.741" v="5584" actId="1076"/>
          <ac:spMkLst>
            <pc:docMk/>
            <pc:sldMk cId="2610130367" sldId="397"/>
            <ac:spMk id="61" creationId="{C81C7ADE-4FC7-DAF7-FE0F-D1163DF63438}"/>
          </ac:spMkLst>
        </pc:spChg>
        <pc:spChg chg="add mod">
          <ac:chgData name="Peixiang Zhao" userId="7edc51de-0ae1-42c0-bae2-7f1679fa739e" providerId="ADAL" clId="{B3A2E4B9-72EA-453D-82D2-F1D537A69605}" dt="2024-08-16T15:25:37.306" v="5586" actId="14100"/>
          <ac:spMkLst>
            <pc:docMk/>
            <pc:sldMk cId="2610130367" sldId="397"/>
            <ac:spMk id="62" creationId="{14011E58-A867-DAA8-07CF-AE8A117D9328}"/>
          </ac:spMkLst>
        </pc:spChg>
        <pc:spChg chg="add mod">
          <ac:chgData name="Peixiang Zhao" userId="7edc51de-0ae1-42c0-bae2-7f1679fa739e" providerId="ADAL" clId="{B3A2E4B9-72EA-453D-82D2-F1D537A69605}" dt="2024-08-16T15:25:19.420" v="5583" actId="207"/>
          <ac:spMkLst>
            <pc:docMk/>
            <pc:sldMk cId="2610130367" sldId="397"/>
            <ac:spMk id="63" creationId="{6170DA23-3C43-B90D-CA2F-69C975085FD9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64" creationId="{913C50F3-ECBF-7B29-264F-6AD835BDCF4C}"/>
          </ac:spMkLst>
        </pc:spChg>
        <pc:spChg chg="add mod">
          <ac:chgData name="Peixiang Zhao" userId="7edc51de-0ae1-42c0-bae2-7f1679fa739e" providerId="ADAL" clId="{B3A2E4B9-72EA-453D-82D2-F1D537A69605}" dt="2024-08-16T15:23:38.769" v="5569" actId="207"/>
          <ac:spMkLst>
            <pc:docMk/>
            <pc:sldMk cId="2610130367" sldId="397"/>
            <ac:spMk id="65" creationId="{C78DD91F-FF67-795D-77F8-877D6614922F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66" creationId="{2FEFE957-E08F-2134-50A9-909EBEDF1C2E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67" creationId="{C980D233-F3BE-1700-9192-F6AE01EDCBF4}"/>
          </ac:spMkLst>
        </pc:spChg>
        <pc:spChg chg="add mod">
          <ac:chgData name="Peixiang Zhao" userId="7edc51de-0ae1-42c0-bae2-7f1679fa739e" providerId="ADAL" clId="{B3A2E4B9-72EA-453D-82D2-F1D537A69605}" dt="2024-08-16T15:23:38.769" v="5569" actId="207"/>
          <ac:spMkLst>
            <pc:docMk/>
            <pc:sldMk cId="2610130367" sldId="397"/>
            <ac:spMk id="68" creationId="{9F284FBE-7C0F-3E20-5561-091ACC367812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69" creationId="{74C289A0-182C-4DFD-3148-20C900658B7F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70" creationId="{8C88FF25-D1DE-2393-AC6B-E7088B4E4F6B}"/>
          </ac:spMkLst>
        </pc:spChg>
        <pc:spChg chg="add mod">
          <ac:chgData name="Peixiang Zhao" userId="7edc51de-0ae1-42c0-bae2-7f1679fa739e" providerId="ADAL" clId="{B3A2E4B9-72EA-453D-82D2-F1D537A69605}" dt="2024-08-16T15:24:39.660" v="5576" actId="207"/>
          <ac:spMkLst>
            <pc:docMk/>
            <pc:sldMk cId="2610130367" sldId="397"/>
            <ac:spMk id="71" creationId="{DAD52861-CD38-A5DF-8BD6-73F058C5F9A3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72" creationId="{D1CE8F45-DE3E-5F5B-6093-A87E21034181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73" creationId="{2B8BE864-CC6F-5FF0-CD07-82F32380AA49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74" creationId="{88034636-D8DF-B50C-9CBF-4F82956E2917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75" creationId="{0DA00F62-E2B0-B187-F7C3-1F454B1070D4}"/>
          </ac:spMkLst>
        </pc:spChg>
        <pc:spChg chg="add mod">
          <ac:chgData name="Peixiang Zhao" userId="7edc51de-0ae1-42c0-bae2-7f1679fa739e" providerId="ADAL" clId="{B3A2E4B9-72EA-453D-82D2-F1D537A69605}" dt="2024-08-16T15:24:04.350" v="5574" actId="14100"/>
          <ac:spMkLst>
            <pc:docMk/>
            <pc:sldMk cId="2610130367" sldId="397"/>
            <ac:spMk id="76" creationId="{17BF719C-55B7-82F9-FB1D-4CB6786A17D4}"/>
          </ac:spMkLst>
        </pc:spChg>
        <pc:spChg chg="add mod">
          <ac:chgData name="Peixiang Zhao" userId="7edc51de-0ae1-42c0-bae2-7f1679fa739e" providerId="ADAL" clId="{B3A2E4B9-72EA-453D-82D2-F1D537A69605}" dt="2024-08-16T15:23:50.848" v="5571" actId="14100"/>
          <ac:spMkLst>
            <pc:docMk/>
            <pc:sldMk cId="2610130367" sldId="397"/>
            <ac:spMk id="77" creationId="{3C485D35-8C92-06E1-1E56-75C334CA1BB4}"/>
          </ac:spMkLst>
        </pc:spChg>
        <pc:spChg chg="add 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78" creationId="{F095DF9C-12E5-A1CE-7DAA-4D5281EBBC76}"/>
          </ac:spMkLst>
        </pc:spChg>
        <pc:spChg chg="add mod">
          <ac:chgData name="Peixiang Zhao" userId="7edc51de-0ae1-42c0-bae2-7f1679fa739e" providerId="ADAL" clId="{B3A2E4B9-72EA-453D-82D2-F1D537A69605}" dt="2024-08-16T15:23:58.042" v="5573" actId="14100"/>
          <ac:spMkLst>
            <pc:docMk/>
            <pc:sldMk cId="2610130367" sldId="397"/>
            <ac:spMk id="79" creationId="{B1DF37B5-BEF6-EE51-3474-591175091985}"/>
          </ac:spMkLst>
        </pc:spChg>
        <pc:spChg chg="add mod">
          <ac:chgData name="Peixiang Zhao" userId="7edc51de-0ae1-42c0-bae2-7f1679fa739e" providerId="ADAL" clId="{B3A2E4B9-72EA-453D-82D2-F1D537A69605}" dt="2024-08-16T15:24:07.286" v="5575" actId="14100"/>
          <ac:spMkLst>
            <pc:docMk/>
            <pc:sldMk cId="2610130367" sldId="397"/>
            <ac:spMk id="80" creationId="{6FC80E6A-178F-2E90-24B9-AA2DCE58998E}"/>
          </ac:spMkLst>
        </pc:spChg>
        <pc:spChg chg="add mod">
          <ac:chgData name="Peixiang Zhao" userId="7edc51de-0ae1-42c0-bae2-7f1679fa739e" providerId="ADAL" clId="{B3A2E4B9-72EA-453D-82D2-F1D537A69605}" dt="2024-08-16T15:23:55.655" v="5572" actId="14100"/>
          <ac:spMkLst>
            <pc:docMk/>
            <pc:sldMk cId="2610130367" sldId="397"/>
            <ac:spMk id="81" creationId="{2C521779-C81D-7A9A-EDDF-429880D149C4}"/>
          </ac:spMkLst>
        </pc:spChg>
        <pc:spChg chg="mod">
          <ac:chgData name="Peixiang Zhao" userId="7edc51de-0ae1-42c0-bae2-7f1679fa739e" providerId="ADAL" clId="{B3A2E4B9-72EA-453D-82D2-F1D537A69605}" dt="2024-08-16T15:25:47.535" v="5587" actId="207"/>
          <ac:spMkLst>
            <pc:docMk/>
            <pc:sldMk cId="2610130367" sldId="397"/>
            <ac:spMk id="83" creationId="{6D0E175C-A5CE-57E4-DEBB-4F5EE3243A48}"/>
          </ac:spMkLst>
        </pc:spChg>
        <pc:spChg chg="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84" creationId="{C2BFFA4B-FBD2-7571-4FFC-E1CF23A692B4}"/>
          </ac:spMkLst>
        </pc:spChg>
        <pc:spChg chg="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86" creationId="{37ECCDD9-D16B-E112-3D59-42CAF3B955F6}"/>
          </ac:spMkLst>
        </pc:spChg>
        <pc:spChg chg="mod">
          <ac:chgData name="Peixiang Zhao" userId="7edc51de-0ae1-42c0-bae2-7f1679fa739e" providerId="ADAL" clId="{B3A2E4B9-72EA-453D-82D2-F1D537A69605}" dt="2024-08-16T15:22:57.688" v="5568"/>
          <ac:spMkLst>
            <pc:docMk/>
            <pc:sldMk cId="2610130367" sldId="397"/>
            <ac:spMk id="87" creationId="{4C9ED66C-2D66-8BED-D8AA-771BDF29CB78}"/>
          </ac:spMkLst>
        </pc:spChg>
        <pc:grpChg chg="del">
          <ac:chgData name="Peixiang Zhao" userId="7edc51de-0ae1-42c0-bae2-7f1679fa739e" providerId="ADAL" clId="{B3A2E4B9-72EA-453D-82D2-F1D537A69605}" dt="2024-08-16T15:22:42.600" v="5567" actId="478"/>
          <ac:grpSpMkLst>
            <pc:docMk/>
            <pc:sldMk cId="2610130367" sldId="397"/>
            <ac:grpSpMk id="19" creationId="{F665204F-106F-87C5-2A1A-BEEAC5DE69C2}"/>
          </ac:grpSpMkLst>
        </pc:grpChg>
        <pc:grpChg chg="add mod">
          <ac:chgData name="Peixiang Zhao" userId="7edc51de-0ae1-42c0-bae2-7f1679fa739e" providerId="ADAL" clId="{B3A2E4B9-72EA-453D-82D2-F1D537A69605}" dt="2024-08-16T15:22:57.688" v="5568"/>
          <ac:grpSpMkLst>
            <pc:docMk/>
            <pc:sldMk cId="2610130367" sldId="397"/>
            <ac:grpSpMk id="82" creationId="{450CC492-5F6C-634E-1C38-ADF00F52F344}"/>
          </ac:grpSpMkLst>
        </pc:grpChg>
        <pc:grpChg chg="add mod">
          <ac:chgData name="Peixiang Zhao" userId="7edc51de-0ae1-42c0-bae2-7f1679fa739e" providerId="ADAL" clId="{B3A2E4B9-72EA-453D-82D2-F1D537A69605}" dt="2024-08-16T15:22:57.688" v="5568"/>
          <ac:grpSpMkLst>
            <pc:docMk/>
            <pc:sldMk cId="2610130367" sldId="397"/>
            <ac:grpSpMk id="85" creationId="{61E0C121-A556-2935-105E-EAF9916D58D7}"/>
          </ac:grpSpMkLst>
        </pc:grpChg>
      </pc:sldChg>
      <pc:sldChg chg="modSp new mod">
        <pc:chgData name="Peixiang Zhao" userId="7edc51de-0ae1-42c0-bae2-7f1679fa739e" providerId="ADAL" clId="{B3A2E4B9-72EA-453D-82D2-F1D537A69605}" dt="2024-08-16T15:33:07.064" v="5618" actId="207"/>
        <pc:sldMkLst>
          <pc:docMk/>
          <pc:sldMk cId="2217426974" sldId="398"/>
        </pc:sldMkLst>
        <pc:spChg chg="mod">
          <ac:chgData name="Peixiang Zhao" userId="7edc51de-0ae1-42c0-bae2-7f1679fa739e" providerId="ADAL" clId="{B3A2E4B9-72EA-453D-82D2-F1D537A69605}" dt="2024-08-16T15:30:49.302" v="5595" actId="20577"/>
          <ac:spMkLst>
            <pc:docMk/>
            <pc:sldMk cId="2217426974" sldId="398"/>
            <ac:spMk id="2" creationId="{B06A0243-EF48-B433-7698-BCBCE7AFF170}"/>
          </ac:spMkLst>
        </pc:spChg>
        <pc:spChg chg="mod">
          <ac:chgData name="Peixiang Zhao" userId="7edc51de-0ae1-42c0-bae2-7f1679fa739e" providerId="ADAL" clId="{B3A2E4B9-72EA-453D-82D2-F1D537A69605}" dt="2024-08-16T15:33:07.064" v="5618" actId="207"/>
          <ac:spMkLst>
            <pc:docMk/>
            <pc:sldMk cId="2217426974" sldId="398"/>
            <ac:spMk id="3" creationId="{6CAAFD53-80EC-5E6B-8C70-7AAEADEBF757}"/>
          </ac:spMkLst>
        </pc:spChg>
      </pc:sldChg>
      <pc:sldChg chg="modSp new mod">
        <pc:chgData name="Peixiang Zhao" userId="7edc51de-0ae1-42c0-bae2-7f1679fa739e" providerId="ADAL" clId="{B3A2E4B9-72EA-453D-82D2-F1D537A69605}" dt="2024-08-16T15:38:22.269" v="5676" actId="113"/>
        <pc:sldMkLst>
          <pc:docMk/>
          <pc:sldMk cId="2876731221" sldId="399"/>
        </pc:sldMkLst>
        <pc:spChg chg="mod">
          <ac:chgData name="Peixiang Zhao" userId="7edc51de-0ae1-42c0-bae2-7f1679fa739e" providerId="ADAL" clId="{B3A2E4B9-72EA-453D-82D2-F1D537A69605}" dt="2024-08-16T15:34:26.518" v="5628"/>
          <ac:spMkLst>
            <pc:docMk/>
            <pc:sldMk cId="2876731221" sldId="399"/>
            <ac:spMk id="2" creationId="{4E5B38D6-2505-480D-A731-7341EBC8292E}"/>
          </ac:spMkLst>
        </pc:spChg>
        <pc:spChg chg="mod">
          <ac:chgData name="Peixiang Zhao" userId="7edc51de-0ae1-42c0-bae2-7f1679fa739e" providerId="ADAL" clId="{B3A2E4B9-72EA-453D-82D2-F1D537A69605}" dt="2024-08-16T15:38:22.269" v="5676" actId="113"/>
          <ac:spMkLst>
            <pc:docMk/>
            <pc:sldMk cId="2876731221" sldId="399"/>
            <ac:spMk id="3" creationId="{16AEB4FE-3A49-AB6E-3114-37F6E1763E02}"/>
          </ac:spMkLst>
        </pc:spChg>
      </pc:sldChg>
      <pc:sldChg chg="modSp add mod">
        <pc:chgData name="Peixiang Zhao" userId="7edc51de-0ae1-42c0-bae2-7f1679fa739e" providerId="ADAL" clId="{B3A2E4B9-72EA-453D-82D2-F1D537A69605}" dt="2024-08-16T15:50:24.631" v="5803" actId="20577"/>
        <pc:sldMkLst>
          <pc:docMk/>
          <pc:sldMk cId="3771497068" sldId="400"/>
        </pc:sldMkLst>
        <pc:spChg chg="mod">
          <ac:chgData name="Peixiang Zhao" userId="7edc51de-0ae1-42c0-bae2-7f1679fa739e" providerId="ADAL" clId="{B3A2E4B9-72EA-453D-82D2-F1D537A69605}" dt="2024-08-16T15:50:24.631" v="5803" actId="20577"/>
          <ac:spMkLst>
            <pc:docMk/>
            <pc:sldMk cId="3771497068" sldId="400"/>
            <ac:spMk id="2" creationId="{4E5B38D6-2505-480D-A731-7341EBC8292E}"/>
          </ac:spMkLst>
        </pc:spChg>
        <pc:spChg chg="mod">
          <ac:chgData name="Peixiang Zhao" userId="7edc51de-0ae1-42c0-bae2-7f1679fa739e" providerId="ADAL" clId="{B3A2E4B9-72EA-453D-82D2-F1D537A69605}" dt="2024-08-16T15:43:00.116" v="5802" actId="207"/>
          <ac:spMkLst>
            <pc:docMk/>
            <pc:sldMk cId="3771497068" sldId="400"/>
            <ac:spMk id="3" creationId="{16AEB4FE-3A49-AB6E-3114-37F6E1763E02}"/>
          </ac:spMkLst>
        </pc:spChg>
      </pc:sldChg>
      <pc:sldChg chg="addSp delSp modSp new mod">
        <pc:chgData name="Peixiang Zhao" userId="7edc51de-0ae1-42c0-bae2-7f1679fa739e" providerId="ADAL" clId="{B3A2E4B9-72EA-453D-82D2-F1D537A69605}" dt="2024-08-16T15:57:44.761" v="5928" actId="22"/>
        <pc:sldMkLst>
          <pc:docMk/>
          <pc:sldMk cId="2070907910" sldId="401"/>
        </pc:sldMkLst>
        <pc:spChg chg="mod">
          <ac:chgData name="Peixiang Zhao" userId="7edc51de-0ae1-42c0-bae2-7f1679fa739e" providerId="ADAL" clId="{B3A2E4B9-72EA-453D-82D2-F1D537A69605}" dt="2024-08-16T15:53:06.260" v="5822" actId="114"/>
          <ac:spMkLst>
            <pc:docMk/>
            <pc:sldMk cId="2070907910" sldId="401"/>
            <ac:spMk id="2" creationId="{F10A3176-67F2-27F0-4B2B-22C59A09C92A}"/>
          </ac:spMkLst>
        </pc:spChg>
        <pc:spChg chg="mod">
          <ac:chgData name="Peixiang Zhao" userId="7edc51de-0ae1-42c0-bae2-7f1679fa739e" providerId="ADAL" clId="{B3A2E4B9-72EA-453D-82D2-F1D537A69605}" dt="2024-08-16T15:57:15.922" v="5926" actId="207"/>
          <ac:spMkLst>
            <pc:docMk/>
            <pc:sldMk cId="2070907910" sldId="401"/>
            <ac:spMk id="3" creationId="{FB96FF45-119C-1FFE-87E0-F3D36F428AA3}"/>
          </ac:spMkLst>
        </pc:spChg>
        <pc:spChg chg="add del">
          <ac:chgData name="Peixiang Zhao" userId="7edc51de-0ae1-42c0-bae2-7f1679fa739e" providerId="ADAL" clId="{B3A2E4B9-72EA-453D-82D2-F1D537A69605}" dt="2024-08-16T15:57:44.761" v="5928" actId="22"/>
          <ac:spMkLst>
            <pc:docMk/>
            <pc:sldMk cId="2070907910" sldId="401"/>
            <ac:spMk id="6" creationId="{4588CD19-9EF0-7ACC-E8F3-F9457BE5F244}"/>
          </ac:spMkLst>
        </pc:spChg>
      </pc:sldChg>
      <pc:sldChg chg="addSp delSp modSp add mod modAnim">
        <pc:chgData name="Peixiang Zhao" userId="7edc51de-0ae1-42c0-bae2-7f1679fa739e" providerId="ADAL" clId="{B3A2E4B9-72EA-453D-82D2-F1D537A69605}" dt="2024-08-16T17:45:27.073" v="6021"/>
        <pc:sldMkLst>
          <pc:docMk/>
          <pc:sldMk cId="4118730110" sldId="402"/>
        </pc:sldMkLst>
        <pc:spChg chg="del">
          <ac:chgData name="Peixiang Zhao" userId="7edc51de-0ae1-42c0-bae2-7f1679fa739e" providerId="ADAL" clId="{B3A2E4B9-72EA-453D-82D2-F1D537A69605}" dt="2024-08-16T15:57:52.439" v="5930" actId="478"/>
          <ac:spMkLst>
            <pc:docMk/>
            <pc:sldMk cId="4118730110" sldId="402"/>
            <ac:spMk id="3" creationId="{FB96FF45-119C-1FFE-87E0-F3D36F428AA3}"/>
          </ac:spMkLst>
        </pc:spChg>
        <pc:spChg chg="add del mod">
          <ac:chgData name="Peixiang Zhao" userId="7edc51de-0ae1-42c0-bae2-7f1679fa739e" providerId="ADAL" clId="{B3A2E4B9-72EA-453D-82D2-F1D537A69605}" dt="2024-08-16T15:57:56.390" v="5931" actId="478"/>
          <ac:spMkLst>
            <pc:docMk/>
            <pc:sldMk cId="4118730110" sldId="402"/>
            <ac:spMk id="5" creationId="{779F3A40-0175-26C9-E75C-3AEFF4063F93}"/>
          </ac:spMkLst>
        </pc:spChg>
        <pc:spChg chg="add mod">
          <ac:chgData name="Peixiang Zhao" userId="7edc51de-0ae1-42c0-bae2-7f1679fa739e" providerId="ADAL" clId="{B3A2E4B9-72EA-453D-82D2-F1D537A69605}" dt="2024-08-16T15:58:10.046" v="5952" actId="1035"/>
          <ac:spMkLst>
            <pc:docMk/>
            <pc:sldMk cId="4118730110" sldId="402"/>
            <ac:spMk id="6" creationId="{A49D5011-D801-DE20-1B40-58F712CC875C}"/>
          </ac:spMkLst>
        </pc:spChg>
        <pc:spChg chg="add mod">
          <ac:chgData name="Peixiang Zhao" userId="7edc51de-0ae1-42c0-bae2-7f1679fa739e" providerId="ADAL" clId="{B3A2E4B9-72EA-453D-82D2-F1D537A69605}" dt="2024-08-16T15:58:10.046" v="5952" actId="1035"/>
          <ac:spMkLst>
            <pc:docMk/>
            <pc:sldMk cId="4118730110" sldId="402"/>
            <ac:spMk id="7" creationId="{8A025B11-509A-78ED-F6AC-6C777AA0E02F}"/>
          </ac:spMkLst>
        </pc:spChg>
        <pc:spChg chg="add mod">
          <ac:chgData name="Peixiang Zhao" userId="7edc51de-0ae1-42c0-bae2-7f1679fa739e" providerId="ADAL" clId="{B3A2E4B9-72EA-453D-82D2-F1D537A69605}" dt="2024-08-16T15:58:10.046" v="5952" actId="1035"/>
          <ac:spMkLst>
            <pc:docMk/>
            <pc:sldMk cId="4118730110" sldId="402"/>
            <ac:spMk id="8" creationId="{B516B259-7BDC-D8A9-37E7-FD20804D75B3}"/>
          </ac:spMkLst>
        </pc:spChg>
        <pc:spChg chg="add mod">
          <ac:chgData name="Peixiang Zhao" userId="7edc51de-0ae1-42c0-bae2-7f1679fa739e" providerId="ADAL" clId="{B3A2E4B9-72EA-453D-82D2-F1D537A69605}" dt="2024-08-16T15:58:10.046" v="5952" actId="1035"/>
          <ac:spMkLst>
            <pc:docMk/>
            <pc:sldMk cId="4118730110" sldId="402"/>
            <ac:spMk id="9" creationId="{96D28097-BE7C-5C9A-D7AE-8E68E620C5CA}"/>
          </ac:spMkLst>
        </pc:spChg>
        <pc:spChg chg="add mod">
          <ac:chgData name="Peixiang Zhao" userId="7edc51de-0ae1-42c0-bae2-7f1679fa739e" providerId="ADAL" clId="{B3A2E4B9-72EA-453D-82D2-F1D537A69605}" dt="2024-08-16T15:58:10.046" v="5952" actId="1035"/>
          <ac:spMkLst>
            <pc:docMk/>
            <pc:sldMk cId="4118730110" sldId="402"/>
            <ac:spMk id="10" creationId="{23732199-D7B3-E1B0-1CFA-0BBACD154D1A}"/>
          </ac:spMkLst>
        </pc:spChg>
        <pc:spChg chg="add mod">
          <ac:chgData name="Peixiang Zhao" userId="7edc51de-0ae1-42c0-bae2-7f1679fa739e" providerId="ADAL" clId="{B3A2E4B9-72EA-453D-82D2-F1D537A69605}" dt="2024-08-16T15:58:10.046" v="5952" actId="1035"/>
          <ac:spMkLst>
            <pc:docMk/>
            <pc:sldMk cId="4118730110" sldId="402"/>
            <ac:spMk id="11" creationId="{3E963D38-1024-AB72-BCE1-BBBE539FF873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13" creationId="{8471E261-19B5-CBB7-12E3-8B3D4A783F1B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14" creationId="{303625E9-E866-11E0-40D4-5F0E976279FC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15" creationId="{9FEB2D05-186E-C255-550B-CB44E41F2E04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17" creationId="{695ED109-EF9F-C986-1043-C4DB03D7517C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18" creationId="{716FACF3-3CB9-61E8-1261-A1C0703A6A17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19" creationId="{707EBBA1-184A-5BE9-B6F6-AC555001E4F7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21" creationId="{6656685D-8589-2B58-18CA-055705348C77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22" creationId="{7768EC7A-528F-B97D-FA20-B8C5477A9E54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23" creationId="{9EDB24FD-D1CC-9C90-D3A0-21CC60853B86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24" creationId="{94B112E6-A1A6-68A8-FE0C-8E51BCD534D9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26" creationId="{506E9EBD-9CF5-068A-0211-0231FD76E91B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27" creationId="{28B9BB34-C4F4-AC4A-EC06-7B7B87E7D17D}"/>
          </ac:spMkLst>
        </pc:spChg>
        <pc:spChg chg="mod">
          <ac:chgData name="Peixiang Zhao" userId="7edc51de-0ae1-42c0-bae2-7f1679fa739e" providerId="ADAL" clId="{B3A2E4B9-72EA-453D-82D2-F1D537A69605}" dt="2024-08-16T15:59:03.075" v="5956" actId="207"/>
          <ac:spMkLst>
            <pc:docMk/>
            <pc:sldMk cId="4118730110" sldId="402"/>
            <ac:spMk id="28" creationId="{5FC49A28-BD15-97DB-68E7-F9845389A761}"/>
          </ac:spMkLst>
        </pc:spChg>
        <pc:spChg chg="mod">
          <ac:chgData name="Peixiang Zhao" userId="7edc51de-0ae1-42c0-bae2-7f1679fa739e" providerId="ADAL" clId="{B3A2E4B9-72EA-453D-82D2-F1D537A69605}" dt="2024-08-16T16:03:01.231" v="5981" actId="207"/>
          <ac:spMkLst>
            <pc:docMk/>
            <pc:sldMk cId="4118730110" sldId="402"/>
            <ac:spMk id="30" creationId="{378EE486-3E49-3644-8ACF-E36A8113D755}"/>
          </ac:spMkLst>
        </pc:spChg>
        <pc:spChg chg="mod">
          <ac:chgData name="Peixiang Zhao" userId="7edc51de-0ae1-42c0-bae2-7f1679fa739e" providerId="ADAL" clId="{B3A2E4B9-72EA-453D-82D2-F1D537A69605}" dt="2024-08-16T15:58:00.807" v="5932"/>
          <ac:spMkLst>
            <pc:docMk/>
            <pc:sldMk cId="4118730110" sldId="402"/>
            <ac:spMk id="31" creationId="{2F6B4FA0-C622-3F2D-9330-7A3F6325D69F}"/>
          </ac:spMkLst>
        </pc:spChg>
        <pc:spChg chg="add mod">
          <ac:chgData name="Peixiang Zhao" userId="7edc51de-0ae1-42c0-bae2-7f1679fa739e" providerId="ADAL" clId="{B3A2E4B9-72EA-453D-82D2-F1D537A69605}" dt="2024-08-16T16:04:47.593" v="6019" actId="114"/>
          <ac:spMkLst>
            <pc:docMk/>
            <pc:sldMk cId="4118730110" sldId="402"/>
            <ac:spMk id="32" creationId="{351DE59A-4A61-4AC4-391E-59A9BB9A0D9F}"/>
          </ac:spMkLst>
        </pc:spChg>
        <pc:spChg chg="add mod">
          <ac:chgData name="Peixiang Zhao" userId="7edc51de-0ae1-42c0-bae2-7f1679fa739e" providerId="ADAL" clId="{B3A2E4B9-72EA-453D-82D2-F1D537A69605}" dt="2024-08-16T15:58:24.738" v="5953" actId="207"/>
          <ac:spMkLst>
            <pc:docMk/>
            <pc:sldMk cId="4118730110" sldId="402"/>
            <ac:spMk id="33" creationId="{B068D3E5-5F80-B33C-C2AE-9A84C4384C24}"/>
          </ac:spMkLst>
        </pc:spChg>
        <pc:spChg chg="add mod">
          <ac:chgData name="Peixiang Zhao" userId="7edc51de-0ae1-42c0-bae2-7f1679fa739e" providerId="ADAL" clId="{B3A2E4B9-72EA-453D-82D2-F1D537A69605}" dt="2024-08-16T15:58:10.046" v="5952" actId="1035"/>
          <ac:spMkLst>
            <pc:docMk/>
            <pc:sldMk cId="4118730110" sldId="402"/>
            <ac:spMk id="34" creationId="{356925B9-A70D-FC3A-ABD2-9F9BF0872DA6}"/>
          </ac:spMkLst>
        </pc:spChg>
        <pc:spChg chg="add mod">
          <ac:chgData name="Peixiang Zhao" userId="7edc51de-0ae1-42c0-bae2-7f1679fa739e" providerId="ADAL" clId="{B3A2E4B9-72EA-453D-82D2-F1D537A69605}" dt="2024-08-16T15:58:10.046" v="5952" actId="1035"/>
          <ac:spMkLst>
            <pc:docMk/>
            <pc:sldMk cId="4118730110" sldId="402"/>
            <ac:spMk id="35" creationId="{F4985B65-386B-08AC-560F-9AA82BD70FC6}"/>
          </ac:spMkLst>
        </pc:spChg>
        <pc:spChg chg="add mod ord">
          <ac:chgData name="Peixiang Zhao" userId="7edc51de-0ae1-42c0-bae2-7f1679fa739e" providerId="ADAL" clId="{B3A2E4B9-72EA-453D-82D2-F1D537A69605}" dt="2024-08-16T16:00:22.459" v="5963" actId="1076"/>
          <ac:spMkLst>
            <pc:docMk/>
            <pc:sldMk cId="4118730110" sldId="402"/>
            <ac:spMk id="36" creationId="{673B46E5-5AF8-4F63-E390-C67CAF83527F}"/>
          </ac:spMkLst>
        </pc:spChg>
        <pc:spChg chg="add mod ord">
          <ac:chgData name="Peixiang Zhao" userId="7edc51de-0ae1-42c0-bae2-7f1679fa739e" providerId="ADAL" clId="{B3A2E4B9-72EA-453D-82D2-F1D537A69605}" dt="2024-08-16T16:01:45.705" v="5973" actId="692"/>
          <ac:spMkLst>
            <pc:docMk/>
            <pc:sldMk cId="4118730110" sldId="402"/>
            <ac:spMk id="37" creationId="{FE12CD17-A56D-8C3B-DDEB-318C003B660C}"/>
          </ac:spMkLst>
        </pc:spChg>
        <pc:spChg chg="add mod">
          <ac:chgData name="Peixiang Zhao" userId="7edc51de-0ae1-42c0-bae2-7f1679fa739e" providerId="ADAL" clId="{B3A2E4B9-72EA-453D-82D2-F1D537A69605}" dt="2024-08-16T16:02:03.506" v="5974"/>
          <ac:spMkLst>
            <pc:docMk/>
            <pc:sldMk cId="4118730110" sldId="402"/>
            <ac:spMk id="38" creationId="{40A6D5C7-8E69-0DF6-686D-5804BCD68572}"/>
          </ac:spMkLst>
        </pc:spChg>
        <pc:spChg chg="mod">
          <ac:chgData name="Peixiang Zhao" userId="7edc51de-0ae1-42c0-bae2-7f1679fa739e" providerId="ADAL" clId="{B3A2E4B9-72EA-453D-82D2-F1D537A69605}" dt="2024-08-16T16:04:30.191" v="6016" actId="2711"/>
          <ac:spMkLst>
            <pc:docMk/>
            <pc:sldMk cId="4118730110" sldId="402"/>
            <ac:spMk id="40" creationId="{82FF2AA3-9E21-AADC-7F0C-CE8CAC80272B}"/>
          </ac:spMkLst>
        </pc:spChg>
        <pc:spChg chg="mod">
          <ac:chgData name="Peixiang Zhao" userId="7edc51de-0ae1-42c0-bae2-7f1679fa739e" providerId="ADAL" clId="{B3A2E4B9-72EA-453D-82D2-F1D537A69605}" dt="2024-08-16T16:04:30.191" v="6016" actId="2711"/>
          <ac:spMkLst>
            <pc:docMk/>
            <pc:sldMk cId="4118730110" sldId="402"/>
            <ac:spMk id="41" creationId="{9CECC943-F71F-13ED-6BFA-870C755378B2}"/>
          </ac:spMkLst>
        </pc:spChg>
        <pc:spChg chg="add mod">
          <ac:chgData name="Peixiang Zhao" userId="7edc51de-0ae1-42c0-bae2-7f1679fa739e" providerId="ADAL" clId="{B3A2E4B9-72EA-453D-82D2-F1D537A69605}" dt="2024-08-16T16:05:09.006" v="6020"/>
          <ac:spMkLst>
            <pc:docMk/>
            <pc:sldMk cId="4118730110" sldId="402"/>
            <ac:spMk id="42" creationId="{7D0CE3D4-853A-17D0-A2E4-679B41A0CF54}"/>
          </ac:spMkLst>
        </pc:spChg>
        <pc:spChg chg="add mod">
          <ac:chgData name="Peixiang Zhao" userId="7edc51de-0ae1-42c0-bae2-7f1679fa739e" providerId="ADAL" clId="{B3A2E4B9-72EA-453D-82D2-F1D537A69605}" dt="2024-08-16T16:04:03.383" v="6003" actId="692"/>
          <ac:spMkLst>
            <pc:docMk/>
            <pc:sldMk cId="4118730110" sldId="402"/>
            <ac:spMk id="43" creationId="{29B602B7-A120-E254-B7ED-1C9B8B51EEAB}"/>
          </ac:spMkLst>
        </pc:spChg>
        <pc:spChg chg="add">
          <ac:chgData name="Peixiang Zhao" userId="7edc51de-0ae1-42c0-bae2-7f1679fa739e" providerId="ADAL" clId="{B3A2E4B9-72EA-453D-82D2-F1D537A69605}" dt="2024-08-16T17:45:27.073" v="6021"/>
          <ac:spMkLst>
            <pc:docMk/>
            <pc:sldMk cId="4118730110" sldId="402"/>
            <ac:spMk id="44" creationId="{6E4A7331-1362-9EEE-7147-50930F50E9ED}"/>
          </ac:spMkLst>
        </pc:spChg>
        <pc:grpChg chg="add mod">
          <ac:chgData name="Peixiang Zhao" userId="7edc51de-0ae1-42c0-bae2-7f1679fa739e" providerId="ADAL" clId="{B3A2E4B9-72EA-453D-82D2-F1D537A69605}" dt="2024-08-16T15:58:10.046" v="5952" actId="1035"/>
          <ac:grpSpMkLst>
            <pc:docMk/>
            <pc:sldMk cId="4118730110" sldId="402"/>
            <ac:grpSpMk id="12" creationId="{9237F143-150E-96B7-23D0-28C1121C5997}"/>
          </ac:grpSpMkLst>
        </pc:grpChg>
        <pc:grpChg chg="add mod">
          <ac:chgData name="Peixiang Zhao" userId="7edc51de-0ae1-42c0-bae2-7f1679fa739e" providerId="ADAL" clId="{B3A2E4B9-72EA-453D-82D2-F1D537A69605}" dt="2024-08-16T15:58:10.046" v="5952" actId="1035"/>
          <ac:grpSpMkLst>
            <pc:docMk/>
            <pc:sldMk cId="4118730110" sldId="402"/>
            <ac:grpSpMk id="16" creationId="{B60CC5B2-2098-D8D3-B836-CDBC074ACB17}"/>
          </ac:grpSpMkLst>
        </pc:grpChg>
        <pc:grpChg chg="add mod">
          <ac:chgData name="Peixiang Zhao" userId="7edc51de-0ae1-42c0-bae2-7f1679fa739e" providerId="ADAL" clId="{B3A2E4B9-72EA-453D-82D2-F1D537A69605}" dt="2024-08-16T15:58:10.046" v="5952" actId="1035"/>
          <ac:grpSpMkLst>
            <pc:docMk/>
            <pc:sldMk cId="4118730110" sldId="402"/>
            <ac:grpSpMk id="20" creationId="{AEF287BD-ECAB-1123-0ECA-2419EA5DC1DA}"/>
          </ac:grpSpMkLst>
        </pc:grpChg>
        <pc:grpChg chg="add mod">
          <ac:chgData name="Peixiang Zhao" userId="7edc51de-0ae1-42c0-bae2-7f1679fa739e" providerId="ADAL" clId="{B3A2E4B9-72EA-453D-82D2-F1D537A69605}" dt="2024-08-16T15:58:10.046" v="5952" actId="1035"/>
          <ac:grpSpMkLst>
            <pc:docMk/>
            <pc:sldMk cId="4118730110" sldId="402"/>
            <ac:grpSpMk id="25" creationId="{6855ED89-DFA7-A56F-5EA9-733DB8F25441}"/>
          </ac:grpSpMkLst>
        </pc:grpChg>
        <pc:grpChg chg="add mod">
          <ac:chgData name="Peixiang Zhao" userId="7edc51de-0ae1-42c0-bae2-7f1679fa739e" providerId="ADAL" clId="{B3A2E4B9-72EA-453D-82D2-F1D537A69605}" dt="2024-08-16T15:58:10.046" v="5952" actId="1035"/>
          <ac:grpSpMkLst>
            <pc:docMk/>
            <pc:sldMk cId="4118730110" sldId="402"/>
            <ac:grpSpMk id="29" creationId="{DFC94345-68AD-8C0A-A77E-A582599E60B0}"/>
          </ac:grpSpMkLst>
        </pc:grpChg>
        <pc:grpChg chg="add mod">
          <ac:chgData name="Peixiang Zhao" userId="7edc51de-0ae1-42c0-bae2-7f1679fa739e" providerId="ADAL" clId="{B3A2E4B9-72EA-453D-82D2-F1D537A69605}" dt="2024-08-16T16:02:29.741" v="5978" actId="1076"/>
          <ac:grpSpMkLst>
            <pc:docMk/>
            <pc:sldMk cId="4118730110" sldId="402"/>
            <ac:grpSpMk id="39" creationId="{4FFBF393-A616-B816-0C2B-D002DF614F92}"/>
          </ac:grpSpMkLst>
        </pc:grpChg>
      </pc:sldChg>
      <pc:sldChg chg="addSp delSp modSp add mod delAnim modAnim">
        <pc:chgData name="Peixiang Zhao" userId="7edc51de-0ae1-42c0-bae2-7f1679fa739e" providerId="ADAL" clId="{B3A2E4B9-72EA-453D-82D2-F1D537A69605}" dt="2024-08-16T17:47:38.661" v="6045"/>
        <pc:sldMkLst>
          <pc:docMk/>
          <pc:sldMk cId="1206939591" sldId="403"/>
        </pc:sldMkLst>
        <pc:spChg chg="mod">
          <ac:chgData name="Peixiang Zhao" userId="7edc51de-0ae1-42c0-bae2-7f1679fa739e" providerId="ADAL" clId="{B3A2E4B9-72EA-453D-82D2-F1D537A69605}" dt="2024-08-16T17:45:57.870" v="6040" actId="21"/>
          <ac:spMkLst>
            <pc:docMk/>
            <pc:sldMk cId="1206939591" sldId="403"/>
            <ac:spMk id="2" creationId="{F10A3176-67F2-27F0-4B2B-22C59A09C92A}"/>
          </ac:spMkLst>
        </pc:spChg>
        <pc:spChg chg="add mod">
          <ac:chgData name="Peixiang Zhao" userId="7edc51de-0ae1-42c0-bae2-7f1679fa739e" providerId="ADAL" clId="{B3A2E4B9-72EA-453D-82D2-F1D537A69605}" dt="2024-08-16T17:46:24.240" v="6043" actId="207"/>
          <ac:spMkLst>
            <pc:docMk/>
            <pc:sldMk cId="1206939591" sldId="403"/>
            <ac:spMk id="3" creationId="{5FAD4538-0F9F-09AB-2E8A-973F52C00F43}"/>
          </ac:spMkLst>
        </pc:spChg>
        <pc:spChg chg="add mod">
          <ac:chgData name="Peixiang Zhao" userId="7edc51de-0ae1-42c0-bae2-7f1679fa739e" providerId="ADAL" clId="{B3A2E4B9-72EA-453D-82D2-F1D537A69605}" dt="2024-08-16T17:46:24.240" v="6043" actId="207"/>
          <ac:spMkLst>
            <pc:docMk/>
            <pc:sldMk cId="1206939591" sldId="403"/>
            <ac:spMk id="5" creationId="{8D1C866C-A4C5-442D-3165-6D021C9A1389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6" creationId="{A49D5011-D801-DE20-1B40-58F712CC875C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7" creationId="{8A025B11-509A-78ED-F6AC-6C777AA0E02F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8" creationId="{B516B259-7BDC-D8A9-37E7-FD20804D75B3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9" creationId="{96D28097-BE7C-5C9A-D7AE-8E68E620C5CA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10" creationId="{23732199-D7B3-E1B0-1CFA-0BBACD154D1A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11" creationId="{3E963D38-1024-AB72-BCE1-BBBE539FF873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32" creationId="{351DE59A-4A61-4AC4-391E-59A9BB9A0D9F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33" creationId="{B068D3E5-5F80-B33C-C2AE-9A84C4384C24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34" creationId="{356925B9-A70D-FC3A-ABD2-9F9BF0872DA6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35" creationId="{F4985B65-386B-08AC-560F-9AA82BD70FC6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36" creationId="{673B46E5-5AF8-4F63-E390-C67CAF83527F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37" creationId="{FE12CD17-A56D-8C3B-DDEB-318C003B660C}"/>
          </ac:spMkLst>
        </pc:spChg>
        <pc:spChg chg="add mod">
          <ac:chgData name="Peixiang Zhao" userId="7edc51de-0ae1-42c0-bae2-7f1679fa739e" providerId="ADAL" clId="{B3A2E4B9-72EA-453D-82D2-F1D537A69605}" dt="2024-08-16T17:46:24.240" v="6043" actId="207"/>
          <ac:spMkLst>
            <pc:docMk/>
            <pc:sldMk cId="1206939591" sldId="403"/>
            <ac:spMk id="38" creationId="{F5D5D89B-5D35-9D81-46BD-06D6C3B439F6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42" creationId="{7D0CE3D4-853A-17D0-A2E4-679B41A0CF54}"/>
          </ac:spMkLst>
        </pc:spChg>
        <pc:spChg chg="del">
          <ac:chgData name="Peixiang Zhao" userId="7edc51de-0ae1-42c0-bae2-7f1679fa739e" providerId="ADAL" clId="{B3A2E4B9-72EA-453D-82D2-F1D537A69605}" dt="2024-08-16T17:46:02.988" v="6041" actId="478"/>
          <ac:spMkLst>
            <pc:docMk/>
            <pc:sldMk cId="1206939591" sldId="403"/>
            <ac:spMk id="43" creationId="{29B602B7-A120-E254-B7ED-1C9B8B51EEAB}"/>
          </ac:spMkLst>
        </pc:spChg>
        <pc:spChg chg="add mod">
          <ac:chgData name="Peixiang Zhao" userId="7edc51de-0ae1-42c0-bae2-7f1679fa739e" providerId="ADAL" clId="{B3A2E4B9-72EA-453D-82D2-F1D537A69605}" dt="2024-08-16T17:46:24.240" v="6043" actId="207"/>
          <ac:spMkLst>
            <pc:docMk/>
            <pc:sldMk cId="1206939591" sldId="403"/>
            <ac:spMk id="44" creationId="{8F893D22-900A-45BC-B09F-4E2C8DB1C1F1}"/>
          </ac:spMkLst>
        </pc:spChg>
        <pc:spChg chg="add mod">
          <ac:chgData name="Peixiang Zhao" userId="7edc51de-0ae1-42c0-bae2-7f1679fa739e" providerId="ADAL" clId="{B3A2E4B9-72EA-453D-82D2-F1D537A69605}" dt="2024-08-16T17:46:24.240" v="6043" actId="207"/>
          <ac:spMkLst>
            <pc:docMk/>
            <pc:sldMk cId="1206939591" sldId="403"/>
            <ac:spMk id="45" creationId="{CA75D651-9C8D-97B6-24EE-D5E183840A1B}"/>
          </ac:spMkLst>
        </pc:spChg>
        <pc:spChg chg="add mod">
          <ac:chgData name="Peixiang Zhao" userId="7edc51de-0ae1-42c0-bae2-7f1679fa739e" providerId="ADAL" clId="{B3A2E4B9-72EA-453D-82D2-F1D537A69605}" dt="2024-08-16T17:46:24.240" v="6043" actId="207"/>
          <ac:spMkLst>
            <pc:docMk/>
            <pc:sldMk cId="1206939591" sldId="403"/>
            <ac:spMk id="46" creationId="{D5B33E92-6CB1-067D-0CCA-6DC529E33697}"/>
          </ac:spMkLst>
        </pc:spChg>
        <pc:spChg chg="add mod">
          <ac:chgData name="Peixiang Zhao" userId="7edc51de-0ae1-42c0-bae2-7f1679fa739e" providerId="ADAL" clId="{B3A2E4B9-72EA-453D-82D2-F1D537A69605}" dt="2024-08-16T17:46:24.240" v="6043" actId="207"/>
          <ac:spMkLst>
            <pc:docMk/>
            <pc:sldMk cId="1206939591" sldId="403"/>
            <ac:spMk id="47" creationId="{74664396-83D5-DFFF-C353-7025DB814CE7}"/>
          </ac:spMkLst>
        </pc:spChg>
        <pc:spChg chg="add mod">
          <ac:chgData name="Peixiang Zhao" userId="7edc51de-0ae1-42c0-bae2-7f1679fa739e" providerId="ADAL" clId="{B3A2E4B9-72EA-453D-82D2-F1D537A69605}" dt="2024-08-16T17:47:37.514" v="6044"/>
          <ac:spMkLst>
            <pc:docMk/>
            <pc:sldMk cId="1206939591" sldId="403"/>
            <ac:spMk id="48" creationId="{663073D7-3660-89D3-A544-FA8BC7C0B436}"/>
          </ac:spMkLst>
        </pc:spChg>
        <pc:spChg chg="add mod">
          <ac:chgData name="Peixiang Zhao" userId="7edc51de-0ae1-42c0-bae2-7f1679fa739e" providerId="ADAL" clId="{B3A2E4B9-72EA-453D-82D2-F1D537A69605}" dt="2024-08-16T17:47:37.514" v="6044"/>
          <ac:spMkLst>
            <pc:docMk/>
            <pc:sldMk cId="1206939591" sldId="403"/>
            <ac:spMk id="49" creationId="{86CFB0DB-B5EE-8A93-6290-85C3C14D49CE}"/>
          </ac:spMkLst>
        </pc:spChg>
        <pc:spChg chg="add mod">
          <ac:chgData name="Peixiang Zhao" userId="7edc51de-0ae1-42c0-bae2-7f1679fa739e" providerId="ADAL" clId="{B3A2E4B9-72EA-453D-82D2-F1D537A69605}" dt="2024-08-16T17:47:37.514" v="6044"/>
          <ac:spMkLst>
            <pc:docMk/>
            <pc:sldMk cId="1206939591" sldId="403"/>
            <ac:spMk id="50" creationId="{EF4E7692-F6EF-EAE6-894C-FB72243A681E}"/>
          </ac:spMkLst>
        </pc:spChg>
        <pc:spChg chg="add mod">
          <ac:chgData name="Peixiang Zhao" userId="7edc51de-0ae1-42c0-bae2-7f1679fa739e" providerId="ADAL" clId="{B3A2E4B9-72EA-453D-82D2-F1D537A69605}" dt="2024-08-16T17:47:37.514" v="6044"/>
          <ac:spMkLst>
            <pc:docMk/>
            <pc:sldMk cId="1206939591" sldId="403"/>
            <ac:spMk id="51" creationId="{76A60D18-1A20-BDC2-7890-8C3E1E94C33E}"/>
          </ac:spMkLst>
        </pc:spChg>
        <pc:spChg chg="add mod">
          <ac:chgData name="Peixiang Zhao" userId="7edc51de-0ae1-42c0-bae2-7f1679fa739e" providerId="ADAL" clId="{B3A2E4B9-72EA-453D-82D2-F1D537A69605}" dt="2024-08-16T17:47:37.514" v="6044"/>
          <ac:spMkLst>
            <pc:docMk/>
            <pc:sldMk cId="1206939591" sldId="403"/>
            <ac:spMk id="52" creationId="{BFE7BC3B-230A-D264-3C19-589FEF0DAB0D}"/>
          </ac:spMkLst>
        </pc:spChg>
        <pc:spChg chg="add mod">
          <ac:chgData name="Peixiang Zhao" userId="7edc51de-0ae1-42c0-bae2-7f1679fa739e" providerId="ADAL" clId="{B3A2E4B9-72EA-453D-82D2-F1D537A69605}" dt="2024-08-16T17:47:37.514" v="6044"/>
          <ac:spMkLst>
            <pc:docMk/>
            <pc:sldMk cId="1206939591" sldId="403"/>
            <ac:spMk id="53" creationId="{83C1A0BB-7298-22CD-17F8-4E5702EDC84B}"/>
          </ac:spMkLst>
        </pc:spChg>
        <pc:spChg chg="add mod">
          <ac:chgData name="Peixiang Zhao" userId="7edc51de-0ae1-42c0-bae2-7f1679fa739e" providerId="ADAL" clId="{B3A2E4B9-72EA-453D-82D2-F1D537A69605}" dt="2024-08-16T17:47:37.514" v="6044"/>
          <ac:spMkLst>
            <pc:docMk/>
            <pc:sldMk cId="1206939591" sldId="403"/>
            <ac:spMk id="54" creationId="{C3FBE151-4AC3-79CE-F649-8B932C035154}"/>
          </ac:spMkLst>
        </pc:spChg>
        <pc:grpChg chg="del">
          <ac:chgData name="Peixiang Zhao" userId="7edc51de-0ae1-42c0-bae2-7f1679fa739e" providerId="ADAL" clId="{B3A2E4B9-72EA-453D-82D2-F1D537A69605}" dt="2024-08-16T17:46:02.988" v="6041" actId="478"/>
          <ac:grpSpMkLst>
            <pc:docMk/>
            <pc:sldMk cId="1206939591" sldId="403"/>
            <ac:grpSpMk id="12" creationId="{9237F143-150E-96B7-23D0-28C1121C5997}"/>
          </ac:grpSpMkLst>
        </pc:grpChg>
        <pc:grpChg chg="del">
          <ac:chgData name="Peixiang Zhao" userId="7edc51de-0ae1-42c0-bae2-7f1679fa739e" providerId="ADAL" clId="{B3A2E4B9-72EA-453D-82D2-F1D537A69605}" dt="2024-08-16T17:46:02.988" v="6041" actId="478"/>
          <ac:grpSpMkLst>
            <pc:docMk/>
            <pc:sldMk cId="1206939591" sldId="403"/>
            <ac:grpSpMk id="16" creationId="{B60CC5B2-2098-D8D3-B836-CDBC074ACB17}"/>
          </ac:grpSpMkLst>
        </pc:grpChg>
        <pc:grpChg chg="del">
          <ac:chgData name="Peixiang Zhao" userId="7edc51de-0ae1-42c0-bae2-7f1679fa739e" providerId="ADAL" clId="{B3A2E4B9-72EA-453D-82D2-F1D537A69605}" dt="2024-08-16T17:46:02.988" v="6041" actId="478"/>
          <ac:grpSpMkLst>
            <pc:docMk/>
            <pc:sldMk cId="1206939591" sldId="403"/>
            <ac:grpSpMk id="20" creationId="{AEF287BD-ECAB-1123-0ECA-2419EA5DC1DA}"/>
          </ac:grpSpMkLst>
        </pc:grpChg>
        <pc:grpChg chg="del">
          <ac:chgData name="Peixiang Zhao" userId="7edc51de-0ae1-42c0-bae2-7f1679fa739e" providerId="ADAL" clId="{B3A2E4B9-72EA-453D-82D2-F1D537A69605}" dt="2024-08-16T17:46:02.988" v="6041" actId="478"/>
          <ac:grpSpMkLst>
            <pc:docMk/>
            <pc:sldMk cId="1206939591" sldId="403"/>
            <ac:grpSpMk id="25" creationId="{6855ED89-DFA7-A56F-5EA9-733DB8F25441}"/>
          </ac:grpSpMkLst>
        </pc:grpChg>
        <pc:grpChg chg="del">
          <ac:chgData name="Peixiang Zhao" userId="7edc51de-0ae1-42c0-bae2-7f1679fa739e" providerId="ADAL" clId="{B3A2E4B9-72EA-453D-82D2-F1D537A69605}" dt="2024-08-16T17:46:02.988" v="6041" actId="478"/>
          <ac:grpSpMkLst>
            <pc:docMk/>
            <pc:sldMk cId="1206939591" sldId="403"/>
            <ac:grpSpMk id="29" creationId="{DFC94345-68AD-8C0A-A77E-A582599E60B0}"/>
          </ac:grpSpMkLst>
        </pc:grpChg>
        <pc:grpChg chg="del">
          <ac:chgData name="Peixiang Zhao" userId="7edc51de-0ae1-42c0-bae2-7f1679fa739e" providerId="ADAL" clId="{B3A2E4B9-72EA-453D-82D2-F1D537A69605}" dt="2024-08-16T17:46:02.988" v="6041" actId="478"/>
          <ac:grpSpMkLst>
            <pc:docMk/>
            <pc:sldMk cId="1206939591" sldId="403"/>
            <ac:grpSpMk id="39" creationId="{4FFBF393-A616-B816-0C2B-D002DF614F92}"/>
          </ac:grpSpMkLst>
        </pc:grpChg>
      </pc:sldChg>
      <pc:sldChg chg="addSp delSp modSp add mod delAnim">
        <pc:chgData name="Peixiang Zhao" userId="7edc51de-0ae1-42c0-bae2-7f1679fa739e" providerId="ADAL" clId="{B3A2E4B9-72EA-453D-82D2-F1D537A69605}" dt="2024-08-16T17:52:37.674" v="6083" actId="207"/>
        <pc:sldMkLst>
          <pc:docMk/>
          <pc:sldMk cId="3875183031" sldId="404"/>
        </pc:sldMkLst>
        <pc:spChg chg="mod">
          <ac:chgData name="Peixiang Zhao" userId="7edc51de-0ae1-42c0-bae2-7f1679fa739e" providerId="ADAL" clId="{B3A2E4B9-72EA-453D-82D2-F1D537A69605}" dt="2024-08-16T17:47:48.017" v="6050" actId="20577"/>
          <ac:spMkLst>
            <pc:docMk/>
            <pc:sldMk cId="3875183031" sldId="404"/>
            <ac:spMk id="2" creationId="{F10A3176-67F2-27F0-4B2B-22C59A09C92A}"/>
          </ac:spMkLst>
        </pc:spChg>
        <pc:spChg chg="del">
          <ac:chgData name="Peixiang Zhao" userId="7edc51de-0ae1-42c0-bae2-7f1679fa739e" providerId="ADAL" clId="{B3A2E4B9-72EA-453D-82D2-F1D537A69605}" dt="2024-08-16T17:47:55.956" v="6051" actId="478"/>
          <ac:spMkLst>
            <pc:docMk/>
            <pc:sldMk cId="3875183031" sldId="404"/>
            <ac:spMk id="3" creationId="{5FAD4538-0F9F-09AB-2E8A-973F52C00F43}"/>
          </ac:spMkLst>
        </pc:spChg>
        <pc:spChg chg="del">
          <ac:chgData name="Peixiang Zhao" userId="7edc51de-0ae1-42c0-bae2-7f1679fa739e" providerId="ADAL" clId="{B3A2E4B9-72EA-453D-82D2-F1D537A69605}" dt="2024-08-16T17:47:55.956" v="6051" actId="478"/>
          <ac:spMkLst>
            <pc:docMk/>
            <pc:sldMk cId="3875183031" sldId="404"/>
            <ac:spMk id="5" creationId="{8D1C866C-A4C5-442D-3165-6D021C9A1389}"/>
          </ac:spMkLst>
        </pc:spChg>
        <pc:spChg chg="add mod">
          <ac:chgData name="Peixiang Zhao" userId="7edc51de-0ae1-42c0-bae2-7f1679fa739e" providerId="ADAL" clId="{B3A2E4B9-72EA-453D-82D2-F1D537A69605}" dt="2024-08-16T17:48:32.329" v="6064" actId="255"/>
          <ac:spMkLst>
            <pc:docMk/>
            <pc:sldMk cId="3875183031" sldId="404"/>
            <ac:spMk id="6" creationId="{E913C3FD-1108-E267-8DD6-9B892F62F868}"/>
          </ac:spMkLst>
        </pc:spChg>
        <pc:spChg chg="del">
          <ac:chgData name="Peixiang Zhao" userId="7edc51de-0ae1-42c0-bae2-7f1679fa739e" providerId="ADAL" clId="{B3A2E4B9-72EA-453D-82D2-F1D537A69605}" dt="2024-08-16T17:47:55.956" v="6051" actId="478"/>
          <ac:spMkLst>
            <pc:docMk/>
            <pc:sldMk cId="3875183031" sldId="404"/>
            <ac:spMk id="38" creationId="{F5D5D89B-5D35-9D81-46BD-06D6C3B439F6}"/>
          </ac:spMkLst>
        </pc:spChg>
        <pc:spChg chg="del">
          <ac:chgData name="Peixiang Zhao" userId="7edc51de-0ae1-42c0-bae2-7f1679fa739e" providerId="ADAL" clId="{B3A2E4B9-72EA-453D-82D2-F1D537A69605}" dt="2024-08-16T17:47:55.956" v="6051" actId="478"/>
          <ac:spMkLst>
            <pc:docMk/>
            <pc:sldMk cId="3875183031" sldId="404"/>
            <ac:spMk id="44" creationId="{8F893D22-900A-45BC-B09F-4E2C8DB1C1F1}"/>
          </ac:spMkLst>
        </pc:spChg>
        <pc:spChg chg="del">
          <ac:chgData name="Peixiang Zhao" userId="7edc51de-0ae1-42c0-bae2-7f1679fa739e" providerId="ADAL" clId="{B3A2E4B9-72EA-453D-82D2-F1D537A69605}" dt="2024-08-16T17:47:55.956" v="6051" actId="478"/>
          <ac:spMkLst>
            <pc:docMk/>
            <pc:sldMk cId="3875183031" sldId="404"/>
            <ac:spMk id="45" creationId="{CA75D651-9C8D-97B6-24EE-D5E183840A1B}"/>
          </ac:spMkLst>
        </pc:spChg>
        <pc:spChg chg="del">
          <ac:chgData name="Peixiang Zhao" userId="7edc51de-0ae1-42c0-bae2-7f1679fa739e" providerId="ADAL" clId="{B3A2E4B9-72EA-453D-82D2-F1D537A69605}" dt="2024-08-16T17:47:55.956" v="6051" actId="478"/>
          <ac:spMkLst>
            <pc:docMk/>
            <pc:sldMk cId="3875183031" sldId="404"/>
            <ac:spMk id="46" creationId="{D5B33E92-6CB1-067D-0CCA-6DC529E33697}"/>
          </ac:spMkLst>
        </pc:spChg>
        <pc:spChg chg="del">
          <ac:chgData name="Peixiang Zhao" userId="7edc51de-0ae1-42c0-bae2-7f1679fa739e" providerId="ADAL" clId="{B3A2E4B9-72EA-453D-82D2-F1D537A69605}" dt="2024-08-16T17:47:55.956" v="6051" actId="478"/>
          <ac:spMkLst>
            <pc:docMk/>
            <pc:sldMk cId="3875183031" sldId="404"/>
            <ac:spMk id="47" creationId="{74664396-83D5-DFFF-C353-7025DB814CE7}"/>
          </ac:spMkLst>
        </pc:spChg>
        <pc:graphicFrameChg chg="add mod modGraphic">
          <ac:chgData name="Peixiang Zhao" userId="7edc51de-0ae1-42c0-bae2-7f1679fa739e" providerId="ADAL" clId="{B3A2E4B9-72EA-453D-82D2-F1D537A69605}" dt="2024-08-16T17:52:37.674" v="6083" actId="207"/>
          <ac:graphicFrameMkLst>
            <pc:docMk/>
            <pc:sldMk cId="3875183031" sldId="404"/>
            <ac:graphicFrameMk id="7" creationId="{0B6AAD70-DE33-0003-1052-090726BDA83C}"/>
          </ac:graphicFrameMkLst>
        </pc:graphicFrameChg>
      </pc:sldChg>
      <pc:sldChg chg="addSp modSp new mod ord modAnim">
        <pc:chgData name="Peixiang Zhao" userId="7edc51de-0ae1-42c0-bae2-7f1679fa739e" providerId="ADAL" clId="{B3A2E4B9-72EA-453D-82D2-F1D537A69605}" dt="2024-08-16T17:54:44.025" v="6103"/>
        <pc:sldMkLst>
          <pc:docMk/>
          <pc:sldMk cId="3059656123" sldId="405"/>
        </pc:sldMkLst>
        <pc:spChg chg="mod">
          <ac:chgData name="Peixiang Zhao" userId="7edc51de-0ae1-42c0-bae2-7f1679fa739e" providerId="ADAL" clId="{B3A2E4B9-72EA-453D-82D2-F1D537A69605}" dt="2024-08-16T17:50:33.763" v="6071" actId="114"/>
          <ac:spMkLst>
            <pc:docMk/>
            <pc:sldMk cId="3059656123" sldId="405"/>
            <ac:spMk id="2" creationId="{F5AFB72B-C0D5-D8D6-4A09-A1DF682827AD}"/>
          </ac:spMkLst>
        </pc:spChg>
        <pc:spChg chg="mod">
          <ac:chgData name="Peixiang Zhao" userId="7edc51de-0ae1-42c0-bae2-7f1679fa739e" providerId="ADAL" clId="{B3A2E4B9-72EA-453D-82D2-F1D537A69605}" dt="2024-08-16T17:50:49.750" v="6075" actId="114"/>
          <ac:spMkLst>
            <pc:docMk/>
            <pc:sldMk cId="3059656123" sldId="405"/>
            <ac:spMk id="3" creationId="{C135CBCE-82C8-3A01-D4AB-6B58C97B0FDA}"/>
          </ac:spMkLst>
        </pc:spChg>
        <pc:spChg chg="add mod">
          <ac:chgData name="Peixiang Zhao" userId="7edc51de-0ae1-42c0-bae2-7f1679fa739e" providerId="ADAL" clId="{B3A2E4B9-72EA-453D-82D2-F1D537A69605}" dt="2024-08-16T17:53:07.634" v="6095" actId="255"/>
          <ac:spMkLst>
            <pc:docMk/>
            <pc:sldMk cId="3059656123" sldId="405"/>
            <ac:spMk id="6" creationId="{070D51E6-B7BC-B40B-BABF-23645CA65301}"/>
          </ac:spMkLst>
        </pc:spChg>
        <pc:spChg chg="add mod">
          <ac:chgData name="Peixiang Zhao" userId="7edc51de-0ae1-42c0-bae2-7f1679fa739e" providerId="ADAL" clId="{B3A2E4B9-72EA-453D-82D2-F1D537A69605}" dt="2024-08-16T17:54:14.004" v="6102" actId="14100"/>
          <ac:spMkLst>
            <pc:docMk/>
            <pc:sldMk cId="3059656123" sldId="405"/>
            <ac:spMk id="7" creationId="{CDDC46EB-6C9E-8FAB-997B-8277C1123D84}"/>
          </ac:spMkLst>
        </pc:spChg>
        <pc:spChg chg="add mod">
          <ac:chgData name="Peixiang Zhao" userId="7edc51de-0ae1-42c0-bae2-7f1679fa739e" providerId="ADAL" clId="{B3A2E4B9-72EA-453D-82D2-F1D537A69605}" dt="2024-08-16T17:54:06.628" v="6100" actId="14100"/>
          <ac:spMkLst>
            <pc:docMk/>
            <pc:sldMk cId="3059656123" sldId="405"/>
            <ac:spMk id="8" creationId="{61294D42-1261-1B47-F655-B18E92E4E1B7}"/>
          </ac:spMkLst>
        </pc:spChg>
        <pc:spChg chg="add mod">
          <ac:chgData name="Peixiang Zhao" userId="7edc51de-0ae1-42c0-bae2-7f1679fa739e" providerId="ADAL" clId="{B3A2E4B9-72EA-453D-82D2-F1D537A69605}" dt="2024-08-16T17:53:19.168" v="6096"/>
          <ac:spMkLst>
            <pc:docMk/>
            <pc:sldMk cId="3059656123" sldId="405"/>
            <ac:spMk id="9" creationId="{896D16AC-6566-D578-CAE2-34CD218AA2E8}"/>
          </ac:spMkLst>
        </pc:spChg>
        <pc:spChg chg="add mod">
          <ac:chgData name="Peixiang Zhao" userId="7edc51de-0ae1-42c0-bae2-7f1679fa739e" providerId="ADAL" clId="{B3A2E4B9-72EA-453D-82D2-F1D537A69605}" dt="2024-08-16T17:53:19.168" v="6096"/>
          <ac:spMkLst>
            <pc:docMk/>
            <pc:sldMk cId="3059656123" sldId="405"/>
            <ac:spMk id="10" creationId="{3888758F-14EA-A2B1-BA51-CACB15FEFFFB}"/>
          </ac:spMkLst>
        </pc:spChg>
        <pc:spChg chg="add mod">
          <ac:chgData name="Peixiang Zhao" userId="7edc51de-0ae1-42c0-bae2-7f1679fa739e" providerId="ADAL" clId="{B3A2E4B9-72EA-453D-82D2-F1D537A69605}" dt="2024-08-16T17:53:26.344" v="6098"/>
          <ac:spMkLst>
            <pc:docMk/>
            <pc:sldMk cId="3059656123" sldId="405"/>
            <ac:spMk id="11" creationId="{75172036-2C1F-D3AE-5BD0-DF8E4C1B6A3F}"/>
          </ac:spMkLst>
        </pc:spChg>
        <pc:spChg chg="add mod">
          <ac:chgData name="Peixiang Zhao" userId="7edc51de-0ae1-42c0-bae2-7f1679fa739e" providerId="ADAL" clId="{B3A2E4B9-72EA-453D-82D2-F1D537A69605}" dt="2024-08-16T17:53:26.344" v="6098"/>
          <ac:spMkLst>
            <pc:docMk/>
            <pc:sldMk cId="3059656123" sldId="405"/>
            <ac:spMk id="12" creationId="{9DFF3297-0629-2A3F-D3AA-44EC6A8F34F0}"/>
          </ac:spMkLst>
        </pc:spChg>
        <pc:spChg chg="add mod">
          <ac:chgData name="Peixiang Zhao" userId="7edc51de-0ae1-42c0-bae2-7f1679fa739e" providerId="ADAL" clId="{B3A2E4B9-72EA-453D-82D2-F1D537A69605}" dt="2024-08-16T17:54:44.025" v="6103"/>
          <ac:spMkLst>
            <pc:docMk/>
            <pc:sldMk cId="3059656123" sldId="405"/>
            <ac:spMk id="13" creationId="{63993DB6-44A8-113E-A937-8FA53C775AA6}"/>
          </ac:spMkLst>
        </pc:spChg>
        <pc:spChg chg="add mod">
          <ac:chgData name="Peixiang Zhao" userId="7edc51de-0ae1-42c0-bae2-7f1679fa739e" providerId="ADAL" clId="{B3A2E4B9-72EA-453D-82D2-F1D537A69605}" dt="2024-08-16T17:54:44.025" v="6103"/>
          <ac:spMkLst>
            <pc:docMk/>
            <pc:sldMk cId="3059656123" sldId="405"/>
            <ac:spMk id="14" creationId="{7F290419-29F5-ED85-9606-30C9A0F6B9E2}"/>
          </ac:spMkLst>
        </pc:spChg>
        <pc:picChg chg="add mod">
          <ac:chgData name="Peixiang Zhao" userId="7edc51de-0ae1-42c0-bae2-7f1679fa739e" providerId="ADAL" clId="{B3A2E4B9-72EA-453D-82D2-F1D537A69605}" dt="2024-08-16T17:51:04.784" v="6076"/>
          <ac:picMkLst>
            <pc:docMk/>
            <pc:sldMk cId="3059656123" sldId="405"/>
            <ac:picMk id="5" creationId="{87465224-C75C-0C0F-FA4F-179715BD5917}"/>
          </ac:picMkLst>
        </pc:picChg>
      </pc:sldChg>
      <pc:sldChg chg="addSp delSp modSp add mod delAnim modAnim">
        <pc:chgData name="Peixiang Zhao" userId="7edc51de-0ae1-42c0-bae2-7f1679fa739e" providerId="ADAL" clId="{B3A2E4B9-72EA-453D-82D2-F1D537A69605}" dt="2024-08-16T20:20:38.476" v="6235" actId="14100"/>
        <pc:sldMkLst>
          <pc:docMk/>
          <pc:sldMk cId="2530921382" sldId="406"/>
        </pc:sldMkLst>
        <pc:spChg chg="mod">
          <ac:chgData name="Peixiang Zhao" userId="7edc51de-0ae1-42c0-bae2-7f1679fa739e" providerId="ADAL" clId="{B3A2E4B9-72EA-453D-82D2-F1D537A69605}" dt="2024-08-16T17:55:16.272" v="6117" actId="20577"/>
          <ac:spMkLst>
            <pc:docMk/>
            <pc:sldMk cId="2530921382" sldId="406"/>
            <ac:spMk id="2" creationId="{F5AFB72B-C0D5-D8D6-4A09-A1DF682827AD}"/>
          </ac:spMkLst>
        </pc:spChg>
        <pc:spChg chg="mod">
          <ac:chgData name="Peixiang Zhao" userId="7edc51de-0ae1-42c0-bae2-7f1679fa739e" providerId="ADAL" clId="{B3A2E4B9-72EA-453D-82D2-F1D537A69605}" dt="2024-08-16T20:20:00.455" v="6229" actId="6549"/>
          <ac:spMkLst>
            <pc:docMk/>
            <pc:sldMk cId="2530921382" sldId="406"/>
            <ac:spMk id="3" creationId="{C135CBCE-82C8-3A01-D4AB-6B58C97B0FDA}"/>
          </ac:spMkLst>
        </pc:spChg>
        <pc:spChg chg="add mod ord">
          <ac:chgData name="Peixiang Zhao" userId="7edc51de-0ae1-42c0-bae2-7f1679fa739e" providerId="ADAL" clId="{B3A2E4B9-72EA-453D-82D2-F1D537A69605}" dt="2024-08-16T20:20:38.476" v="6235" actId="14100"/>
          <ac:spMkLst>
            <pc:docMk/>
            <pc:sldMk cId="2530921382" sldId="406"/>
            <ac:spMk id="5" creationId="{857E605C-C809-C3E3-4D4A-DED8384170DD}"/>
          </ac:spMkLst>
        </pc:spChg>
        <pc:spChg chg="del">
          <ac:chgData name="Peixiang Zhao" userId="7edc51de-0ae1-42c0-bae2-7f1679fa739e" providerId="ADAL" clId="{B3A2E4B9-72EA-453D-82D2-F1D537A69605}" dt="2024-08-16T17:54:59.010" v="6106" actId="478"/>
          <ac:spMkLst>
            <pc:docMk/>
            <pc:sldMk cId="2530921382" sldId="406"/>
            <ac:spMk id="6" creationId="{070D51E6-B7BC-B40B-BABF-23645CA65301}"/>
          </ac:spMkLst>
        </pc:spChg>
        <pc:spChg chg="del">
          <ac:chgData name="Peixiang Zhao" userId="7edc51de-0ae1-42c0-bae2-7f1679fa739e" providerId="ADAL" clId="{B3A2E4B9-72EA-453D-82D2-F1D537A69605}" dt="2024-08-16T17:54:59.010" v="6106" actId="478"/>
          <ac:spMkLst>
            <pc:docMk/>
            <pc:sldMk cId="2530921382" sldId="406"/>
            <ac:spMk id="7" creationId="{CDDC46EB-6C9E-8FAB-997B-8277C1123D84}"/>
          </ac:spMkLst>
        </pc:spChg>
        <pc:spChg chg="del">
          <ac:chgData name="Peixiang Zhao" userId="7edc51de-0ae1-42c0-bae2-7f1679fa739e" providerId="ADAL" clId="{B3A2E4B9-72EA-453D-82D2-F1D537A69605}" dt="2024-08-16T17:54:59.010" v="6106" actId="478"/>
          <ac:spMkLst>
            <pc:docMk/>
            <pc:sldMk cId="2530921382" sldId="406"/>
            <ac:spMk id="8" creationId="{61294D42-1261-1B47-F655-B18E92E4E1B7}"/>
          </ac:spMkLst>
        </pc:spChg>
        <pc:spChg chg="del">
          <ac:chgData name="Peixiang Zhao" userId="7edc51de-0ae1-42c0-bae2-7f1679fa739e" providerId="ADAL" clId="{B3A2E4B9-72EA-453D-82D2-F1D537A69605}" dt="2024-08-16T17:54:59.010" v="6106" actId="478"/>
          <ac:spMkLst>
            <pc:docMk/>
            <pc:sldMk cId="2530921382" sldId="406"/>
            <ac:spMk id="11" creationId="{75172036-2C1F-D3AE-5BD0-DF8E4C1B6A3F}"/>
          </ac:spMkLst>
        </pc:spChg>
        <pc:spChg chg="del">
          <ac:chgData name="Peixiang Zhao" userId="7edc51de-0ae1-42c0-bae2-7f1679fa739e" providerId="ADAL" clId="{B3A2E4B9-72EA-453D-82D2-F1D537A69605}" dt="2024-08-16T17:54:59.010" v="6106" actId="478"/>
          <ac:spMkLst>
            <pc:docMk/>
            <pc:sldMk cId="2530921382" sldId="406"/>
            <ac:spMk id="12" creationId="{9DFF3297-0629-2A3F-D3AA-44EC6A8F34F0}"/>
          </ac:spMkLst>
        </pc:spChg>
        <pc:picChg chg="del">
          <ac:chgData name="Peixiang Zhao" userId="7edc51de-0ae1-42c0-bae2-7f1679fa739e" providerId="ADAL" clId="{B3A2E4B9-72EA-453D-82D2-F1D537A69605}" dt="2024-08-16T17:54:51.577" v="6105" actId="478"/>
          <ac:picMkLst>
            <pc:docMk/>
            <pc:sldMk cId="2530921382" sldId="406"/>
            <ac:picMk id="5" creationId="{87465224-C75C-0C0F-FA4F-179715BD5917}"/>
          </ac:picMkLst>
        </pc:picChg>
      </pc:sldChg>
    </pc:docChg>
  </pc:docChgLst>
  <pc:docChgLst>
    <pc:chgData name="Peixiang Zhao" userId="7edc51de-0ae1-42c0-bae2-7f1679fa739e" providerId="ADAL" clId="{F87B6FF3-8572-BE4B-AD00-8BD376112287}"/>
    <pc:docChg chg="addSld modSld">
      <pc:chgData name="Peixiang Zhao" userId="7edc51de-0ae1-42c0-bae2-7f1679fa739e" providerId="ADAL" clId="{F87B6FF3-8572-BE4B-AD00-8BD376112287}" dt="2024-08-16T21:38:12.428" v="25" actId="207"/>
      <pc:docMkLst>
        <pc:docMk/>
      </pc:docMkLst>
      <pc:sldChg chg="modSp">
        <pc:chgData name="Peixiang Zhao" userId="7edc51de-0ae1-42c0-bae2-7f1679fa739e" providerId="ADAL" clId="{F87B6FF3-8572-BE4B-AD00-8BD376112287}" dt="2024-08-16T21:33:16.894" v="0" actId="255"/>
        <pc:sldMkLst>
          <pc:docMk/>
          <pc:sldMk cId="2070907910" sldId="401"/>
        </pc:sldMkLst>
        <pc:spChg chg="mod">
          <ac:chgData name="Peixiang Zhao" userId="7edc51de-0ae1-42c0-bae2-7f1679fa739e" providerId="ADAL" clId="{F87B6FF3-8572-BE4B-AD00-8BD376112287}" dt="2024-08-16T21:33:16.894" v="0" actId="255"/>
          <ac:spMkLst>
            <pc:docMk/>
            <pc:sldMk cId="2070907910" sldId="401"/>
            <ac:spMk id="2" creationId="{F10A3176-67F2-27F0-4B2B-22C59A09C92A}"/>
          </ac:spMkLst>
        </pc:spChg>
      </pc:sldChg>
      <pc:sldChg chg="modSp">
        <pc:chgData name="Peixiang Zhao" userId="7edc51de-0ae1-42c0-bae2-7f1679fa739e" providerId="ADAL" clId="{F87B6FF3-8572-BE4B-AD00-8BD376112287}" dt="2024-08-16T21:33:24.743" v="1" actId="255"/>
        <pc:sldMkLst>
          <pc:docMk/>
          <pc:sldMk cId="4118730110" sldId="402"/>
        </pc:sldMkLst>
        <pc:spChg chg="mod">
          <ac:chgData name="Peixiang Zhao" userId="7edc51de-0ae1-42c0-bae2-7f1679fa739e" providerId="ADAL" clId="{F87B6FF3-8572-BE4B-AD00-8BD376112287}" dt="2024-08-16T21:33:24.743" v="1" actId="255"/>
          <ac:spMkLst>
            <pc:docMk/>
            <pc:sldMk cId="4118730110" sldId="402"/>
            <ac:spMk id="2" creationId="{F10A3176-67F2-27F0-4B2B-22C59A09C92A}"/>
          </ac:spMkLst>
        </pc:spChg>
      </pc:sldChg>
      <pc:sldChg chg="modSp new mod">
        <pc:chgData name="Peixiang Zhao" userId="7edc51de-0ae1-42c0-bae2-7f1679fa739e" providerId="ADAL" clId="{F87B6FF3-8572-BE4B-AD00-8BD376112287}" dt="2024-08-16T21:38:12.428" v="25" actId="207"/>
        <pc:sldMkLst>
          <pc:docMk/>
          <pc:sldMk cId="125326775" sldId="407"/>
        </pc:sldMkLst>
        <pc:spChg chg="mod">
          <ac:chgData name="Peixiang Zhao" userId="7edc51de-0ae1-42c0-bae2-7f1679fa739e" providerId="ADAL" clId="{F87B6FF3-8572-BE4B-AD00-8BD376112287}" dt="2024-08-16T21:34:11.974" v="9" actId="20577"/>
          <ac:spMkLst>
            <pc:docMk/>
            <pc:sldMk cId="125326775" sldId="407"/>
            <ac:spMk id="2" creationId="{6073DDEE-E8DC-2E30-1F86-11A1CD36CD27}"/>
          </ac:spMkLst>
        </pc:spChg>
        <pc:spChg chg="mod">
          <ac:chgData name="Peixiang Zhao" userId="7edc51de-0ae1-42c0-bae2-7f1679fa739e" providerId="ADAL" clId="{F87B6FF3-8572-BE4B-AD00-8BD376112287}" dt="2024-08-16T21:38:12.428" v="25" actId="207"/>
          <ac:spMkLst>
            <pc:docMk/>
            <pc:sldMk cId="125326775" sldId="407"/>
            <ac:spMk id="3" creationId="{ADCE0642-4CEF-9926-FE88-CF545E72896F}"/>
          </ac:spMkLst>
        </pc:spChg>
      </pc:sldChg>
    </pc:docChg>
  </pc:docChgLst>
  <pc:docChgLst>
    <pc:chgData name="Peixiang Zhao" userId="7edc51de-0ae1-42c0-bae2-7f1679fa739e" providerId="ADAL" clId="{C6BBC905-BD49-4096-A19E-7682E5F443F4}"/>
    <pc:docChg chg="undo custSel addSld modSld">
      <pc:chgData name="Peixiang Zhao" userId="7edc51de-0ae1-42c0-bae2-7f1679fa739e" providerId="ADAL" clId="{C6BBC905-BD49-4096-A19E-7682E5F443F4}" dt="2024-09-10T03:09:23.033" v="391" actId="113"/>
      <pc:docMkLst>
        <pc:docMk/>
      </pc:docMkLst>
      <pc:sldChg chg="modSp mod">
        <pc:chgData name="Peixiang Zhao" userId="7edc51de-0ae1-42c0-bae2-7f1679fa739e" providerId="ADAL" clId="{C6BBC905-BD49-4096-A19E-7682E5F443F4}" dt="2024-09-09T22:30:25.506" v="17" actId="20577"/>
        <pc:sldMkLst>
          <pc:docMk/>
          <pc:sldMk cId="2114221134" sldId="387"/>
        </pc:sldMkLst>
        <pc:spChg chg="mod">
          <ac:chgData name="Peixiang Zhao" userId="7edc51de-0ae1-42c0-bae2-7f1679fa739e" providerId="ADAL" clId="{C6BBC905-BD49-4096-A19E-7682E5F443F4}" dt="2024-09-09T22:30:25.506" v="17" actId="20577"/>
          <ac:spMkLst>
            <pc:docMk/>
            <pc:sldMk cId="2114221134" sldId="387"/>
            <ac:spMk id="3" creationId="{7E1EDAF8-2642-C760-94BF-EA7DB4F4A3B7}"/>
          </ac:spMkLst>
        </pc:spChg>
      </pc:sldChg>
      <pc:sldChg chg="modSp new mod">
        <pc:chgData name="Peixiang Zhao" userId="7edc51de-0ae1-42c0-bae2-7f1679fa739e" providerId="ADAL" clId="{C6BBC905-BD49-4096-A19E-7682E5F443F4}" dt="2024-09-10T02:43:40.344" v="169" actId="115"/>
        <pc:sldMkLst>
          <pc:docMk/>
          <pc:sldMk cId="349441827" sldId="388"/>
        </pc:sldMkLst>
        <pc:spChg chg="mod">
          <ac:chgData name="Peixiang Zhao" userId="7edc51de-0ae1-42c0-bae2-7f1679fa739e" providerId="ADAL" clId="{C6BBC905-BD49-4096-A19E-7682E5F443F4}" dt="2024-09-09T22:32:00.693" v="46" actId="20577"/>
          <ac:spMkLst>
            <pc:docMk/>
            <pc:sldMk cId="349441827" sldId="388"/>
            <ac:spMk id="2" creationId="{03DC487A-BD6E-9BBC-1028-768C50576A92}"/>
          </ac:spMkLst>
        </pc:spChg>
        <pc:spChg chg="mod">
          <ac:chgData name="Peixiang Zhao" userId="7edc51de-0ae1-42c0-bae2-7f1679fa739e" providerId="ADAL" clId="{C6BBC905-BD49-4096-A19E-7682E5F443F4}" dt="2024-09-10T02:43:40.344" v="169" actId="115"/>
          <ac:spMkLst>
            <pc:docMk/>
            <pc:sldMk cId="349441827" sldId="388"/>
            <ac:spMk id="3" creationId="{3A01D99F-DF07-C2D7-43EC-F64D8DD4E495}"/>
          </ac:spMkLst>
        </pc:spChg>
      </pc:sldChg>
      <pc:sldChg chg="modSp new mod">
        <pc:chgData name="Peixiang Zhao" userId="7edc51de-0ae1-42c0-bae2-7f1679fa739e" providerId="ADAL" clId="{C6BBC905-BD49-4096-A19E-7682E5F443F4}" dt="2024-09-10T02:49:45.046" v="289" actId="207"/>
        <pc:sldMkLst>
          <pc:docMk/>
          <pc:sldMk cId="532404068" sldId="389"/>
        </pc:sldMkLst>
        <pc:spChg chg="mod">
          <ac:chgData name="Peixiang Zhao" userId="7edc51de-0ae1-42c0-bae2-7f1679fa739e" providerId="ADAL" clId="{C6BBC905-BD49-4096-A19E-7682E5F443F4}" dt="2024-09-10T02:44:37.139" v="199" actId="20577"/>
          <ac:spMkLst>
            <pc:docMk/>
            <pc:sldMk cId="532404068" sldId="389"/>
            <ac:spMk id="2" creationId="{C212B8E7-7D97-6851-2420-2484996DE0B8}"/>
          </ac:spMkLst>
        </pc:spChg>
        <pc:spChg chg="mod">
          <ac:chgData name="Peixiang Zhao" userId="7edc51de-0ae1-42c0-bae2-7f1679fa739e" providerId="ADAL" clId="{C6BBC905-BD49-4096-A19E-7682E5F443F4}" dt="2024-09-10T02:49:45.046" v="289" actId="207"/>
          <ac:spMkLst>
            <pc:docMk/>
            <pc:sldMk cId="532404068" sldId="389"/>
            <ac:spMk id="3" creationId="{A96337B8-E9A3-7730-1A68-F7E91C8CAB1F}"/>
          </ac:spMkLst>
        </pc:spChg>
      </pc:sldChg>
      <pc:sldChg chg="modSp new mod">
        <pc:chgData name="Peixiang Zhao" userId="7edc51de-0ae1-42c0-bae2-7f1679fa739e" providerId="ADAL" clId="{C6BBC905-BD49-4096-A19E-7682E5F443F4}" dt="2024-09-10T03:09:23.033" v="391" actId="113"/>
        <pc:sldMkLst>
          <pc:docMk/>
          <pc:sldMk cId="2724611412" sldId="390"/>
        </pc:sldMkLst>
        <pc:spChg chg="mod">
          <ac:chgData name="Peixiang Zhao" userId="7edc51de-0ae1-42c0-bae2-7f1679fa739e" providerId="ADAL" clId="{C6BBC905-BD49-4096-A19E-7682E5F443F4}" dt="2024-09-10T02:57:54.606" v="308" actId="20577"/>
          <ac:spMkLst>
            <pc:docMk/>
            <pc:sldMk cId="2724611412" sldId="390"/>
            <ac:spMk id="2" creationId="{A33C3A2C-73CE-87A1-01DF-E7A06BE2DB48}"/>
          </ac:spMkLst>
        </pc:spChg>
        <pc:spChg chg="mod">
          <ac:chgData name="Peixiang Zhao" userId="7edc51de-0ae1-42c0-bae2-7f1679fa739e" providerId="ADAL" clId="{C6BBC905-BD49-4096-A19E-7682E5F443F4}" dt="2024-09-10T03:09:23.033" v="391" actId="113"/>
          <ac:spMkLst>
            <pc:docMk/>
            <pc:sldMk cId="2724611412" sldId="390"/>
            <ac:spMk id="3" creationId="{28E69A62-005F-823C-FE35-10EC0034CE18}"/>
          </ac:spMkLst>
        </pc:spChg>
      </pc:sldChg>
      <pc:sldChg chg="addSp modSp add mod modAnim">
        <pc:chgData name="Peixiang Zhao" userId="7edc51de-0ae1-42c0-bae2-7f1679fa739e" providerId="ADAL" clId="{C6BBC905-BD49-4096-A19E-7682E5F443F4}" dt="2024-09-10T03:07:45.710" v="381" actId="20577"/>
        <pc:sldMkLst>
          <pc:docMk/>
          <pc:sldMk cId="2178305239" sldId="391"/>
        </pc:sldMkLst>
        <pc:spChg chg="mod">
          <ac:chgData name="Peixiang Zhao" userId="7edc51de-0ae1-42c0-bae2-7f1679fa739e" providerId="ADAL" clId="{C6BBC905-BD49-4096-A19E-7682E5F443F4}" dt="2024-09-10T03:07:45.710" v="381" actId="20577"/>
          <ac:spMkLst>
            <pc:docMk/>
            <pc:sldMk cId="2178305239" sldId="391"/>
            <ac:spMk id="3" creationId="{28E69A62-005F-823C-FE35-10EC0034CE18}"/>
          </ac:spMkLst>
        </pc:spChg>
        <pc:spChg chg="add mod">
          <ac:chgData name="Peixiang Zhao" userId="7edc51de-0ae1-42c0-bae2-7f1679fa739e" providerId="ADAL" clId="{C6BBC905-BD49-4096-A19E-7682E5F443F4}" dt="2024-09-10T03:05:58.869" v="359" actId="207"/>
          <ac:spMkLst>
            <pc:docMk/>
            <pc:sldMk cId="2178305239" sldId="391"/>
            <ac:spMk id="6" creationId="{ECED5349-7610-7392-1189-CDB9680F8027}"/>
          </ac:spMkLst>
        </pc:spChg>
        <pc:spChg chg="add mod">
          <ac:chgData name="Peixiang Zhao" userId="7edc51de-0ae1-42c0-bae2-7f1679fa739e" providerId="ADAL" clId="{C6BBC905-BD49-4096-A19E-7682E5F443F4}" dt="2024-09-10T03:05:58.869" v="359" actId="207"/>
          <ac:spMkLst>
            <pc:docMk/>
            <pc:sldMk cId="2178305239" sldId="391"/>
            <ac:spMk id="7" creationId="{A025BD34-22BD-1537-11B3-0BACB769FDF9}"/>
          </ac:spMkLst>
        </pc:spChg>
        <pc:spChg chg="add mod">
          <ac:chgData name="Peixiang Zhao" userId="7edc51de-0ae1-42c0-bae2-7f1679fa739e" providerId="ADAL" clId="{C6BBC905-BD49-4096-A19E-7682E5F443F4}" dt="2024-09-10T03:05:58.869" v="359" actId="207"/>
          <ac:spMkLst>
            <pc:docMk/>
            <pc:sldMk cId="2178305239" sldId="391"/>
            <ac:spMk id="8" creationId="{FFCC5CD1-4833-BC59-B77F-FE35336068CC}"/>
          </ac:spMkLst>
        </pc:spChg>
        <pc:graphicFrameChg chg="add mod">
          <ac:chgData name="Peixiang Zhao" userId="7edc51de-0ae1-42c0-bae2-7f1679fa739e" providerId="ADAL" clId="{C6BBC905-BD49-4096-A19E-7682E5F443F4}" dt="2024-09-10T03:05:29.975" v="353" actId="1076"/>
          <ac:graphicFrameMkLst>
            <pc:docMk/>
            <pc:sldMk cId="2178305239" sldId="391"/>
            <ac:graphicFrameMk id="5" creationId="{C3245975-C6E9-7D3B-61E1-B2A862BBFA73}"/>
          </ac:graphicFrameMkLst>
        </pc:graphicFrameChg>
      </pc:sldChg>
    </pc:docChg>
  </pc:docChgLst>
  <pc:docChgLst>
    <pc:chgData name="Peixiang Zhao" userId="7edc51de-0ae1-42c0-bae2-7f1679fa739e" providerId="ADAL" clId="{80DE3360-542B-A542-A42B-1B053BDD5C8F}"/>
    <pc:docChg chg="undo custSel addSld delSld modSld">
      <pc:chgData name="Peixiang Zhao" userId="7edc51de-0ae1-42c0-bae2-7f1679fa739e" providerId="ADAL" clId="{80DE3360-542B-A542-A42B-1B053BDD5C8F}" dt="2024-09-03T11:25:10.957" v="2168" actId="207"/>
      <pc:docMkLst>
        <pc:docMk/>
      </pc:docMkLst>
      <pc:sldChg chg="modSp mod">
        <pc:chgData name="Peixiang Zhao" userId="7edc51de-0ae1-42c0-bae2-7f1679fa739e" providerId="ADAL" clId="{80DE3360-542B-A542-A42B-1B053BDD5C8F}" dt="2024-08-24T23:36:36.514" v="11" actId="20577"/>
        <pc:sldMkLst>
          <pc:docMk/>
          <pc:sldMk cId="3655890674" sldId="331"/>
        </pc:sldMkLst>
        <pc:spChg chg="mod">
          <ac:chgData name="Peixiang Zhao" userId="7edc51de-0ae1-42c0-bae2-7f1679fa739e" providerId="ADAL" clId="{80DE3360-542B-A542-A42B-1B053BDD5C8F}" dt="2024-08-24T23:36:36.514" v="11" actId="20577"/>
          <ac:spMkLst>
            <pc:docMk/>
            <pc:sldMk cId="3655890674" sldId="331"/>
            <ac:spMk id="4" creationId="{784B99D3-D0C3-F1CD-896F-8AABFAB2055A}"/>
          </ac:spMkLst>
        </pc:spChg>
      </pc:sldChg>
      <pc:sldChg chg="addSp delSp modSp mod">
        <pc:chgData name="Peixiang Zhao" userId="7edc51de-0ae1-42c0-bae2-7f1679fa739e" providerId="ADAL" clId="{80DE3360-542B-A542-A42B-1B053BDD5C8F}" dt="2024-08-25T16:34:34.254" v="319" actId="14100"/>
        <pc:sldMkLst>
          <pc:docMk/>
          <pc:sldMk cId="3912695255" sldId="349"/>
        </pc:sldMkLst>
        <pc:spChg chg="mod">
          <ac:chgData name="Peixiang Zhao" userId="7edc51de-0ae1-42c0-bae2-7f1679fa739e" providerId="ADAL" clId="{80DE3360-542B-A542-A42B-1B053BDD5C8F}" dt="2024-08-25T16:31:11.339" v="258" actId="20577"/>
          <ac:spMkLst>
            <pc:docMk/>
            <pc:sldMk cId="3912695255" sldId="349"/>
            <ac:spMk id="2" creationId="{BF71397D-1759-122C-1973-33C37F4947F1}"/>
          </ac:spMkLst>
        </pc:spChg>
        <pc:spChg chg="del">
          <ac:chgData name="Peixiang Zhao" userId="7edc51de-0ae1-42c0-bae2-7f1679fa739e" providerId="ADAL" clId="{80DE3360-542B-A542-A42B-1B053BDD5C8F}" dt="2024-08-25T16:31:14.943" v="259" actId="478"/>
          <ac:spMkLst>
            <pc:docMk/>
            <pc:sldMk cId="3912695255" sldId="349"/>
            <ac:spMk id="3" creationId="{4A5A8B2E-3E21-4A61-156E-EF6FB4B5948F}"/>
          </ac:spMkLst>
        </pc:spChg>
        <pc:spChg chg="add del mod">
          <ac:chgData name="Peixiang Zhao" userId="7edc51de-0ae1-42c0-bae2-7f1679fa739e" providerId="ADAL" clId="{80DE3360-542B-A542-A42B-1B053BDD5C8F}" dt="2024-08-25T16:31:17.599" v="260" actId="478"/>
          <ac:spMkLst>
            <pc:docMk/>
            <pc:sldMk cId="3912695255" sldId="349"/>
            <ac:spMk id="5" creationId="{B0471E4F-3D3C-3E6F-2019-21174251EB79}"/>
          </ac:spMkLst>
        </pc:spChg>
        <pc:spChg chg="add mod">
          <ac:chgData name="Peixiang Zhao" userId="7edc51de-0ae1-42c0-bae2-7f1679fa739e" providerId="ADAL" clId="{80DE3360-542B-A542-A42B-1B053BDD5C8F}" dt="2024-08-25T16:31:28.858" v="263" actId="1036"/>
          <ac:spMkLst>
            <pc:docMk/>
            <pc:sldMk cId="3912695255" sldId="349"/>
            <ac:spMk id="6" creationId="{997FD128-36B7-AC91-6CCC-9049AD91CA9C}"/>
          </ac:spMkLst>
        </pc:spChg>
        <pc:spChg chg="add mod">
          <ac:chgData name="Peixiang Zhao" userId="7edc51de-0ae1-42c0-bae2-7f1679fa739e" providerId="ADAL" clId="{80DE3360-542B-A542-A42B-1B053BDD5C8F}" dt="2024-08-25T16:31:28.858" v="263" actId="1036"/>
          <ac:spMkLst>
            <pc:docMk/>
            <pc:sldMk cId="3912695255" sldId="349"/>
            <ac:spMk id="7" creationId="{3C3A46F1-1B91-A679-2CE3-BCAA5445A8FB}"/>
          </ac:spMkLst>
        </pc:spChg>
        <pc:spChg chg="add mod">
          <ac:chgData name="Peixiang Zhao" userId="7edc51de-0ae1-42c0-bae2-7f1679fa739e" providerId="ADAL" clId="{80DE3360-542B-A542-A42B-1B053BDD5C8F}" dt="2024-08-25T16:34:34.254" v="319" actId="14100"/>
          <ac:spMkLst>
            <pc:docMk/>
            <pc:sldMk cId="3912695255" sldId="349"/>
            <ac:spMk id="8" creationId="{F0608ADE-D612-ABD0-9D59-8B17661415D6}"/>
          </ac:spMkLst>
        </pc:spChg>
        <pc:spChg chg="add mod">
          <ac:chgData name="Peixiang Zhao" userId="7edc51de-0ae1-42c0-bae2-7f1679fa739e" providerId="ADAL" clId="{80DE3360-542B-A542-A42B-1B053BDD5C8F}" dt="2024-08-25T16:31:28.858" v="263" actId="1036"/>
          <ac:spMkLst>
            <pc:docMk/>
            <pc:sldMk cId="3912695255" sldId="349"/>
            <ac:spMk id="9" creationId="{7EE7CBD6-6B57-6157-6806-5339CE02DABB}"/>
          </ac:spMkLst>
        </pc:spChg>
        <pc:spChg chg="add mod">
          <ac:chgData name="Peixiang Zhao" userId="7edc51de-0ae1-42c0-bae2-7f1679fa739e" providerId="ADAL" clId="{80DE3360-542B-A542-A42B-1B053BDD5C8F}" dt="2024-08-25T16:31:28.858" v="263" actId="1036"/>
          <ac:spMkLst>
            <pc:docMk/>
            <pc:sldMk cId="3912695255" sldId="349"/>
            <ac:spMk id="10" creationId="{3FFEA503-6530-AD30-0D64-F17B2C225645}"/>
          </ac:spMkLst>
        </pc:spChg>
        <pc:spChg chg="add mod">
          <ac:chgData name="Peixiang Zhao" userId="7edc51de-0ae1-42c0-bae2-7f1679fa739e" providerId="ADAL" clId="{80DE3360-542B-A542-A42B-1B053BDD5C8F}" dt="2024-08-25T16:31:28.858" v="263" actId="1036"/>
          <ac:spMkLst>
            <pc:docMk/>
            <pc:sldMk cId="3912695255" sldId="349"/>
            <ac:spMk id="11" creationId="{08C2B97F-8B31-68BD-44BD-86B9917B71E1}"/>
          </ac:spMkLst>
        </pc:spChg>
        <pc:spChg chg="add mod">
          <ac:chgData name="Peixiang Zhao" userId="7edc51de-0ae1-42c0-bae2-7f1679fa739e" providerId="ADAL" clId="{80DE3360-542B-A542-A42B-1B053BDD5C8F}" dt="2024-08-25T16:34:07.326" v="314" actId="207"/>
          <ac:spMkLst>
            <pc:docMk/>
            <pc:sldMk cId="3912695255" sldId="349"/>
            <ac:spMk id="12" creationId="{0E068818-351C-ADC0-4365-904B82764B6D}"/>
          </ac:spMkLst>
        </pc:spChg>
        <pc:spChg chg="add mod">
          <ac:chgData name="Peixiang Zhao" userId="7edc51de-0ae1-42c0-bae2-7f1679fa739e" providerId="ADAL" clId="{80DE3360-542B-A542-A42B-1B053BDD5C8F}" dt="2024-08-25T16:33:35.264" v="303" actId="1037"/>
          <ac:spMkLst>
            <pc:docMk/>
            <pc:sldMk cId="3912695255" sldId="349"/>
            <ac:spMk id="13" creationId="{FA54B93B-70D1-BA82-9C3F-4F4EB3F35C7E}"/>
          </ac:spMkLst>
        </pc:spChg>
        <pc:spChg chg="add mod">
          <ac:chgData name="Peixiang Zhao" userId="7edc51de-0ae1-42c0-bae2-7f1679fa739e" providerId="ADAL" clId="{80DE3360-542B-A542-A42B-1B053BDD5C8F}" dt="2024-08-25T16:32:57.417" v="290" actId="207"/>
          <ac:spMkLst>
            <pc:docMk/>
            <pc:sldMk cId="3912695255" sldId="349"/>
            <ac:spMk id="14" creationId="{A0624B62-9046-86A4-02AE-2085AA5C47FA}"/>
          </ac:spMkLst>
        </pc:spChg>
        <pc:spChg chg="add mod">
          <ac:chgData name="Peixiang Zhao" userId="7edc51de-0ae1-42c0-bae2-7f1679fa739e" providerId="ADAL" clId="{80DE3360-542B-A542-A42B-1B053BDD5C8F}" dt="2024-08-25T16:31:28.858" v="263" actId="1036"/>
          <ac:spMkLst>
            <pc:docMk/>
            <pc:sldMk cId="3912695255" sldId="349"/>
            <ac:spMk id="15" creationId="{A4FF92EC-97A3-D714-4ECD-455816D0076B}"/>
          </ac:spMkLst>
        </pc:spChg>
        <pc:spChg chg="add mod">
          <ac:chgData name="Peixiang Zhao" userId="7edc51de-0ae1-42c0-bae2-7f1679fa739e" providerId="ADAL" clId="{80DE3360-542B-A542-A42B-1B053BDD5C8F}" dt="2024-08-25T16:32:57.417" v="290" actId="207"/>
          <ac:spMkLst>
            <pc:docMk/>
            <pc:sldMk cId="3912695255" sldId="349"/>
            <ac:spMk id="16" creationId="{24F8FD13-8E08-3552-1428-6D2D7A850EB2}"/>
          </ac:spMkLst>
        </pc:spChg>
        <pc:spChg chg="add mod">
          <ac:chgData name="Peixiang Zhao" userId="7edc51de-0ae1-42c0-bae2-7f1679fa739e" providerId="ADAL" clId="{80DE3360-542B-A542-A42B-1B053BDD5C8F}" dt="2024-08-25T16:31:28.858" v="263" actId="1036"/>
          <ac:spMkLst>
            <pc:docMk/>
            <pc:sldMk cId="3912695255" sldId="349"/>
            <ac:spMk id="17" creationId="{2811E42A-AE4F-7F1E-9130-CFE8992689AD}"/>
          </ac:spMkLst>
        </pc:spChg>
        <pc:spChg chg="add mod">
          <ac:chgData name="Peixiang Zhao" userId="7edc51de-0ae1-42c0-bae2-7f1679fa739e" providerId="ADAL" clId="{80DE3360-542B-A542-A42B-1B053BDD5C8F}" dt="2024-08-25T16:34:23.735" v="317" actId="1076"/>
          <ac:spMkLst>
            <pc:docMk/>
            <pc:sldMk cId="3912695255" sldId="349"/>
            <ac:spMk id="18" creationId="{D8AF4EA2-891B-C685-FF10-2B5C0DE0A476}"/>
          </ac:spMkLst>
        </pc:spChg>
        <pc:spChg chg="add mod">
          <ac:chgData name="Peixiang Zhao" userId="7edc51de-0ae1-42c0-bae2-7f1679fa739e" providerId="ADAL" clId="{80DE3360-542B-A542-A42B-1B053BDD5C8F}" dt="2024-08-25T16:34:29.970" v="318" actId="14100"/>
          <ac:spMkLst>
            <pc:docMk/>
            <pc:sldMk cId="3912695255" sldId="349"/>
            <ac:spMk id="19" creationId="{3212BE2D-8420-500F-2045-089EA9E4C6D7}"/>
          </ac:spMkLst>
        </pc:spChg>
        <pc:spChg chg="add mod">
          <ac:chgData name="Peixiang Zhao" userId="7edc51de-0ae1-42c0-bae2-7f1679fa739e" providerId="ADAL" clId="{80DE3360-542B-A542-A42B-1B053BDD5C8F}" dt="2024-08-25T16:32:57.417" v="290" actId="207"/>
          <ac:spMkLst>
            <pc:docMk/>
            <pc:sldMk cId="3912695255" sldId="349"/>
            <ac:spMk id="20" creationId="{4D12C87E-0106-C9CB-6BA8-DADCEA814625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1" creationId="{8400C694-BAAF-CC40-42ED-8AD5E08B9BCC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2" creationId="{9E676D58-0ECD-57AE-BE5A-7566BFA6E735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3" creationId="{D6B84774-4C43-496C-9D31-6666B73900EE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4" creationId="{6CE63A7B-884B-1738-B229-91625077DE4A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5" creationId="{883A377E-4DA2-E36C-F39E-2766AF863A0D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6" creationId="{FDDFA7B3-A783-F070-F43C-6128B9704C0E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7" creationId="{44F93352-40CB-2FFF-D125-6A67E2E47BFC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8" creationId="{9B428559-AEDF-5D6E-A7B8-E9C0111B15D7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29" creationId="{3F3607CE-4548-95A4-BA31-48B62E136B48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30" creationId="{419147D9-612C-9A9F-FC2A-5BC3274CE518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31" creationId="{917D5C5C-E5B9-3C7E-678A-966E0E18B860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32" creationId="{8990BF37-3C36-F112-E58F-AA2B7FC3CBCE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33" creationId="{0BEFC71A-6647-ED27-86C7-826B08EFAAC0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34" creationId="{8BFD6E31-0249-E510-2E8C-861B96B8E2CB}"/>
          </ac:spMkLst>
        </pc:spChg>
        <pc:spChg chg="add mod">
          <ac:chgData name="Peixiang Zhao" userId="7edc51de-0ae1-42c0-bae2-7f1679fa739e" providerId="ADAL" clId="{80DE3360-542B-A542-A42B-1B053BDD5C8F}" dt="2024-08-25T16:33:43.044" v="309"/>
          <ac:spMkLst>
            <pc:docMk/>
            <pc:sldMk cId="3912695255" sldId="349"/>
            <ac:spMk id="35" creationId="{6A4C897C-2DE8-82EB-4CEB-5DD0388F7D29}"/>
          </ac:spMkLst>
        </pc:spChg>
        <pc:spChg chg="add mod">
          <ac:chgData name="Peixiang Zhao" userId="7edc51de-0ae1-42c0-bae2-7f1679fa739e" providerId="ADAL" clId="{80DE3360-542B-A542-A42B-1B053BDD5C8F}" dt="2024-08-25T16:33:51.927" v="311" actId="1076"/>
          <ac:spMkLst>
            <pc:docMk/>
            <pc:sldMk cId="3912695255" sldId="349"/>
            <ac:spMk id="36" creationId="{46755219-B290-5D8C-F36B-58A45A75A74B}"/>
          </ac:spMkLst>
        </pc:spChg>
      </pc:sldChg>
      <pc:sldChg chg="modSp mod">
        <pc:chgData name="Peixiang Zhao" userId="7edc51de-0ae1-42c0-bae2-7f1679fa739e" providerId="ADAL" clId="{80DE3360-542B-A542-A42B-1B053BDD5C8F}" dt="2024-08-25T16:40:07.840" v="399" actId="6549"/>
        <pc:sldMkLst>
          <pc:docMk/>
          <pc:sldMk cId="2155373378" sldId="356"/>
        </pc:sldMkLst>
        <pc:spChg chg="mod">
          <ac:chgData name="Peixiang Zhao" userId="7edc51de-0ae1-42c0-bae2-7f1679fa739e" providerId="ADAL" clId="{80DE3360-542B-A542-A42B-1B053BDD5C8F}" dt="2024-08-25T16:36:03.395" v="344" actId="20577"/>
          <ac:spMkLst>
            <pc:docMk/>
            <pc:sldMk cId="2155373378" sldId="356"/>
            <ac:spMk id="2" creationId="{BF71397D-1759-122C-1973-33C37F4947F1}"/>
          </ac:spMkLst>
        </pc:spChg>
        <pc:spChg chg="mod">
          <ac:chgData name="Peixiang Zhao" userId="7edc51de-0ae1-42c0-bae2-7f1679fa739e" providerId="ADAL" clId="{80DE3360-542B-A542-A42B-1B053BDD5C8F}" dt="2024-08-25T16:40:07.840" v="399" actId="6549"/>
          <ac:spMkLst>
            <pc:docMk/>
            <pc:sldMk cId="2155373378" sldId="356"/>
            <ac:spMk id="3" creationId="{4A5A8B2E-3E21-4A61-156E-EF6FB4B5948F}"/>
          </ac:spMkLst>
        </pc:spChg>
      </pc:sldChg>
      <pc:sldChg chg="modSp mod">
        <pc:chgData name="Peixiang Zhao" userId="7edc51de-0ae1-42c0-bae2-7f1679fa739e" providerId="ADAL" clId="{80DE3360-542B-A542-A42B-1B053BDD5C8F}" dt="2024-08-24T23:38:11.160" v="84" actId="207"/>
        <pc:sldMkLst>
          <pc:docMk/>
          <pc:sldMk cId="1645266344" sldId="364"/>
        </pc:sldMkLst>
        <pc:spChg chg="mod">
          <ac:chgData name="Peixiang Zhao" userId="7edc51de-0ae1-42c0-bae2-7f1679fa739e" providerId="ADAL" clId="{80DE3360-542B-A542-A42B-1B053BDD5C8F}" dt="2024-08-24T23:37:25.544" v="24" actId="20577"/>
          <ac:spMkLst>
            <pc:docMk/>
            <pc:sldMk cId="1645266344" sldId="364"/>
            <ac:spMk id="2" creationId="{10AE3387-6CD6-0D5E-6402-54B036D403F3}"/>
          </ac:spMkLst>
        </pc:spChg>
        <pc:spChg chg="mod">
          <ac:chgData name="Peixiang Zhao" userId="7edc51de-0ae1-42c0-bae2-7f1679fa739e" providerId="ADAL" clId="{80DE3360-542B-A542-A42B-1B053BDD5C8F}" dt="2024-08-24T23:37:41.608" v="82" actId="1037"/>
          <ac:spMkLst>
            <pc:docMk/>
            <pc:sldMk cId="1645266344" sldId="364"/>
            <ac:spMk id="9" creationId="{90F78B62-DF59-7E0C-9F86-D0A1BBB14BBF}"/>
          </ac:spMkLst>
        </pc:spChg>
        <pc:graphicFrameChg chg="modGraphic">
          <ac:chgData name="Peixiang Zhao" userId="7edc51de-0ae1-42c0-bae2-7f1679fa739e" providerId="ADAL" clId="{80DE3360-542B-A542-A42B-1B053BDD5C8F}" dt="2024-08-24T23:38:11.160" v="84" actId="207"/>
          <ac:graphicFrameMkLst>
            <pc:docMk/>
            <pc:sldMk cId="1645266344" sldId="364"/>
            <ac:graphicFrameMk id="8" creationId="{9921DC89-FFF4-F44E-47C8-E9DF438F859D}"/>
          </ac:graphicFrameMkLst>
        </pc:graphicFrameChg>
      </pc:sldChg>
      <pc:sldChg chg="del">
        <pc:chgData name="Peixiang Zhao" userId="7edc51de-0ae1-42c0-bae2-7f1679fa739e" providerId="ADAL" clId="{80DE3360-542B-A542-A42B-1B053BDD5C8F}" dt="2024-08-24T23:39:05.169" v="85" actId="2696"/>
        <pc:sldMkLst>
          <pc:docMk/>
          <pc:sldMk cId="2110618464" sldId="365"/>
        </pc:sldMkLst>
      </pc:sldChg>
      <pc:sldChg chg="modSp mod">
        <pc:chgData name="Peixiang Zhao" userId="7edc51de-0ae1-42c0-bae2-7f1679fa739e" providerId="ADAL" clId="{80DE3360-542B-A542-A42B-1B053BDD5C8F}" dt="2024-08-28T14:58:51.572" v="610" actId="113"/>
        <pc:sldMkLst>
          <pc:docMk/>
          <pc:sldMk cId="4131645461" sldId="366"/>
        </pc:sldMkLst>
        <pc:spChg chg="mod">
          <ac:chgData name="Peixiang Zhao" userId="7edc51de-0ae1-42c0-bae2-7f1679fa739e" providerId="ADAL" clId="{80DE3360-542B-A542-A42B-1B053BDD5C8F}" dt="2024-08-24T23:39:17.846" v="100" actId="20577"/>
          <ac:spMkLst>
            <pc:docMk/>
            <pc:sldMk cId="4131645461" sldId="366"/>
            <ac:spMk id="2" creationId="{10AE3387-6CD6-0D5E-6402-54B036D403F3}"/>
          </ac:spMkLst>
        </pc:spChg>
        <pc:spChg chg="mod">
          <ac:chgData name="Peixiang Zhao" userId="7edc51de-0ae1-42c0-bae2-7f1679fa739e" providerId="ADAL" clId="{80DE3360-542B-A542-A42B-1B053BDD5C8F}" dt="2024-08-28T14:58:51.572" v="610" actId="113"/>
          <ac:spMkLst>
            <pc:docMk/>
            <pc:sldMk cId="4131645461" sldId="366"/>
            <ac:spMk id="3" creationId="{81E3A7DC-4A21-F8AC-3E5F-32AFAEE1CEAB}"/>
          </ac:spMkLst>
        </pc:spChg>
      </pc:sldChg>
      <pc:sldChg chg="addSp modSp mod">
        <pc:chgData name="Peixiang Zhao" userId="7edc51de-0ae1-42c0-bae2-7f1679fa739e" providerId="ADAL" clId="{80DE3360-542B-A542-A42B-1B053BDD5C8F}" dt="2024-08-28T14:59:38.849" v="616" actId="113"/>
        <pc:sldMkLst>
          <pc:docMk/>
          <pc:sldMk cId="2999278045" sldId="367"/>
        </pc:sldMkLst>
        <pc:spChg chg="mod">
          <ac:chgData name="Peixiang Zhao" userId="7edc51de-0ae1-42c0-bae2-7f1679fa739e" providerId="ADAL" clId="{80DE3360-542B-A542-A42B-1B053BDD5C8F}" dt="2024-08-25T00:00:11.448" v="141" actId="20577"/>
          <ac:spMkLst>
            <pc:docMk/>
            <pc:sldMk cId="2999278045" sldId="367"/>
            <ac:spMk id="2" creationId="{10AE3387-6CD6-0D5E-6402-54B036D403F3}"/>
          </ac:spMkLst>
        </pc:spChg>
        <pc:spChg chg="mod">
          <ac:chgData name="Peixiang Zhao" userId="7edc51de-0ae1-42c0-bae2-7f1679fa739e" providerId="ADAL" clId="{80DE3360-542B-A542-A42B-1B053BDD5C8F}" dt="2024-08-28T14:59:38.849" v="616" actId="113"/>
          <ac:spMkLst>
            <pc:docMk/>
            <pc:sldMk cId="2999278045" sldId="367"/>
            <ac:spMk id="3" creationId="{81E3A7DC-4A21-F8AC-3E5F-32AFAEE1CEAB}"/>
          </ac:spMkLst>
        </pc:spChg>
        <pc:picChg chg="add mod">
          <ac:chgData name="Peixiang Zhao" userId="7edc51de-0ae1-42c0-bae2-7f1679fa739e" providerId="ADAL" clId="{80DE3360-542B-A542-A42B-1B053BDD5C8F}" dt="2024-08-28T14:59:25.212" v="614" actId="1076"/>
          <ac:picMkLst>
            <pc:docMk/>
            <pc:sldMk cId="2999278045" sldId="367"/>
            <ac:picMk id="1026" creationId="{F4F8AD1B-A191-2CBB-40DF-4FD392867009}"/>
          </ac:picMkLst>
        </pc:picChg>
      </pc:sldChg>
      <pc:sldChg chg="modSp new mod">
        <pc:chgData name="Peixiang Zhao" userId="7edc51de-0ae1-42c0-bae2-7f1679fa739e" providerId="ADAL" clId="{80DE3360-542B-A542-A42B-1B053BDD5C8F}" dt="2024-08-25T20:20:06.017" v="480" actId="6549"/>
        <pc:sldMkLst>
          <pc:docMk/>
          <pc:sldMk cId="2241700816" sldId="368"/>
        </pc:sldMkLst>
        <pc:spChg chg="mod">
          <ac:chgData name="Peixiang Zhao" userId="7edc51de-0ae1-42c0-bae2-7f1679fa739e" providerId="ADAL" clId="{80DE3360-542B-A542-A42B-1B053BDD5C8F}" dt="2024-08-25T20:17:04.227" v="447" actId="20577"/>
          <ac:spMkLst>
            <pc:docMk/>
            <pc:sldMk cId="2241700816" sldId="368"/>
            <ac:spMk id="2" creationId="{22244923-84FF-8650-504D-56691BCB1E24}"/>
          </ac:spMkLst>
        </pc:spChg>
        <pc:spChg chg="mod">
          <ac:chgData name="Peixiang Zhao" userId="7edc51de-0ae1-42c0-bae2-7f1679fa739e" providerId="ADAL" clId="{80DE3360-542B-A542-A42B-1B053BDD5C8F}" dt="2024-08-25T20:20:06.017" v="480" actId="6549"/>
          <ac:spMkLst>
            <pc:docMk/>
            <pc:sldMk cId="2241700816" sldId="368"/>
            <ac:spMk id="3" creationId="{8760ED44-2DF9-F4AF-DB0D-17B8D29A7A93}"/>
          </ac:spMkLst>
        </pc:spChg>
      </pc:sldChg>
      <pc:sldChg chg="del">
        <pc:chgData name="Peixiang Zhao" userId="7edc51de-0ae1-42c0-bae2-7f1679fa739e" providerId="ADAL" clId="{80DE3360-542B-A542-A42B-1B053BDD5C8F}" dt="2024-08-24T23:39:08.166" v="86" actId="2696"/>
        <pc:sldMkLst>
          <pc:docMk/>
          <pc:sldMk cId="831833710" sldId="369"/>
        </pc:sldMkLst>
      </pc:sldChg>
      <pc:sldChg chg="modSp new mod">
        <pc:chgData name="Peixiang Zhao" userId="7edc51de-0ae1-42c0-bae2-7f1679fa739e" providerId="ADAL" clId="{80DE3360-542B-A542-A42B-1B053BDD5C8F}" dt="2024-08-28T15:03:26.210" v="634" actId="20577"/>
        <pc:sldMkLst>
          <pc:docMk/>
          <pc:sldMk cId="3593412376" sldId="369"/>
        </pc:sldMkLst>
        <pc:spChg chg="mod">
          <ac:chgData name="Peixiang Zhao" userId="7edc51de-0ae1-42c0-bae2-7f1679fa739e" providerId="ADAL" clId="{80DE3360-542B-A542-A42B-1B053BDD5C8F}" dt="2024-08-28T15:03:26.210" v="634" actId="20577"/>
          <ac:spMkLst>
            <pc:docMk/>
            <pc:sldMk cId="3593412376" sldId="369"/>
            <ac:spMk id="2" creationId="{64B7ED2F-C7CF-DC82-E2E6-31100D81A06B}"/>
          </ac:spMkLst>
        </pc:spChg>
        <pc:spChg chg="mod">
          <ac:chgData name="Peixiang Zhao" userId="7edc51de-0ae1-42c0-bae2-7f1679fa739e" providerId="ADAL" clId="{80DE3360-542B-A542-A42B-1B053BDD5C8F}" dt="2024-08-28T15:02:26.109" v="619" actId="113"/>
          <ac:spMkLst>
            <pc:docMk/>
            <pc:sldMk cId="3593412376" sldId="369"/>
            <ac:spMk id="3" creationId="{96CA8A47-3379-81AE-4D28-7F4DB474F603}"/>
          </ac:spMkLst>
        </pc:spChg>
      </pc:sldChg>
      <pc:sldChg chg="addSp modSp add mod">
        <pc:chgData name="Peixiang Zhao" userId="7edc51de-0ae1-42c0-bae2-7f1679fa739e" providerId="ADAL" clId="{80DE3360-542B-A542-A42B-1B053BDD5C8F}" dt="2024-08-28T15:05:04.594" v="635"/>
        <pc:sldMkLst>
          <pc:docMk/>
          <pc:sldMk cId="2432614165" sldId="370"/>
        </pc:sldMkLst>
        <pc:spChg chg="mod">
          <ac:chgData name="Peixiang Zhao" userId="7edc51de-0ae1-42c0-bae2-7f1679fa739e" providerId="ADAL" clId="{80DE3360-542B-A542-A42B-1B053BDD5C8F}" dt="2024-08-27T00:44:42.540" v="607" actId="20577"/>
          <ac:spMkLst>
            <pc:docMk/>
            <pc:sldMk cId="2432614165" sldId="370"/>
            <ac:spMk id="2" creationId="{64B7ED2F-C7CF-DC82-E2E6-31100D81A06B}"/>
          </ac:spMkLst>
        </pc:spChg>
        <pc:spChg chg="mod">
          <ac:chgData name="Peixiang Zhao" userId="7edc51de-0ae1-42c0-bae2-7f1679fa739e" providerId="ADAL" clId="{80DE3360-542B-A542-A42B-1B053BDD5C8F}" dt="2024-08-28T15:03:05.955" v="622" actId="207"/>
          <ac:spMkLst>
            <pc:docMk/>
            <pc:sldMk cId="2432614165" sldId="370"/>
            <ac:spMk id="3" creationId="{96CA8A47-3379-81AE-4D28-7F4DB474F603}"/>
          </ac:spMkLst>
        </pc:spChg>
        <pc:picChg chg="add">
          <ac:chgData name="Peixiang Zhao" userId="7edc51de-0ae1-42c0-bae2-7f1679fa739e" providerId="ADAL" clId="{80DE3360-542B-A542-A42B-1B053BDD5C8F}" dt="2024-08-28T15:05:04.594" v="635"/>
          <ac:picMkLst>
            <pc:docMk/>
            <pc:sldMk cId="2432614165" sldId="370"/>
            <ac:picMk id="2050" creationId="{5A38DA67-8A25-5787-292D-F70D48B0C790}"/>
          </ac:picMkLst>
        </pc:picChg>
      </pc:sldChg>
      <pc:sldChg chg="del">
        <pc:chgData name="Peixiang Zhao" userId="7edc51de-0ae1-42c0-bae2-7f1679fa739e" providerId="ADAL" clId="{80DE3360-542B-A542-A42B-1B053BDD5C8F}" dt="2024-08-24T23:39:09.159" v="87" actId="2696"/>
        <pc:sldMkLst>
          <pc:docMk/>
          <pc:sldMk cId="3831905841" sldId="370"/>
        </pc:sldMkLst>
      </pc:sldChg>
      <pc:sldChg chg="del">
        <pc:chgData name="Peixiang Zhao" userId="7edc51de-0ae1-42c0-bae2-7f1679fa739e" providerId="ADAL" clId="{80DE3360-542B-A542-A42B-1B053BDD5C8F}" dt="2024-08-24T23:39:10.835" v="88" actId="2696"/>
        <pc:sldMkLst>
          <pc:docMk/>
          <pc:sldMk cId="656137173" sldId="371"/>
        </pc:sldMkLst>
      </pc:sldChg>
      <pc:sldChg chg="addSp delSp modSp add mod">
        <pc:chgData name="Peixiang Zhao" userId="7edc51de-0ae1-42c0-bae2-7f1679fa739e" providerId="ADAL" clId="{80DE3360-542B-A542-A42B-1B053BDD5C8F}" dt="2024-08-28T15:40:44.694" v="767" actId="22"/>
        <pc:sldMkLst>
          <pc:docMk/>
          <pc:sldMk cId="3321852181" sldId="371"/>
        </pc:sldMkLst>
        <pc:spChg chg="mod">
          <ac:chgData name="Peixiang Zhao" userId="7edc51de-0ae1-42c0-bae2-7f1679fa739e" providerId="ADAL" clId="{80DE3360-542B-A542-A42B-1B053BDD5C8F}" dt="2024-08-28T15:05:16.152" v="654" actId="20577"/>
          <ac:spMkLst>
            <pc:docMk/>
            <pc:sldMk cId="3321852181" sldId="371"/>
            <ac:spMk id="2" creationId="{64B7ED2F-C7CF-DC82-E2E6-31100D81A06B}"/>
          </ac:spMkLst>
        </pc:spChg>
        <pc:spChg chg="mod">
          <ac:chgData name="Peixiang Zhao" userId="7edc51de-0ae1-42c0-bae2-7f1679fa739e" providerId="ADAL" clId="{80DE3360-542B-A542-A42B-1B053BDD5C8F}" dt="2024-08-28T15:12:48.835" v="763" actId="113"/>
          <ac:spMkLst>
            <pc:docMk/>
            <pc:sldMk cId="3321852181" sldId="371"/>
            <ac:spMk id="3" creationId="{96CA8A47-3379-81AE-4D28-7F4DB474F603}"/>
          </ac:spMkLst>
        </pc:spChg>
        <pc:spChg chg="add del">
          <ac:chgData name="Peixiang Zhao" userId="7edc51de-0ae1-42c0-bae2-7f1679fa739e" providerId="ADAL" clId="{80DE3360-542B-A542-A42B-1B053BDD5C8F}" dt="2024-08-28T15:40:38.841" v="765" actId="22"/>
          <ac:spMkLst>
            <pc:docMk/>
            <pc:sldMk cId="3321852181" sldId="371"/>
            <ac:spMk id="6" creationId="{EE0C4391-911E-4FE9-CE28-30279421659C}"/>
          </ac:spMkLst>
        </pc:spChg>
        <pc:spChg chg="add del">
          <ac:chgData name="Peixiang Zhao" userId="7edc51de-0ae1-42c0-bae2-7f1679fa739e" providerId="ADAL" clId="{80DE3360-542B-A542-A42B-1B053BDD5C8F}" dt="2024-08-28T15:40:44.694" v="767" actId="22"/>
          <ac:spMkLst>
            <pc:docMk/>
            <pc:sldMk cId="3321852181" sldId="371"/>
            <ac:spMk id="8" creationId="{FF486DD6-8A12-94A9-0D8A-83F13C417597}"/>
          </ac:spMkLst>
        </pc:spChg>
      </pc:sldChg>
      <pc:sldChg chg="del">
        <pc:chgData name="Peixiang Zhao" userId="7edc51de-0ae1-42c0-bae2-7f1679fa739e" providerId="ADAL" clId="{80DE3360-542B-A542-A42B-1B053BDD5C8F}" dt="2024-08-25T16:35:25.857" v="320" actId="2696"/>
        <pc:sldMkLst>
          <pc:docMk/>
          <pc:sldMk cId="1859102913" sldId="372"/>
        </pc:sldMkLst>
      </pc:sldChg>
      <pc:sldChg chg="addSp modSp add mod modAnim">
        <pc:chgData name="Peixiang Zhao" userId="7edc51de-0ae1-42c0-bae2-7f1679fa739e" providerId="ADAL" clId="{80DE3360-542B-A542-A42B-1B053BDD5C8F}" dt="2024-08-28T16:06:10.458" v="932" actId="122"/>
        <pc:sldMkLst>
          <pc:docMk/>
          <pc:sldMk cId="2747892797" sldId="372"/>
        </pc:sldMkLst>
        <pc:spChg chg="mod">
          <ac:chgData name="Peixiang Zhao" userId="7edc51de-0ae1-42c0-bae2-7f1679fa739e" providerId="ADAL" clId="{80DE3360-542B-A542-A42B-1B053BDD5C8F}" dt="2024-08-28T16:06:10.458" v="932" actId="122"/>
          <ac:spMkLst>
            <pc:docMk/>
            <pc:sldMk cId="2747892797" sldId="372"/>
            <ac:spMk id="3" creationId="{96CA8A47-3379-81AE-4D28-7F4DB474F603}"/>
          </ac:spMkLst>
        </pc:spChg>
        <pc:spChg chg="add mod">
          <ac:chgData name="Peixiang Zhao" userId="7edc51de-0ae1-42c0-bae2-7f1679fa739e" providerId="ADAL" clId="{80DE3360-542B-A542-A42B-1B053BDD5C8F}" dt="2024-08-28T15:56:22.388" v="849" actId="1076"/>
          <ac:spMkLst>
            <pc:docMk/>
            <pc:sldMk cId="2747892797" sldId="372"/>
            <ac:spMk id="5" creationId="{0FBC39D1-2371-9946-327E-4B6912BF52C4}"/>
          </ac:spMkLst>
        </pc:spChg>
        <pc:spChg chg="add mod">
          <ac:chgData name="Peixiang Zhao" userId="7edc51de-0ae1-42c0-bae2-7f1679fa739e" providerId="ADAL" clId="{80DE3360-542B-A542-A42B-1B053BDD5C8F}" dt="2024-08-28T15:55:29.792" v="829" actId="207"/>
          <ac:spMkLst>
            <pc:docMk/>
            <pc:sldMk cId="2747892797" sldId="372"/>
            <ac:spMk id="6" creationId="{AD4C3BE6-E080-94C2-ECE6-8694CCEB21B9}"/>
          </ac:spMkLst>
        </pc:spChg>
        <pc:spChg chg="add mod">
          <ac:chgData name="Peixiang Zhao" userId="7edc51de-0ae1-42c0-bae2-7f1679fa739e" providerId="ADAL" clId="{80DE3360-542B-A542-A42B-1B053BDD5C8F}" dt="2024-08-28T15:56:51.546" v="855" actId="207"/>
          <ac:spMkLst>
            <pc:docMk/>
            <pc:sldMk cId="2747892797" sldId="372"/>
            <ac:spMk id="7" creationId="{73499B6D-78C9-794F-484A-723D69C1822C}"/>
          </ac:spMkLst>
        </pc:spChg>
        <pc:spChg chg="mod">
          <ac:chgData name="Peixiang Zhao" userId="7edc51de-0ae1-42c0-bae2-7f1679fa739e" providerId="ADAL" clId="{80DE3360-542B-A542-A42B-1B053BDD5C8F}" dt="2024-08-28T15:57:05.966" v="857" actId="14100"/>
          <ac:spMkLst>
            <pc:docMk/>
            <pc:sldMk cId="2747892797" sldId="372"/>
            <ac:spMk id="9" creationId="{45D4892F-BA33-7378-3212-3D33FE64EB43}"/>
          </ac:spMkLst>
        </pc:spChg>
        <pc:spChg chg="mod">
          <ac:chgData name="Peixiang Zhao" userId="7edc51de-0ae1-42c0-bae2-7f1679fa739e" providerId="ADAL" clId="{80DE3360-542B-A542-A42B-1B053BDD5C8F}" dt="2024-08-28T15:57:00.231" v="856" actId="14100"/>
          <ac:spMkLst>
            <pc:docMk/>
            <pc:sldMk cId="2747892797" sldId="372"/>
            <ac:spMk id="10" creationId="{7ADB86D2-0413-57A4-18D4-2B189B1BF1F3}"/>
          </ac:spMkLst>
        </pc:spChg>
        <pc:spChg chg="mod">
          <ac:chgData name="Peixiang Zhao" userId="7edc51de-0ae1-42c0-bae2-7f1679fa739e" providerId="ADAL" clId="{80DE3360-542B-A542-A42B-1B053BDD5C8F}" dt="2024-08-28T16:02:57.380" v="900" actId="20577"/>
          <ac:spMkLst>
            <pc:docMk/>
            <pc:sldMk cId="2747892797" sldId="372"/>
            <ac:spMk id="11" creationId="{6B4B1048-C608-C2FD-4B48-A60B57B5C41C}"/>
          </ac:spMkLst>
        </pc:spChg>
        <pc:spChg chg="add mod">
          <ac:chgData name="Peixiang Zhao" userId="7edc51de-0ae1-42c0-bae2-7f1679fa739e" providerId="ADAL" clId="{80DE3360-542B-A542-A42B-1B053BDD5C8F}" dt="2024-08-28T15:56:13.697" v="848" actId="207"/>
          <ac:spMkLst>
            <pc:docMk/>
            <pc:sldMk cId="2747892797" sldId="372"/>
            <ac:spMk id="12" creationId="{00C061AF-1894-2D83-95F9-85C3722C6E3F}"/>
          </ac:spMkLst>
        </pc:spChg>
        <pc:spChg chg="mod">
          <ac:chgData name="Peixiang Zhao" userId="7edc51de-0ae1-42c0-bae2-7f1679fa739e" providerId="ADAL" clId="{80DE3360-542B-A542-A42B-1B053BDD5C8F}" dt="2024-08-28T16:05:26.279" v="931" actId="14100"/>
          <ac:spMkLst>
            <pc:docMk/>
            <pc:sldMk cId="2747892797" sldId="372"/>
            <ac:spMk id="14" creationId="{19C4BAFE-8F50-ABF6-5DA7-1DB846BB06B6}"/>
          </ac:spMkLst>
        </pc:spChg>
        <pc:spChg chg="mod">
          <ac:chgData name="Peixiang Zhao" userId="7edc51de-0ae1-42c0-bae2-7f1679fa739e" providerId="ADAL" clId="{80DE3360-542B-A542-A42B-1B053BDD5C8F}" dt="2024-08-28T15:58:24.504" v="878" actId="20577"/>
          <ac:spMkLst>
            <pc:docMk/>
            <pc:sldMk cId="2747892797" sldId="372"/>
            <ac:spMk id="15" creationId="{EB132B11-DF57-B234-D5D3-8EC9AF8560C1}"/>
          </ac:spMkLst>
        </pc:spChg>
        <pc:spChg chg="add mod">
          <ac:chgData name="Peixiang Zhao" userId="7edc51de-0ae1-42c0-bae2-7f1679fa739e" providerId="ADAL" clId="{80DE3360-542B-A542-A42B-1B053BDD5C8F}" dt="2024-08-28T15:42:11.312" v="817" actId="207"/>
          <ac:spMkLst>
            <pc:docMk/>
            <pc:sldMk cId="2747892797" sldId="372"/>
            <ac:spMk id="16" creationId="{4E08B208-F134-A0C0-7DBC-AA33B5D583A6}"/>
          </ac:spMkLst>
        </pc:spChg>
        <pc:grpChg chg="add mod">
          <ac:chgData name="Peixiang Zhao" userId="7edc51de-0ae1-42c0-bae2-7f1679fa739e" providerId="ADAL" clId="{80DE3360-542B-A542-A42B-1B053BDD5C8F}" dt="2024-08-28T15:41:32.113" v="788" actId="1037"/>
          <ac:grpSpMkLst>
            <pc:docMk/>
            <pc:sldMk cId="2747892797" sldId="372"/>
            <ac:grpSpMk id="8" creationId="{7BFAD25B-5330-E698-D038-E830C0D61FF5}"/>
          </ac:grpSpMkLst>
        </pc:grpChg>
        <pc:grpChg chg="add mod">
          <ac:chgData name="Peixiang Zhao" userId="7edc51de-0ae1-42c0-bae2-7f1679fa739e" providerId="ADAL" clId="{80DE3360-542B-A542-A42B-1B053BDD5C8F}" dt="2024-08-28T15:57:26.471" v="859" actId="14100"/>
          <ac:grpSpMkLst>
            <pc:docMk/>
            <pc:sldMk cId="2747892797" sldId="372"/>
            <ac:grpSpMk id="13" creationId="{032F58BE-708A-910D-14EC-429EBB74D7ED}"/>
          </ac:grpSpMkLst>
        </pc:grpChg>
      </pc:sldChg>
      <pc:sldChg chg="del">
        <pc:chgData name="Peixiang Zhao" userId="7edc51de-0ae1-42c0-bae2-7f1679fa739e" providerId="ADAL" clId="{80DE3360-542B-A542-A42B-1B053BDD5C8F}" dt="2024-08-25T20:16:40.844" v="400" actId="2696"/>
        <pc:sldMkLst>
          <pc:docMk/>
          <pc:sldMk cId="1613974486" sldId="373"/>
        </pc:sldMkLst>
      </pc:sldChg>
      <pc:sldChg chg="addSp delSp modSp add mod">
        <pc:chgData name="Peixiang Zhao" userId="7edc51de-0ae1-42c0-bae2-7f1679fa739e" providerId="ADAL" clId="{80DE3360-542B-A542-A42B-1B053BDD5C8F}" dt="2024-08-28T16:29:30.343" v="1067" actId="113"/>
        <pc:sldMkLst>
          <pc:docMk/>
          <pc:sldMk cId="2890252866" sldId="373"/>
        </pc:sldMkLst>
        <pc:spChg chg="mod">
          <ac:chgData name="Peixiang Zhao" userId="7edc51de-0ae1-42c0-bae2-7f1679fa739e" providerId="ADAL" clId="{80DE3360-542B-A542-A42B-1B053BDD5C8F}" dt="2024-08-28T16:29:30.343" v="1067" actId="113"/>
          <ac:spMkLst>
            <pc:docMk/>
            <pc:sldMk cId="2890252866" sldId="373"/>
            <ac:spMk id="3" creationId="{96CA8A47-3379-81AE-4D28-7F4DB474F603}"/>
          </ac:spMkLst>
        </pc:spChg>
        <pc:spChg chg="add del">
          <ac:chgData name="Peixiang Zhao" userId="7edc51de-0ae1-42c0-bae2-7f1679fa739e" providerId="ADAL" clId="{80DE3360-542B-A542-A42B-1B053BDD5C8F}" dt="2024-08-28T16:27:03.782" v="1000" actId="22"/>
          <ac:spMkLst>
            <pc:docMk/>
            <pc:sldMk cId="2890252866" sldId="373"/>
            <ac:spMk id="6" creationId="{F055A39D-8E13-C4FB-B6AA-27072D5F01EB}"/>
          </ac:spMkLst>
        </pc:spChg>
      </pc:sldChg>
      <pc:sldChg chg="del">
        <pc:chgData name="Peixiang Zhao" userId="7edc51de-0ae1-42c0-bae2-7f1679fa739e" providerId="ADAL" clId="{80DE3360-542B-A542-A42B-1B053BDD5C8F}" dt="2024-08-25T20:16:41.773" v="401" actId="2696"/>
        <pc:sldMkLst>
          <pc:docMk/>
          <pc:sldMk cId="498677075" sldId="374"/>
        </pc:sldMkLst>
      </pc:sldChg>
      <pc:sldChg chg="addSp delSp modSp add mod">
        <pc:chgData name="Peixiang Zhao" userId="7edc51de-0ae1-42c0-bae2-7f1679fa739e" providerId="ADAL" clId="{80DE3360-542B-A542-A42B-1B053BDD5C8F}" dt="2024-08-28T16:38:10.342" v="1122"/>
        <pc:sldMkLst>
          <pc:docMk/>
          <pc:sldMk cId="1385298454" sldId="374"/>
        </pc:sldMkLst>
        <pc:spChg chg="mod">
          <ac:chgData name="Peixiang Zhao" userId="7edc51de-0ae1-42c0-bae2-7f1679fa739e" providerId="ADAL" clId="{80DE3360-542B-A542-A42B-1B053BDD5C8F}" dt="2024-08-28T16:27:18.120" v="1013" actId="20577"/>
          <ac:spMkLst>
            <pc:docMk/>
            <pc:sldMk cId="1385298454" sldId="374"/>
            <ac:spMk id="2" creationId="{64B7ED2F-C7CF-DC82-E2E6-31100D81A06B}"/>
          </ac:spMkLst>
        </pc:spChg>
        <pc:spChg chg="mod">
          <ac:chgData name="Peixiang Zhao" userId="7edc51de-0ae1-42c0-bae2-7f1679fa739e" providerId="ADAL" clId="{80DE3360-542B-A542-A42B-1B053BDD5C8F}" dt="2024-08-28T16:37:34.160" v="1121" actId="20577"/>
          <ac:spMkLst>
            <pc:docMk/>
            <pc:sldMk cId="1385298454" sldId="374"/>
            <ac:spMk id="3" creationId="{96CA8A47-3379-81AE-4D28-7F4DB474F603}"/>
          </ac:spMkLst>
        </pc:spChg>
        <pc:picChg chg="add del mod">
          <ac:chgData name="Peixiang Zhao" userId="7edc51de-0ae1-42c0-bae2-7f1679fa739e" providerId="ADAL" clId="{80DE3360-542B-A542-A42B-1B053BDD5C8F}" dt="2024-08-28T16:34:48.653" v="1098" actId="478"/>
          <ac:picMkLst>
            <pc:docMk/>
            <pc:sldMk cId="1385298454" sldId="374"/>
            <ac:picMk id="6146" creationId="{F229C700-D670-2E56-1652-D647AA65DF02}"/>
          </ac:picMkLst>
        </pc:picChg>
        <pc:picChg chg="add del mod">
          <ac:chgData name="Peixiang Zhao" userId="7edc51de-0ae1-42c0-bae2-7f1679fa739e" providerId="ADAL" clId="{80DE3360-542B-A542-A42B-1B053BDD5C8F}" dt="2024-08-28T16:35:08.836" v="1105" actId="478"/>
          <ac:picMkLst>
            <pc:docMk/>
            <pc:sldMk cId="1385298454" sldId="374"/>
            <ac:picMk id="6148" creationId="{19C69060-218E-9BFA-9136-C5A650558AF7}"/>
          </ac:picMkLst>
        </pc:picChg>
        <pc:picChg chg="add mod">
          <ac:chgData name="Peixiang Zhao" userId="7edc51de-0ae1-42c0-bae2-7f1679fa739e" providerId="ADAL" clId="{80DE3360-542B-A542-A42B-1B053BDD5C8F}" dt="2024-08-28T16:36:21.214" v="1108" actId="1076"/>
          <ac:picMkLst>
            <pc:docMk/>
            <pc:sldMk cId="1385298454" sldId="374"/>
            <ac:picMk id="6150" creationId="{E8A46B5C-FC4D-3ABE-0B12-1DC892BC6705}"/>
          </ac:picMkLst>
        </pc:picChg>
        <pc:picChg chg="add">
          <ac:chgData name="Peixiang Zhao" userId="7edc51de-0ae1-42c0-bae2-7f1679fa739e" providerId="ADAL" clId="{80DE3360-542B-A542-A42B-1B053BDD5C8F}" dt="2024-08-28T16:38:10.342" v="1122"/>
          <ac:picMkLst>
            <pc:docMk/>
            <pc:sldMk cId="1385298454" sldId="374"/>
            <ac:picMk id="6152" creationId="{86BB3E9F-0C7F-1E48-7559-635EA9989A1C}"/>
          </ac:picMkLst>
        </pc:picChg>
      </pc:sldChg>
      <pc:sldChg chg="addSp delSp modSp add mod modAnim">
        <pc:chgData name="Peixiang Zhao" userId="7edc51de-0ae1-42c0-bae2-7f1679fa739e" providerId="ADAL" clId="{80DE3360-542B-A542-A42B-1B053BDD5C8F}" dt="2024-08-28T16:45:18.810" v="1168" actId="1035"/>
        <pc:sldMkLst>
          <pc:docMk/>
          <pc:sldMk cId="985733134" sldId="375"/>
        </pc:sldMkLst>
        <pc:spChg chg="mod">
          <ac:chgData name="Peixiang Zhao" userId="7edc51de-0ae1-42c0-bae2-7f1679fa739e" providerId="ADAL" clId="{80DE3360-542B-A542-A42B-1B053BDD5C8F}" dt="2024-08-28T16:39:29.726" v="1132" actId="20577"/>
          <ac:spMkLst>
            <pc:docMk/>
            <pc:sldMk cId="985733134" sldId="375"/>
            <ac:spMk id="3" creationId="{96CA8A47-3379-81AE-4D28-7F4DB474F603}"/>
          </ac:spMkLst>
        </pc:spChg>
        <pc:spChg chg="mod">
          <ac:chgData name="Peixiang Zhao" userId="7edc51de-0ae1-42c0-bae2-7f1679fa739e" providerId="ADAL" clId="{80DE3360-542B-A542-A42B-1B053BDD5C8F}" dt="2024-08-28T16:40:16.188" v="1135" actId="207"/>
          <ac:spMkLst>
            <pc:docMk/>
            <pc:sldMk cId="985733134" sldId="375"/>
            <ac:spMk id="6" creationId="{C5328420-2998-8F51-2A01-94591849FB73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7" creationId="{8868302C-2CF8-5963-FE44-F20839F0B3CF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8" creationId="{126421D9-2CB0-6552-1357-39D716B0CD32}"/>
          </ac:spMkLst>
        </pc:spChg>
        <pc:spChg chg="mod">
          <ac:chgData name="Peixiang Zhao" userId="7edc51de-0ae1-42c0-bae2-7f1679fa739e" providerId="ADAL" clId="{80DE3360-542B-A542-A42B-1B053BDD5C8F}" dt="2024-08-28T16:40:45.334" v="1142" actId="207"/>
          <ac:spMkLst>
            <pc:docMk/>
            <pc:sldMk cId="985733134" sldId="375"/>
            <ac:spMk id="10" creationId="{C1C8F4CB-30A4-5B43-E329-445797FFA00C}"/>
          </ac:spMkLst>
        </pc:spChg>
        <pc:spChg chg="mod">
          <ac:chgData name="Peixiang Zhao" userId="7edc51de-0ae1-42c0-bae2-7f1679fa739e" providerId="ADAL" clId="{80DE3360-542B-A542-A42B-1B053BDD5C8F}" dt="2024-08-28T16:40:26.080" v="1139" actId="207"/>
          <ac:spMkLst>
            <pc:docMk/>
            <pc:sldMk cId="985733134" sldId="375"/>
            <ac:spMk id="11" creationId="{06642231-41BD-633F-6FDB-E3A9C15ED507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12" creationId="{D9E88343-3E1E-9BD2-430B-5E2DCC977F21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13" creationId="{8C1BB236-42B9-A638-4A01-C80791FB1356}"/>
          </ac:spMkLst>
        </pc:spChg>
        <pc:spChg chg="mod">
          <ac:chgData name="Peixiang Zhao" userId="7edc51de-0ae1-42c0-bae2-7f1679fa739e" providerId="ADAL" clId="{80DE3360-542B-A542-A42B-1B053BDD5C8F}" dt="2024-08-28T16:40:33.848" v="1140" actId="207"/>
          <ac:spMkLst>
            <pc:docMk/>
            <pc:sldMk cId="985733134" sldId="375"/>
            <ac:spMk id="15" creationId="{1E495FB9-E4A9-A154-6363-88DF5B68EAAE}"/>
          </ac:spMkLst>
        </pc:spChg>
        <pc:spChg chg="mod">
          <ac:chgData name="Peixiang Zhao" userId="7edc51de-0ae1-42c0-bae2-7f1679fa739e" providerId="ADAL" clId="{80DE3360-542B-A542-A42B-1B053BDD5C8F}" dt="2024-08-28T16:40:50.168" v="1143" actId="207"/>
          <ac:spMkLst>
            <pc:docMk/>
            <pc:sldMk cId="985733134" sldId="375"/>
            <ac:spMk id="16" creationId="{ADC7BD67-BC8B-EA99-E27C-5C0203B2D50C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17" creationId="{AC5F67EA-31CC-9B34-D431-09DD7FFF660E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18" creationId="{A9C427C5-1C7F-7A81-7203-DA1CC27FD7C6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20" creationId="{7B61358E-FB2A-BE85-12CE-32F306051FDC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21" creationId="{F88BD857-554A-A314-09EF-D67F75B5946B}"/>
          </ac:spMkLst>
        </pc:spChg>
        <pc:spChg chg="mod">
          <ac:chgData name="Peixiang Zhao" userId="7edc51de-0ae1-42c0-bae2-7f1679fa739e" providerId="ADAL" clId="{80DE3360-542B-A542-A42B-1B053BDD5C8F}" dt="2024-08-28T16:39:51.788" v="1134" actId="207"/>
          <ac:spMkLst>
            <pc:docMk/>
            <pc:sldMk cId="985733134" sldId="375"/>
            <ac:spMk id="22" creationId="{67ACD316-E23E-72B1-1291-108B91CFA656}"/>
          </ac:spMkLst>
        </pc:spChg>
        <pc:spChg chg="mod">
          <ac:chgData name="Peixiang Zhao" userId="7edc51de-0ae1-42c0-bae2-7f1679fa739e" providerId="ADAL" clId="{80DE3360-542B-A542-A42B-1B053BDD5C8F}" dt="2024-08-28T16:39:38.291" v="1133"/>
          <ac:spMkLst>
            <pc:docMk/>
            <pc:sldMk cId="985733134" sldId="375"/>
            <ac:spMk id="24" creationId="{4441B315-E831-C50B-8832-2FB51D0FE60A}"/>
          </ac:spMkLst>
        </pc:spChg>
        <pc:spChg chg="mod">
          <ac:chgData name="Peixiang Zhao" userId="7edc51de-0ae1-42c0-bae2-7f1679fa739e" providerId="ADAL" clId="{80DE3360-542B-A542-A42B-1B053BDD5C8F}" dt="2024-08-28T16:42:00.586" v="1144" actId="207"/>
          <ac:spMkLst>
            <pc:docMk/>
            <pc:sldMk cId="985733134" sldId="375"/>
            <ac:spMk id="25" creationId="{3394F447-9F8C-A7A6-A5B6-05F7ECEDC42A}"/>
          </ac:spMkLst>
        </pc:spChg>
        <pc:spChg chg="mod">
          <ac:chgData name="Peixiang Zhao" userId="7edc51de-0ae1-42c0-bae2-7f1679fa739e" providerId="ADAL" clId="{80DE3360-542B-A542-A42B-1B053BDD5C8F}" dt="2024-08-28T16:39:38.291" v="1133"/>
          <ac:spMkLst>
            <pc:docMk/>
            <pc:sldMk cId="985733134" sldId="375"/>
            <ac:spMk id="26" creationId="{435840A0-A7DE-2C0D-3A67-FAF5155DBE9F}"/>
          </ac:spMkLst>
        </pc:spChg>
        <pc:grpChg chg="add mod">
          <ac:chgData name="Peixiang Zhao" userId="7edc51de-0ae1-42c0-bae2-7f1679fa739e" providerId="ADAL" clId="{80DE3360-542B-A542-A42B-1B053BDD5C8F}" dt="2024-08-28T16:45:18.810" v="1168" actId="1035"/>
          <ac:grpSpMkLst>
            <pc:docMk/>
            <pc:sldMk cId="985733134" sldId="375"/>
            <ac:grpSpMk id="5" creationId="{E67FC303-B10A-34D2-A0B1-9404D8BF6358}"/>
          </ac:grpSpMkLst>
        </pc:grpChg>
        <pc:grpChg chg="add mod">
          <ac:chgData name="Peixiang Zhao" userId="7edc51de-0ae1-42c0-bae2-7f1679fa739e" providerId="ADAL" clId="{80DE3360-542B-A542-A42B-1B053BDD5C8F}" dt="2024-08-28T16:45:18.810" v="1168" actId="1035"/>
          <ac:grpSpMkLst>
            <pc:docMk/>
            <pc:sldMk cId="985733134" sldId="375"/>
            <ac:grpSpMk id="9" creationId="{653D2E6C-D839-1CDC-3032-0C48743E2AB4}"/>
          </ac:grpSpMkLst>
        </pc:grpChg>
        <pc:grpChg chg="add mod">
          <ac:chgData name="Peixiang Zhao" userId="7edc51de-0ae1-42c0-bae2-7f1679fa739e" providerId="ADAL" clId="{80DE3360-542B-A542-A42B-1B053BDD5C8F}" dt="2024-08-28T16:45:18.810" v="1168" actId="1035"/>
          <ac:grpSpMkLst>
            <pc:docMk/>
            <pc:sldMk cId="985733134" sldId="375"/>
            <ac:grpSpMk id="14" creationId="{35F59FC6-D104-C285-CEFA-009CF28C5D27}"/>
          </ac:grpSpMkLst>
        </pc:grpChg>
        <pc:grpChg chg="add mod">
          <ac:chgData name="Peixiang Zhao" userId="7edc51de-0ae1-42c0-bae2-7f1679fa739e" providerId="ADAL" clId="{80DE3360-542B-A542-A42B-1B053BDD5C8F}" dt="2024-08-28T16:45:18.810" v="1168" actId="1035"/>
          <ac:grpSpMkLst>
            <pc:docMk/>
            <pc:sldMk cId="985733134" sldId="375"/>
            <ac:grpSpMk id="19" creationId="{A0F5222A-0899-BAF3-C270-394BA1CC92AD}"/>
          </ac:grpSpMkLst>
        </pc:grpChg>
        <pc:grpChg chg="add mod">
          <ac:chgData name="Peixiang Zhao" userId="7edc51de-0ae1-42c0-bae2-7f1679fa739e" providerId="ADAL" clId="{80DE3360-542B-A542-A42B-1B053BDD5C8F}" dt="2024-08-28T16:45:18.810" v="1168" actId="1035"/>
          <ac:grpSpMkLst>
            <pc:docMk/>
            <pc:sldMk cId="985733134" sldId="375"/>
            <ac:grpSpMk id="23" creationId="{A91A52FE-036F-B9FE-B069-6682B8A43627}"/>
          </ac:grpSpMkLst>
        </pc:grpChg>
        <pc:picChg chg="del">
          <ac:chgData name="Peixiang Zhao" userId="7edc51de-0ae1-42c0-bae2-7f1679fa739e" providerId="ADAL" clId="{80DE3360-542B-A542-A42B-1B053BDD5C8F}" dt="2024-08-28T16:38:24.873" v="1124" actId="478"/>
          <ac:picMkLst>
            <pc:docMk/>
            <pc:sldMk cId="985733134" sldId="375"/>
            <ac:picMk id="6150" creationId="{E8A46B5C-FC4D-3ABE-0B12-1DC892BC6705}"/>
          </ac:picMkLst>
        </pc:picChg>
        <pc:cxnChg chg="add mod">
          <ac:chgData name="Peixiang Zhao" userId="7edc51de-0ae1-42c0-bae2-7f1679fa739e" providerId="ADAL" clId="{80DE3360-542B-A542-A42B-1B053BDD5C8F}" dt="2024-08-28T16:45:18.810" v="1168" actId="1035"/>
          <ac:cxnSpMkLst>
            <pc:docMk/>
            <pc:sldMk cId="985733134" sldId="375"/>
            <ac:cxnSpMk id="27" creationId="{DABCEA09-1833-D99E-50A8-B44CA2B4BCC6}"/>
          </ac:cxnSpMkLst>
        </pc:cxnChg>
        <pc:cxnChg chg="add mod">
          <ac:chgData name="Peixiang Zhao" userId="7edc51de-0ae1-42c0-bae2-7f1679fa739e" providerId="ADAL" clId="{80DE3360-542B-A542-A42B-1B053BDD5C8F}" dt="2024-08-28T16:45:18.810" v="1168" actId="1035"/>
          <ac:cxnSpMkLst>
            <pc:docMk/>
            <pc:sldMk cId="985733134" sldId="375"/>
            <ac:cxnSpMk id="28" creationId="{28CC630E-E08E-7C77-4300-8B1D1100C340}"/>
          </ac:cxnSpMkLst>
        </pc:cxnChg>
      </pc:sldChg>
      <pc:sldChg chg="del">
        <pc:chgData name="Peixiang Zhao" userId="7edc51de-0ae1-42c0-bae2-7f1679fa739e" providerId="ADAL" clId="{80DE3360-542B-A542-A42B-1B053BDD5C8F}" dt="2024-08-25T20:16:41.966" v="402" actId="2696"/>
        <pc:sldMkLst>
          <pc:docMk/>
          <pc:sldMk cId="1908340656" sldId="375"/>
        </pc:sldMkLst>
      </pc:sldChg>
      <pc:sldChg chg="del">
        <pc:chgData name="Peixiang Zhao" userId="7edc51de-0ae1-42c0-bae2-7f1679fa739e" providerId="ADAL" clId="{80DE3360-542B-A542-A42B-1B053BDD5C8F}" dt="2024-08-25T20:16:42.143" v="403" actId="2696"/>
        <pc:sldMkLst>
          <pc:docMk/>
          <pc:sldMk cId="1504253923" sldId="376"/>
        </pc:sldMkLst>
      </pc:sldChg>
      <pc:sldChg chg="delSp modSp add mod delAnim">
        <pc:chgData name="Peixiang Zhao" userId="7edc51de-0ae1-42c0-bae2-7f1679fa739e" providerId="ADAL" clId="{80DE3360-542B-A542-A42B-1B053BDD5C8F}" dt="2024-08-28T16:44:34.150" v="1166" actId="113"/>
        <pc:sldMkLst>
          <pc:docMk/>
          <pc:sldMk cId="2749231578" sldId="376"/>
        </pc:sldMkLst>
        <pc:spChg chg="mod">
          <ac:chgData name="Peixiang Zhao" userId="7edc51de-0ae1-42c0-bae2-7f1679fa739e" providerId="ADAL" clId="{80DE3360-542B-A542-A42B-1B053BDD5C8F}" dt="2024-08-28T16:44:34.150" v="1166" actId="113"/>
          <ac:spMkLst>
            <pc:docMk/>
            <pc:sldMk cId="2749231578" sldId="376"/>
            <ac:spMk id="3" creationId="{96CA8A47-3379-81AE-4D28-7F4DB474F603}"/>
          </ac:spMkLst>
        </pc:spChg>
        <pc:grpChg chg="del">
          <ac:chgData name="Peixiang Zhao" userId="7edc51de-0ae1-42c0-bae2-7f1679fa739e" providerId="ADAL" clId="{80DE3360-542B-A542-A42B-1B053BDD5C8F}" dt="2024-08-28T16:43:22.682" v="1146" actId="478"/>
          <ac:grpSpMkLst>
            <pc:docMk/>
            <pc:sldMk cId="2749231578" sldId="376"/>
            <ac:grpSpMk id="5" creationId="{E67FC303-B10A-34D2-A0B1-9404D8BF6358}"/>
          </ac:grpSpMkLst>
        </pc:grpChg>
        <pc:grpChg chg="del">
          <ac:chgData name="Peixiang Zhao" userId="7edc51de-0ae1-42c0-bae2-7f1679fa739e" providerId="ADAL" clId="{80DE3360-542B-A542-A42B-1B053BDD5C8F}" dt="2024-08-28T16:43:22.682" v="1146" actId="478"/>
          <ac:grpSpMkLst>
            <pc:docMk/>
            <pc:sldMk cId="2749231578" sldId="376"/>
            <ac:grpSpMk id="9" creationId="{653D2E6C-D839-1CDC-3032-0C48743E2AB4}"/>
          </ac:grpSpMkLst>
        </pc:grpChg>
        <pc:grpChg chg="del">
          <ac:chgData name="Peixiang Zhao" userId="7edc51de-0ae1-42c0-bae2-7f1679fa739e" providerId="ADAL" clId="{80DE3360-542B-A542-A42B-1B053BDD5C8F}" dt="2024-08-28T16:43:22.682" v="1146" actId="478"/>
          <ac:grpSpMkLst>
            <pc:docMk/>
            <pc:sldMk cId="2749231578" sldId="376"/>
            <ac:grpSpMk id="14" creationId="{35F59FC6-D104-C285-CEFA-009CF28C5D27}"/>
          </ac:grpSpMkLst>
        </pc:grpChg>
        <pc:grpChg chg="del">
          <ac:chgData name="Peixiang Zhao" userId="7edc51de-0ae1-42c0-bae2-7f1679fa739e" providerId="ADAL" clId="{80DE3360-542B-A542-A42B-1B053BDD5C8F}" dt="2024-08-28T16:43:22.682" v="1146" actId="478"/>
          <ac:grpSpMkLst>
            <pc:docMk/>
            <pc:sldMk cId="2749231578" sldId="376"/>
            <ac:grpSpMk id="19" creationId="{A0F5222A-0899-BAF3-C270-394BA1CC92AD}"/>
          </ac:grpSpMkLst>
        </pc:grpChg>
        <pc:grpChg chg="del">
          <ac:chgData name="Peixiang Zhao" userId="7edc51de-0ae1-42c0-bae2-7f1679fa739e" providerId="ADAL" clId="{80DE3360-542B-A542-A42B-1B053BDD5C8F}" dt="2024-08-28T16:43:22.682" v="1146" actId="478"/>
          <ac:grpSpMkLst>
            <pc:docMk/>
            <pc:sldMk cId="2749231578" sldId="376"/>
            <ac:grpSpMk id="23" creationId="{A91A52FE-036F-B9FE-B069-6682B8A43627}"/>
          </ac:grpSpMkLst>
        </pc:grpChg>
        <pc:cxnChg chg="del">
          <ac:chgData name="Peixiang Zhao" userId="7edc51de-0ae1-42c0-bae2-7f1679fa739e" providerId="ADAL" clId="{80DE3360-542B-A542-A42B-1B053BDD5C8F}" dt="2024-08-28T16:43:22.682" v="1146" actId="478"/>
          <ac:cxnSpMkLst>
            <pc:docMk/>
            <pc:sldMk cId="2749231578" sldId="376"/>
            <ac:cxnSpMk id="27" creationId="{DABCEA09-1833-D99E-50A8-B44CA2B4BCC6}"/>
          </ac:cxnSpMkLst>
        </pc:cxnChg>
        <pc:cxnChg chg="del">
          <ac:chgData name="Peixiang Zhao" userId="7edc51de-0ae1-42c0-bae2-7f1679fa739e" providerId="ADAL" clId="{80DE3360-542B-A542-A42B-1B053BDD5C8F}" dt="2024-08-28T16:43:22.682" v="1146" actId="478"/>
          <ac:cxnSpMkLst>
            <pc:docMk/>
            <pc:sldMk cId="2749231578" sldId="376"/>
            <ac:cxnSpMk id="28" creationId="{28CC630E-E08E-7C77-4300-8B1D1100C340}"/>
          </ac:cxnSpMkLst>
        </pc:cxnChg>
      </pc:sldChg>
      <pc:sldChg chg="del">
        <pc:chgData name="Peixiang Zhao" userId="7edc51de-0ae1-42c0-bae2-7f1679fa739e" providerId="ADAL" clId="{80DE3360-542B-A542-A42B-1B053BDD5C8F}" dt="2024-08-25T20:16:42.509" v="405" actId="2696"/>
        <pc:sldMkLst>
          <pc:docMk/>
          <pc:sldMk cId="2390417951" sldId="377"/>
        </pc:sldMkLst>
      </pc:sldChg>
      <pc:sldChg chg="addSp delSp modSp add mod">
        <pc:chgData name="Peixiang Zhao" userId="7edc51de-0ae1-42c0-bae2-7f1679fa739e" providerId="ADAL" clId="{80DE3360-542B-A542-A42B-1B053BDD5C8F}" dt="2024-08-28T20:31:08.306" v="1219" actId="22"/>
        <pc:sldMkLst>
          <pc:docMk/>
          <pc:sldMk cId="4056942482" sldId="377"/>
        </pc:sldMkLst>
        <pc:spChg chg="mod">
          <ac:chgData name="Peixiang Zhao" userId="7edc51de-0ae1-42c0-bae2-7f1679fa739e" providerId="ADAL" clId="{80DE3360-542B-A542-A42B-1B053BDD5C8F}" dt="2024-08-28T19:55:43.424" v="1181" actId="20577"/>
          <ac:spMkLst>
            <pc:docMk/>
            <pc:sldMk cId="4056942482" sldId="377"/>
            <ac:spMk id="2" creationId="{64B7ED2F-C7CF-DC82-E2E6-31100D81A06B}"/>
          </ac:spMkLst>
        </pc:spChg>
        <pc:spChg chg="mod">
          <ac:chgData name="Peixiang Zhao" userId="7edc51de-0ae1-42c0-bae2-7f1679fa739e" providerId="ADAL" clId="{80DE3360-542B-A542-A42B-1B053BDD5C8F}" dt="2024-08-28T20:01:52.149" v="1217" actId="14"/>
          <ac:spMkLst>
            <pc:docMk/>
            <pc:sldMk cId="4056942482" sldId="377"/>
            <ac:spMk id="3" creationId="{96CA8A47-3379-81AE-4D28-7F4DB474F603}"/>
          </ac:spMkLst>
        </pc:spChg>
        <pc:spChg chg="add del">
          <ac:chgData name="Peixiang Zhao" userId="7edc51de-0ae1-42c0-bae2-7f1679fa739e" providerId="ADAL" clId="{80DE3360-542B-A542-A42B-1B053BDD5C8F}" dt="2024-08-28T20:31:08.306" v="1219" actId="22"/>
          <ac:spMkLst>
            <pc:docMk/>
            <pc:sldMk cId="4056942482" sldId="377"/>
            <ac:spMk id="6" creationId="{861D4408-1902-F208-820E-CBD4285710B7}"/>
          </ac:spMkLst>
        </pc:spChg>
      </pc:sldChg>
      <pc:sldChg chg="addSp modSp add mod modAnim">
        <pc:chgData name="Peixiang Zhao" userId="7edc51de-0ae1-42c0-bae2-7f1679fa739e" providerId="ADAL" clId="{80DE3360-542B-A542-A42B-1B053BDD5C8F}" dt="2024-08-28T20:44:03.649" v="1331"/>
        <pc:sldMkLst>
          <pc:docMk/>
          <pc:sldMk cId="2628759787" sldId="378"/>
        </pc:sldMkLst>
        <pc:spChg chg="mod">
          <ac:chgData name="Peixiang Zhao" userId="7edc51de-0ae1-42c0-bae2-7f1679fa739e" providerId="ADAL" clId="{80DE3360-542B-A542-A42B-1B053BDD5C8F}" dt="2024-08-28T20:31:18.152" v="1231" actId="20577"/>
          <ac:spMkLst>
            <pc:docMk/>
            <pc:sldMk cId="2628759787" sldId="378"/>
            <ac:spMk id="2" creationId="{64B7ED2F-C7CF-DC82-E2E6-31100D81A06B}"/>
          </ac:spMkLst>
        </pc:spChg>
        <pc:spChg chg="mod">
          <ac:chgData name="Peixiang Zhao" userId="7edc51de-0ae1-42c0-bae2-7f1679fa739e" providerId="ADAL" clId="{80DE3360-542B-A542-A42B-1B053BDD5C8F}" dt="2024-08-28T20:42:48.162" v="1328" actId="6549"/>
          <ac:spMkLst>
            <pc:docMk/>
            <pc:sldMk cId="2628759787" sldId="378"/>
            <ac:spMk id="3" creationId="{96CA8A47-3379-81AE-4D28-7F4DB474F603}"/>
          </ac:spMkLst>
        </pc:spChg>
        <pc:spChg chg="mod">
          <ac:chgData name="Peixiang Zhao" userId="7edc51de-0ae1-42c0-bae2-7f1679fa739e" providerId="ADAL" clId="{80DE3360-542B-A542-A42B-1B053BDD5C8F}" dt="2024-08-28T20:41:27.819" v="1312" actId="1037"/>
          <ac:spMkLst>
            <pc:docMk/>
            <pc:sldMk cId="2628759787" sldId="378"/>
            <ac:spMk id="7" creationId="{EBF41B8F-0482-1018-9953-670827334D11}"/>
          </ac:spMkLst>
        </pc:spChg>
        <pc:spChg chg="mod">
          <ac:chgData name="Peixiang Zhao" userId="7edc51de-0ae1-42c0-bae2-7f1679fa739e" providerId="ADAL" clId="{80DE3360-542B-A542-A42B-1B053BDD5C8F}" dt="2024-08-28T20:41:35.521" v="1317" actId="1035"/>
          <ac:spMkLst>
            <pc:docMk/>
            <pc:sldMk cId="2628759787" sldId="378"/>
            <ac:spMk id="8" creationId="{2AA75BFA-7B14-F6EF-0961-05D5B29D173A}"/>
          </ac:spMkLst>
        </pc:spChg>
        <pc:grpChg chg="add mod">
          <ac:chgData name="Peixiang Zhao" userId="7edc51de-0ae1-42c0-bae2-7f1679fa739e" providerId="ADAL" clId="{80DE3360-542B-A542-A42B-1B053BDD5C8F}" dt="2024-08-28T20:43:46.159" v="1330" actId="1035"/>
          <ac:grpSpMkLst>
            <pc:docMk/>
            <pc:sldMk cId="2628759787" sldId="378"/>
            <ac:grpSpMk id="5" creationId="{9817AD47-2A4F-30D4-B881-C063D4194BD6}"/>
          </ac:grpSpMkLst>
        </pc:grpChg>
        <pc:picChg chg="mod">
          <ac:chgData name="Peixiang Zhao" userId="7edc51de-0ae1-42c0-bae2-7f1679fa739e" providerId="ADAL" clId="{80DE3360-542B-A542-A42B-1B053BDD5C8F}" dt="2024-08-28T20:40:44.847" v="1304"/>
          <ac:picMkLst>
            <pc:docMk/>
            <pc:sldMk cId="2628759787" sldId="378"/>
            <ac:picMk id="6" creationId="{826260DC-F60A-25FA-443B-868950525093}"/>
          </ac:picMkLst>
        </pc:picChg>
      </pc:sldChg>
      <pc:sldChg chg="del">
        <pc:chgData name="Peixiang Zhao" userId="7edc51de-0ae1-42c0-bae2-7f1679fa739e" providerId="ADAL" clId="{80DE3360-542B-A542-A42B-1B053BDD5C8F}" dt="2024-08-25T20:16:42.840" v="406" actId="2696"/>
        <pc:sldMkLst>
          <pc:docMk/>
          <pc:sldMk cId="3798014017" sldId="378"/>
        </pc:sldMkLst>
      </pc:sldChg>
      <pc:sldChg chg="modSp new mod">
        <pc:chgData name="Peixiang Zhao" userId="7edc51de-0ae1-42c0-bae2-7f1679fa739e" providerId="ADAL" clId="{80DE3360-542B-A542-A42B-1B053BDD5C8F}" dt="2024-08-28T23:11:23.504" v="1427" actId="20577"/>
        <pc:sldMkLst>
          <pc:docMk/>
          <pc:sldMk cId="1882915265" sldId="379"/>
        </pc:sldMkLst>
        <pc:spChg chg="mod">
          <ac:chgData name="Peixiang Zhao" userId="7edc51de-0ae1-42c0-bae2-7f1679fa739e" providerId="ADAL" clId="{80DE3360-542B-A542-A42B-1B053BDD5C8F}" dt="2024-08-28T20:53:45.721" v="1353" actId="20577"/>
          <ac:spMkLst>
            <pc:docMk/>
            <pc:sldMk cId="1882915265" sldId="379"/>
            <ac:spMk id="2" creationId="{6C6A8ED6-44F0-CBAE-638D-193D3EBD7F71}"/>
          </ac:spMkLst>
        </pc:spChg>
        <pc:spChg chg="mod">
          <ac:chgData name="Peixiang Zhao" userId="7edc51de-0ae1-42c0-bae2-7f1679fa739e" providerId="ADAL" clId="{80DE3360-542B-A542-A42B-1B053BDD5C8F}" dt="2024-08-28T23:11:23.504" v="1427" actId="20577"/>
          <ac:spMkLst>
            <pc:docMk/>
            <pc:sldMk cId="1882915265" sldId="379"/>
            <ac:spMk id="3" creationId="{AF450E1A-9E48-23C5-91D3-F9BD42B3D65E}"/>
          </ac:spMkLst>
        </pc:spChg>
      </pc:sldChg>
      <pc:sldChg chg="del">
        <pc:chgData name="Peixiang Zhao" userId="7edc51de-0ae1-42c0-bae2-7f1679fa739e" providerId="ADAL" clId="{80DE3360-542B-A542-A42B-1B053BDD5C8F}" dt="2024-08-25T20:16:43.054" v="407" actId="2696"/>
        <pc:sldMkLst>
          <pc:docMk/>
          <pc:sldMk cId="2152639463" sldId="379"/>
        </pc:sldMkLst>
      </pc:sldChg>
      <pc:sldChg chg="del">
        <pc:chgData name="Peixiang Zhao" userId="7edc51de-0ae1-42c0-bae2-7f1679fa739e" providerId="ADAL" clId="{80DE3360-542B-A542-A42B-1B053BDD5C8F}" dt="2024-08-25T20:16:43.260" v="408" actId="2696"/>
        <pc:sldMkLst>
          <pc:docMk/>
          <pc:sldMk cId="2281122560" sldId="380"/>
        </pc:sldMkLst>
      </pc:sldChg>
      <pc:sldChg chg="addSp delSp modSp new mod">
        <pc:chgData name="Peixiang Zhao" userId="7edc51de-0ae1-42c0-bae2-7f1679fa739e" providerId="ADAL" clId="{80DE3360-542B-A542-A42B-1B053BDD5C8F}" dt="2024-09-03T11:16:47.274" v="2079" actId="20577"/>
        <pc:sldMkLst>
          <pc:docMk/>
          <pc:sldMk cId="3023018036" sldId="380"/>
        </pc:sldMkLst>
        <pc:spChg chg="mod">
          <ac:chgData name="Peixiang Zhao" userId="7edc51de-0ae1-42c0-bae2-7f1679fa739e" providerId="ADAL" clId="{80DE3360-542B-A542-A42B-1B053BDD5C8F}" dt="2024-09-02T20:09:34.393" v="1454" actId="20577"/>
          <ac:spMkLst>
            <pc:docMk/>
            <pc:sldMk cId="3023018036" sldId="380"/>
            <ac:spMk id="2" creationId="{63652B20-9FB5-17ED-2E73-9D286854A1AE}"/>
          </ac:spMkLst>
        </pc:spChg>
        <pc:spChg chg="mod">
          <ac:chgData name="Peixiang Zhao" userId="7edc51de-0ae1-42c0-bae2-7f1679fa739e" providerId="ADAL" clId="{80DE3360-542B-A542-A42B-1B053BDD5C8F}" dt="2024-09-03T11:16:47.274" v="2079" actId="20577"/>
          <ac:spMkLst>
            <pc:docMk/>
            <pc:sldMk cId="3023018036" sldId="380"/>
            <ac:spMk id="3" creationId="{0CD36B12-8408-5990-A3D6-409CFFFC19D6}"/>
          </ac:spMkLst>
        </pc:spChg>
        <pc:spChg chg="add del">
          <ac:chgData name="Peixiang Zhao" userId="7edc51de-0ae1-42c0-bae2-7f1679fa739e" providerId="ADAL" clId="{80DE3360-542B-A542-A42B-1B053BDD5C8F}" dt="2024-09-02T20:22:55.326" v="1705" actId="22"/>
          <ac:spMkLst>
            <pc:docMk/>
            <pc:sldMk cId="3023018036" sldId="380"/>
            <ac:spMk id="6" creationId="{81EA145B-645A-7DA2-659B-2FAC112CBC58}"/>
          </ac:spMkLst>
        </pc:spChg>
        <pc:spChg chg="add del">
          <ac:chgData name="Peixiang Zhao" userId="7edc51de-0ae1-42c0-bae2-7f1679fa739e" providerId="ADAL" clId="{80DE3360-542B-A542-A42B-1B053BDD5C8F}" dt="2024-09-02T20:22:59.669" v="1707" actId="22"/>
          <ac:spMkLst>
            <pc:docMk/>
            <pc:sldMk cId="3023018036" sldId="380"/>
            <ac:spMk id="8" creationId="{3FEAD535-4A35-CFDC-C9A5-B50CE700E029}"/>
          </ac:spMkLst>
        </pc:spChg>
      </pc:sldChg>
      <pc:sldChg chg="modSp add mod">
        <pc:chgData name="Peixiang Zhao" userId="7edc51de-0ae1-42c0-bae2-7f1679fa739e" providerId="ADAL" clId="{80DE3360-542B-A542-A42B-1B053BDD5C8F}" dt="2024-09-03T11:15:26.606" v="2019" actId="207"/>
        <pc:sldMkLst>
          <pc:docMk/>
          <pc:sldMk cId="1239188257" sldId="381"/>
        </pc:sldMkLst>
        <pc:spChg chg="mod">
          <ac:chgData name="Peixiang Zhao" userId="7edc51de-0ae1-42c0-bae2-7f1679fa739e" providerId="ADAL" clId="{80DE3360-542B-A542-A42B-1B053BDD5C8F}" dt="2024-09-02T20:23:10.492" v="1720" actId="20577"/>
          <ac:spMkLst>
            <pc:docMk/>
            <pc:sldMk cId="1239188257" sldId="381"/>
            <ac:spMk id="2" creationId="{E61050D7-353C-7E61-8B7E-B699C7CC777C}"/>
          </ac:spMkLst>
        </pc:spChg>
        <pc:spChg chg="mod">
          <ac:chgData name="Peixiang Zhao" userId="7edc51de-0ae1-42c0-bae2-7f1679fa739e" providerId="ADAL" clId="{80DE3360-542B-A542-A42B-1B053BDD5C8F}" dt="2024-09-03T11:15:26.606" v="2019" actId="207"/>
          <ac:spMkLst>
            <pc:docMk/>
            <pc:sldMk cId="1239188257" sldId="381"/>
            <ac:spMk id="3" creationId="{9BAF7AEE-F589-BB9A-EFD5-63A242DBB70A}"/>
          </ac:spMkLst>
        </pc:spChg>
      </pc:sldChg>
      <pc:sldChg chg="del">
        <pc:chgData name="Peixiang Zhao" userId="7edc51de-0ae1-42c0-bae2-7f1679fa739e" providerId="ADAL" clId="{80DE3360-542B-A542-A42B-1B053BDD5C8F}" dt="2024-08-25T20:16:43.412" v="409" actId="2696"/>
        <pc:sldMkLst>
          <pc:docMk/>
          <pc:sldMk cId="1658212467" sldId="381"/>
        </pc:sldMkLst>
      </pc:sldChg>
      <pc:sldChg chg="modSp new mod">
        <pc:chgData name="Peixiang Zhao" userId="7edc51de-0ae1-42c0-bae2-7f1679fa739e" providerId="ADAL" clId="{80DE3360-542B-A542-A42B-1B053BDD5C8F}" dt="2024-09-03T11:25:10.957" v="2168" actId="207"/>
        <pc:sldMkLst>
          <pc:docMk/>
          <pc:sldMk cId="2203290865" sldId="382"/>
        </pc:sldMkLst>
        <pc:spChg chg="mod">
          <ac:chgData name="Peixiang Zhao" userId="7edc51de-0ae1-42c0-bae2-7f1679fa739e" providerId="ADAL" clId="{80DE3360-542B-A542-A42B-1B053BDD5C8F}" dt="2024-09-03T11:17:44.256" v="2110" actId="20577"/>
          <ac:spMkLst>
            <pc:docMk/>
            <pc:sldMk cId="2203290865" sldId="382"/>
            <ac:spMk id="2" creationId="{885A8D37-20CB-30B7-29AA-C29FA016DA65}"/>
          </ac:spMkLst>
        </pc:spChg>
        <pc:spChg chg="mod">
          <ac:chgData name="Peixiang Zhao" userId="7edc51de-0ae1-42c0-bae2-7f1679fa739e" providerId="ADAL" clId="{80DE3360-542B-A542-A42B-1B053BDD5C8F}" dt="2024-09-03T11:25:10.957" v="2168" actId="207"/>
          <ac:spMkLst>
            <pc:docMk/>
            <pc:sldMk cId="2203290865" sldId="382"/>
            <ac:spMk id="3" creationId="{B276AEB7-C808-12B1-5A3E-974619955A4B}"/>
          </ac:spMkLst>
        </pc:spChg>
      </pc:sldChg>
      <pc:sldChg chg="del">
        <pc:chgData name="Peixiang Zhao" userId="7edc51de-0ae1-42c0-bae2-7f1679fa739e" providerId="ADAL" clId="{80DE3360-542B-A542-A42B-1B053BDD5C8F}" dt="2024-08-25T20:16:43.578" v="410" actId="2696"/>
        <pc:sldMkLst>
          <pc:docMk/>
          <pc:sldMk cId="2819030036" sldId="382"/>
        </pc:sldMkLst>
      </pc:sldChg>
      <pc:sldChg chg="del">
        <pc:chgData name="Peixiang Zhao" userId="7edc51de-0ae1-42c0-bae2-7f1679fa739e" providerId="ADAL" clId="{80DE3360-542B-A542-A42B-1B053BDD5C8F}" dt="2024-08-25T20:16:43.779" v="411" actId="2696"/>
        <pc:sldMkLst>
          <pc:docMk/>
          <pc:sldMk cId="4027837686" sldId="383"/>
        </pc:sldMkLst>
      </pc:sldChg>
      <pc:sldChg chg="del">
        <pc:chgData name="Peixiang Zhao" userId="7edc51de-0ae1-42c0-bae2-7f1679fa739e" providerId="ADAL" clId="{80DE3360-542B-A542-A42B-1B053BDD5C8F}" dt="2024-08-25T20:16:43.938" v="412" actId="2696"/>
        <pc:sldMkLst>
          <pc:docMk/>
          <pc:sldMk cId="1960576488" sldId="384"/>
        </pc:sldMkLst>
      </pc:sldChg>
      <pc:sldChg chg="del">
        <pc:chgData name="Peixiang Zhao" userId="7edc51de-0ae1-42c0-bae2-7f1679fa739e" providerId="ADAL" clId="{80DE3360-542B-A542-A42B-1B053BDD5C8F}" dt="2024-08-25T20:16:42.325" v="404" actId="2696"/>
        <pc:sldMkLst>
          <pc:docMk/>
          <pc:sldMk cId="1833393721" sldId="385"/>
        </pc:sldMkLst>
      </pc:sldChg>
      <pc:sldChg chg="del">
        <pc:chgData name="Peixiang Zhao" userId="7edc51de-0ae1-42c0-bae2-7f1679fa739e" providerId="ADAL" clId="{80DE3360-542B-A542-A42B-1B053BDD5C8F}" dt="2024-08-25T20:16:44.138" v="413" actId="2696"/>
        <pc:sldMkLst>
          <pc:docMk/>
          <pc:sldMk cId="645749072" sldId="386"/>
        </pc:sldMkLst>
      </pc:sldChg>
      <pc:sldChg chg="del">
        <pc:chgData name="Peixiang Zhao" userId="7edc51de-0ae1-42c0-bae2-7f1679fa739e" providerId="ADAL" clId="{80DE3360-542B-A542-A42B-1B053BDD5C8F}" dt="2024-08-25T20:16:44.327" v="414" actId="2696"/>
        <pc:sldMkLst>
          <pc:docMk/>
          <pc:sldMk cId="2326449562" sldId="387"/>
        </pc:sldMkLst>
      </pc:sldChg>
      <pc:sldChg chg="del">
        <pc:chgData name="Peixiang Zhao" userId="7edc51de-0ae1-42c0-bae2-7f1679fa739e" providerId="ADAL" clId="{80DE3360-542B-A542-A42B-1B053BDD5C8F}" dt="2024-08-25T20:16:44.482" v="415" actId="2696"/>
        <pc:sldMkLst>
          <pc:docMk/>
          <pc:sldMk cId="708142252" sldId="388"/>
        </pc:sldMkLst>
      </pc:sldChg>
      <pc:sldChg chg="del">
        <pc:chgData name="Peixiang Zhao" userId="7edc51de-0ae1-42c0-bae2-7f1679fa739e" providerId="ADAL" clId="{80DE3360-542B-A542-A42B-1B053BDD5C8F}" dt="2024-08-25T20:16:44.791" v="416" actId="2696"/>
        <pc:sldMkLst>
          <pc:docMk/>
          <pc:sldMk cId="3574905039" sldId="389"/>
        </pc:sldMkLst>
      </pc:sldChg>
      <pc:sldChg chg="del">
        <pc:chgData name="Peixiang Zhao" userId="7edc51de-0ae1-42c0-bae2-7f1679fa739e" providerId="ADAL" clId="{80DE3360-542B-A542-A42B-1B053BDD5C8F}" dt="2024-08-25T20:16:44.986" v="417" actId="2696"/>
        <pc:sldMkLst>
          <pc:docMk/>
          <pc:sldMk cId="2797356956" sldId="390"/>
        </pc:sldMkLst>
      </pc:sldChg>
      <pc:sldChg chg="del">
        <pc:chgData name="Peixiang Zhao" userId="7edc51de-0ae1-42c0-bae2-7f1679fa739e" providerId="ADAL" clId="{80DE3360-542B-A542-A42B-1B053BDD5C8F}" dt="2024-08-25T20:16:45.188" v="418" actId="2696"/>
        <pc:sldMkLst>
          <pc:docMk/>
          <pc:sldMk cId="1605231098" sldId="391"/>
        </pc:sldMkLst>
      </pc:sldChg>
      <pc:sldChg chg="del">
        <pc:chgData name="Peixiang Zhao" userId="7edc51de-0ae1-42c0-bae2-7f1679fa739e" providerId="ADAL" clId="{80DE3360-542B-A542-A42B-1B053BDD5C8F}" dt="2024-08-25T20:16:45.375" v="419" actId="2696"/>
        <pc:sldMkLst>
          <pc:docMk/>
          <pc:sldMk cId="3337755233" sldId="392"/>
        </pc:sldMkLst>
      </pc:sldChg>
      <pc:sldChg chg="del">
        <pc:chgData name="Peixiang Zhao" userId="7edc51de-0ae1-42c0-bae2-7f1679fa739e" providerId="ADAL" clId="{80DE3360-542B-A542-A42B-1B053BDD5C8F}" dt="2024-08-25T20:16:45.693" v="420" actId="2696"/>
        <pc:sldMkLst>
          <pc:docMk/>
          <pc:sldMk cId="3515485555" sldId="393"/>
        </pc:sldMkLst>
      </pc:sldChg>
      <pc:sldChg chg="del">
        <pc:chgData name="Peixiang Zhao" userId="7edc51de-0ae1-42c0-bae2-7f1679fa739e" providerId="ADAL" clId="{80DE3360-542B-A542-A42B-1B053BDD5C8F}" dt="2024-08-25T20:16:45.970" v="421" actId="2696"/>
        <pc:sldMkLst>
          <pc:docMk/>
          <pc:sldMk cId="4249846144" sldId="394"/>
        </pc:sldMkLst>
      </pc:sldChg>
      <pc:sldChg chg="del">
        <pc:chgData name="Peixiang Zhao" userId="7edc51de-0ae1-42c0-bae2-7f1679fa739e" providerId="ADAL" clId="{80DE3360-542B-A542-A42B-1B053BDD5C8F}" dt="2024-08-25T20:16:46.211" v="422" actId="2696"/>
        <pc:sldMkLst>
          <pc:docMk/>
          <pc:sldMk cId="428572384" sldId="395"/>
        </pc:sldMkLst>
      </pc:sldChg>
      <pc:sldChg chg="del">
        <pc:chgData name="Peixiang Zhao" userId="7edc51de-0ae1-42c0-bae2-7f1679fa739e" providerId="ADAL" clId="{80DE3360-542B-A542-A42B-1B053BDD5C8F}" dt="2024-08-25T20:16:46.560" v="423" actId="2696"/>
        <pc:sldMkLst>
          <pc:docMk/>
          <pc:sldMk cId="570067280" sldId="396"/>
        </pc:sldMkLst>
      </pc:sldChg>
      <pc:sldChg chg="del">
        <pc:chgData name="Peixiang Zhao" userId="7edc51de-0ae1-42c0-bae2-7f1679fa739e" providerId="ADAL" clId="{80DE3360-542B-A542-A42B-1B053BDD5C8F}" dt="2024-08-25T20:16:47.053" v="424" actId="2696"/>
        <pc:sldMkLst>
          <pc:docMk/>
          <pc:sldMk cId="2610130367" sldId="397"/>
        </pc:sldMkLst>
      </pc:sldChg>
      <pc:sldChg chg="del">
        <pc:chgData name="Peixiang Zhao" userId="7edc51de-0ae1-42c0-bae2-7f1679fa739e" providerId="ADAL" clId="{80DE3360-542B-A542-A42B-1B053BDD5C8F}" dt="2024-08-25T20:16:47.641" v="425" actId="2696"/>
        <pc:sldMkLst>
          <pc:docMk/>
          <pc:sldMk cId="2217426974" sldId="398"/>
        </pc:sldMkLst>
      </pc:sldChg>
      <pc:sldChg chg="del">
        <pc:chgData name="Peixiang Zhao" userId="7edc51de-0ae1-42c0-bae2-7f1679fa739e" providerId="ADAL" clId="{80DE3360-542B-A542-A42B-1B053BDD5C8F}" dt="2024-08-25T20:16:48.166" v="426" actId="2696"/>
        <pc:sldMkLst>
          <pc:docMk/>
          <pc:sldMk cId="2876731221" sldId="399"/>
        </pc:sldMkLst>
      </pc:sldChg>
      <pc:sldChg chg="del">
        <pc:chgData name="Peixiang Zhao" userId="7edc51de-0ae1-42c0-bae2-7f1679fa739e" providerId="ADAL" clId="{80DE3360-542B-A542-A42B-1B053BDD5C8F}" dt="2024-08-25T20:16:48.792" v="427" actId="2696"/>
        <pc:sldMkLst>
          <pc:docMk/>
          <pc:sldMk cId="3771497068" sldId="400"/>
        </pc:sldMkLst>
      </pc:sldChg>
      <pc:sldChg chg="del">
        <pc:chgData name="Peixiang Zhao" userId="7edc51de-0ae1-42c0-bae2-7f1679fa739e" providerId="ADAL" clId="{80DE3360-542B-A542-A42B-1B053BDD5C8F}" dt="2024-08-25T20:16:49.123" v="428" actId="2696"/>
        <pc:sldMkLst>
          <pc:docMk/>
          <pc:sldMk cId="2070907910" sldId="401"/>
        </pc:sldMkLst>
      </pc:sldChg>
      <pc:sldChg chg="del">
        <pc:chgData name="Peixiang Zhao" userId="7edc51de-0ae1-42c0-bae2-7f1679fa739e" providerId="ADAL" clId="{80DE3360-542B-A542-A42B-1B053BDD5C8F}" dt="2024-08-25T20:16:49.972" v="429" actId="2696"/>
        <pc:sldMkLst>
          <pc:docMk/>
          <pc:sldMk cId="4118730110" sldId="402"/>
        </pc:sldMkLst>
      </pc:sldChg>
      <pc:sldChg chg="del">
        <pc:chgData name="Peixiang Zhao" userId="7edc51de-0ae1-42c0-bae2-7f1679fa739e" providerId="ADAL" clId="{80DE3360-542B-A542-A42B-1B053BDD5C8F}" dt="2024-08-25T20:16:50.325" v="430" actId="2696"/>
        <pc:sldMkLst>
          <pc:docMk/>
          <pc:sldMk cId="1206939591" sldId="403"/>
        </pc:sldMkLst>
      </pc:sldChg>
      <pc:sldChg chg="del">
        <pc:chgData name="Peixiang Zhao" userId="7edc51de-0ae1-42c0-bae2-7f1679fa739e" providerId="ADAL" clId="{80DE3360-542B-A542-A42B-1B053BDD5C8F}" dt="2024-08-25T20:16:50.666" v="431" actId="2696"/>
        <pc:sldMkLst>
          <pc:docMk/>
          <pc:sldMk cId="3875183031" sldId="404"/>
        </pc:sldMkLst>
      </pc:sldChg>
      <pc:sldChg chg="del">
        <pc:chgData name="Peixiang Zhao" userId="7edc51de-0ae1-42c0-bae2-7f1679fa739e" providerId="ADAL" clId="{80DE3360-542B-A542-A42B-1B053BDD5C8F}" dt="2024-08-25T20:16:51.081" v="432" actId="2696"/>
        <pc:sldMkLst>
          <pc:docMk/>
          <pc:sldMk cId="3059656123" sldId="405"/>
        </pc:sldMkLst>
      </pc:sldChg>
      <pc:sldChg chg="del">
        <pc:chgData name="Peixiang Zhao" userId="7edc51de-0ae1-42c0-bae2-7f1679fa739e" providerId="ADAL" clId="{80DE3360-542B-A542-A42B-1B053BDD5C8F}" dt="2024-08-25T20:16:51.623" v="433" actId="2696"/>
        <pc:sldMkLst>
          <pc:docMk/>
          <pc:sldMk cId="2530921382" sldId="406"/>
        </pc:sldMkLst>
      </pc:sldChg>
      <pc:sldChg chg="del">
        <pc:chgData name="Peixiang Zhao" userId="7edc51de-0ae1-42c0-bae2-7f1679fa739e" providerId="ADAL" clId="{80DE3360-542B-A542-A42B-1B053BDD5C8F}" dt="2024-08-25T20:16:52.072" v="434" actId="2696"/>
        <pc:sldMkLst>
          <pc:docMk/>
          <pc:sldMk cId="125326775" sldId="407"/>
        </pc:sldMkLst>
      </pc:sldChg>
    </pc:docChg>
  </pc:docChgLst>
  <pc:docChgLst>
    <pc:chgData name="Peixiang Zhao" userId="7edc51de-0ae1-42c0-bae2-7f1679fa739e" providerId="ADAL" clId="{DE7D4F86-9516-7649-BDC5-A26D94767058}"/>
    <pc:docChg chg="undo custSel addSld delSld modSld sldOrd">
      <pc:chgData name="Peixiang Zhao" userId="7edc51de-0ae1-42c0-bae2-7f1679fa739e" providerId="ADAL" clId="{DE7D4F86-9516-7649-BDC5-A26D94767058}" dt="2024-08-11T20:00:12.147" v="3838" actId="20577"/>
      <pc:docMkLst>
        <pc:docMk/>
      </pc:docMkLst>
      <pc:sldChg chg="addSp delSp modSp mod">
        <pc:chgData name="Peixiang Zhao" userId="7edc51de-0ae1-42c0-bae2-7f1679fa739e" providerId="ADAL" clId="{DE7D4F86-9516-7649-BDC5-A26D94767058}" dt="2024-07-30T21:44:17.726" v="185" actId="2711"/>
        <pc:sldMkLst>
          <pc:docMk/>
          <pc:sldMk cId="3655890674" sldId="331"/>
        </pc:sldMkLst>
        <pc:spChg chg="mod">
          <ac:chgData name="Peixiang Zhao" userId="7edc51de-0ae1-42c0-bae2-7f1679fa739e" providerId="ADAL" clId="{DE7D4F86-9516-7649-BDC5-A26D94767058}" dt="2024-07-30T21:39:10.304" v="48" actId="207"/>
          <ac:spMkLst>
            <pc:docMk/>
            <pc:sldMk cId="3655890674" sldId="331"/>
            <ac:spMk id="2" creationId="{5A3AE0B3-A608-4E49-B60A-ACF68984B0E3}"/>
          </ac:spMkLst>
        </pc:spChg>
        <pc:spChg chg="add del mod">
          <ac:chgData name="Peixiang Zhao" userId="7edc51de-0ae1-42c0-bae2-7f1679fa739e" providerId="ADAL" clId="{DE7D4F86-9516-7649-BDC5-A26D94767058}" dt="2024-07-30T21:42:57.499" v="180" actId="1036"/>
          <ac:spMkLst>
            <pc:docMk/>
            <pc:sldMk cId="3655890674" sldId="331"/>
            <ac:spMk id="3" creationId="{A2B2D305-A779-D840-82AA-5D004DB949F8}"/>
          </ac:spMkLst>
        </pc:spChg>
        <pc:spChg chg="mod">
          <ac:chgData name="Peixiang Zhao" userId="7edc51de-0ae1-42c0-bae2-7f1679fa739e" providerId="ADAL" clId="{DE7D4F86-9516-7649-BDC5-A26D94767058}" dt="2024-07-30T21:43:50.467" v="184" actId="207"/>
          <ac:spMkLst>
            <pc:docMk/>
            <pc:sldMk cId="3655890674" sldId="331"/>
            <ac:spMk id="4" creationId="{784B99D3-D0C3-F1CD-896F-8AABFAB2055A}"/>
          </ac:spMkLst>
        </pc:spChg>
        <pc:spChg chg="add del mod">
          <ac:chgData name="Peixiang Zhao" userId="7edc51de-0ae1-42c0-bae2-7f1679fa739e" providerId="ADAL" clId="{DE7D4F86-9516-7649-BDC5-A26D94767058}" dt="2024-07-30T21:40:05.674" v="66" actId="478"/>
          <ac:spMkLst>
            <pc:docMk/>
            <pc:sldMk cId="3655890674" sldId="331"/>
            <ac:spMk id="5" creationId="{46C99D13-D730-9620-D445-3837EDCFB9FD}"/>
          </ac:spMkLst>
        </pc:spChg>
        <pc:spChg chg="mod">
          <ac:chgData name="Peixiang Zhao" userId="7edc51de-0ae1-42c0-bae2-7f1679fa739e" providerId="ADAL" clId="{DE7D4F86-9516-7649-BDC5-A26D94767058}" dt="2024-07-30T21:44:17.726" v="185" actId="2711"/>
          <ac:spMkLst>
            <pc:docMk/>
            <pc:sldMk cId="3655890674" sldId="331"/>
            <ac:spMk id="6" creationId="{5146C1FB-8985-2749-98D3-D6D5C11F7176}"/>
          </ac:spMkLst>
        </pc:spChg>
      </pc:sldChg>
      <pc:sldChg chg="addSp modSp mod ord">
        <pc:chgData name="Peixiang Zhao" userId="7edc51de-0ae1-42c0-bae2-7f1679fa739e" providerId="ADAL" clId="{DE7D4F86-9516-7649-BDC5-A26D94767058}" dt="2024-08-03T19:01:02.137" v="1611" actId="20578"/>
        <pc:sldMkLst>
          <pc:docMk/>
          <pc:sldMk cId="3411605036" sldId="347"/>
        </pc:sldMkLst>
        <pc:spChg chg="mod">
          <ac:chgData name="Peixiang Zhao" userId="7edc51de-0ae1-42c0-bae2-7f1679fa739e" providerId="ADAL" clId="{DE7D4F86-9516-7649-BDC5-A26D94767058}" dt="2024-07-31T21:51:56.293" v="496" actId="20577"/>
          <ac:spMkLst>
            <pc:docMk/>
            <pc:sldMk cId="3411605036" sldId="347"/>
            <ac:spMk id="2" creationId="{1E009DC2-F2FE-2D4D-9DE9-8337F6E53744}"/>
          </ac:spMkLst>
        </pc:spChg>
        <pc:spChg chg="mod">
          <ac:chgData name="Peixiang Zhao" userId="7edc51de-0ae1-42c0-bae2-7f1679fa739e" providerId="ADAL" clId="{DE7D4F86-9516-7649-BDC5-A26D94767058}" dt="2024-07-31T22:00:28.509" v="593" actId="6549"/>
          <ac:spMkLst>
            <pc:docMk/>
            <pc:sldMk cId="3411605036" sldId="347"/>
            <ac:spMk id="3" creationId="{8B6E4D65-5580-C342-86BD-C55AFA1D9FD6}"/>
          </ac:spMkLst>
        </pc:spChg>
        <pc:picChg chg="add">
          <ac:chgData name="Peixiang Zhao" userId="7edc51de-0ae1-42c0-bae2-7f1679fa739e" providerId="ADAL" clId="{DE7D4F86-9516-7649-BDC5-A26D94767058}" dt="2024-07-31T22:00:55.728" v="594"/>
          <ac:picMkLst>
            <pc:docMk/>
            <pc:sldMk cId="3411605036" sldId="347"/>
            <ac:picMk id="1026" creationId="{FE023283-C2AF-2237-88B6-A3C046D84757}"/>
          </ac:picMkLst>
        </pc:picChg>
      </pc:sldChg>
      <pc:sldChg chg="modSp del">
        <pc:chgData name="Peixiang Zhao" userId="7edc51de-0ae1-42c0-bae2-7f1679fa739e" providerId="ADAL" clId="{DE7D4F86-9516-7649-BDC5-A26D94767058}" dt="2024-07-30T21:49:40.802" v="194" actId="2696"/>
        <pc:sldMkLst>
          <pc:docMk/>
          <pc:sldMk cId="3529227564" sldId="348"/>
        </pc:sldMkLst>
        <pc:graphicFrameChg chg="mod">
          <ac:chgData name="Peixiang Zhao" userId="7edc51de-0ae1-42c0-bae2-7f1679fa739e" providerId="ADAL" clId="{DE7D4F86-9516-7649-BDC5-A26D94767058}" dt="2024-07-30T21:49:32.668" v="191"/>
          <ac:graphicFrameMkLst>
            <pc:docMk/>
            <pc:sldMk cId="3529227564" sldId="348"/>
            <ac:graphicFrameMk id="2" creationId="{81CC7551-E14D-0D70-B4C1-A3AFCC4FBD3B}"/>
          </ac:graphicFrameMkLst>
        </pc:graphicFrameChg>
      </pc:sldChg>
      <pc:sldChg chg="modSp mod">
        <pc:chgData name="Peixiang Zhao" userId="7edc51de-0ae1-42c0-bae2-7f1679fa739e" providerId="ADAL" clId="{DE7D4F86-9516-7649-BDC5-A26D94767058}" dt="2024-08-03T16:49:37.403" v="748" actId="20577"/>
        <pc:sldMkLst>
          <pc:docMk/>
          <pc:sldMk cId="3912695255" sldId="349"/>
        </pc:sldMkLst>
        <pc:spChg chg="mod">
          <ac:chgData name="Peixiang Zhao" userId="7edc51de-0ae1-42c0-bae2-7f1679fa739e" providerId="ADAL" clId="{DE7D4F86-9516-7649-BDC5-A26D94767058}" dt="2024-07-30T21:51:55.975" v="214" actId="20577"/>
          <ac:spMkLst>
            <pc:docMk/>
            <pc:sldMk cId="3912695255" sldId="349"/>
            <ac:spMk id="2" creationId="{BF71397D-1759-122C-1973-33C37F4947F1}"/>
          </ac:spMkLst>
        </pc:spChg>
        <pc:spChg chg="mod">
          <ac:chgData name="Peixiang Zhao" userId="7edc51de-0ae1-42c0-bae2-7f1679fa739e" providerId="ADAL" clId="{DE7D4F86-9516-7649-BDC5-A26D94767058}" dt="2024-08-03T16:49:37.403" v="748" actId="20577"/>
          <ac:spMkLst>
            <pc:docMk/>
            <pc:sldMk cId="3912695255" sldId="349"/>
            <ac:spMk id="3" creationId="{4A5A8B2E-3E21-4A61-156E-EF6FB4B5948F}"/>
          </ac:spMkLst>
        </pc:spChg>
      </pc:sldChg>
      <pc:sldChg chg="addSp modSp new mod">
        <pc:chgData name="Peixiang Zhao" userId="7edc51de-0ae1-42c0-bae2-7f1679fa739e" providerId="ADAL" clId="{DE7D4F86-9516-7649-BDC5-A26D94767058}" dt="2024-07-30T21:49:38.921" v="193" actId="1076"/>
        <pc:sldMkLst>
          <pc:docMk/>
          <pc:sldMk cId="2088658861" sldId="350"/>
        </pc:sldMkLst>
        <pc:spChg chg="add mod">
          <ac:chgData name="Peixiang Zhao" userId="7edc51de-0ae1-42c0-bae2-7f1679fa739e" providerId="ADAL" clId="{DE7D4F86-9516-7649-BDC5-A26D94767058}" dt="2024-07-30T21:49:28.767" v="190" actId="1076"/>
          <ac:spMkLst>
            <pc:docMk/>
            <pc:sldMk cId="2088658861" sldId="350"/>
            <ac:spMk id="2" creationId="{E38D9C5B-C3E9-F387-600A-44189708F8A8}"/>
          </ac:spMkLst>
        </pc:spChg>
        <pc:spChg chg="add mod">
          <ac:chgData name="Peixiang Zhao" userId="7edc51de-0ae1-42c0-bae2-7f1679fa739e" providerId="ADAL" clId="{DE7D4F86-9516-7649-BDC5-A26D94767058}" dt="2024-07-30T21:49:35.175" v="192"/>
          <ac:spMkLst>
            <pc:docMk/>
            <pc:sldMk cId="2088658861" sldId="350"/>
            <ac:spMk id="4" creationId="{111139DF-1FF5-ABDE-9F91-8E666E5E0968}"/>
          </ac:spMkLst>
        </pc:spChg>
        <pc:spChg chg="add mod">
          <ac:chgData name="Peixiang Zhao" userId="7edc51de-0ae1-42c0-bae2-7f1679fa739e" providerId="ADAL" clId="{DE7D4F86-9516-7649-BDC5-A26D94767058}" dt="2024-07-30T21:49:35.175" v="192"/>
          <ac:spMkLst>
            <pc:docMk/>
            <pc:sldMk cId="2088658861" sldId="350"/>
            <ac:spMk id="5" creationId="{0570FD43-4121-ED7D-F41C-D20DDC8676E6}"/>
          </ac:spMkLst>
        </pc:spChg>
        <pc:grpChg chg="add mod">
          <ac:chgData name="Peixiang Zhao" userId="7edc51de-0ae1-42c0-bae2-7f1679fa739e" providerId="ADAL" clId="{DE7D4F86-9516-7649-BDC5-A26D94767058}" dt="2024-07-30T21:49:38.921" v="193" actId="1076"/>
          <ac:grpSpMkLst>
            <pc:docMk/>
            <pc:sldMk cId="2088658861" sldId="350"/>
            <ac:grpSpMk id="3" creationId="{847623CE-5300-5F12-543B-DBFBE8D6CD7B}"/>
          </ac:grpSpMkLst>
        </pc:grpChg>
      </pc:sldChg>
      <pc:sldChg chg="addSp delSp modSp new mod ord">
        <pc:chgData name="Peixiang Zhao" userId="7edc51de-0ae1-42c0-bae2-7f1679fa739e" providerId="ADAL" clId="{DE7D4F86-9516-7649-BDC5-A26D94767058}" dt="2024-08-03T19:01:02.137" v="1611" actId="20578"/>
        <pc:sldMkLst>
          <pc:docMk/>
          <pc:sldMk cId="2244379883" sldId="351"/>
        </pc:sldMkLst>
        <pc:spChg chg="mod">
          <ac:chgData name="Peixiang Zhao" userId="7edc51de-0ae1-42c0-bae2-7f1679fa739e" providerId="ADAL" clId="{DE7D4F86-9516-7649-BDC5-A26D94767058}" dt="2024-07-31T21:45:26.209" v="452" actId="20577"/>
          <ac:spMkLst>
            <pc:docMk/>
            <pc:sldMk cId="2244379883" sldId="351"/>
            <ac:spMk id="2" creationId="{4CDC24C0-970A-C36B-2B3D-6F7A12C40E16}"/>
          </ac:spMkLst>
        </pc:spChg>
        <pc:spChg chg="del">
          <ac:chgData name="Peixiang Zhao" userId="7edc51de-0ae1-42c0-bae2-7f1679fa739e" providerId="ADAL" clId="{DE7D4F86-9516-7649-BDC5-A26D94767058}" dt="2024-07-31T21:47:23.551" v="465" actId="478"/>
          <ac:spMkLst>
            <pc:docMk/>
            <pc:sldMk cId="2244379883" sldId="351"/>
            <ac:spMk id="3" creationId="{5E9DEDD0-DBD1-A646-AB68-8602027086B8}"/>
          </ac:spMkLst>
        </pc:spChg>
        <pc:spChg chg="add mod">
          <ac:chgData name="Peixiang Zhao" userId="7edc51de-0ae1-42c0-bae2-7f1679fa739e" providerId="ADAL" clId="{DE7D4F86-9516-7649-BDC5-A26D94767058}" dt="2024-08-01T01:01:37.087" v="655" actId="1038"/>
          <ac:spMkLst>
            <pc:docMk/>
            <pc:sldMk cId="2244379883" sldId="351"/>
            <ac:spMk id="11" creationId="{817BA8F6-0763-C640-03EC-339DD1E19266}"/>
          </ac:spMkLst>
        </pc:spChg>
        <pc:picChg chg="add mod">
          <ac:chgData name="Peixiang Zhao" userId="7edc51de-0ae1-42c0-bae2-7f1679fa739e" providerId="ADAL" clId="{DE7D4F86-9516-7649-BDC5-A26D94767058}" dt="2024-07-31T21:44:48.059" v="436"/>
          <ac:picMkLst>
            <pc:docMk/>
            <pc:sldMk cId="2244379883" sldId="351"/>
            <ac:picMk id="5" creationId="{5F33254F-B0FC-460F-DBE7-93F06BDB295A}"/>
          </ac:picMkLst>
        </pc:picChg>
        <pc:picChg chg="add mod">
          <ac:chgData name="Peixiang Zhao" userId="7edc51de-0ae1-42c0-bae2-7f1679fa739e" providerId="ADAL" clId="{DE7D4F86-9516-7649-BDC5-A26D94767058}" dt="2024-07-31T21:44:48.059" v="436"/>
          <ac:picMkLst>
            <pc:docMk/>
            <pc:sldMk cId="2244379883" sldId="351"/>
            <ac:picMk id="6" creationId="{27168B45-75E2-EA22-A175-B0FBECE64B94}"/>
          </ac:picMkLst>
        </pc:picChg>
        <pc:picChg chg="add mod">
          <ac:chgData name="Peixiang Zhao" userId="7edc51de-0ae1-42c0-bae2-7f1679fa739e" providerId="ADAL" clId="{DE7D4F86-9516-7649-BDC5-A26D94767058}" dt="2024-07-31T21:44:48.059" v="436"/>
          <ac:picMkLst>
            <pc:docMk/>
            <pc:sldMk cId="2244379883" sldId="351"/>
            <ac:picMk id="7" creationId="{91D87ABC-A73E-DAEA-6077-CB916477401F}"/>
          </ac:picMkLst>
        </pc:picChg>
        <pc:picChg chg="add mod">
          <ac:chgData name="Peixiang Zhao" userId="7edc51de-0ae1-42c0-bae2-7f1679fa739e" providerId="ADAL" clId="{DE7D4F86-9516-7649-BDC5-A26D94767058}" dt="2024-07-31T21:47:43.726" v="476" actId="1038"/>
          <ac:picMkLst>
            <pc:docMk/>
            <pc:sldMk cId="2244379883" sldId="351"/>
            <ac:picMk id="8" creationId="{B71A5B9F-39C8-DD41-3D88-93497DD82026}"/>
          </ac:picMkLst>
        </pc:picChg>
        <pc:picChg chg="add mod">
          <ac:chgData name="Peixiang Zhao" userId="7edc51de-0ae1-42c0-bae2-7f1679fa739e" providerId="ADAL" clId="{DE7D4F86-9516-7649-BDC5-A26D94767058}" dt="2024-07-31T21:47:28.085" v="466" actId="1076"/>
          <ac:picMkLst>
            <pc:docMk/>
            <pc:sldMk cId="2244379883" sldId="351"/>
            <ac:picMk id="9" creationId="{E1966FF5-9685-7F47-7532-126AEF14885C}"/>
          </ac:picMkLst>
        </pc:picChg>
        <pc:picChg chg="add mod">
          <ac:chgData name="Peixiang Zhao" userId="7edc51de-0ae1-42c0-bae2-7f1679fa739e" providerId="ADAL" clId="{DE7D4F86-9516-7649-BDC5-A26D94767058}" dt="2024-07-31T21:47:58.443" v="479" actId="1076"/>
          <ac:picMkLst>
            <pc:docMk/>
            <pc:sldMk cId="2244379883" sldId="351"/>
            <ac:picMk id="10" creationId="{5AAD7CCF-7E0F-E518-CD9A-4D7FA1F40E7B}"/>
          </ac:picMkLst>
        </pc:picChg>
      </pc:sldChg>
      <pc:sldChg chg="modSp add mod">
        <pc:chgData name="Peixiang Zhao" userId="7edc51de-0ae1-42c0-bae2-7f1679fa739e" providerId="ADAL" clId="{DE7D4F86-9516-7649-BDC5-A26D94767058}" dt="2024-08-06T20:31:16.781" v="2421" actId="113"/>
        <pc:sldMkLst>
          <pc:docMk/>
          <pc:sldMk cId="2486528479" sldId="352"/>
        </pc:sldMkLst>
        <pc:spChg chg="mod">
          <ac:chgData name="Peixiang Zhao" userId="7edc51de-0ae1-42c0-bae2-7f1679fa739e" providerId="ADAL" clId="{DE7D4F86-9516-7649-BDC5-A26D94767058}" dt="2024-08-06T20:23:18.110" v="1869" actId="20577"/>
          <ac:spMkLst>
            <pc:docMk/>
            <pc:sldMk cId="2486528479" sldId="352"/>
            <ac:spMk id="2" creationId="{1E009DC2-F2FE-2D4D-9DE9-8337F6E53744}"/>
          </ac:spMkLst>
        </pc:spChg>
        <pc:spChg chg="mod">
          <ac:chgData name="Peixiang Zhao" userId="7edc51de-0ae1-42c0-bae2-7f1679fa739e" providerId="ADAL" clId="{DE7D4F86-9516-7649-BDC5-A26D94767058}" dt="2024-08-06T20:31:16.781" v="2421" actId="113"/>
          <ac:spMkLst>
            <pc:docMk/>
            <pc:sldMk cId="2486528479" sldId="352"/>
            <ac:spMk id="3" creationId="{8B6E4D65-5580-C342-86BD-C55AFA1D9FD6}"/>
          </ac:spMkLst>
        </pc:spChg>
      </pc:sldChg>
      <pc:sldChg chg="addSp delSp modSp new mod ord">
        <pc:chgData name="Peixiang Zhao" userId="7edc51de-0ae1-42c0-bae2-7f1679fa739e" providerId="ADAL" clId="{DE7D4F86-9516-7649-BDC5-A26D94767058}" dt="2024-08-03T19:01:02.137" v="1611" actId="20578"/>
        <pc:sldMkLst>
          <pc:docMk/>
          <pc:sldMk cId="623083903" sldId="353"/>
        </pc:sldMkLst>
        <pc:spChg chg="mod">
          <ac:chgData name="Peixiang Zhao" userId="7edc51de-0ae1-42c0-bae2-7f1679fa739e" providerId="ADAL" clId="{DE7D4F86-9516-7649-BDC5-A26D94767058}" dt="2024-07-31T22:01:49.886" v="607"/>
          <ac:spMkLst>
            <pc:docMk/>
            <pc:sldMk cId="623083903" sldId="353"/>
            <ac:spMk id="2" creationId="{D5C1C86B-3D51-C45C-673D-88CDBA39FD4B}"/>
          </ac:spMkLst>
        </pc:spChg>
        <pc:spChg chg="del">
          <ac:chgData name="Peixiang Zhao" userId="7edc51de-0ae1-42c0-bae2-7f1679fa739e" providerId="ADAL" clId="{DE7D4F86-9516-7649-BDC5-A26D94767058}" dt="2024-07-31T22:01:07.765" v="596" actId="478"/>
          <ac:spMkLst>
            <pc:docMk/>
            <pc:sldMk cId="623083903" sldId="353"/>
            <ac:spMk id="3" creationId="{8129F544-E581-7043-4F50-C391F9CEF496}"/>
          </ac:spMkLst>
        </pc:spChg>
        <pc:picChg chg="add mod">
          <ac:chgData name="Peixiang Zhao" userId="7edc51de-0ae1-42c0-bae2-7f1679fa739e" providerId="ADAL" clId="{DE7D4F86-9516-7649-BDC5-A26D94767058}" dt="2024-07-31T22:01:13.329" v="606" actId="1035"/>
          <ac:picMkLst>
            <pc:docMk/>
            <pc:sldMk cId="623083903" sldId="353"/>
            <ac:picMk id="2050" creationId="{8159CDAA-AC00-5E52-0D8C-84A94D437E13}"/>
          </ac:picMkLst>
        </pc:picChg>
      </pc:sldChg>
      <pc:sldChg chg="addSp modSp new mod ord">
        <pc:chgData name="Peixiang Zhao" userId="7edc51de-0ae1-42c0-bae2-7f1679fa739e" providerId="ADAL" clId="{DE7D4F86-9516-7649-BDC5-A26D94767058}" dt="2024-08-03T19:01:02.137" v="1611" actId="20578"/>
        <pc:sldMkLst>
          <pc:docMk/>
          <pc:sldMk cId="2661414197" sldId="354"/>
        </pc:sldMkLst>
        <pc:spChg chg="mod">
          <ac:chgData name="Peixiang Zhao" userId="7edc51de-0ae1-42c0-bae2-7f1679fa739e" providerId="ADAL" clId="{DE7D4F86-9516-7649-BDC5-A26D94767058}" dt="2024-08-01T12:41:44.969" v="672" actId="20577"/>
          <ac:spMkLst>
            <pc:docMk/>
            <pc:sldMk cId="2661414197" sldId="354"/>
            <ac:spMk id="2" creationId="{BC331A25-36C7-7A5A-2EB6-C99C723FD3D2}"/>
          </ac:spMkLst>
        </pc:spChg>
        <pc:spChg chg="mod">
          <ac:chgData name="Peixiang Zhao" userId="7edc51de-0ae1-42c0-bae2-7f1679fa739e" providerId="ADAL" clId="{DE7D4F86-9516-7649-BDC5-A26D94767058}" dt="2024-08-03T16:36:10.638" v="715" actId="207"/>
          <ac:spMkLst>
            <pc:docMk/>
            <pc:sldMk cId="2661414197" sldId="354"/>
            <ac:spMk id="3" creationId="{052D0007-1E19-F14E-4FAC-979DD9BE0111}"/>
          </ac:spMkLst>
        </pc:spChg>
        <pc:picChg chg="add mod">
          <ac:chgData name="Peixiang Zhao" userId="7edc51de-0ae1-42c0-bae2-7f1679fa739e" providerId="ADAL" clId="{DE7D4F86-9516-7649-BDC5-A26D94767058}" dt="2024-08-01T12:42:10.171" v="676" actId="14100"/>
          <ac:picMkLst>
            <pc:docMk/>
            <pc:sldMk cId="2661414197" sldId="354"/>
            <ac:picMk id="5" creationId="{67E8CC40-C52F-056B-1C6F-4965B155E336}"/>
          </ac:picMkLst>
        </pc:picChg>
      </pc:sldChg>
      <pc:sldChg chg="addSp delSp modSp add mod ord">
        <pc:chgData name="Peixiang Zhao" userId="7edc51de-0ae1-42c0-bae2-7f1679fa739e" providerId="ADAL" clId="{DE7D4F86-9516-7649-BDC5-A26D94767058}" dt="2024-08-03T19:01:02.137" v="1611" actId="20578"/>
        <pc:sldMkLst>
          <pc:docMk/>
          <pc:sldMk cId="3543121529" sldId="355"/>
        </pc:sldMkLst>
        <pc:spChg chg="mod">
          <ac:chgData name="Peixiang Zhao" userId="7edc51de-0ae1-42c0-bae2-7f1679fa739e" providerId="ADAL" clId="{DE7D4F86-9516-7649-BDC5-A26D94767058}" dt="2024-08-03T16:40:07.739" v="742" actId="20577"/>
          <ac:spMkLst>
            <pc:docMk/>
            <pc:sldMk cId="3543121529" sldId="355"/>
            <ac:spMk id="2" creationId="{D5C1C86B-3D51-C45C-673D-88CDBA39FD4B}"/>
          </ac:spMkLst>
        </pc:spChg>
        <pc:picChg chg="add mod">
          <ac:chgData name="Peixiang Zhao" userId="7edc51de-0ae1-42c0-bae2-7f1679fa739e" providerId="ADAL" clId="{DE7D4F86-9516-7649-BDC5-A26D94767058}" dt="2024-08-03T16:40:25.114" v="745" actId="14100"/>
          <ac:picMkLst>
            <pc:docMk/>
            <pc:sldMk cId="3543121529" sldId="355"/>
            <ac:picMk id="3" creationId="{86B190C8-D720-8081-EF3D-D99287C662DF}"/>
          </ac:picMkLst>
        </pc:picChg>
        <pc:picChg chg="del">
          <ac:chgData name="Peixiang Zhao" userId="7edc51de-0ae1-42c0-bae2-7f1679fa739e" providerId="ADAL" clId="{DE7D4F86-9516-7649-BDC5-A26D94767058}" dt="2024-08-03T16:40:12.809" v="743" actId="478"/>
          <ac:picMkLst>
            <pc:docMk/>
            <pc:sldMk cId="3543121529" sldId="355"/>
            <ac:picMk id="2050" creationId="{8159CDAA-AC00-5E52-0D8C-84A94D437E13}"/>
          </ac:picMkLst>
        </pc:picChg>
      </pc:sldChg>
      <pc:sldChg chg="addSp delSp modSp add mod">
        <pc:chgData name="Peixiang Zhao" userId="7edc51de-0ae1-42c0-bae2-7f1679fa739e" providerId="ADAL" clId="{DE7D4F86-9516-7649-BDC5-A26D94767058}" dt="2024-08-11T19:53:32.519" v="3829" actId="20577"/>
        <pc:sldMkLst>
          <pc:docMk/>
          <pc:sldMk cId="2155373378" sldId="356"/>
        </pc:sldMkLst>
        <pc:spChg chg="mod">
          <ac:chgData name="Peixiang Zhao" userId="7edc51de-0ae1-42c0-bae2-7f1679fa739e" providerId="ADAL" clId="{DE7D4F86-9516-7649-BDC5-A26D94767058}" dt="2024-08-11T19:53:32.519" v="3829" actId="20577"/>
          <ac:spMkLst>
            <pc:docMk/>
            <pc:sldMk cId="2155373378" sldId="356"/>
            <ac:spMk id="3" creationId="{4A5A8B2E-3E21-4A61-156E-EF6FB4B5948F}"/>
          </ac:spMkLst>
        </pc:spChg>
        <pc:spChg chg="add del">
          <ac:chgData name="Peixiang Zhao" userId="7edc51de-0ae1-42c0-bae2-7f1679fa739e" providerId="ADAL" clId="{DE7D4F86-9516-7649-BDC5-A26D94767058}" dt="2024-08-03T16:52:40.589" v="845" actId="22"/>
          <ac:spMkLst>
            <pc:docMk/>
            <pc:sldMk cId="2155373378" sldId="356"/>
            <ac:spMk id="6" creationId="{2A53E6AE-A55A-4AE7-318D-1DBD19745D34}"/>
          </ac:spMkLst>
        </pc:spChg>
      </pc:sldChg>
      <pc:sldChg chg="modSp add mod ord">
        <pc:chgData name="Peixiang Zhao" userId="7edc51de-0ae1-42c0-bae2-7f1679fa739e" providerId="ADAL" clId="{DE7D4F86-9516-7649-BDC5-A26D94767058}" dt="2024-08-11T19:54:54.045" v="3833" actId="20577"/>
        <pc:sldMkLst>
          <pc:docMk/>
          <pc:sldMk cId="3677802003" sldId="357"/>
        </pc:sldMkLst>
        <pc:spChg chg="mod">
          <ac:chgData name="Peixiang Zhao" userId="7edc51de-0ae1-42c0-bae2-7f1679fa739e" providerId="ADAL" clId="{DE7D4F86-9516-7649-BDC5-A26D94767058}" dt="2024-08-03T16:52:51.792" v="863" actId="20577"/>
          <ac:spMkLst>
            <pc:docMk/>
            <pc:sldMk cId="3677802003" sldId="357"/>
            <ac:spMk id="2" creationId="{BF71397D-1759-122C-1973-33C37F4947F1}"/>
          </ac:spMkLst>
        </pc:spChg>
        <pc:spChg chg="mod">
          <ac:chgData name="Peixiang Zhao" userId="7edc51de-0ae1-42c0-bae2-7f1679fa739e" providerId="ADAL" clId="{DE7D4F86-9516-7649-BDC5-A26D94767058}" dt="2024-08-11T19:54:54.045" v="3833" actId="20577"/>
          <ac:spMkLst>
            <pc:docMk/>
            <pc:sldMk cId="3677802003" sldId="357"/>
            <ac:spMk id="3" creationId="{4A5A8B2E-3E21-4A61-156E-EF6FB4B5948F}"/>
          </ac:spMkLst>
        </pc:spChg>
      </pc:sldChg>
      <pc:sldChg chg="addSp delSp modSp new mod">
        <pc:chgData name="Peixiang Zhao" userId="7edc51de-0ae1-42c0-bae2-7f1679fa739e" providerId="ADAL" clId="{DE7D4F86-9516-7649-BDC5-A26D94767058}" dt="2024-08-11T20:00:12.147" v="3838" actId="20577"/>
        <pc:sldMkLst>
          <pc:docMk/>
          <pc:sldMk cId="1201183441" sldId="358"/>
        </pc:sldMkLst>
        <pc:spChg chg="mod">
          <ac:chgData name="Peixiang Zhao" userId="7edc51de-0ae1-42c0-bae2-7f1679fa739e" providerId="ADAL" clId="{DE7D4F86-9516-7649-BDC5-A26D94767058}" dt="2024-08-03T17:08:15.408" v="1222" actId="255"/>
          <ac:spMkLst>
            <pc:docMk/>
            <pc:sldMk cId="1201183441" sldId="358"/>
            <ac:spMk id="2" creationId="{41C62819-63C3-FF3E-423D-A9B14C94F36B}"/>
          </ac:spMkLst>
        </pc:spChg>
        <pc:spChg chg="mod">
          <ac:chgData name="Peixiang Zhao" userId="7edc51de-0ae1-42c0-bae2-7f1679fa739e" providerId="ADAL" clId="{DE7D4F86-9516-7649-BDC5-A26D94767058}" dt="2024-08-11T20:00:12.147" v="3838" actId="20577"/>
          <ac:spMkLst>
            <pc:docMk/>
            <pc:sldMk cId="1201183441" sldId="358"/>
            <ac:spMk id="3" creationId="{B2D2A039-1D85-3494-B0F3-292C445AB7C1}"/>
          </ac:spMkLst>
        </pc:spChg>
        <pc:picChg chg="add del mod">
          <ac:chgData name="Peixiang Zhao" userId="7edc51de-0ae1-42c0-bae2-7f1679fa739e" providerId="ADAL" clId="{DE7D4F86-9516-7649-BDC5-A26D94767058}" dt="2024-08-03T18:27:42.507" v="1250" actId="478"/>
          <ac:picMkLst>
            <pc:docMk/>
            <pc:sldMk cId="1201183441" sldId="358"/>
            <ac:picMk id="5" creationId="{D64E127B-80FA-59F8-A834-0260DA30279A}"/>
          </ac:picMkLst>
        </pc:picChg>
      </pc:sldChg>
      <pc:sldChg chg="modSp add mod modNotesTx">
        <pc:chgData name="Peixiang Zhao" userId="7edc51de-0ae1-42c0-bae2-7f1679fa739e" providerId="ADAL" clId="{DE7D4F86-9516-7649-BDC5-A26D94767058}" dt="2024-08-03T18:40:55.635" v="1517" actId="20577"/>
        <pc:sldMkLst>
          <pc:docMk/>
          <pc:sldMk cId="2639037681" sldId="359"/>
        </pc:sldMkLst>
        <pc:spChg chg="mod">
          <ac:chgData name="Peixiang Zhao" userId="7edc51de-0ae1-42c0-bae2-7f1679fa739e" providerId="ADAL" clId="{DE7D4F86-9516-7649-BDC5-A26D94767058}" dt="2024-08-03T18:37:55.125" v="1356" actId="207"/>
          <ac:spMkLst>
            <pc:docMk/>
            <pc:sldMk cId="2639037681" sldId="359"/>
            <ac:spMk id="3" creationId="{B2D2A039-1D85-3494-B0F3-292C445AB7C1}"/>
          </ac:spMkLst>
        </pc:spChg>
      </pc:sldChg>
      <pc:sldChg chg="addSp delSp modSp add">
        <pc:chgData name="Peixiang Zhao" userId="7edc51de-0ae1-42c0-bae2-7f1679fa739e" providerId="ADAL" clId="{DE7D4F86-9516-7649-BDC5-A26D94767058}" dt="2024-08-03T18:51:13.640" v="1526" actId="1076"/>
        <pc:sldMkLst>
          <pc:docMk/>
          <pc:sldMk cId="2126319796" sldId="360"/>
        </pc:sldMkLst>
        <pc:spChg chg="del">
          <ac:chgData name="Peixiang Zhao" userId="7edc51de-0ae1-42c0-bae2-7f1679fa739e" providerId="ADAL" clId="{DE7D4F86-9516-7649-BDC5-A26D94767058}" dt="2024-08-03T18:48:12.633" v="1519" actId="478"/>
          <ac:spMkLst>
            <pc:docMk/>
            <pc:sldMk cId="2126319796" sldId="360"/>
            <ac:spMk id="3" creationId="{B2D2A039-1D85-3494-B0F3-292C445AB7C1}"/>
          </ac:spMkLst>
        </pc:spChg>
        <pc:spChg chg="add del mod">
          <ac:chgData name="Peixiang Zhao" userId="7edc51de-0ae1-42c0-bae2-7f1679fa739e" providerId="ADAL" clId="{DE7D4F86-9516-7649-BDC5-A26D94767058}" dt="2024-08-03T18:48:15.288" v="1520" actId="478"/>
          <ac:spMkLst>
            <pc:docMk/>
            <pc:sldMk cId="2126319796" sldId="360"/>
            <ac:spMk id="5" creationId="{CBA8C669-3F14-7918-E2E6-312C6BB3B326}"/>
          </ac:spMkLst>
        </pc:spChg>
        <pc:picChg chg="add mod">
          <ac:chgData name="Peixiang Zhao" userId="7edc51de-0ae1-42c0-bae2-7f1679fa739e" providerId="ADAL" clId="{DE7D4F86-9516-7649-BDC5-A26D94767058}" dt="2024-08-03T18:51:13.640" v="1526" actId="1076"/>
          <ac:picMkLst>
            <pc:docMk/>
            <pc:sldMk cId="2126319796" sldId="360"/>
            <ac:picMk id="6" creationId="{3477C3E8-D688-D90F-3014-BF1FBDCB4718}"/>
          </ac:picMkLst>
        </pc:picChg>
      </pc:sldChg>
      <pc:sldChg chg="addSp delSp modSp new mod">
        <pc:chgData name="Peixiang Zhao" userId="7edc51de-0ae1-42c0-bae2-7f1679fa739e" providerId="ADAL" clId="{DE7D4F86-9516-7649-BDC5-A26D94767058}" dt="2024-08-03T18:58:29.622" v="1610" actId="1038"/>
        <pc:sldMkLst>
          <pc:docMk/>
          <pc:sldMk cId="312841170" sldId="361"/>
        </pc:sldMkLst>
        <pc:spChg chg="mod">
          <ac:chgData name="Peixiang Zhao" userId="7edc51de-0ae1-42c0-bae2-7f1679fa739e" providerId="ADAL" clId="{DE7D4F86-9516-7649-BDC5-A26D94767058}" dt="2024-08-03T18:54:20.896" v="1557" actId="20577"/>
          <ac:spMkLst>
            <pc:docMk/>
            <pc:sldMk cId="312841170" sldId="361"/>
            <ac:spMk id="2" creationId="{9E504D6A-83B0-1883-8233-4986BF56250A}"/>
          </ac:spMkLst>
        </pc:spChg>
        <pc:spChg chg="del">
          <ac:chgData name="Peixiang Zhao" userId="7edc51de-0ae1-42c0-bae2-7f1679fa739e" providerId="ADAL" clId="{DE7D4F86-9516-7649-BDC5-A26D94767058}" dt="2024-08-03T18:54:33.939" v="1558" actId="478"/>
          <ac:spMkLst>
            <pc:docMk/>
            <pc:sldMk cId="312841170" sldId="361"/>
            <ac:spMk id="3" creationId="{4C2840DC-9318-B73E-0A41-F4F36758D36B}"/>
          </ac:spMkLst>
        </pc:spChg>
        <pc:spChg chg="add mod">
          <ac:chgData name="Peixiang Zhao" userId="7edc51de-0ae1-42c0-bae2-7f1679fa739e" providerId="ADAL" clId="{DE7D4F86-9516-7649-BDC5-A26D94767058}" dt="2024-08-03T18:54:45.281" v="1560" actId="207"/>
          <ac:spMkLst>
            <pc:docMk/>
            <pc:sldMk cId="312841170" sldId="361"/>
            <ac:spMk id="9" creationId="{20065B68-DFFA-98E0-944D-CDCCDD53234C}"/>
          </ac:spMkLst>
        </pc:spChg>
        <pc:spChg chg="add mod">
          <ac:chgData name="Peixiang Zhao" userId="7edc51de-0ae1-42c0-bae2-7f1679fa739e" providerId="ADAL" clId="{DE7D4F86-9516-7649-BDC5-A26D94767058}" dt="2024-08-03T18:54:45.281" v="1560" actId="207"/>
          <ac:spMkLst>
            <pc:docMk/>
            <pc:sldMk cId="312841170" sldId="361"/>
            <ac:spMk id="10" creationId="{B4389285-E335-4844-F8DF-836AE201355E}"/>
          </ac:spMkLst>
        </pc:spChg>
        <pc:spChg chg="add mod">
          <ac:chgData name="Peixiang Zhao" userId="7edc51de-0ae1-42c0-bae2-7f1679fa739e" providerId="ADAL" clId="{DE7D4F86-9516-7649-BDC5-A26D94767058}" dt="2024-08-03T18:54:45.281" v="1560" actId="207"/>
          <ac:spMkLst>
            <pc:docMk/>
            <pc:sldMk cId="312841170" sldId="361"/>
            <ac:spMk id="11" creationId="{6AC66D31-66B4-D19C-F092-BBFC3ED3BB67}"/>
          </ac:spMkLst>
        </pc:spChg>
        <pc:spChg chg="add mod">
          <ac:chgData name="Peixiang Zhao" userId="7edc51de-0ae1-42c0-bae2-7f1679fa739e" providerId="ADAL" clId="{DE7D4F86-9516-7649-BDC5-A26D94767058}" dt="2024-08-03T18:56:16.189" v="1570" actId="1037"/>
          <ac:spMkLst>
            <pc:docMk/>
            <pc:sldMk cId="312841170" sldId="361"/>
            <ac:spMk id="12" creationId="{18417EF7-AFFC-0BC9-AE60-A1D0B58358F5}"/>
          </ac:spMkLst>
        </pc:spChg>
        <pc:spChg chg="add mod">
          <ac:chgData name="Peixiang Zhao" userId="7edc51de-0ae1-42c0-bae2-7f1679fa739e" providerId="ADAL" clId="{DE7D4F86-9516-7649-BDC5-A26D94767058}" dt="2024-08-03T18:54:34.964" v="1559"/>
          <ac:spMkLst>
            <pc:docMk/>
            <pc:sldMk cId="312841170" sldId="361"/>
            <ac:spMk id="13" creationId="{0F2D17C5-C4B7-994D-2AFD-D6DA99FFC786}"/>
          </ac:spMkLst>
        </pc:spChg>
        <pc:spChg chg="add mod">
          <ac:chgData name="Peixiang Zhao" userId="7edc51de-0ae1-42c0-bae2-7f1679fa739e" providerId="ADAL" clId="{DE7D4F86-9516-7649-BDC5-A26D94767058}" dt="2024-08-03T18:54:34.964" v="1559"/>
          <ac:spMkLst>
            <pc:docMk/>
            <pc:sldMk cId="312841170" sldId="361"/>
            <ac:spMk id="14" creationId="{92D8028B-8AEE-78A2-F74F-7DA069449A58}"/>
          </ac:spMkLst>
        </pc:spChg>
        <pc:spChg chg="add mod">
          <ac:chgData name="Peixiang Zhao" userId="7edc51de-0ae1-42c0-bae2-7f1679fa739e" providerId="ADAL" clId="{DE7D4F86-9516-7649-BDC5-A26D94767058}" dt="2024-08-03T18:54:34.964" v="1559"/>
          <ac:spMkLst>
            <pc:docMk/>
            <pc:sldMk cId="312841170" sldId="361"/>
            <ac:spMk id="15" creationId="{7389E4C8-3F8F-6DAD-9511-73F0772A9DD7}"/>
          </ac:spMkLst>
        </pc:spChg>
        <pc:spChg chg="add mod">
          <ac:chgData name="Peixiang Zhao" userId="7edc51de-0ae1-42c0-bae2-7f1679fa739e" providerId="ADAL" clId="{DE7D4F86-9516-7649-BDC5-A26D94767058}" dt="2024-08-03T18:54:34.964" v="1559"/>
          <ac:spMkLst>
            <pc:docMk/>
            <pc:sldMk cId="312841170" sldId="361"/>
            <ac:spMk id="16" creationId="{0D37040D-69BD-AE8D-52B6-F110E82CE732}"/>
          </ac:spMkLst>
        </pc:spChg>
        <pc:spChg chg="add mod">
          <ac:chgData name="Peixiang Zhao" userId="7edc51de-0ae1-42c0-bae2-7f1679fa739e" providerId="ADAL" clId="{DE7D4F86-9516-7649-BDC5-A26D94767058}" dt="2024-08-03T18:54:34.964" v="1559"/>
          <ac:spMkLst>
            <pc:docMk/>
            <pc:sldMk cId="312841170" sldId="361"/>
            <ac:spMk id="17" creationId="{8207BD8A-D011-D0DD-2875-B7AB9EA0E1E1}"/>
          </ac:spMkLst>
        </pc:spChg>
        <pc:spChg chg="add mod">
          <ac:chgData name="Peixiang Zhao" userId="7edc51de-0ae1-42c0-bae2-7f1679fa739e" providerId="ADAL" clId="{DE7D4F86-9516-7649-BDC5-A26D94767058}" dt="2024-08-03T18:56:01.714" v="1567" actId="1037"/>
          <ac:spMkLst>
            <pc:docMk/>
            <pc:sldMk cId="312841170" sldId="361"/>
            <ac:spMk id="18" creationId="{1D395DC2-0627-401A-4563-7565C41A0763}"/>
          </ac:spMkLst>
        </pc:spChg>
        <pc:spChg chg="add mod">
          <ac:chgData name="Peixiang Zhao" userId="7edc51de-0ae1-42c0-bae2-7f1679fa739e" providerId="ADAL" clId="{DE7D4F86-9516-7649-BDC5-A26D94767058}" dt="2024-08-03T18:56:01.714" v="1567" actId="1037"/>
          <ac:spMkLst>
            <pc:docMk/>
            <pc:sldMk cId="312841170" sldId="361"/>
            <ac:spMk id="19" creationId="{05E98B21-64E6-4385-85FC-689DE61095A2}"/>
          </ac:spMkLst>
        </pc:spChg>
        <pc:spChg chg="add mod">
          <ac:chgData name="Peixiang Zhao" userId="7edc51de-0ae1-42c0-bae2-7f1679fa739e" providerId="ADAL" clId="{DE7D4F86-9516-7649-BDC5-A26D94767058}" dt="2024-08-03T18:56:01.714" v="1567" actId="1037"/>
          <ac:spMkLst>
            <pc:docMk/>
            <pc:sldMk cId="312841170" sldId="361"/>
            <ac:spMk id="20" creationId="{7411FE23-FFED-F5BD-A45D-4512E09E6A14}"/>
          </ac:spMkLst>
        </pc:spChg>
        <pc:spChg chg="add mod">
          <ac:chgData name="Peixiang Zhao" userId="7edc51de-0ae1-42c0-bae2-7f1679fa739e" providerId="ADAL" clId="{DE7D4F86-9516-7649-BDC5-A26D94767058}" dt="2024-08-03T18:56:01.714" v="1567" actId="1037"/>
          <ac:spMkLst>
            <pc:docMk/>
            <pc:sldMk cId="312841170" sldId="361"/>
            <ac:spMk id="21" creationId="{94E757BC-E97E-D43C-B134-BB87EA8EF65B}"/>
          </ac:spMkLst>
        </pc:spChg>
        <pc:spChg chg="add mod">
          <ac:chgData name="Peixiang Zhao" userId="7edc51de-0ae1-42c0-bae2-7f1679fa739e" providerId="ADAL" clId="{DE7D4F86-9516-7649-BDC5-A26D94767058}" dt="2024-08-03T18:56:01.714" v="1567" actId="1037"/>
          <ac:spMkLst>
            <pc:docMk/>
            <pc:sldMk cId="312841170" sldId="361"/>
            <ac:spMk id="22" creationId="{05ED6B6A-C5C8-5241-5ADF-CFCEFFA42687}"/>
          </ac:spMkLst>
        </pc:spChg>
        <pc:spChg chg="add mod">
          <ac:chgData name="Peixiang Zhao" userId="7edc51de-0ae1-42c0-bae2-7f1679fa739e" providerId="ADAL" clId="{DE7D4F86-9516-7649-BDC5-A26D94767058}" dt="2024-08-03T18:58:29.622" v="1610" actId="1038"/>
          <ac:spMkLst>
            <pc:docMk/>
            <pc:sldMk cId="312841170" sldId="361"/>
            <ac:spMk id="23" creationId="{8B8D1B7B-DD29-2330-E070-12D286FACEAB}"/>
          </ac:spMkLst>
        </pc:spChg>
        <pc:spChg chg="add mod">
          <ac:chgData name="Peixiang Zhao" userId="7edc51de-0ae1-42c0-bae2-7f1679fa739e" providerId="ADAL" clId="{DE7D4F86-9516-7649-BDC5-A26D94767058}" dt="2024-08-03T18:57:49.704" v="1598" actId="1038"/>
          <ac:spMkLst>
            <pc:docMk/>
            <pc:sldMk cId="312841170" sldId="361"/>
            <ac:spMk id="24" creationId="{303A108D-A2C1-7B42-F77F-C9717F6236B3}"/>
          </ac:spMkLst>
        </pc:spChg>
        <pc:spChg chg="add mod">
          <ac:chgData name="Peixiang Zhao" userId="7edc51de-0ae1-42c0-bae2-7f1679fa739e" providerId="ADAL" clId="{DE7D4F86-9516-7649-BDC5-A26D94767058}" dt="2024-08-03T18:57:49.704" v="1598" actId="1038"/>
          <ac:spMkLst>
            <pc:docMk/>
            <pc:sldMk cId="312841170" sldId="361"/>
            <ac:spMk id="25" creationId="{649580E0-920F-54E0-C31A-1041AE5149F6}"/>
          </ac:spMkLst>
        </pc:spChg>
        <pc:spChg chg="add mod">
          <ac:chgData name="Peixiang Zhao" userId="7edc51de-0ae1-42c0-bae2-7f1679fa739e" providerId="ADAL" clId="{DE7D4F86-9516-7649-BDC5-A26D94767058}" dt="2024-08-03T18:57:49.704" v="1598" actId="1038"/>
          <ac:spMkLst>
            <pc:docMk/>
            <pc:sldMk cId="312841170" sldId="361"/>
            <ac:spMk id="26" creationId="{F38F9FD3-B09E-EBCF-5615-2879E3DF63B3}"/>
          </ac:spMkLst>
        </pc:spChg>
        <pc:spChg chg="add mod">
          <ac:chgData name="Peixiang Zhao" userId="7edc51de-0ae1-42c0-bae2-7f1679fa739e" providerId="ADAL" clId="{DE7D4F86-9516-7649-BDC5-A26D94767058}" dt="2024-08-03T18:58:12.584" v="1605" actId="1038"/>
          <ac:spMkLst>
            <pc:docMk/>
            <pc:sldMk cId="312841170" sldId="361"/>
            <ac:spMk id="27" creationId="{E254F407-6A2F-45A4-3C84-4E80388849A7}"/>
          </ac:spMkLst>
        </pc:spChg>
        <pc:spChg chg="add mod">
          <ac:chgData name="Peixiang Zhao" userId="7edc51de-0ae1-42c0-bae2-7f1679fa739e" providerId="ADAL" clId="{DE7D4F86-9516-7649-BDC5-A26D94767058}" dt="2024-08-03T18:58:07.913" v="1602" actId="1038"/>
          <ac:spMkLst>
            <pc:docMk/>
            <pc:sldMk cId="312841170" sldId="361"/>
            <ac:spMk id="28" creationId="{A4BEB34E-C9ED-D5D3-E00D-FE6E44D20906}"/>
          </ac:spMkLst>
        </pc:spChg>
        <pc:grpChg chg="add mod">
          <ac:chgData name="Peixiang Zhao" userId="7edc51de-0ae1-42c0-bae2-7f1679fa739e" providerId="ADAL" clId="{DE7D4F86-9516-7649-BDC5-A26D94767058}" dt="2024-08-03T18:54:34.964" v="1559"/>
          <ac:grpSpMkLst>
            <pc:docMk/>
            <pc:sldMk cId="312841170" sldId="361"/>
            <ac:grpSpMk id="5" creationId="{5F74C56C-FE9C-62AC-CFBE-1C771C3BD91A}"/>
          </ac:grpSpMkLst>
        </pc:grpChg>
        <pc:cxnChg chg="mod">
          <ac:chgData name="Peixiang Zhao" userId="7edc51de-0ae1-42c0-bae2-7f1679fa739e" providerId="ADAL" clId="{DE7D4F86-9516-7649-BDC5-A26D94767058}" dt="2024-08-03T18:54:34.964" v="1559"/>
          <ac:cxnSpMkLst>
            <pc:docMk/>
            <pc:sldMk cId="312841170" sldId="361"/>
            <ac:cxnSpMk id="6" creationId="{A43D98B3-6DD4-264C-7AC1-52E7EB13235E}"/>
          </ac:cxnSpMkLst>
        </pc:cxnChg>
        <pc:cxnChg chg="mod">
          <ac:chgData name="Peixiang Zhao" userId="7edc51de-0ae1-42c0-bae2-7f1679fa739e" providerId="ADAL" clId="{DE7D4F86-9516-7649-BDC5-A26D94767058}" dt="2024-08-03T18:54:34.964" v="1559"/>
          <ac:cxnSpMkLst>
            <pc:docMk/>
            <pc:sldMk cId="312841170" sldId="361"/>
            <ac:cxnSpMk id="7" creationId="{C50BF6B6-1830-FBB1-E923-E84BEC6BCA7A}"/>
          </ac:cxnSpMkLst>
        </pc:cxnChg>
        <pc:cxnChg chg="mod">
          <ac:chgData name="Peixiang Zhao" userId="7edc51de-0ae1-42c0-bae2-7f1679fa739e" providerId="ADAL" clId="{DE7D4F86-9516-7649-BDC5-A26D94767058}" dt="2024-08-03T18:54:34.964" v="1559"/>
          <ac:cxnSpMkLst>
            <pc:docMk/>
            <pc:sldMk cId="312841170" sldId="361"/>
            <ac:cxnSpMk id="8" creationId="{DCAE05F6-D3DA-1262-D671-9D875787156E}"/>
          </ac:cxnSpMkLst>
        </pc:cxnChg>
      </pc:sldChg>
      <pc:sldChg chg="addSp modSp new mod">
        <pc:chgData name="Peixiang Zhao" userId="7edc51de-0ae1-42c0-bae2-7f1679fa739e" providerId="ADAL" clId="{DE7D4F86-9516-7649-BDC5-A26D94767058}" dt="2024-08-11T19:58:11.072" v="3834" actId="20577"/>
        <pc:sldMkLst>
          <pc:docMk/>
          <pc:sldMk cId="611934337" sldId="362"/>
        </pc:sldMkLst>
        <pc:spChg chg="mod">
          <ac:chgData name="Peixiang Zhao" userId="7edc51de-0ae1-42c0-bae2-7f1679fa739e" providerId="ADAL" clId="{DE7D4F86-9516-7649-BDC5-A26D94767058}" dt="2024-08-03T19:01:58.670" v="1633" actId="20577"/>
          <ac:spMkLst>
            <pc:docMk/>
            <pc:sldMk cId="611934337" sldId="362"/>
            <ac:spMk id="2" creationId="{0D137772-37D3-8415-3A07-29ECB6C75732}"/>
          </ac:spMkLst>
        </pc:spChg>
        <pc:spChg chg="mod">
          <ac:chgData name="Peixiang Zhao" userId="7edc51de-0ae1-42c0-bae2-7f1679fa739e" providerId="ADAL" clId="{DE7D4F86-9516-7649-BDC5-A26D94767058}" dt="2024-08-11T19:58:11.072" v="3834" actId="20577"/>
          <ac:spMkLst>
            <pc:docMk/>
            <pc:sldMk cId="611934337" sldId="362"/>
            <ac:spMk id="3" creationId="{3A67E065-ACCD-7F68-DD6D-9B5244BA3950}"/>
          </ac:spMkLst>
        </pc:spChg>
        <pc:spChg chg="add mod">
          <ac:chgData name="Peixiang Zhao" userId="7edc51de-0ae1-42c0-bae2-7f1679fa739e" providerId="ADAL" clId="{DE7D4F86-9516-7649-BDC5-A26D94767058}" dt="2024-08-03T21:57:50.005" v="1850" actId="1038"/>
          <ac:spMkLst>
            <pc:docMk/>
            <pc:sldMk cId="611934337" sldId="362"/>
            <ac:spMk id="5" creationId="{65259080-0818-6E56-5236-F4C940B2E527}"/>
          </ac:spMkLst>
        </pc:spChg>
        <pc:spChg chg="add mod">
          <ac:chgData name="Peixiang Zhao" userId="7edc51de-0ae1-42c0-bae2-7f1679fa739e" providerId="ADAL" clId="{DE7D4F86-9516-7649-BDC5-A26D94767058}" dt="2024-08-03T21:57:50.005" v="1850" actId="1038"/>
          <ac:spMkLst>
            <pc:docMk/>
            <pc:sldMk cId="611934337" sldId="362"/>
            <ac:spMk id="6" creationId="{76529824-7F9E-9CBA-4ACB-CD4D00645D38}"/>
          </ac:spMkLst>
        </pc:spChg>
        <pc:spChg chg="add mod">
          <ac:chgData name="Peixiang Zhao" userId="7edc51de-0ae1-42c0-bae2-7f1679fa739e" providerId="ADAL" clId="{DE7D4F86-9516-7649-BDC5-A26D94767058}" dt="2024-08-03T21:57:50.005" v="1850" actId="1038"/>
          <ac:spMkLst>
            <pc:docMk/>
            <pc:sldMk cId="611934337" sldId="362"/>
            <ac:spMk id="7" creationId="{783DB4AD-7B8B-4FBF-338B-431BDD4B170D}"/>
          </ac:spMkLst>
        </pc:spChg>
        <pc:spChg chg="add mod">
          <ac:chgData name="Peixiang Zhao" userId="7edc51de-0ae1-42c0-bae2-7f1679fa739e" providerId="ADAL" clId="{DE7D4F86-9516-7649-BDC5-A26D94767058}" dt="2024-08-03T21:57:50.005" v="1850" actId="1038"/>
          <ac:spMkLst>
            <pc:docMk/>
            <pc:sldMk cId="611934337" sldId="362"/>
            <ac:spMk id="8" creationId="{DFE16394-E3DA-79FA-0C52-E73973B7D2DC}"/>
          </ac:spMkLst>
        </pc:spChg>
        <pc:spChg chg="add mod">
          <ac:chgData name="Peixiang Zhao" userId="7edc51de-0ae1-42c0-bae2-7f1679fa739e" providerId="ADAL" clId="{DE7D4F86-9516-7649-BDC5-A26D94767058}" dt="2024-08-03T21:57:50.005" v="1850" actId="1038"/>
          <ac:spMkLst>
            <pc:docMk/>
            <pc:sldMk cId="611934337" sldId="362"/>
            <ac:spMk id="9" creationId="{48FAAA97-FE8D-5CEA-C2B2-8016C2CB99F0}"/>
          </ac:spMkLst>
        </pc:spChg>
        <pc:spChg chg="add mod">
          <ac:chgData name="Peixiang Zhao" userId="7edc51de-0ae1-42c0-bae2-7f1679fa739e" providerId="ADAL" clId="{DE7D4F86-9516-7649-BDC5-A26D94767058}" dt="2024-08-03T21:57:50.005" v="1850" actId="1038"/>
          <ac:spMkLst>
            <pc:docMk/>
            <pc:sldMk cId="611934337" sldId="362"/>
            <ac:spMk id="10" creationId="{84BEF8E1-04E3-BDB7-19B4-726492A818C1}"/>
          </ac:spMkLst>
        </pc:spChg>
        <pc:spChg chg="add mod">
          <ac:chgData name="Peixiang Zhao" userId="7edc51de-0ae1-42c0-bae2-7f1679fa739e" providerId="ADAL" clId="{DE7D4F86-9516-7649-BDC5-A26D94767058}" dt="2024-08-03T21:57:50.005" v="1850" actId="1038"/>
          <ac:spMkLst>
            <pc:docMk/>
            <pc:sldMk cId="611934337" sldId="362"/>
            <ac:spMk id="11" creationId="{2DE036BA-2FD2-845F-B374-35F66736480C}"/>
          </ac:spMkLst>
        </pc:spChg>
      </pc:sldChg>
      <pc:sldChg chg="addSp delSp modSp new mod">
        <pc:chgData name="Peixiang Zhao" userId="7edc51de-0ae1-42c0-bae2-7f1679fa739e" providerId="ADAL" clId="{DE7D4F86-9516-7649-BDC5-A26D94767058}" dt="2024-08-06T20:32:07.830" v="2456"/>
        <pc:sldMkLst>
          <pc:docMk/>
          <pc:sldMk cId="874707729" sldId="363"/>
        </pc:sldMkLst>
        <pc:spChg chg="mod">
          <ac:chgData name="Peixiang Zhao" userId="7edc51de-0ae1-42c0-bae2-7f1679fa739e" providerId="ADAL" clId="{DE7D4F86-9516-7649-BDC5-A26D94767058}" dt="2024-08-06T20:31:44.451" v="2452" actId="20577"/>
          <ac:spMkLst>
            <pc:docMk/>
            <pc:sldMk cId="874707729" sldId="363"/>
            <ac:spMk id="2" creationId="{F9BF1EAE-8533-399C-C855-24D82E4842E7}"/>
          </ac:spMkLst>
        </pc:spChg>
        <pc:spChg chg="del">
          <ac:chgData name="Peixiang Zhao" userId="7edc51de-0ae1-42c0-bae2-7f1679fa739e" providerId="ADAL" clId="{DE7D4F86-9516-7649-BDC5-A26D94767058}" dt="2024-08-06T20:31:54.625" v="2453" actId="478"/>
          <ac:spMkLst>
            <pc:docMk/>
            <pc:sldMk cId="874707729" sldId="363"/>
            <ac:spMk id="3" creationId="{99E95519-472A-E508-A787-6B08D09D3860}"/>
          </ac:spMkLst>
        </pc:spChg>
        <pc:spChg chg="add mod">
          <ac:chgData name="Peixiang Zhao" userId="7edc51de-0ae1-42c0-bae2-7f1679fa739e" providerId="ADAL" clId="{DE7D4F86-9516-7649-BDC5-A26D94767058}" dt="2024-08-06T20:31:56.866" v="2455"/>
          <ac:spMkLst>
            <pc:docMk/>
            <pc:sldMk cId="874707729" sldId="363"/>
            <ac:spMk id="6" creationId="{412DB6E1-D869-982C-5D84-66F7721FA0E3}"/>
          </ac:spMkLst>
        </pc:spChg>
        <pc:spChg chg="add mod">
          <ac:chgData name="Peixiang Zhao" userId="7edc51de-0ae1-42c0-bae2-7f1679fa739e" providerId="ADAL" clId="{DE7D4F86-9516-7649-BDC5-A26D94767058}" dt="2024-08-06T20:31:56.866" v="2455"/>
          <ac:spMkLst>
            <pc:docMk/>
            <pc:sldMk cId="874707729" sldId="363"/>
            <ac:spMk id="7" creationId="{B0CD1A98-7D77-57BB-9B7F-9A81D29535AD}"/>
          </ac:spMkLst>
        </pc:spChg>
        <pc:grpChg chg="add mod">
          <ac:chgData name="Peixiang Zhao" userId="7edc51de-0ae1-42c0-bae2-7f1679fa739e" providerId="ADAL" clId="{DE7D4F86-9516-7649-BDC5-A26D94767058}" dt="2024-08-06T20:31:56.866" v="2455"/>
          <ac:grpSpMkLst>
            <pc:docMk/>
            <pc:sldMk cId="874707729" sldId="363"/>
            <ac:grpSpMk id="5" creationId="{3E1D3F7F-C4E9-9105-D5C7-22767FA4997D}"/>
          </ac:grpSpMkLst>
        </pc:grpChg>
        <pc:graphicFrameChg chg="add mod">
          <ac:chgData name="Peixiang Zhao" userId="7edc51de-0ae1-42c0-bae2-7f1679fa739e" providerId="ADAL" clId="{DE7D4F86-9516-7649-BDC5-A26D94767058}" dt="2024-08-06T20:32:07.830" v="2456"/>
          <ac:graphicFrameMkLst>
            <pc:docMk/>
            <pc:sldMk cId="874707729" sldId="363"/>
            <ac:graphicFrameMk id="8" creationId="{79082823-3F99-C6B5-E544-5DEC54BE23CD}"/>
          </ac:graphicFrameMkLst>
        </pc:graphicFrameChg>
      </pc:sldChg>
      <pc:sldChg chg="addSp delSp modSp new mod">
        <pc:chgData name="Peixiang Zhao" userId="7edc51de-0ae1-42c0-bae2-7f1679fa739e" providerId="ADAL" clId="{DE7D4F86-9516-7649-BDC5-A26D94767058}" dt="2024-08-06T20:57:15.597" v="2758" actId="22"/>
        <pc:sldMkLst>
          <pc:docMk/>
          <pc:sldMk cId="1645266344" sldId="364"/>
        </pc:sldMkLst>
        <pc:spChg chg="mod">
          <ac:chgData name="Peixiang Zhao" userId="7edc51de-0ae1-42c0-bae2-7f1679fa739e" providerId="ADAL" clId="{DE7D4F86-9516-7649-BDC5-A26D94767058}" dt="2024-08-06T20:46:27.084" v="2493" actId="20577"/>
          <ac:spMkLst>
            <pc:docMk/>
            <pc:sldMk cId="1645266344" sldId="364"/>
            <ac:spMk id="2" creationId="{10AE3387-6CD6-0D5E-6402-54B036D403F3}"/>
          </ac:spMkLst>
        </pc:spChg>
        <pc:spChg chg="mod">
          <ac:chgData name="Peixiang Zhao" userId="7edc51de-0ae1-42c0-bae2-7f1679fa739e" providerId="ADAL" clId="{DE7D4F86-9516-7649-BDC5-A26D94767058}" dt="2024-08-06T20:56:49.122" v="2756" actId="207"/>
          <ac:spMkLst>
            <pc:docMk/>
            <pc:sldMk cId="1645266344" sldId="364"/>
            <ac:spMk id="3" creationId="{81E3A7DC-4A21-F8AC-3E5F-32AFAEE1CEAB}"/>
          </ac:spMkLst>
        </pc:spChg>
        <pc:spChg chg="add del">
          <ac:chgData name="Peixiang Zhao" userId="7edc51de-0ae1-42c0-bae2-7f1679fa739e" providerId="ADAL" clId="{DE7D4F86-9516-7649-BDC5-A26D94767058}" dt="2024-08-06T20:57:15.597" v="2758" actId="22"/>
          <ac:spMkLst>
            <pc:docMk/>
            <pc:sldMk cId="1645266344" sldId="364"/>
            <ac:spMk id="6" creationId="{FB1C1663-31A1-B845-4FC9-AB7C75DE08B5}"/>
          </ac:spMkLst>
        </pc:spChg>
      </pc:sldChg>
      <pc:sldChg chg="modSp add mod">
        <pc:chgData name="Peixiang Zhao" userId="7edc51de-0ae1-42c0-bae2-7f1679fa739e" providerId="ADAL" clId="{DE7D4F86-9516-7649-BDC5-A26D94767058}" dt="2024-08-10T15:42:15.395" v="3017" actId="207"/>
        <pc:sldMkLst>
          <pc:docMk/>
          <pc:sldMk cId="2110618464" sldId="365"/>
        </pc:sldMkLst>
        <pc:spChg chg="mod">
          <ac:chgData name="Peixiang Zhao" userId="7edc51de-0ae1-42c0-bae2-7f1679fa739e" providerId="ADAL" clId="{DE7D4F86-9516-7649-BDC5-A26D94767058}" dt="2024-08-10T15:42:15.395" v="3017" actId="207"/>
          <ac:spMkLst>
            <pc:docMk/>
            <pc:sldMk cId="2110618464" sldId="365"/>
            <ac:spMk id="3" creationId="{81E3A7DC-4A21-F8AC-3E5F-32AFAEE1CEAB}"/>
          </ac:spMkLst>
        </pc:spChg>
      </pc:sldChg>
      <pc:sldChg chg="modSp add mod">
        <pc:chgData name="Peixiang Zhao" userId="7edc51de-0ae1-42c0-bae2-7f1679fa739e" providerId="ADAL" clId="{DE7D4F86-9516-7649-BDC5-A26D94767058}" dt="2024-08-10T15:44:32.456" v="3226" actId="20577"/>
        <pc:sldMkLst>
          <pc:docMk/>
          <pc:sldMk cId="4131645461" sldId="366"/>
        </pc:sldMkLst>
        <pc:spChg chg="mod">
          <ac:chgData name="Peixiang Zhao" userId="7edc51de-0ae1-42c0-bae2-7f1679fa739e" providerId="ADAL" clId="{DE7D4F86-9516-7649-BDC5-A26D94767058}" dt="2024-08-10T15:44:32.456" v="3226" actId="20577"/>
          <ac:spMkLst>
            <pc:docMk/>
            <pc:sldMk cId="4131645461" sldId="366"/>
            <ac:spMk id="3" creationId="{81E3A7DC-4A21-F8AC-3E5F-32AFAEE1CEAB}"/>
          </ac:spMkLst>
        </pc:spChg>
      </pc:sldChg>
      <pc:sldChg chg="modSp add mod">
        <pc:chgData name="Peixiang Zhao" userId="7edc51de-0ae1-42c0-bae2-7f1679fa739e" providerId="ADAL" clId="{DE7D4F86-9516-7649-BDC5-A26D94767058}" dt="2024-08-10T19:41:54.045" v="3751" actId="20577"/>
        <pc:sldMkLst>
          <pc:docMk/>
          <pc:sldMk cId="2999278045" sldId="367"/>
        </pc:sldMkLst>
        <pc:spChg chg="mod">
          <ac:chgData name="Peixiang Zhao" userId="7edc51de-0ae1-42c0-bae2-7f1679fa739e" providerId="ADAL" clId="{DE7D4F86-9516-7649-BDC5-A26D94767058}" dt="2024-08-10T19:41:54.045" v="3751" actId="20577"/>
          <ac:spMkLst>
            <pc:docMk/>
            <pc:sldMk cId="2999278045" sldId="367"/>
            <ac:spMk id="3" creationId="{81E3A7DC-4A21-F8AC-3E5F-32AFAEE1CEAB}"/>
          </ac:spMkLst>
        </pc:spChg>
      </pc:sldChg>
      <pc:sldChg chg="modSp new mod">
        <pc:chgData name="Peixiang Zhao" userId="7edc51de-0ae1-42c0-bae2-7f1679fa739e" providerId="ADAL" clId="{DE7D4F86-9516-7649-BDC5-A26D94767058}" dt="2024-08-10T19:43:14.030" v="3784" actId="207"/>
        <pc:sldMkLst>
          <pc:docMk/>
          <pc:sldMk cId="3391839518" sldId="368"/>
        </pc:sldMkLst>
        <pc:spChg chg="mod">
          <ac:chgData name="Peixiang Zhao" userId="7edc51de-0ae1-42c0-bae2-7f1679fa739e" providerId="ADAL" clId="{DE7D4F86-9516-7649-BDC5-A26D94767058}" dt="2024-08-10T19:42:32.479" v="3753"/>
          <ac:spMkLst>
            <pc:docMk/>
            <pc:sldMk cId="3391839518" sldId="368"/>
            <ac:spMk id="2" creationId="{AD388EDC-FB65-3C29-D755-44C1A7AACD3A}"/>
          </ac:spMkLst>
        </pc:spChg>
        <pc:spChg chg="mod">
          <ac:chgData name="Peixiang Zhao" userId="7edc51de-0ae1-42c0-bae2-7f1679fa739e" providerId="ADAL" clId="{DE7D4F86-9516-7649-BDC5-A26D94767058}" dt="2024-08-10T19:43:14.030" v="3784" actId="207"/>
          <ac:spMkLst>
            <pc:docMk/>
            <pc:sldMk cId="3391839518" sldId="368"/>
            <ac:spMk id="3" creationId="{51B2ADD7-321F-9B14-D08E-2F3100C7047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AF4A99-25E1-44F9-90C0-EA66CF00B3B6}" type="doc">
      <dgm:prSet loTypeId="urn:microsoft.com/office/officeart/2005/8/layout/lProcess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28448BA-C9A8-43EB-A9DB-A0137196E3B9}">
      <dgm:prSet phldrT="[Text]" custT="1"/>
      <dgm:spPr/>
      <dgm:t>
        <a:bodyPr/>
        <a:lstStyle/>
        <a:p>
          <a:r>
            <a:rPr lang="en-US" sz="2400" b="1" dirty="0">
              <a:solidFill>
                <a:schemeClr val="tx1"/>
              </a:solidFill>
            </a:rPr>
            <a:t>High dim. data</a:t>
          </a:r>
        </a:p>
      </dgm:t>
    </dgm:pt>
    <dgm:pt modelId="{3A37FA3F-0269-460F-ACCD-01DD513605A2}" type="parTrans" cxnId="{721BA034-D2BB-4F5E-AD28-4CD4B0B4FA35}">
      <dgm:prSet/>
      <dgm:spPr/>
      <dgm:t>
        <a:bodyPr/>
        <a:lstStyle/>
        <a:p>
          <a:endParaRPr lang="en-US"/>
        </a:p>
      </dgm:t>
    </dgm:pt>
    <dgm:pt modelId="{20234B47-CD57-4C94-B27A-16836C4AA9A8}" type="sibTrans" cxnId="{721BA034-D2BB-4F5E-AD28-4CD4B0B4FA35}">
      <dgm:prSet/>
      <dgm:spPr/>
      <dgm:t>
        <a:bodyPr/>
        <a:lstStyle/>
        <a:p>
          <a:endParaRPr lang="en-US"/>
        </a:p>
      </dgm:t>
    </dgm:pt>
    <dgm:pt modelId="{E9F388D8-C9C2-45F4-B532-779E8C2CB5E8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Locality sensitive hashing</a:t>
          </a:r>
        </a:p>
      </dgm:t>
    </dgm:pt>
    <dgm:pt modelId="{F2F7FB25-05F2-4ED0-B376-8372ACCE43FB}" type="parTrans" cxnId="{95C3269C-8E66-454E-90E4-64EBD4DB49A5}">
      <dgm:prSet/>
      <dgm:spPr/>
      <dgm:t>
        <a:bodyPr/>
        <a:lstStyle/>
        <a:p>
          <a:endParaRPr lang="en-US"/>
        </a:p>
      </dgm:t>
    </dgm:pt>
    <dgm:pt modelId="{1AE97BAD-F576-4336-A510-388E6942CDAC}" type="sibTrans" cxnId="{95C3269C-8E66-454E-90E4-64EBD4DB49A5}">
      <dgm:prSet/>
      <dgm:spPr/>
      <dgm:t>
        <a:bodyPr/>
        <a:lstStyle/>
        <a:p>
          <a:endParaRPr lang="en-US"/>
        </a:p>
      </dgm:t>
    </dgm:pt>
    <dgm:pt modelId="{E12CEE09-DEBB-4435-B911-A40A12F7930D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Clustering</a:t>
          </a:r>
        </a:p>
      </dgm:t>
    </dgm:pt>
    <dgm:pt modelId="{A642C0CA-D97F-4EA3-928C-13F990F569A1}" type="parTrans" cxnId="{751DC194-11AC-4068-BA1C-4404C839BDBA}">
      <dgm:prSet/>
      <dgm:spPr/>
      <dgm:t>
        <a:bodyPr/>
        <a:lstStyle/>
        <a:p>
          <a:endParaRPr lang="en-US"/>
        </a:p>
      </dgm:t>
    </dgm:pt>
    <dgm:pt modelId="{CF3DF39F-9248-4761-840A-28F131DA740D}" type="sibTrans" cxnId="{751DC194-11AC-4068-BA1C-4404C839BDBA}">
      <dgm:prSet/>
      <dgm:spPr/>
      <dgm:t>
        <a:bodyPr/>
        <a:lstStyle/>
        <a:p>
          <a:endParaRPr lang="en-US"/>
        </a:p>
      </dgm:t>
    </dgm:pt>
    <dgm:pt modelId="{5FC74589-1769-4EB4-9E51-9D82632D2E02}">
      <dgm:prSet phldrT="[Text]" custT="1"/>
      <dgm:spPr/>
      <dgm:t>
        <a:bodyPr/>
        <a:lstStyle/>
        <a:p>
          <a:r>
            <a:rPr lang="en-US" sz="2400" b="1" dirty="0"/>
            <a:t>Graph </a:t>
          </a:r>
          <a:br>
            <a:rPr lang="en-US" sz="2400" b="1" dirty="0"/>
          </a:br>
          <a:r>
            <a:rPr lang="en-US" sz="2400" b="1" dirty="0"/>
            <a:t>data</a:t>
          </a:r>
        </a:p>
      </dgm:t>
    </dgm:pt>
    <dgm:pt modelId="{4D0CCF7E-4481-42D2-95B3-0CB4029368E1}" type="parTrans" cxnId="{EA2FD3B8-722B-4877-B8F1-EEA7710C1B84}">
      <dgm:prSet/>
      <dgm:spPr/>
      <dgm:t>
        <a:bodyPr/>
        <a:lstStyle/>
        <a:p>
          <a:endParaRPr lang="en-US"/>
        </a:p>
      </dgm:t>
    </dgm:pt>
    <dgm:pt modelId="{8EB806C9-A9BC-450F-B9C3-AC2ED6D3AF68}" type="sibTrans" cxnId="{EA2FD3B8-722B-4877-B8F1-EEA7710C1B84}">
      <dgm:prSet/>
      <dgm:spPr/>
      <dgm:t>
        <a:bodyPr/>
        <a:lstStyle/>
        <a:p>
          <a:endParaRPr lang="en-US"/>
        </a:p>
      </dgm:t>
    </dgm:pt>
    <dgm:pt modelId="{B8FE7A32-1B20-4D46-8242-6C91907A490E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PageRank, </a:t>
          </a:r>
          <a:r>
            <a:rPr lang="en-US" sz="1800" dirty="0" err="1">
              <a:latin typeface="Calibri" pitchFamily="34" charset="0"/>
              <a:cs typeface="Calibri" pitchFamily="34" charset="0"/>
            </a:rPr>
            <a:t>SimRank</a:t>
          </a:r>
          <a:endParaRPr lang="en-US" sz="1800" dirty="0">
            <a:latin typeface="Calibri" pitchFamily="34" charset="0"/>
            <a:cs typeface="Calibri" pitchFamily="34" charset="0"/>
          </a:endParaRPr>
        </a:p>
      </dgm:t>
    </dgm:pt>
    <dgm:pt modelId="{86CD367E-951E-4F4B-BFC7-6603B931690A}" type="parTrans" cxnId="{35679A9F-A9C0-40B5-BA5C-B5D89AD516EE}">
      <dgm:prSet/>
      <dgm:spPr/>
      <dgm:t>
        <a:bodyPr/>
        <a:lstStyle/>
        <a:p>
          <a:endParaRPr lang="en-US"/>
        </a:p>
      </dgm:t>
    </dgm:pt>
    <dgm:pt modelId="{03DB6E86-A49B-4AF5-9791-CBACA4C5335D}" type="sibTrans" cxnId="{35679A9F-A9C0-40B5-BA5C-B5D89AD516EE}">
      <dgm:prSet/>
      <dgm:spPr/>
      <dgm:t>
        <a:bodyPr/>
        <a:lstStyle/>
        <a:p>
          <a:endParaRPr lang="en-US"/>
        </a:p>
      </dgm:t>
    </dgm:pt>
    <dgm:pt modelId="{EFD7AB2D-81E2-448E-B54E-4F3622AF7EF9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Network Analysis</a:t>
          </a:r>
        </a:p>
      </dgm:t>
    </dgm:pt>
    <dgm:pt modelId="{36574C9A-C9D9-41B3-A499-07AB4199CF7F}" type="parTrans" cxnId="{E8E1CBC2-E886-44D5-B930-C0A4D16118C4}">
      <dgm:prSet/>
      <dgm:spPr/>
      <dgm:t>
        <a:bodyPr/>
        <a:lstStyle/>
        <a:p>
          <a:endParaRPr lang="en-US"/>
        </a:p>
      </dgm:t>
    </dgm:pt>
    <dgm:pt modelId="{0FFBD1E1-7F1E-48F7-8092-88463CF1F65B}" type="sibTrans" cxnId="{E8E1CBC2-E886-44D5-B930-C0A4D16118C4}">
      <dgm:prSet/>
      <dgm:spPr/>
      <dgm:t>
        <a:bodyPr/>
        <a:lstStyle/>
        <a:p>
          <a:endParaRPr lang="en-US"/>
        </a:p>
      </dgm:t>
    </dgm:pt>
    <dgm:pt modelId="{A0A9AC20-5EC1-4862-BFC8-870928838544}">
      <dgm:prSet phldrT="[Text]" custT="1"/>
      <dgm:spPr/>
      <dgm:t>
        <a:bodyPr/>
        <a:lstStyle/>
        <a:p>
          <a:r>
            <a:rPr lang="en-US" sz="2400" b="1" dirty="0">
              <a:solidFill>
                <a:srgbClr val="7D0900"/>
              </a:solidFill>
            </a:rPr>
            <a:t>Infinite </a:t>
          </a:r>
          <a:br>
            <a:rPr lang="en-US" sz="2400" b="1" dirty="0">
              <a:solidFill>
                <a:srgbClr val="7D0900"/>
              </a:solidFill>
            </a:rPr>
          </a:br>
          <a:r>
            <a:rPr lang="en-US" sz="2400" b="1" dirty="0">
              <a:solidFill>
                <a:srgbClr val="7D0900"/>
              </a:solidFill>
            </a:rPr>
            <a:t>data</a:t>
          </a:r>
        </a:p>
      </dgm:t>
    </dgm:pt>
    <dgm:pt modelId="{69D52F25-6ACE-45DA-A9E8-1893E3A26C8C}" type="parTrans" cxnId="{E39A2E7D-4B01-443C-A093-8728A9F528A1}">
      <dgm:prSet/>
      <dgm:spPr/>
      <dgm:t>
        <a:bodyPr/>
        <a:lstStyle/>
        <a:p>
          <a:endParaRPr lang="en-US"/>
        </a:p>
      </dgm:t>
    </dgm:pt>
    <dgm:pt modelId="{FF5EAA6B-D3D9-4221-A79F-E9B4930D1CEF}" type="sibTrans" cxnId="{E39A2E7D-4B01-443C-A093-8728A9F528A1}">
      <dgm:prSet/>
      <dgm:spPr/>
      <dgm:t>
        <a:bodyPr/>
        <a:lstStyle/>
        <a:p>
          <a:endParaRPr lang="en-US"/>
        </a:p>
      </dgm:t>
    </dgm:pt>
    <dgm:pt modelId="{6856B0CF-FE68-485F-BF49-CA4A93F4F38C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Filtering data streams</a:t>
          </a:r>
        </a:p>
      </dgm:t>
    </dgm:pt>
    <dgm:pt modelId="{B52856D9-283B-499D-AE83-3A1B0694F8DA}" type="parTrans" cxnId="{1151B3DC-BFA5-46C2-A674-0EE40A938C5A}">
      <dgm:prSet/>
      <dgm:spPr/>
      <dgm:t>
        <a:bodyPr/>
        <a:lstStyle/>
        <a:p>
          <a:endParaRPr lang="en-US"/>
        </a:p>
      </dgm:t>
    </dgm:pt>
    <dgm:pt modelId="{60145AD2-C0A0-4426-8839-F8800D94963F}" type="sibTrans" cxnId="{1151B3DC-BFA5-46C2-A674-0EE40A938C5A}">
      <dgm:prSet/>
      <dgm:spPr/>
      <dgm:t>
        <a:bodyPr/>
        <a:lstStyle/>
        <a:p>
          <a:endParaRPr lang="en-US"/>
        </a:p>
      </dgm:t>
    </dgm:pt>
    <dgm:pt modelId="{5DA147F9-347F-4A9B-99C6-4679CBA742BD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Web advertising</a:t>
          </a:r>
        </a:p>
      </dgm:t>
    </dgm:pt>
    <dgm:pt modelId="{0DD651B9-CD26-4B12-B47E-A345F5C781A5}" type="parTrans" cxnId="{D2E71B6A-2ED0-4063-83D4-B7F1634C0332}">
      <dgm:prSet/>
      <dgm:spPr/>
      <dgm:t>
        <a:bodyPr/>
        <a:lstStyle/>
        <a:p>
          <a:endParaRPr lang="en-US"/>
        </a:p>
      </dgm:t>
    </dgm:pt>
    <dgm:pt modelId="{A279CC5C-DF39-4624-BFA5-ADC04410EA91}" type="sibTrans" cxnId="{D2E71B6A-2ED0-4063-83D4-B7F1634C0332}">
      <dgm:prSet/>
      <dgm:spPr/>
      <dgm:t>
        <a:bodyPr/>
        <a:lstStyle/>
        <a:p>
          <a:endParaRPr lang="en-US"/>
        </a:p>
      </dgm:t>
    </dgm:pt>
    <dgm:pt modelId="{91B14D9B-61DF-4421-AF43-318BB0021BDF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Dimensionality reduction</a:t>
          </a:r>
        </a:p>
      </dgm:t>
    </dgm:pt>
    <dgm:pt modelId="{6B1A9D79-1E1A-438E-9974-41204E573EDC}" type="parTrans" cxnId="{CDF2CC16-ED87-4552-8B18-DAAA2A151437}">
      <dgm:prSet/>
      <dgm:spPr/>
      <dgm:t>
        <a:bodyPr/>
        <a:lstStyle/>
        <a:p>
          <a:endParaRPr lang="en-US"/>
        </a:p>
      </dgm:t>
    </dgm:pt>
    <dgm:pt modelId="{5E874D73-6215-4109-909C-386CFCBBE123}" type="sibTrans" cxnId="{CDF2CC16-ED87-4552-8B18-DAAA2A151437}">
      <dgm:prSet/>
      <dgm:spPr/>
      <dgm:t>
        <a:bodyPr/>
        <a:lstStyle/>
        <a:p>
          <a:endParaRPr lang="en-US"/>
        </a:p>
      </dgm:t>
    </dgm:pt>
    <dgm:pt modelId="{FF0CDCCC-6F78-4064-A419-5EC5C753206F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Spam Detection</a:t>
          </a:r>
        </a:p>
      </dgm:t>
    </dgm:pt>
    <dgm:pt modelId="{C96EA5C7-A653-4A83-8F75-8585A07C9C8F}" type="parTrans" cxnId="{CD174D1A-F576-42A5-8360-9F1F6FB5C8D5}">
      <dgm:prSet/>
      <dgm:spPr/>
      <dgm:t>
        <a:bodyPr/>
        <a:lstStyle/>
        <a:p>
          <a:endParaRPr lang="en-US"/>
        </a:p>
      </dgm:t>
    </dgm:pt>
    <dgm:pt modelId="{8E668476-E60C-485B-B9C7-8F9496C26DF3}" type="sibTrans" cxnId="{CD174D1A-F576-42A5-8360-9F1F6FB5C8D5}">
      <dgm:prSet/>
      <dgm:spPr/>
      <dgm:t>
        <a:bodyPr/>
        <a:lstStyle/>
        <a:p>
          <a:endParaRPr lang="en-US"/>
        </a:p>
      </dgm:t>
    </dgm:pt>
    <dgm:pt modelId="{06D87D35-A66C-427C-B6DB-AF958D65D6B3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Queries on streams</a:t>
          </a:r>
        </a:p>
      </dgm:t>
    </dgm:pt>
    <dgm:pt modelId="{9A4B31E9-014C-4B63-A219-5A63A8ACB829}" type="parTrans" cxnId="{03033C8E-546A-4636-B996-DCA3A7F5D692}">
      <dgm:prSet/>
      <dgm:spPr/>
      <dgm:t>
        <a:bodyPr/>
        <a:lstStyle/>
        <a:p>
          <a:endParaRPr lang="en-US"/>
        </a:p>
      </dgm:t>
    </dgm:pt>
    <dgm:pt modelId="{AC1F3899-4696-4923-97F3-8D3FBB96254A}" type="sibTrans" cxnId="{03033C8E-546A-4636-B996-DCA3A7F5D692}">
      <dgm:prSet/>
      <dgm:spPr/>
      <dgm:t>
        <a:bodyPr/>
        <a:lstStyle/>
        <a:p>
          <a:endParaRPr lang="en-US"/>
        </a:p>
      </dgm:t>
    </dgm:pt>
    <dgm:pt modelId="{EA22DC01-B1C3-4425-86ED-5B66953397A8}">
      <dgm:prSet phldrT="[Text]" custT="1"/>
      <dgm:spPr/>
      <dgm:t>
        <a:bodyPr/>
        <a:lstStyle/>
        <a:p>
          <a:r>
            <a:rPr lang="en-US" sz="2400" b="1" dirty="0"/>
            <a:t>Machine learning</a:t>
          </a:r>
        </a:p>
      </dgm:t>
    </dgm:pt>
    <dgm:pt modelId="{5D0A80B1-3E50-448A-A64D-AD1355ED3022}" type="parTrans" cxnId="{6DB72DBE-E82A-47EF-ACEA-E04B7B517F26}">
      <dgm:prSet/>
      <dgm:spPr/>
      <dgm:t>
        <a:bodyPr/>
        <a:lstStyle/>
        <a:p>
          <a:endParaRPr lang="en-US"/>
        </a:p>
      </dgm:t>
    </dgm:pt>
    <dgm:pt modelId="{A9D991C7-41FC-48B5-87C1-98EB407695FE}" type="sibTrans" cxnId="{6DB72DBE-E82A-47EF-ACEA-E04B7B517F26}">
      <dgm:prSet/>
      <dgm:spPr/>
      <dgm:t>
        <a:bodyPr/>
        <a:lstStyle/>
        <a:p>
          <a:endParaRPr lang="en-US"/>
        </a:p>
      </dgm:t>
    </dgm:pt>
    <dgm:pt modelId="{BC15291E-510A-4A20-8D69-B0F2ACBA3CC6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SVM</a:t>
          </a:r>
        </a:p>
      </dgm:t>
    </dgm:pt>
    <dgm:pt modelId="{DDAF1636-99A0-4E4C-BF8B-7A50EC838E24}" type="parTrans" cxnId="{53D00FBE-0B8C-44B8-BD7B-FF723D810987}">
      <dgm:prSet/>
      <dgm:spPr/>
      <dgm:t>
        <a:bodyPr/>
        <a:lstStyle/>
        <a:p>
          <a:endParaRPr lang="en-US"/>
        </a:p>
      </dgm:t>
    </dgm:pt>
    <dgm:pt modelId="{25F65FF3-A145-4450-BC4A-2BD6189C0F89}" type="sibTrans" cxnId="{53D00FBE-0B8C-44B8-BD7B-FF723D810987}">
      <dgm:prSet/>
      <dgm:spPr/>
      <dgm:t>
        <a:bodyPr/>
        <a:lstStyle/>
        <a:p>
          <a:endParaRPr lang="en-US"/>
        </a:p>
      </dgm:t>
    </dgm:pt>
    <dgm:pt modelId="{86AB53FA-67D7-4EE7-8555-3EE8EB6FA4C8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Decision Trees</a:t>
          </a:r>
        </a:p>
      </dgm:t>
    </dgm:pt>
    <dgm:pt modelId="{EA03EBDD-B26B-4044-993F-F3F8F5C83B54}" type="parTrans" cxnId="{6723F50B-AA47-4273-81EA-65E1F5EA34FA}">
      <dgm:prSet/>
      <dgm:spPr/>
      <dgm:t>
        <a:bodyPr/>
        <a:lstStyle/>
        <a:p>
          <a:endParaRPr lang="en-US"/>
        </a:p>
      </dgm:t>
    </dgm:pt>
    <dgm:pt modelId="{AD9FF113-925C-46F3-AC17-3E3C7A57FE37}" type="sibTrans" cxnId="{6723F50B-AA47-4273-81EA-65E1F5EA34FA}">
      <dgm:prSet/>
      <dgm:spPr/>
      <dgm:t>
        <a:bodyPr/>
        <a:lstStyle/>
        <a:p>
          <a:endParaRPr lang="en-US"/>
        </a:p>
      </dgm:t>
    </dgm:pt>
    <dgm:pt modelId="{67EC18BA-DB21-4AAD-BE8A-067C85A9B73E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Perceptron, </a:t>
          </a:r>
          <a:r>
            <a:rPr lang="en-US" sz="1800" dirty="0" err="1">
              <a:latin typeface="Calibri" pitchFamily="34" charset="0"/>
              <a:cs typeface="Calibri" pitchFamily="34" charset="0"/>
            </a:rPr>
            <a:t>kNN</a:t>
          </a:r>
          <a:endParaRPr lang="en-US" sz="1800" dirty="0">
            <a:latin typeface="Calibri" pitchFamily="34" charset="0"/>
            <a:cs typeface="Calibri" pitchFamily="34" charset="0"/>
          </a:endParaRPr>
        </a:p>
      </dgm:t>
    </dgm:pt>
    <dgm:pt modelId="{8918E5B2-4513-4EC4-8164-E88158F78E11}" type="parTrans" cxnId="{090367F2-2F9D-429E-8090-D374C3282399}">
      <dgm:prSet/>
      <dgm:spPr/>
      <dgm:t>
        <a:bodyPr/>
        <a:lstStyle/>
        <a:p>
          <a:endParaRPr lang="en-US"/>
        </a:p>
      </dgm:t>
    </dgm:pt>
    <dgm:pt modelId="{FAC02AF5-6F72-4EED-98CA-D68C7F3B5D5A}" type="sibTrans" cxnId="{090367F2-2F9D-429E-8090-D374C3282399}">
      <dgm:prSet/>
      <dgm:spPr/>
      <dgm:t>
        <a:bodyPr/>
        <a:lstStyle/>
        <a:p>
          <a:endParaRPr lang="en-US"/>
        </a:p>
      </dgm:t>
    </dgm:pt>
    <dgm:pt modelId="{7D17D413-1C96-46A5-9E85-72C6636AE3C5}">
      <dgm:prSet phldrT="[Text]" custT="1"/>
      <dgm:spPr/>
      <dgm:t>
        <a:bodyPr/>
        <a:lstStyle/>
        <a:p>
          <a:r>
            <a:rPr lang="en-US" sz="2400" b="1" dirty="0"/>
            <a:t>Apps</a:t>
          </a:r>
        </a:p>
      </dgm:t>
    </dgm:pt>
    <dgm:pt modelId="{91A59BF2-53A7-4244-ADC4-8913701DE4BA}" type="parTrans" cxnId="{D9E35F5C-9C04-4B00-BAD8-AD36F1DD39DE}">
      <dgm:prSet/>
      <dgm:spPr/>
      <dgm:t>
        <a:bodyPr/>
        <a:lstStyle/>
        <a:p>
          <a:endParaRPr lang="en-US"/>
        </a:p>
      </dgm:t>
    </dgm:pt>
    <dgm:pt modelId="{06AA36B4-E14B-4E14-B273-C8197A0B582E}" type="sibTrans" cxnId="{D9E35F5C-9C04-4B00-BAD8-AD36F1DD39DE}">
      <dgm:prSet/>
      <dgm:spPr/>
      <dgm:t>
        <a:bodyPr/>
        <a:lstStyle/>
        <a:p>
          <a:endParaRPr lang="en-US"/>
        </a:p>
      </dgm:t>
    </dgm:pt>
    <dgm:pt modelId="{A9A35E3D-01EA-46C6-AED8-865E91E9D6C9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333399"/>
        </a:solidFill>
      </dgm:spPr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Recommender systems</a:t>
          </a:r>
        </a:p>
      </dgm:t>
    </dgm:pt>
    <dgm:pt modelId="{0C34515A-9947-4AC4-8E07-6D77FB8F1E95}" type="parTrans" cxnId="{5018CE96-E6CC-471E-9B9C-30F70F6B8CE7}">
      <dgm:prSet/>
      <dgm:spPr/>
      <dgm:t>
        <a:bodyPr/>
        <a:lstStyle/>
        <a:p>
          <a:endParaRPr lang="en-US"/>
        </a:p>
      </dgm:t>
    </dgm:pt>
    <dgm:pt modelId="{3C0EBF76-BD27-4964-B79F-79CC6413DFD1}" type="sibTrans" cxnId="{5018CE96-E6CC-471E-9B9C-30F70F6B8CE7}">
      <dgm:prSet/>
      <dgm:spPr/>
      <dgm:t>
        <a:bodyPr/>
        <a:lstStyle/>
        <a:p>
          <a:endParaRPr lang="en-US"/>
        </a:p>
      </dgm:t>
    </dgm:pt>
    <dgm:pt modelId="{A5325020-A43F-4DC5-B91A-865612236E1B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333399"/>
        </a:solidFill>
      </dgm:spPr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Association Rules</a:t>
          </a:r>
        </a:p>
      </dgm:t>
    </dgm:pt>
    <dgm:pt modelId="{B397B1E6-BB15-4DF4-B38A-02A5DF7C7E5D}" type="parTrans" cxnId="{0949B049-F928-4520-A037-C172C962E0C9}">
      <dgm:prSet/>
      <dgm:spPr/>
      <dgm:t>
        <a:bodyPr/>
        <a:lstStyle/>
        <a:p>
          <a:endParaRPr lang="en-US"/>
        </a:p>
      </dgm:t>
    </dgm:pt>
    <dgm:pt modelId="{E5885318-4367-4D45-A1BC-C2768E0C5F2B}" type="sibTrans" cxnId="{0949B049-F928-4520-A037-C172C962E0C9}">
      <dgm:prSet/>
      <dgm:spPr/>
      <dgm:t>
        <a:bodyPr/>
        <a:lstStyle/>
        <a:p>
          <a:endParaRPr lang="en-US"/>
        </a:p>
      </dgm:t>
    </dgm:pt>
    <dgm:pt modelId="{63784350-6FB5-4F39-A0AA-A76D20385A1A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333399"/>
        </a:solidFill>
      </dgm:spPr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Duplicate document detection</a:t>
          </a:r>
        </a:p>
      </dgm:t>
    </dgm:pt>
    <dgm:pt modelId="{02F99CF5-BE6F-4557-8BB4-68B7181CCBA5}" type="parTrans" cxnId="{CDAE2543-0EE1-4B34-B52E-A8EEEA699492}">
      <dgm:prSet/>
      <dgm:spPr/>
      <dgm:t>
        <a:bodyPr/>
        <a:lstStyle/>
        <a:p>
          <a:endParaRPr lang="en-US"/>
        </a:p>
      </dgm:t>
    </dgm:pt>
    <dgm:pt modelId="{E47CBEBB-6EFF-43F4-952B-B6C93B5E9493}" type="sibTrans" cxnId="{CDAE2543-0EE1-4B34-B52E-A8EEEA699492}">
      <dgm:prSet/>
      <dgm:spPr/>
      <dgm:t>
        <a:bodyPr/>
        <a:lstStyle/>
        <a:p>
          <a:endParaRPr lang="en-US"/>
        </a:p>
      </dgm:t>
    </dgm:pt>
    <dgm:pt modelId="{5473F14B-8F21-412E-B8DE-EADF32D6F521}" type="pres">
      <dgm:prSet presAssocID="{7DAF4A99-25E1-44F9-90C0-EA66CF00B3B6}" presName="theList" presStyleCnt="0">
        <dgm:presLayoutVars>
          <dgm:dir/>
          <dgm:animLvl val="lvl"/>
          <dgm:resizeHandles val="exact"/>
        </dgm:presLayoutVars>
      </dgm:prSet>
      <dgm:spPr/>
    </dgm:pt>
    <dgm:pt modelId="{C0D74A84-CA9B-4A55-82D3-C4473BCAB74F}" type="pres">
      <dgm:prSet presAssocID="{B28448BA-C9A8-43EB-A9DB-A0137196E3B9}" presName="compNode" presStyleCnt="0"/>
      <dgm:spPr/>
    </dgm:pt>
    <dgm:pt modelId="{F5FB40AB-A8F0-43CC-AED2-A0B6D3491F03}" type="pres">
      <dgm:prSet presAssocID="{B28448BA-C9A8-43EB-A9DB-A0137196E3B9}" presName="aNode" presStyleLbl="bgShp" presStyleIdx="0" presStyleCnt="5"/>
      <dgm:spPr/>
    </dgm:pt>
    <dgm:pt modelId="{189EA2CD-99B4-4604-BDBC-34AEB91058A9}" type="pres">
      <dgm:prSet presAssocID="{B28448BA-C9A8-43EB-A9DB-A0137196E3B9}" presName="textNode" presStyleLbl="bgShp" presStyleIdx="0" presStyleCnt="5"/>
      <dgm:spPr/>
    </dgm:pt>
    <dgm:pt modelId="{051CD919-C14E-4FF7-A82B-674D57B30AF8}" type="pres">
      <dgm:prSet presAssocID="{B28448BA-C9A8-43EB-A9DB-A0137196E3B9}" presName="compChildNode" presStyleCnt="0"/>
      <dgm:spPr/>
    </dgm:pt>
    <dgm:pt modelId="{151EFC3A-4B26-48D8-87A4-D28DC0264B02}" type="pres">
      <dgm:prSet presAssocID="{B28448BA-C9A8-43EB-A9DB-A0137196E3B9}" presName="theInnerList" presStyleCnt="0"/>
      <dgm:spPr/>
    </dgm:pt>
    <dgm:pt modelId="{D6B8C86D-B5C5-4707-BB1C-60E6EB9E4EBA}" type="pres">
      <dgm:prSet presAssocID="{E9F388D8-C9C2-45F4-B532-779E8C2CB5E8}" presName="childNode" presStyleLbl="node1" presStyleIdx="0" presStyleCnt="15">
        <dgm:presLayoutVars>
          <dgm:bulletEnabled val="1"/>
        </dgm:presLayoutVars>
      </dgm:prSet>
      <dgm:spPr/>
    </dgm:pt>
    <dgm:pt modelId="{FEA7308F-F292-4734-BC92-11C7BB5AF5E5}" type="pres">
      <dgm:prSet presAssocID="{E9F388D8-C9C2-45F4-B532-779E8C2CB5E8}" presName="aSpace2" presStyleCnt="0"/>
      <dgm:spPr/>
    </dgm:pt>
    <dgm:pt modelId="{20F65450-B565-4F6E-8CBD-65CD2502E3B0}" type="pres">
      <dgm:prSet presAssocID="{E12CEE09-DEBB-4435-B911-A40A12F7930D}" presName="childNode" presStyleLbl="node1" presStyleIdx="1" presStyleCnt="15">
        <dgm:presLayoutVars>
          <dgm:bulletEnabled val="1"/>
        </dgm:presLayoutVars>
      </dgm:prSet>
      <dgm:spPr/>
    </dgm:pt>
    <dgm:pt modelId="{1943ED51-E95A-4F6E-A717-80400DEEEE20}" type="pres">
      <dgm:prSet presAssocID="{E12CEE09-DEBB-4435-B911-A40A12F7930D}" presName="aSpace2" presStyleCnt="0"/>
      <dgm:spPr/>
    </dgm:pt>
    <dgm:pt modelId="{80F88CB8-4B64-4172-B897-E8F8383812F7}" type="pres">
      <dgm:prSet presAssocID="{91B14D9B-61DF-4421-AF43-318BB0021BDF}" presName="childNode" presStyleLbl="node1" presStyleIdx="2" presStyleCnt="15">
        <dgm:presLayoutVars>
          <dgm:bulletEnabled val="1"/>
        </dgm:presLayoutVars>
      </dgm:prSet>
      <dgm:spPr/>
    </dgm:pt>
    <dgm:pt modelId="{DC9EA69A-B885-4DA4-818F-1748672594CF}" type="pres">
      <dgm:prSet presAssocID="{B28448BA-C9A8-43EB-A9DB-A0137196E3B9}" presName="aSpace" presStyleCnt="0"/>
      <dgm:spPr/>
    </dgm:pt>
    <dgm:pt modelId="{3A6F3D38-6FA6-469E-B3C3-234BD62E4CCA}" type="pres">
      <dgm:prSet presAssocID="{5FC74589-1769-4EB4-9E51-9D82632D2E02}" presName="compNode" presStyleCnt="0"/>
      <dgm:spPr/>
    </dgm:pt>
    <dgm:pt modelId="{C1CD2EAA-2E66-4BDA-BB6E-F99B46E1B919}" type="pres">
      <dgm:prSet presAssocID="{5FC74589-1769-4EB4-9E51-9D82632D2E02}" presName="aNode" presStyleLbl="bgShp" presStyleIdx="1" presStyleCnt="5"/>
      <dgm:spPr/>
    </dgm:pt>
    <dgm:pt modelId="{727186A0-986E-40DF-85B7-ACC6191E0924}" type="pres">
      <dgm:prSet presAssocID="{5FC74589-1769-4EB4-9E51-9D82632D2E02}" presName="textNode" presStyleLbl="bgShp" presStyleIdx="1" presStyleCnt="5"/>
      <dgm:spPr/>
    </dgm:pt>
    <dgm:pt modelId="{F4329E4E-5431-4760-B147-9E77700EF61A}" type="pres">
      <dgm:prSet presAssocID="{5FC74589-1769-4EB4-9E51-9D82632D2E02}" presName="compChildNode" presStyleCnt="0"/>
      <dgm:spPr/>
    </dgm:pt>
    <dgm:pt modelId="{B5C22EF8-EBFA-4704-BF77-C1B26E178B0D}" type="pres">
      <dgm:prSet presAssocID="{5FC74589-1769-4EB4-9E51-9D82632D2E02}" presName="theInnerList" presStyleCnt="0"/>
      <dgm:spPr/>
    </dgm:pt>
    <dgm:pt modelId="{EFE71110-9F14-440A-945D-9BFF90054013}" type="pres">
      <dgm:prSet presAssocID="{B8FE7A32-1B20-4D46-8242-6C91907A490E}" presName="childNode" presStyleLbl="node1" presStyleIdx="3" presStyleCnt="15">
        <dgm:presLayoutVars>
          <dgm:bulletEnabled val="1"/>
        </dgm:presLayoutVars>
      </dgm:prSet>
      <dgm:spPr/>
    </dgm:pt>
    <dgm:pt modelId="{35EA0CEB-E637-4D3C-96EF-C8D3B04060F2}" type="pres">
      <dgm:prSet presAssocID="{B8FE7A32-1B20-4D46-8242-6C91907A490E}" presName="aSpace2" presStyleCnt="0"/>
      <dgm:spPr/>
    </dgm:pt>
    <dgm:pt modelId="{9E190C18-AEDE-45E1-8A46-924B1190ACB6}" type="pres">
      <dgm:prSet presAssocID="{EFD7AB2D-81E2-448E-B54E-4F3622AF7EF9}" presName="childNode" presStyleLbl="node1" presStyleIdx="4" presStyleCnt="15">
        <dgm:presLayoutVars>
          <dgm:bulletEnabled val="1"/>
        </dgm:presLayoutVars>
      </dgm:prSet>
      <dgm:spPr/>
    </dgm:pt>
    <dgm:pt modelId="{1E1AD27B-2438-4D0B-AB02-AF912F764D09}" type="pres">
      <dgm:prSet presAssocID="{EFD7AB2D-81E2-448E-B54E-4F3622AF7EF9}" presName="aSpace2" presStyleCnt="0"/>
      <dgm:spPr/>
    </dgm:pt>
    <dgm:pt modelId="{EB498954-62A4-422D-9DE3-1FA74DD1D37F}" type="pres">
      <dgm:prSet presAssocID="{FF0CDCCC-6F78-4064-A419-5EC5C753206F}" presName="childNode" presStyleLbl="node1" presStyleIdx="5" presStyleCnt="15">
        <dgm:presLayoutVars>
          <dgm:bulletEnabled val="1"/>
        </dgm:presLayoutVars>
      </dgm:prSet>
      <dgm:spPr/>
    </dgm:pt>
    <dgm:pt modelId="{BB3C6D49-326B-48DE-AC1D-9DC877BB01DD}" type="pres">
      <dgm:prSet presAssocID="{5FC74589-1769-4EB4-9E51-9D82632D2E02}" presName="aSpace" presStyleCnt="0"/>
      <dgm:spPr/>
    </dgm:pt>
    <dgm:pt modelId="{EF090B29-38A2-4F08-90FA-7BB67BE8B3E2}" type="pres">
      <dgm:prSet presAssocID="{A0A9AC20-5EC1-4862-BFC8-870928838544}" presName="compNode" presStyleCnt="0"/>
      <dgm:spPr/>
    </dgm:pt>
    <dgm:pt modelId="{9A6AB0E7-12CE-4F4C-9194-CFD62AA0E26B}" type="pres">
      <dgm:prSet presAssocID="{A0A9AC20-5EC1-4862-BFC8-870928838544}" presName="aNode" presStyleLbl="bgShp" presStyleIdx="2" presStyleCnt="5"/>
      <dgm:spPr/>
    </dgm:pt>
    <dgm:pt modelId="{4735A497-84C1-49AD-B2D7-A0E2E20F2536}" type="pres">
      <dgm:prSet presAssocID="{A0A9AC20-5EC1-4862-BFC8-870928838544}" presName="textNode" presStyleLbl="bgShp" presStyleIdx="2" presStyleCnt="5"/>
      <dgm:spPr/>
    </dgm:pt>
    <dgm:pt modelId="{5235814C-D240-476B-A6EA-F820ADA9F290}" type="pres">
      <dgm:prSet presAssocID="{A0A9AC20-5EC1-4862-BFC8-870928838544}" presName="compChildNode" presStyleCnt="0"/>
      <dgm:spPr/>
    </dgm:pt>
    <dgm:pt modelId="{F8C87951-0BEC-442E-BD13-E67FB71AC42B}" type="pres">
      <dgm:prSet presAssocID="{A0A9AC20-5EC1-4862-BFC8-870928838544}" presName="theInnerList" presStyleCnt="0"/>
      <dgm:spPr/>
    </dgm:pt>
    <dgm:pt modelId="{DECF7DEE-4FD4-4CE5-AEDF-10353AC11531}" type="pres">
      <dgm:prSet presAssocID="{6856B0CF-FE68-485F-BF49-CA4A93F4F38C}" presName="childNode" presStyleLbl="node1" presStyleIdx="6" presStyleCnt="15">
        <dgm:presLayoutVars>
          <dgm:bulletEnabled val="1"/>
        </dgm:presLayoutVars>
      </dgm:prSet>
      <dgm:spPr/>
    </dgm:pt>
    <dgm:pt modelId="{739A0DE6-D28A-493F-A1CB-4B3CCAC72873}" type="pres">
      <dgm:prSet presAssocID="{6856B0CF-FE68-485F-BF49-CA4A93F4F38C}" presName="aSpace2" presStyleCnt="0"/>
      <dgm:spPr/>
    </dgm:pt>
    <dgm:pt modelId="{02FBE83C-F7E3-4AC9-9A61-66BF67D7D8B6}" type="pres">
      <dgm:prSet presAssocID="{5DA147F9-347F-4A9B-99C6-4679CBA742BD}" presName="childNode" presStyleLbl="node1" presStyleIdx="7" presStyleCnt="15">
        <dgm:presLayoutVars>
          <dgm:bulletEnabled val="1"/>
        </dgm:presLayoutVars>
      </dgm:prSet>
      <dgm:spPr/>
    </dgm:pt>
    <dgm:pt modelId="{87C5B8B3-4388-4867-AA6C-4B2D717EAAF2}" type="pres">
      <dgm:prSet presAssocID="{5DA147F9-347F-4A9B-99C6-4679CBA742BD}" presName="aSpace2" presStyleCnt="0"/>
      <dgm:spPr/>
    </dgm:pt>
    <dgm:pt modelId="{1EC52667-0754-4666-9083-6E56A0F9B67B}" type="pres">
      <dgm:prSet presAssocID="{06D87D35-A66C-427C-B6DB-AF958D65D6B3}" presName="childNode" presStyleLbl="node1" presStyleIdx="8" presStyleCnt="15">
        <dgm:presLayoutVars>
          <dgm:bulletEnabled val="1"/>
        </dgm:presLayoutVars>
      </dgm:prSet>
      <dgm:spPr/>
    </dgm:pt>
    <dgm:pt modelId="{9C67C073-8031-4FB8-83D0-BB3987979FB7}" type="pres">
      <dgm:prSet presAssocID="{A0A9AC20-5EC1-4862-BFC8-870928838544}" presName="aSpace" presStyleCnt="0"/>
      <dgm:spPr/>
    </dgm:pt>
    <dgm:pt modelId="{3D53649F-3A9D-48AC-B3B4-F9359FF49907}" type="pres">
      <dgm:prSet presAssocID="{EA22DC01-B1C3-4425-86ED-5B66953397A8}" presName="compNode" presStyleCnt="0"/>
      <dgm:spPr/>
    </dgm:pt>
    <dgm:pt modelId="{18B77C7D-672C-4358-9CA6-BD8FA6E2302A}" type="pres">
      <dgm:prSet presAssocID="{EA22DC01-B1C3-4425-86ED-5B66953397A8}" presName="aNode" presStyleLbl="bgShp" presStyleIdx="3" presStyleCnt="5"/>
      <dgm:spPr/>
    </dgm:pt>
    <dgm:pt modelId="{AB95B1F2-DB60-4BC5-81D3-1FA274FF69C7}" type="pres">
      <dgm:prSet presAssocID="{EA22DC01-B1C3-4425-86ED-5B66953397A8}" presName="textNode" presStyleLbl="bgShp" presStyleIdx="3" presStyleCnt="5"/>
      <dgm:spPr/>
    </dgm:pt>
    <dgm:pt modelId="{9D4EF955-0664-47BE-890F-75DA470A2A2E}" type="pres">
      <dgm:prSet presAssocID="{EA22DC01-B1C3-4425-86ED-5B66953397A8}" presName="compChildNode" presStyleCnt="0"/>
      <dgm:spPr/>
    </dgm:pt>
    <dgm:pt modelId="{CCD58064-6258-410C-B1E0-023DF3946A43}" type="pres">
      <dgm:prSet presAssocID="{EA22DC01-B1C3-4425-86ED-5B66953397A8}" presName="theInnerList" presStyleCnt="0"/>
      <dgm:spPr/>
    </dgm:pt>
    <dgm:pt modelId="{204F3481-2F4C-45A5-A0A1-C088684F0126}" type="pres">
      <dgm:prSet presAssocID="{BC15291E-510A-4A20-8D69-B0F2ACBA3CC6}" presName="childNode" presStyleLbl="node1" presStyleIdx="9" presStyleCnt="15">
        <dgm:presLayoutVars>
          <dgm:bulletEnabled val="1"/>
        </dgm:presLayoutVars>
      </dgm:prSet>
      <dgm:spPr/>
    </dgm:pt>
    <dgm:pt modelId="{B768FAA9-E2C4-4A6B-82D8-EF54C53E14D8}" type="pres">
      <dgm:prSet presAssocID="{BC15291E-510A-4A20-8D69-B0F2ACBA3CC6}" presName="aSpace2" presStyleCnt="0"/>
      <dgm:spPr/>
    </dgm:pt>
    <dgm:pt modelId="{0F3CAB81-CF76-498F-9619-BAF8144FA3C3}" type="pres">
      <dgm:prSet presAssocID="{86AB53FA-67D7-4EE7-8555-3EE8EB6FA4C8}" presName="childNode" presStyleLbl="node1" presStyleIdx="10" presStyleCnt="15">
        <dgm:presLayoutVars>
          <dgm:bulletEnabled val="1"/>
        </dgm:presLayoutVars>
      </dgm:prSet>
      <dgm:spPr/>
    </dgm:pt>
    <dgm:pt modelId="{0E0C811E-F3C5-4F24-A485-437F0C0EAD6A}" type="pres">
      <dgm:prSet presAssocID="{86AB53FA-67D7-4EE7-8555-3EE8EB6FA4C8}" presName="aSpace2" presStyleCnt="0"/>
      <dgm:spPr/>
    </dgm:pt>
    <dgm:pt modelId="{80762C44-FA02-441A-8A8D-FC00E4F372F1}" type="pres">
      <dgm:prSet presAssocID="{67EC18BA-DB21-4AAD-BE8A-067C85A9B73E}" presName="childNode" presStyleLbl="node1" presStyleIdx="11" presStyleCnt="15">
        <dgm:presLayoutVars>
          <dgm:bulletEnabled val="1"/>
        </dgm:presLayoutVars>
      </dgm:prSet>
      <dgm:spPr/>
    </dgm:pt>
    <dgm:pt modelId="{1EEF13C7-AF43-4380-A8A5-F72A5D476D05}" type="pres">
      <dgm:prSet presAssocID="{EA22DC01-B1C3-4425-86ED-5B66953397A8}" presName="aSpace" presStyleCnt="0"/>
      <dgm:spPr/>
    </dgm:pt>
    <dgm:pt modelId="{0618492F-D453-4601-9C36-8CE6AA153D1B}" type="pres">
      <dgm:prSet presAssocID="{7D17D413-1C96-46A5-9E85-72C6636AE3C5}" presName="compNode" presStyleCnt="0"/>
      <dgm:spPr/>
    </dgm:pt>
    <dgm:pt modelId="{5A591EE2-4B7B-40DB-B051-D75F7BFEDDD6}" type="pres">
      <dgm:prSet presAssocID="{7D17D413-1C96-46A5-9E85-72C6636AE3C5}" presName="aNode" presStyleLbl="bgShp" presStyleIdx="4" presStyleCnt="5"/>
      <dgm:spPr/>
    </dgm:pt>
    <dgm:pt modelId="{34BAB90F-F3E5-4FFB-A339-2946D1CD0CCB}" type="pres">
      <dgm:prSet presAssocID="{7D17D413-1C96-46A5-9E85-72C6636AE3C5}" presName="textNode" presStyleLbl="bgShp" presStyleIdx="4" presStyleCnt="5"/>
      <dgm:spPr/>
    </dgm:pt>
    <dgm:pt modelId="{BA794F96-F89B-483A-BF3A-9118CA9CCDA4}" type="pres">
      <dgm:prSet presAssocID="{7D17D413-1C96-46A5-9E85-72C6636AE3C5}" presName="compChildNode" presStyleCnt="0"/>
      <dgm:spPr/>
    </dgm:pt>
    <dgm:pt modelId="{76BCF6F8-619E-4477-AF5E-3CC45345624F}" type="pres">
      <dgm:prSet presAssocID="{7D17D413-1C96-46A5-9E85-72C6636AE3C5}" presName="theInnerList" presStyleCnt="0"/>
      <dgm:spPr/>
    </dgm:pt>
    <dgm:pt modelId="{F0B767F2-4C7E-481B-967C-8FE0CB529397}" type="pres">
      <dgm:prSet presAssocID="{A9A35E3D-01EA-46C6-AED8-865E91E9D6C9}" presName="childNode" presStyleLbl="node1" presStyleIdx="12" presStyleCnt="15">
        <dgm:presLayoutVars>
          <dgm:bulletEnabled val="1"/>
        </dgm:presLayoutVars>
      </dgm:prSet>
      <dgm:spPr/>
    </dgm:pt>
    <dgm:pt modelId="{B342BD1C-A54C-4F1C-A099-03A03E61088D}" type="pres">
      <dgm:prSet presAssocID="{A9A35E3D-01EA-46C6-AED8-865E91E9D6C9}" presName="aSpace2" presStyleCnt="0"/>
      <dgm:spPr/>
    </dgm:pt>
    <dgm:pt modelId="{6F277C00-29F7-4ECD-8C97-37788C7BA770}" type="pres">
      <dgm:prSet presAssocID="{A5325020-A43F-4DC5-B91A-865612236E1B}" presName="childNode" presStyleLbl="node1" presStyleIdx="13" presStyleCnt="15">
        <dgm:presLayoutVars>
          <dgm:bulletEnabled val="1"/>
        </dgm:presLayoutVars>
      </dgm:prSet>
      <dgm:spPr/>
    </dgm:pt>
    <dgm:pt modelId="{3945A699-1DD4-41EF-B849-687FF56CB987}" type="pres">
      <dgm:prSet presAssocID="{A5325020-A43F-4DC5-B91A-865612236E1B}" presName="aSpace2" presStyleCnt="0"/>
      <dgm:spPr/>
    </dgm:pt>
    <dgm:pt modelId="{6C9EBB1C-8DC1-467B-832A-DCA29AD54F62}" type="pres">
      <dgm:prSet presAssocID="{63784350-6FB5-4F39-A0AA-A76D20385A1A}" presName="childNode" presStyleLbl="node1" presStyleIdx="14" presStyleCnt="15">
        <dgm:presLayoutVars>
          <dgm:bulletEnabled val="1"/>
        </dgm:presLayoutVars>
      </dgm:prSet>
      <dgm:spPr/>
    </dgm:pt>
  </dgm:ptLst>
  <dgm:cxnLst>
    <dgm:cxn modelId="{0AE72C0B-2929-487F-BC63-7AA6A2796FDD}" type="presOf" srcId="{5FC74589-1769-4EB4-9E51-9D82632D2E02}" destId="{C1CD2EAA-2E66-4BDA-BB6E-F99B46E1B919}" srcOrd="0" destOrd="0" presId="urn:microsoft.com/office/officeart/2005/8/layout/lProcess2"/>
    <dgm:cxn modelId="{C462CA0B-A4FE-4BE1-930B-24B1297170CF}" type="presOf" srcId="{63784350-6FB5-4F39-A0AA-A76D20385A1A}" destId="{6C9EBB1C-8DC1-467B-832A-DCA29AD54F62}" srcOrd="0" destOrd="0" presId="urn:microsoft.com/office/officeart/2005/8/layout/lProcess2"/>
    <dgm:cxn modelId="{6723F50B-AA47-4273-81EA-65E1F5EA34FA}" srcId="{EA22DC01-B1C3-4425-86ED-5B66953397A8}" destId="{86AB53FA-67D7-4EE7-8555-3EE8EB6FA4C8}" srcOrd="1" destOrd="0" parTransId="{EA03EBDD-B26B-4044-993F-F3F8F5C83B54}" sibTransId="{AD9FF113-925C-46F3-AC17-3E3C7A57FE37}"/>
    <dgm:cxn modelId="{4E24A60D-99D4-4427-9A29-2C863AE5583D}" type="presOf" srcId="{7D17D413-1C96-46A5-9E85-72C6636AE3C5}" destId="{5A591EE2-4B7B-40DB-B051-D75F7BFEDDD6}" srcOrd="0" destOrd="0" presId="urn:microsoft.com/office/officeart/2005/8/layout/lProcess2"/>
    <dgm:cxn modelId="{60D0BB12-08A5-44D8-896D-43CE99B8476E}" type="presOf" srcId="{6856B0CF-FE68-485F-BF49-CA4A93F4F38C}" destId="{DECF7DEE-4FD4-4CE5-AEDF-10353AC11531}" srcOrd="0" destOrd="0" presId="urn:microsoft.com/office/officeart/2005/8/layout/lProcess2"/>
    <dgm:cxn modelId="{CDF2CC16-ED87-4552-8B18-DAAA2A151437}" srcId="{B28448BA-C9A8-43EB-A9DB-A0137196E3B9}" destId="{91B14D9B-61DF-4421-AF43-318BB0021BDF}" srcOrd="2" destOrd="0" parTransId="{6B1A9D79-1E1A-438E-9974-41204E573EDC}" sibTransId="{5E874D73-6215-4109-909C-386CFCBBE123}"/>
    <dgm:cxn modelId="{CD174D1A-F576-42A5-8360-9F1F6FB5C8D5}" srcId="{5FC74589-1769-4EB4-9E51-9D82632D2E02}" destId="{FF0CDCCC-6F78-4064-A419-5EC5C753206F}" srcOrd="2" destOrd="0" parTransId="{C96EA5C7-A653-4A83-8F75-8585A07C9C8F}" sibTransId="{8E668476-E60C-485B-B9C7-8F9496C26DF3}"/>
    <dgm:cxn modelId="{D6AAB61B-5587-4BB8-9049-1A8C9F1E4AF5}" type="presOf" srcId="{A0A9AC20-5EC1-4862-BFC8-870928838544}" destId="{9A6AB0E7-12CE-4F4C-9194-CFD62AA0E26B}" srcOrd="0" destOrd="0" presId="urn:microsoft.com/office/officeart/2005/8/layout/lProcess2"/>
    <dgm:cxn modelId="{7C38591D-6B4A-4501-B365-1745488399D6}" type="presOf" srcId="{A5325020-A43F-4DC5-B91A-865612236E1B}" destId="{6F277C00-29F7-4ECD-8C97-37788C7BA770}" srcOrd="0" destOrd="0" presId="urn:microsoft.com/office/officeart/2005/8/layout/lProcess2"/>
    <dgm:cxn modelId="{721BA034-D2BB-4F5E-AD28-4CD4B0B4FA35}" srcId="{7DAF4A99-25E1-44F9-90C0-EA66CF00B3B6}" destId="{B28448BA-C9A8-43EB-A9DB-A0137196E3B9}" srcOrd="0" destOrd="0" parTransId="{3A37FA3F-0269-460F-ACCD-01DD513605A2}" sibTransId="{20234B47-CD57-4C94-B27A-16836C4AA9A8}"/>
    <dgm:cxn modelId="{BF57F036-D1AD-49E6-B4FA-47DB2B8B2862}" type="presOf" srcId="{EFD7AB2D-81E2-448E-B54E-4F3622AF7EF9}" destId="{9E190C18-AEDE-45E1-8A46-924B1190ACB6}" srcOrd="0" destOrd="0" presId="urn:microsoft.com/office/officeart/2005/8/layout/lProcess2"/>
    <dgm:cxn modelId="{DA73BB40-22A3-49A5-9D03-009AC1139B43}" type="presOf" srcId="{7DAF4A99-25E1-44F9-90C0-EA66CF00B3B6}" destId="{5473F14B-8F21-412E-B8DE-EADF32D6F521}" srcOrd="0" destOrd="0" presId="urn:microsoft.com/office/officeart/2005/8/layout/lProcess2"/>
    <dgm:cxn modelId="{D9E35F5C-9C04-4B00-BAD8-AD36F1DD39DE}" srcId="{7DAF4A99-25E1-44F9-90C0-EA66CF00B3B6}" destId="{7D17D413-1C96-46A5-9E85-72C6636AE3C5}" srcOrd="4" destOrd="0" parTransId="{91A59BF2-53A7-4244-ADC4-8913701DE4BA}" sibTransId="{06AA36B4-E14B-4E14-B273-C8197A0B582E}"/>
    <dgm:cxn modelId="{CDAE2543-0EE1-4B34-B52E-A8EEEA699492}" srcId="{7D17D413-1C96-46A5-9E85-72C6636AE3C5}" destId="{63784350-6FB5-4F39-A0AA-A76D20385A1A}" srcOrd="2" destOrd="0" parTransId="{02F99CF5-BE6F-4557-8BB4-68B7181CCBA5}" sibTransId="{E47CBEBB-6EFF-43F4-952B-B6C93B5E9493}"/>
    <dgm:cxn modelId="{E0D2FB43-4A29-4BC9-AA94-704AFCA401F6}" type="presOf" srcId="{86AB53FA-67D7-4EE7-8555-3EE8EB6FA4C8}" destId="{0F3CAB81-CF76-498F-9619-BAF8144FA3C3}" srcOrd="0" destOrd="0" presId="urn:microsoft.com/office/officeart/2005/8/layout/lProcess2"/>
    <dgm:cxn modelId="{41013E66-99A9-4C59-9AF0-45EF4F7C50CA}" type="presOf" srcId="{7D17D413-1C96-46A5-9E85-72C6636AE3C5}" destId="{34BAB90F-F3E5-4FFB-A339-2946D1CD0CCB}" srcOrd="1" destOrd="0" presId="urn:microsoft.com/office/officeart/2005/8/layout/lProcess2"/>
    <dgm:cxn modelId="{0949B049-F928-4520-A037-C172C962E0C9}" srcId="{7D17D413-1C96-46A5-9E85-72C6636AE3C5}" destId="{A5325020-A43F-4DC5-B91A-865612236E1B}" srcOrd="1" destOrd="0" parTransId="{B397B1E6-BB15-4DF4-B38A-02A5DF7C7E5D}" sibTransId="{E5885318-4367-4D45-A1BC-C2768E0C5F2B}"/>
    <dgm:cxn modelId="{D2E71B6A-2ED0-4063-83D4-B7F1634C0332}" srcId="{A0A9AC20-5EC1-4862-BFC8-870928838544}" destId="{5DA147F9-347F-4A9B-99C6-4679CBA742BD}" srcOrd="1" destOrd="0" parTransId="{0DD651B9-CD26-4B12-B47E-A345F5C781A5}" sibTransId="{A279CC5C-DF39-4624-BFA5-ADC04410EA91}"/>
    <dgm:cxn modelId="{B735DB76-EF9D-422A-837C-639A3551191C}" type="presOf" srcId="{91B14D9B-61DF-4421-AF43-318BB0021BDF}" destId="{80F88CB8-4B64-4172-B897-E8F8383812F7}" srcOrd="0" destOrd="0" presId="urn:microsoft.com/office/officeart/2005/8/layout/lProcess2"/>
    <dgm:cxn modelId="{E39A2E7D-4B01-443C-A093-8728A9F528A1}" srcId="{7DAF4A99-25E1-44F9-90C0-EA66CF00B3B6}" destId="{A0A9AC20-5EC1-4862-BFC8-870928838544}" srcOrd="2" destOrd="0" parTransId="{69D52F25-6ACE-45DA-A9E8-1893E3A26C8C}" sibTransId="{FF5EAA6B-D3D9-4221-A79F-E9B4930D1CEF}"/>
    <dgm:cxn modelId="{20EFFC89-9271-419F-9D84-5E2BF1EF8A4D}" type="presOf" srcId="{EA22DC01-B1C3-4425-86ED-5B66953397A8}" destId="{AB95B1F2-DB60-4BC5-81D3-1FA274FF69C7}" srcOrd="1" destOrd="0" presId="urn:microsoft.com/office/officeart/2005/8/layout/lProcess2"/>
    <dgm:cxn modelId="{03033C8E-546A-4636-B996-DCA3A7F5D692}" srcId="{A0A9AC20-5EC1-4862-BFC8-870928838544}" destId="{06D87D35-A66C-427C-B6DB-AF958D65D6B3}" srcOrd="2" destOrd="0" parTransId="{9A4B31E9-014C-4B63-A219-5A63A8ACB829}" sibTransId="{AC1F3899-4696-4923-97F3-8D3FBB96254A}"/>
    <dgm:cxn modelId="{C5647994-AFBB-48B0-B990-C257A96DFCD0}" type="presOf" srcId="{B8FE7A32-1B20-4D46-8242-6C91907A490E}" destId="{EFE71110-9F14-440A-945D-9BFF90054013}" srcOrd="0" destOrd="0" presId="urn:microsoft.com/office/officeart/2005/8/layout/lProcess2"/>
    <dgm:cxn modelId="{751DC194-11AC-4068-BA1C-4404C839BDBA}" srcId="{B28448BA-C9A8-43EB-A9DB-A0137196E3B9}" destId="{E12CEE09-DEBB-4435-B911-A40A12F7930D}" srcOrd="1" destOrd="0" parTransId="{A642C0CA-D97F-4EA3-928C-13F990F569A1}" sibTransId="{CF3DF39F-9248-4761-840A-28F131DA740D}"/>
    <dgm:cxn modelId="{4FEE0695-AABA-4748-A84D-F764B2ACF56D}" type="presOf" srcId="{67EC18BA-DB21-4AAD-BE8A-067C85A9B73E}" destId="{80762C44-FA02-441A-8A8D-FC00E4F372F1}" srcOrd="0" destOrd="0" presId="urn:microsoft.com/office/officeart/2005/8/layout/lProcess2"/>
    <dgm:cxn modelId="{5018CE96-E6CC-471E-9B9C-30F70F6B8CE7}" srcId="{7D17D413-1C96-46A5-9E85-72C6636AE3C5}" destId="{A9A35E3D-01EA-46C6-AED8-865E91E9D6C9}" srcOrd="0" destOrd="0" parTransId="{0C34515A-9947-4AC4-8E07-6D77FB8F1E95}" sibTransId="{3C0EBF76-BD27-4964-B79F-79CC6413DFD1}"/>
    <dgm:cxn modelId="{4392D196-3402-471E-9D4B-6FE47AF160B3}" type="presOf" srcId="{E9F388D8-C9C2-45F4-B532-779E8C2CB5E8}" destId="{D6B8C86D-B5C5-4707-BB1C-60E6EB9E4EBA}" srcOrd="0" destOrd="0" presId="urn:microsoft.com/office/officeart/2005/8/layout/lProcess2"/>
    <dgm:cxn modelId="{9E588E98-E81D-4FA3-9ED3-2668820412BB}" type="presOf" srcId="{5DA147F9-347F-4A9B-99C6-4679CBA742BD}" destId="{02FBE83C-F7E3-4AC9-9A61-66BF67D7D8B6}" srcOrd="0" destOrd="0" presId="urn:microsoft.com/office/officeart/2005/8/layout/lProcess2"/>
    <dgm:cxn modelId="{598C1D9C-8B39-4349-BDE8-4CAF3735AFC7}" type="presOf" srcId="{EA22DC01-B1C3-4425-86ED-5B66953397A8}" destId="{18B77C7D-672C-4358-9CA6-BD8FA6E2302A}" srcOrd="0" destOrd="0" presId="urn:microsoft.com/office/officeart/2005/8/layout/lProcess2"/>
    <dgm:cxn modelId="{95C3269C-8E66-454E-90E4-64EBD4DB49A5}" srcId="{B28448BA-C9A8-43EB-A9DB-A0137196E3B9}" destId="{E9F388D8-C9C2-45F4-B532-779E8C2CB5E8}" srcOrd="0" destOrd="0" parTransId="{F2F7FB25-05F2-4ED0-B376-8372ACCE43FB}" sibTransId="{1AE97BAD-F576-4336-A510-388E6942CDAC}"/>
    <dgm:cxn modelId="{35679A9F-A9C0-40B5-BA5C-B5D89AD516EE}" srcId="{5FC74589-1769-4EB4-9E51-9D82632D2E02}" destId="{B8FE7A32-1B20-4D46-8242-6C91907A490E}" srcOrd="0" destOrd="0" parTransId="{86CD367E-951E-4F4B-BFC7-6603B931690A}" sibTransId="{03DB6E86-A49B-4AF5-9791-CBACA4C5335D}"/>
    <dgm:cxn modelId="{43C67AA5-3E06-4F54-81F0-5B5B1245C78A}" type="presOf" srcId="{A0A9AC20-5EC1-4862-BFC8-870928838544}" destId="{4735A497-84C1-49AD-B2D7-A0E2E20F2536}" srcOrd="1" destOrd="0" presId="urn:microsoft.com/office/officeart/2005/8/layout/lProcess2"/>
    <dgm:cxn modelId="{EA2FD3B8-722B-4877-B8F1-EEA7710C1B84}" srcId="{7DAF4A99-25E1-44F9-90C0-EA66CF00B3B6}" destId="{5FC74589-1769-4EB4-9E51-9D82632D2E02}" srcOrd="1" destOrd="0" parTransId="{4D0CCF7E-4481-42D2-95B3-0CB4029368E1}" sibTransId="{8EB806C9-A9BC-450F-B9C3-AC2ED6D3AF68}"/>
    <dgm:cxn modelId="{53D00FBE-0B8C-44B8-BD7B-FF723D810987}" srcId="{EA22DC01-B1C3-4425-86ED-5B66953397A8}" destId="{BC15291E-510A-4A20-8D69-B0F2ACBA3CC6}" srcOrd="0" destOrd="0" parTransId="{DDAF1636-99A0-4E4C-BF8B-7A50EC838E24}" sibTransId="{25F65FF3-A145-4450-BC4A-2BD6189C0F89}"/>
    <dgm:cxn modelId="{6DB72DBE-E82A-47EF-ACEA-E04B7B517F26}" srcId="{7DAF4A99-25E1-44F9-90C0-EA66CF00B3B6}" destId="{EA22DC01-B1C3-4425-86ED-5B66953397A8}" srcOrd="3" destOrd="0" parTransId="{5D0A80B1-3E50-448A-A64D-AD1355ED3022}" sibTransId="{A9D991C7-41FC-48B5-87C1-98EB407695FE}"/>
    <dgm:cxn modelId="{DF68A4C1-8ACC-4F43-8536-BDEB131EF0C1}" type="presOf" srcId="{B28448BA-C9A8-43EB-A9DB-A0137196E3B9}" destId="{F5FB40AB-A8F0-43CC-AED2-A0B6D3491F03}" srcOrd="0" destOrd="0" presId="urn:microsoft.com/office/officeart/2005/8/layout/lProcess2"/>
    <dgm:cxn modelId="{E8E1CBC2-E886-44D5-B930-C0A4D16118C4}" srcId="{5FC74589-1769-4EB4-9E51-9D82632D2E02}" destId="{EFD7AB2D-81E2-448E-B54E-4F3622AF7EF9}" srcOrd="1" destOrd="0" parTransId="{36574C9A-C9D9-41B3-A499-07AB4199CF7F}" sibTransId="{0FFBD1E1-7F1E-48F7-8092-88463CF1F65B}"/>
    <dgm:cxn modelId="{1DC4F4CE-EDBA-4CD4-A182-D6A8815658A3}" type="presOf" srcId="{B28448BA-C9A8-43EB-A9DB-A0137196E3B9}" destId="{189EA2CD-99B4-4604-BDBC-34AEB91058A9}" srcOrd="1" destOrd="0" presId="urn:microsoft.com/office/officeart/2005/8/layout/lProcess2"/>
    <dgm:cxn modelId="{0DF5A9D4-852B-4426-97B7-4FC1F151AC47}" type="presOf" srcId="{BC15291E-510A-4A20-8D69-B0F2ACBA3CC6}" destId="{204F3481-2F4C-45A5-A0A1-C088684F0126}" srcOrd="0" destOrd="0" presId="urn:microsoft.com/office/officeart/2005/8/layout/lProcess2"/>
    <dgm:cxn modelId="{312AB5D7-4E0C-46DF-A508-37B1707257A3}" type="presOf" srcId="{FF0CDCCC-6F78-4064-A419-5EC5C753206F}" destId="{EB498954-62A4-422D-9DE3-1FA74DD1D37F}" srcOrd="0" destOrd="0" presId="urn:microsoft.com/office/officeart/2005/8/layout/lProcess2"/>
    <dgm:cxn modelId="{639F07DB-7964-43D2-95D7-BA7EC4E507FC}" type="presOf" srcId="{5FC74589-1769-4EB4-9E51-9D82632D2E02}" destId="{727186A0-986E-40DF-85B7-ACC6191E0924}" srcOrd="1" destOrd="0" presId="urn:microsoft.com/office/officeart/2005/8/layout/lProcess2"/>
    <dgm:cxn modelId="{1151B3DC-BFA5-46C2-A674-0EE40A938C5A}" srcId="{A0A9AC20-5EC1-4862-BFC8-870928838544}" destId="{6856B0CF-FE68-485F-BF49-CA4A93F4F38C}" srcOrd="0" destOrd="0" parTransId="{B52856D9-283B-499D-AE83-3A1B0694F8DA}" sibTransId="{60145AD2-C0A0-4426-8839-F8800D94963F}"/>
    <dgm:cxn modelId="{8EC3C2E7-64DB-4F9C-8006-CEE4637C0F0E}" type="presOf" srcId="{E12CEE09-DEBB-4435-B911-A40A12F7930D}" destId="{20F65450-B565-4F6E-8CBD-65CD2502E3B0}" srcOrd="0" destOrd="0" presId="urn:microsoft.com/office/officeart/2005/8/layout/lProcess2"/>
    <dgm:cxn modelId="{090367F2-2F9D-429E-8090-D374C3282399}" srcId="{EA22DC01-B1C3-4425-86ED-5B66953397A8}" destId="{67EC18BA-DB21-4AAD-BE8A-067C85A9B73E}" srcOrd="2" destOrd="0" parTransId="{8918E5B2-4513-4EC4-8164-E88158F78E11}" sibTransId="{FAC02AF5-6F72-4EED-98CA-D68C7F3B5D5A}"/>
    <dgm:cxn modelId="{D58148F6-0304-4B55-9B79-9701BC4683EE}" type="presOf" srcId="{A9A35E3D-01EA-46C6-AED8-865E91E9D6C9}" destId="{F0B767F2-4C7E-481B-967C-8FE0CB529397}" srcOrd="0" destOrd="0" presId="urn:microsoft.com/office/officeart/2005/8/layout/lProcess2"/>
    <dgm:cxn modelId="{2AED99FB-474D-45CA-B51C-5045C2AA3D51}" type="presOf" srcId="{06D87D35-A66C-427C-B6DB-AF958D65D6B3}" destId="{1EC52667-0754-4666-9083-6E56A0F9B67B}" srcOrd="0" destOrd="0" presId="urn:microsoft.com/office/officeart/2005/8/layout/lProcess2"/>
    <dgm:cxn modelId="{42282CED-D52C-459D-A90B-61B83599E1FE}" type="presParOf" srcId="{5473F14B-8F21-412E-B8DE-EADF32D6F521}" destId="{C0D74A84-CA9B-4A55-82D3-C4473BCAB74F}" srcOrd="0" destOrd="0" presId="urn:microsoft.com/office/officeart/2005/8/layout/lProcess2"/>
    <dgm:cxn modelId="{3E8203D6-ED97-429E-B0BE-6A66E9DF775D}" type="presParOf" srcId="{C0D74A84-CA9B-4A55-82D3-C4473BCAB74F}" destId="{F5FB40AB-A8F0-43CC-AED2-A0B6D3491F03}" srcOrd="0" destOrd="0" presId="urn:microsoft.com/office/officeart/2005/8/layout/lProcess2"/>
    <dgm:cxn modelId="{E0EC8D44-126D-479F-AF1C-B8E5087EF62D}" type="presParOf" srcId="{C0D74A84-CA9B-4A55-82D3-C4473BCAB74F}" destId="{189EA2CD-99B4-4604-BDBC-34AEB91058A9}" srcOrd="1" destOrd="0" presId="urn:microsoft.com/office/officeart/2005/8/layout/lProcess2"/>
    <dgm:cxn modelId="{E77F4F25-F6A7-4AE7-AB84-BC431798C141}" type="presParOf" srcId="{C0D74A84-CA9B-4A55-82D3-C4473BCAB74F}" destId="{051CD919-C14E-4FF7-A82B-674D57B30AF8}" srcOrd="2" destOrd="0" presId="urn:microsoft.com/office/officeart/2005/8/layout/lProcess2"/>
    <dgm:cxn modelId="{DF909BD5-CC5D-474D-8766-2160B2D2AA4A}" type="presParOf" srcId="{051CD919-C14E-4FF7-A82B-674D57B30AF8}" destId="{151EFC3A-4B26-48D8-87A4-D28DC0264B02}" srcOrd="0" destOrd="0" presId="urn:microsoft.com/office/officeart/2005/8/layout/lProcess2"/>
    <dgm:cxn modelId="{7E486652-C823-49DA-9DDF-7CB158DB2BDE}" type="presParOf" srcId="{151EFC3A-4B26-48D8-87A4-D28DC0264B02}" destId="{D6B8C86D-B5C5-4707-BB1C-60E6EB9E4EBA}" srcOrd="0" destOrd="0" presId="urn:microsoft.com/office/officeart/2005/8/layout/lProcess2"/>
    <dgm:cxn modelId="{12102F9E-F64A-40D8-9199-EC5D2E0DDB38}" type="presParOf" srcId="{151EFC3A-4B26-48D8-87A4-D28DC0264B02}" destId="{FEA7308F-F292-4734-BC92-11C7BB5AF5E5}" srcOrd="1" destOrd="0" presId="urn:microsoft.com/office/officeart/2005/8/layout/lProcess2"/>
    <dgm:cxn modelId="{400786A6-0ADC-4643-A5E4-0D805721ED38}" type="presParOf" srcId="{151EFC3A-4B26-48D8-87A4-D28DC0264B02}" destId="{20F65450-B565-4F6E-8CBD-65CD2502E3B0}" srcOrd="2" destOrd="0" presId="urn:microsoft.com/office/officeart/2005/8/layout/lProcess2"/>
    <dgm:cxn modelId="{DDAB0717-B88C-423A-A62A-77B5ED7615B0}" type="presParOf" srcId="{151EFC3A-4B26-48D8-87A4-D28DC0264B02}" destId="{1943ED51-E95A-4F6E-A717-80400DEEEE20}" srcOrd="3" destOrd="0" presId="urn:microsoft.com/office/officeart/2005/8/layout/lProcess2"/>
    <dgm:cxn modelId="{A6DE4D02-D64E-4B23-B086-432D6CAA65EA}" type="presParOf" srcId="{151EFC3A-4B26-48D8-87A4-D28DC0264B02}" destId="{80F88CB8-4B64-4172-B897-E8F8383812F7}" srcOrd="4" destOrd="0" presId="urn:microsoft.com/office/officeart/2005/8/layout/lProcess2"/>
    <dgm:cxn modelId="{31549FD8-F597-4F77-97A6-18782A88E4DA}" type="presParOf" srcId="{5473F14B-8F21-412E-B8DE-EADF32D6F521}" destId="{DC9EA69A-B885-4DA4-818F-1748672594CF}" srcOrd="1" destOrd="0" presId="urn:microsoft.com/office/officeart/2005/8/layout/lProcess2"/>
    <dgm:cxn modelId="{22C3AD8E-4B53-4D5C-AF8E-87D6EB41B2B1}" type="presParOf" srcId="{5473F14B-8F21-412E-B8DE-EADF32D6F521}" destId="{3A6F3D38-6FA6-469E-B3C3-234BD62E4CCA}" srcOrd="2" destOrd="0" presId="urn:microsoft.com/office/officeart/2005/8/layout/lProcess2"/>
    <dgm:cxn modelId="{53A18B85-994E-4B79-9E1E-727F7BB85DBD}" type="presParOf" srcId="{3A6F3D38-6FA6-469E-B3C3-234BD62E4CCA}" destId="{C1CD2EAA-2E66-4BDA-BB6E-F99B46E1B919}" srcOrd="0" destOrd="0" presId="urn:microsoft.com/office/officeart/2005/8/layout/lProcess2"/>
    <dgm:cxn modelId="{08F5FEA7-4CFE-4E93-8A64-9ABD2A66A951}" type="presParOf" srcId="{3A6F3D38-6FA6-469E-B3C3-234BD62E4CCA}" destId="{727186A0-986E-40DF-85B7-ACC6191E0924}" srcOrd="1" destOrd="0" presId="urn:microsoft.com/office/officeart/2005/8/layout/lProcess2"/>
    <dgm:cxn modelId="{B0DCECD8-FF90-4253-A62A-3A2FB997E988}" type="presParOf" srcId="{3A6F3D38-6FA6-469E-B3C3-234BD62E4CCA}" destId="{F4329E4E-5431-4760-B147-9E77700EF61A}" srcOrd="2" destOrd="0" presId="urn:microsoft.com/office/officeart/2005/8/layout/lProcess2"/>
    <dgm:cxn modelId="{B6B214E2-AB6A-4069-B2D2-DBC9FA97CA24}" type="presParOf" srcId="{F4329E4E-5431-4760-B147-9E77700EF61A}" destId="{B5C22EF8-EBFA-4704-BF77-C1B26E178B0D}" srcOrd="0" destOrd="0" presId="urn:microsoft.com/office/officeart/2005/8/layout/lProcess2"/>
    <dgm:cxn modelId="{F05610A7-6119-48DF-AA71-FF0A187BB014}" type="presParOf" srcId="{B5C22EF8-EBFA-4704-BF77-C1B26E178B0D}" destId="{EFE71110-9F14-440A-945D-9BFF90054013}" srcOrd="0" destOrd="0" presId="urn:microsoft.com/office/officeart/2005/8/layout/lProcess2"/>
    <dgm:cxn modelId="{64421C06-0FB6-4F10-90F0-5258FB24EA0D}" type="presParOf" srcId="{B5C22EF8-EBFA-4704-BF77-C1B26E178B0D}" destId="{35EA0CEB-E637-4D3C-96EF-C8D3B04060F2}" srcOrd="1" destOrd="0" presId="urn:microsoft.com/office/officeart/2005/8/layout/lProcess2"/>
    <dgm:cxn modelId="{CDE155BA-757F-46FA-9F4C-5ED16310FF99}" type="presParOf" srcId="{B5C22EF8-EBFA-4704-BF77-C1B26E178B0D}" destId="{9E190C18-AEDE-45E1-8A46-924B1190ACB6}" srcOrd="2" destOrd="0" presId="urn:microsoft.com/office/officeart/2005/8/layout/lProcess2"/>
    <dgm:cxn modelId="{8BAE975D-1275-439D-B957-14711F8FB447}" type="presParOf" srcId="{B5C22EF8-EBFA-4704-BF77-C1B26E178B0D}" destId="{1E1AD27B-2438-4D0B-AB02-AF912F764D09}" srcOrd="3" destOrd="0" presId="urn:microsoft.com/office/officeart/2005/8/layout/lProcess2"/>
    <dgm:cxn modelId="{F0495C62-E198-42E0-AC46-C8AF40398FDC}" type="presParOf" srcId="{B5C22EF8-EBFA-4704-BF77-C1B26E178B0D}" destId="{EB498954-62A4-422D-9DE3-1FA74DD1D37F}" srcOrd="4" destOrd="0" presId="urn:microsoft.com/office/officeart/2005/8/layout/lProcess2"/>
    <dgm:cxn modelId="{2FF66878-A044-4FE0-980E-6E171001CCAE}" type="presParOf" srcId="{5473F14B-8F21-412E-B8DE-EADF32D6F521}" destId="{BB3C6D49-326B-48DE-AC1D-9DC877BB01DD}" srcOrd="3" destOrd="0" presId="urn:microsoft.com/office/officeart/2005/8/layout/lProcess2"/>
    <dgm:cxn modelId="{CAC9BCC0-2287-4386-9246-F7FCC4E87259}" type="presParOf" srcId="{5473F14B-8F21-412E-B8DE-EADF32D6F521}" destId="{EF090B29-38A2-4F08-90FA-7BB67BE8B3E2}" srcOrd="4" destOrd="0" presId="urn:microsoft.com/office/officeart/2005/8/layout/lProcess2"/>
    <dgm:cxn modelId="{634AD701-4B26-4B97-AE81-5BE9B76DD444}" type="presParOf" srcId="{EF090B29-38A2-4F08-90FA-7BB67BE8B3E2}" destId="{9A6AB0E7-12CE-4F4C-9194-CFD62AA0E26B}" srcOrd="0" destOrd="0" presId="urn:microsoft.com/office/officeart/2005/8/layout/lProcess2"/>
    <dgm:cxn modelId="{325719A9-5586-46D6-AFF3-7A4B52920E3C}" type="presParOf" srcId="{EF090B29-38A2-4F08-90FA-7BB67BE8B3E2}" destId="{4735A497-84C1-49AD-B2D7-A0E2E20F2536}" srcOrd="1" destOrd="0" presId="urn:microsoft.com/office/officeart/2005/8/layout/lProcess2"/>
    <dgm:cxn modelId="{71891AB0-A59A-4539-B60C-F7A585578155}" type="presParOf" srcId="{EF090B29-38A2-4F08-90FA-7BB67BE8B3E2}" destId="{5235814C-D240-476B-A6EA-F820ADA9F290}" srcOrd="2" destOrd="0" presId="urn:microsoft.com/office/officeart/2005/8/layout/lProcess2"/>
    <dgm:cxn modelId="{7CA9B9EA-F20D-4EEB-A0E9-A3FA92C04C5A}" type="presParOf" srcId="{5235814C-D240-476B-A6EA-F820ADA9F290}" destId="{F8C87951-0BEC-442E-BD13-E67FB71AC42B}" srcOrd="0" destOrd="0" presId="urn:microsoft.com/office/officeart/2005/8/layout/lProcess2"/>
    <dgm:cxn modelId="{8AFB00FB-CAA2-43CE-A8AF-EF3374D9ECD4}" type="presParOf" srcId="{F8C87951-0BEC-442E-BD13-E67FB71AC42B}" destId="{DECF7DEE-4FD4-4CE5-AEDF-10353AC11531}" srcOrd="0" destOrd="0" presId="urn:microsoft.com/office/officeart/2005/8/layout/lProcess2"/>
    <dgm:cxn modelId="{57BFE98A-5C69-45EE-A780-D10677CB93DA}" type="presParOf" srcId="{F8C87951-0BEC-442E-BD13-E67FB71AC42B}" destId="{739A0DE6-D28A-493F-A1CB-4B3CCAC72873}" srcOrd="1" destOrd="0" presId="urn:microsoft.com/office/officeart/2005/8/layout/lProcess2"/>
    <dgm:cxn modelId="{FFD1F25E-2D75-4583-8CC5-71CC5BFCF043}" type="presParOf" srcId="{F8C87951-0BEC-442E-BD13-E67FB71AC42B}" destId="{02FBE83C-F7E3-4AC9-9A61-66BF67D7D8B6}" srcOrd="2" destOrd="0" presId="urn:microsoft.com/office/officeart/2005/8/layout/lProcess2"/>
    <dgm:cxn modelId="{57F60D12-C09D-48F1-B17F-AAA84E005254}" type="presParOf" srcId="{F8C87951-0BEC-442E-BD13-E67FB71AC42B}" destId="{87C5B8B3-4388-4867-AA6C-4B2D717EAAF2}" srcOrd="3" destOrd="0" presId="urn:microsoft.com/office/officeart/2005/8/layout/lProcess2"/>
    <dgm:cxn modelId="{2A6354B9-0A83-4D00-9F4D-F3AA5BDC2C16}" type="presParOf" srcId="{F8C87951-0BEC-442E-BD13-E67FB71AC42B}" destId="{1EC52667-0754-4666-9083-6E56A0F9B67B}" srcOrd="4" destOrd="0" presId="urn:microsoft.com/office/officeart/2005/8/layout/lProcess2"/>
    <dgm:cxn modelId="{12379EE8-CA14-471A-B571-4B4F5099519F}" type="presParOf" srcId="{5473F14B-8F21-412E-B8DE-EADF32D6F521}" destId="{9C67C073-8031-4FB8-83D0-BB3987979FB7}" srcOrd="5" destOrd="0" presId="urn:microsoft.com/office/officeart/2005/8/layout/lProcess2"/>
    <dgm:cxn modelId="{A6DD8289-EDA8-4E2D-9030-68BD2F6E0383}" type="presParOf" srcId="{5473F14B-8F21-412E-B8DE-EADF32D6F521}" destId="{3D53649F-3A9D-48AC-B3B4-F9359FF49907}" srcOrd="6" destOrd="0" presId="urn:microsoft.com/office/officeart/2005/8/layout/lProcess2"/>
    <dgm:cxn modelId="{8344ED31-05F9-4BB0-B0D1-3A4B5BA370A9}" type="presParOf" srcId="{3D53649F-3A9D-48AC-B3B4-F9359FF49907}" destId="{18B77C7D-672C-4358-9CA6-BD8FA6E2302A}" srcOrd="0" destOrd="0" presId="urn:microsoft.com/office/officeart/2005/8/layout/lProcess2"/>
    <dgm:cxn modelId="{6BE07ECF-5E77-4C6F-8BC3-1A3F8EC7FC78}" type="presParOf" srcId="{3D53649F-3A9D-48AC-B3B4-F9359FF49907}" destId="{AB95B1F2-DB60-4BC5-81D3-1FA274FF69C7}" srcOrd="1" destOrd="0" presId="urn:microsoft.com/office/officeart/2005/8/layout/lProcess2"/>
    <dgm:cxn modelId="{9F763F1B-F7E6-4788-9C53-100904FC0774}" type="presParOf" srcId="{3D53649F-3A9D-48AC-B3B4-F9359FF49907}" destId="{9D4EF955-0664-47BE-890F-75DA470A2A2E}" srcOrd="2" destOrd="0" presId="urn:microsoft.com/office/officeart/2005/8/layout/lProcess2"/>
    <dgm:cxn modelId="{2332E994-3C62-40F8-A49A-0466429BA297}" type="presParOf" srcId="{9D4EF955-0664-47BE-890F-75DA470A2A2E}" destId="{CCD58064-6258-410C-B1E0-023DF3946A43}" srcOrd="0" destOrd="0" presId="urn:microsoft.com/office/officeart/2005/8/layout/lProcess2"/>
    <dgm:cxn modelId="{49EC44AE-5A91-4B00-B5A6-6A230F629631}" type="presParOf" srcId="{CCD58064-6258-410C-B1E0-023DF3946A43}" destId="{204F3481-2F4C-45A5-A0A1-C088684F0126}" srcOrd="0" destOrd="0" presId="urn:microsoft.com/office/officeart/2005/8/layout/lProcess2"/>
    <dgm:cxn modelId="{6B815F1A-DE43-4C56-A5B6-17F9794EFDC3}" type="presParOf" srcId="{CCD58064-6258-410C-B1E0-023DF3946A43}" destId="{B768FAA9-E2C4-4A6B-82D8-EF54C53E14D8}" srcOrd="1" destOrd="0" presId="urn:microsoft.com/office/officeart/2005/8/layout/lProcess2"/>
    <dgm:cxn modelId="{B780E6B3-294B-403C-AA84-4B06E8A12BA9}" type="presParOf" srcId="{CCD58064-6258-410C-B1E0-023DF3946A43}" destId="{0F3CAB81-CF76-498F-9619-BAF8144FA3C3}" srcOrd="2" destOrd="0" presId="urn:microsoft.com/office/officeart/2005/8/layout/lProcess2"/>
    <dgm:cxn modelId="{12121146-0619-4C4B-8C91-00F39FAFBE15}" type="presParOf" srcId="{CCD58064-6258-410C-B1E0-023DF3946A43}" destId="{0E0C811E-F3C5-4F24-A485-437F0C0EAD6A}" srcOrd="3" destOrd="0" presId="urn:microsoft.com/office/officeart/2005/8/layout/lProcess2"/>
    <dgm:cxn modelId="{BA262D5B-77DC-491C-AE7D-98DDFFB8D0BC}" type="presParOf" srcId="{CCD58064-6258-410C-B1E0-023DF3946A43}" destId="{80762C44-FA02-441A-8A8D-FC00E4F372F1}" srcOrd="4" destOrd="0" presId="urn:microsoft.com/office/officeart/2005/8/layout/lProcess2"/>
    <dgm:cxn modelId="{A1219445-0561-4818-B3E2-419577CBD382}" type="presParOf" srcId="{5473F14B-8F21-412E-B8DE-EADF32D6F521}" destId="{1EEF13C7-AF43-4380-A8A5-F72A5D476D05}" srcOrd="7" destOrd="0" presId="urn:microsoft.com/office/officeart/2005/8/layout/lProcess2"/>
    <dgm:cxn modelId="{61055977-DBA8-4A09-B548-D4CE248EF13E}" type="presParOf" srcId="{5473F14B-8F21-412E-B8DE-EADF32D6F521}" destId="{0618492F-D453-4601-9C36-8CE6AA153D1B}" srcOrd="8" destOrd="0" presId="urn:microsoft.com/office/officeart/2005/8/layout/lProcess2"/>
    <dgm:cxn modelId="{9201C60B-446D-459A-A4EE-076E7887C934}" type="presParOf" srcId="{0618492F-D453-4601-9C36-8CE6AA153D1B}" destId="{5A591EE2-4B7B-40DB-B051-D75F7BFEDDD6}" srcOrd="0" destOrd="0" presId="urn:microsoft.com/office/officeart/2005/8/layout/lProcess2"/>
    <dgm:cxn modelId="{200C3F03-A1A2-4A3D-9B0B-B0168E0EFE99}" type="presParOf" srcId="{0618492F-D453-4601-9C36-8CE6AA153D1B}" destId="{34BAB90F-F3E5-4FFB-A339-2946D1CD0CCB}" srcOrd="1" destOrd="0" presId="urn:microsoft.com/office/officeart/2005/8/layout/lProcess2"/>
    <dgm:cxn modelId="{C3E42C44-5041-42B1-9783-98EBA92549C5}" type="presParOf" srcId="{0618492F-D453-4601-9C36-8CE6AA153D1B}" destId="{BA794F96-F89B-483A-BF3A-9118CA9CCDA4}" srcOrd="2" destOrd="0" presId="urn:microsoft.com/office/officeart/2005/8/layout/lProcess2"/>
    <dgm:cxn modelId="{C967FBFA-8D0D-4F84-BBA5-D2769D710DA0}" type="presParOf" srcId="{BA794F96-F89B-483A-BF3A-9118CA9CCDA4}" destId="{76BCF6F8-619E-4477-AF5E-3CC45345624F}" srcOrd="0" destOrd="0" presId="urn:microsoft.com/office/officeart/2005/8/layout/lProcess2"/>
    <dgm:cxn modelId="{64D72F2D-125C-477B-A0F8-E8C57A6FF250}" type="presParOf" srcId="{76BCF6F8-619E-4477-AF5E-3CC45345624F}" destId="{F0B767F2-4C7E-481B-967C-8FE0CB529397}" srcOrd="0" destOrd="0" presId="urn:microsoft.com/office/officeart/2005/8/layout/lProcess2"/>
    <dgm:cxn modelId="{A7CC370B-16CA-41BB-AEA6-886E9C5A67C1}" type="presParOf" srcId="{76BCF6F8-619E-4477-AF5E-3CC45345624F}" destId="{B342BD1C-A54C-4F1C-A099-03A03E61088D}" srcOrd="1" destOrd="0" presId="urn:microsoft.com/office/officeart/2005/8/layout/lProcess2"/>
    <dgm:cxn modelId="{8859CD92-05DE-4B2B-81DE-7C1A7764C145}" type="presParOf" srcId="{76BCF6F8-619E-4477-AF5E-3CC45345624F}" destId="{6F277C00-29F7-4ECD-8C97-37788C7BA770}" srcOrd="2" destOrd="0" presId="urn:microsoft.com/office/officeart/2005/8/layout/lProcess2"/>
    <dgm:cxn modelId="{57A4D2F6-CC1D-4CE5-99E0-42B993D824D3}" type="presParOf" srcId="{76BCF6F8-619E-4477-AF5E-3CC45345624F}" destId="{3945A699-1DD4-41EF-B849-687FF56CB987}" srcOrd="3" destOrd="0" presId="urn:microsoft.com/office/officeart/2005/8/layout/lProcess2"/>
    <dgm:cxn modelId="{B16EAED8-388E-4D11-B1E1-0EE1FA432143}" type="presParOf" srcId="{76BCF6F8-619E-4477-AF5E-3CC45345624F}" destId="{6C9EBB1C-8DC1-467B-832A-DCA29AD54F62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B40AB-A8F0-43CC-AED2-A0B6D3491F03}">
      <dsp:nvSpPr>
        <dsp:cNvPr id="0" name=""/>
        <dsp:cNvSpPr/>
      </dsp:nvSpPr>
      <dsp:spPr>
        <a:xfrm>
          <a:off x="4665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High dim. data</a:t>
          </a:r>
        </a:p>
      </dsp:txBody>
      <dsp:txXfrm>
        <a:off x="4665" y="0"/>
        <a:ext cx="1637258" cy="1577340"/>
      </dsp:txXfrm>
    </dsp:sp>
    <dsp:sp modelId="{D6B8C86D-B5C5-4707-BB1C-60E6EB9E4EBA}">
      <dsp:nvSpPr>
        <dsp:cNvPr id="0" name=""/>
        <dsp:cNvSpPr/>
      </dsp:nvSpPr>
      <dsp:spPr>
        <a:xfrm>
          <a:off x="168391" y="1577789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38000"/>
                <a:satMod val="150000"/>
              </a:schemeClr>
            </a:gs>
            <a:gs pos="50000">
              <a:schemeClr val="accent3">
                <a:shade val="100000"/>
                <a:satMod val="100000"/>
              </a:schemeClr>
            </a:gs>
            <a:gs pos="100000">
              <a:schemeClr val="accent3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Locality sensitive hashing</a:t>
          </a:r>
        </a:p>
      </dsp:txBody>
      <dsp:txXfrm>
        <a:off x="198645" y="1608043"/>
        <a:ext cx="1249298" cy="972439"/>
      </dsp:txXfrm>
    </dsp:sp>
    <dsp:sp modelId="{20F65450-B565-4F6E-8CBD-65CD2502E3B0}">
      <dsp:nvSpPr>
        <dsp:cNvPr id="0" name=""/>
        <dsp:cNvSpPr/>
      </dsp:nvSpPr>
      <dsp:spPr>
        <a:xfrm>
          <a:off x="168391" y="2769651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38000"/>
                <a:satMod val="150000"/>
              </a:schemeClr>
            </a:gs>
            <a:gs pos="50000">
              <a:schemeClr val="accent3">
                <a:shade val="100000"/>
                <a:satMod val="100000"/>
              </a:schemeClr>
            </a:gs>
            <a:gs pos="100000">
              <a:schemeClr val="accent3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Clustering</a:t>
          </a:r>
        </a:p>
      </dsp:txBody>
      <dsp:txXfrm>
        <a:off x="198645" y="2799905"/>
        <a:ext cx="1249298" cy="972439"/>
      </dsp:txXfrm>
    </dsp:sp>
    <dsp:sp modelId="{80F88CB8-4B64-4172-B897-E8F8383812F7}">
      <dsp:nvSpPr>
        <dsp:cNvPr id="0" name=""/>
        <dsp:cNvSpPr/>
      </dsp:nvSpPr>
      <dsp:spPr>
        <a:xfrm>
          <a:off x="168391" y="3961513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38000"/>
                <a:satMod val="150000"/>
              </a:schemeClr>
            </a:gs>
            <a:gs pos="50000">
              <a:schemeClr val="accent3">
                <a:shade val="100000"/>
                <a:satMod val="100000"/>
              </a:schemeClr>
            </a:gs>
            <a:gs pos="100000">
              <a:schemeClr val="accent3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Dimensionality reduction</a:t>
          </a:r>
        </a:p>
      </dsp:txBody>
      <dsp:txXfrm>
        <a:off x="198645" y="3991767"/>
        <a:ext cx="1249298" cy="972439"/>
      </dsp:txXfrm>
    </dsp:sp>
    <dsp:sp modelId="{C1CD2EAA-2E66-4BDA-BB6E-F99B46E1B919}">
      <dsp:nvSpPr>
        <dsp:cNvPr id="0" name=""/>
        <dsp:cNvSpPr/>
      </dsp:nvSpPr>
      <dsp:spPr>
        <a:xfrm>
          <a:off x="1764718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Graph </a:t>
          </a:r>
          <a:br>
            <a:rPr lang="en-US" sz="2400" b="1" kern="1200" dirty="0"/>
          </a:br>
          <a:r>
            <a:rPr lang="en-US" sz="2400" b="1" kern="1200" dirty="0"/>
            <a:t>data</a:t>
          </a:r>
        </a:p>
      </dsp:txBody>
      <dsp:txXfrm>
        <a:off x="1764718" y="0"/>
        <a:ext cx="1637258" cy="1577340"/>
      </dsp:txXfrm>
    </dsp:sp>
    <dsp:sp modelId="{EFE71110-9F14-440A-945D-9BFF90054013}">
      <dsp:nvSpPr>
        <dsp:cNvPr id="0" name=""/>
        <dsp:cNvSpPr/>
      </dsp:nvSpPr>
      <dsp:spPr>
        <a:xfrm>
          <a:off x="1928444" y="1577789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38000"/>
                <a:satMod val="150000"/>
              </a:schemeClr>
            </a:gs>
            <a:gs pos="50000">
              <a:schemeClr val="accent2">
                <a:shade val="100000"/>
                <a:satMod val="100000"/>
              </a:schemeClr>
            </a:gs>
            <a:gs pos="100000">
              <a:schemeClr val="accent2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PageRank, </a:t>
          </a:r>
          <a:r>
            <a:rPr lang="en-US" sz="1800" kern="1200" dirty="0" err="1">
              <a:latin typeface="Calibri" pitchFamily="34" charset="0"/>
              <a:cs typeface="Calibri" pitchFamily="34" charset="0"/>
            </a:rPr>
            <a:t>SimRank</a:t>
          </a:r>
          <a:endParaRPr lang="en-US" sz="1800" kern="1200" dirty="0">
            <a:latin typeface="Calibri" pitchFamily="34" charset="0"/>
            <a:cs typeface="Calibri" pitchFamily="34" charset="0"/>
          </a:endParaRPr>
        </a:p>
      </dsp:txBody>
      <dsp:txXfrm>
        <a:off x="1958698" y="1608043"/>
        <a:ext cx="1249298" cy="972439"/>
      </dsp:txXfrm>
    </dsp:sp>
    <dsp:sp modelId="{9E190C18-AEDE-45E1-8A46-924B1190ACB6}">
      <dsp:nvSpPr>
        <dsp:cNvPr id="0" name=""/>
        <dsp:cNvSpPr/>
      </dsp:nvSpPr>
      <dsp:spPr>
        <a:xfrm>
          <a:off x="1928444" y="2769651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38000"/>
                <a:satMod val="150000"/>
              </a:schemeClr>
            </a:gs>
            <a:gs pos="50000">
              <a:schemeClr val="accent2">
                <a:shade val="100000"/>
                <a:satMod val="100000"/>
              </a:schemeClr>
            </a:gs>
            <a:gs pos="100000">
              <a:schemeClr val="accent2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Network Analysis</a:t>
          </a:r>
        </a:p>
      </dsp:txBody>
      <dsp:txXfrm>
        <a:off x="1958698" y="2799905"/>
        <a:ext cx="1249298" cy="972439"/>
      </dsp:txXfrm>
    </dsp:sp>
    <dsp:sp modelId="{EB498954-62A4-422D-9DE3-1FA74DD1D37F}">
      <dsp:nvSpPr>
        <dsp:cNvPr id="0" name=""/>
        <dsp:cNvSpPr/>
      </dsp:nvSpPr>
      <dsp:spPr>
        <a:xfrm>
          <a:off x="1928444" y="3961513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38000"/>
                <a:satMod val="150000"/>
              </a:schemeClr>
            </a:gs>
            <a:gs pos="50000">
              <a:schemeClr val="accent2">
                <a:shade val="100000"/>
                <a:satMod val="100000"/>
              </a:schemeClr>
            </a:gs>
            <a:gs pos="100000">
              <a:schemeClr val="accent2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Spam Detection</a:t>
          </a:r>
        </a:p>
      </dsp:txBody>
      <dsp:txXfrm>
        <a:off x="1958698" y="3991767"/>
        <a:ext cx="1249298" cy="972439"/>
      </dsp:txXfrm>
    </dsp:sp>
    <dsp:sp modelId="{9A6AB0E7-12CE-4F4C-9194-CFD62AA0E26B}">
      <dsp:nvSpPr>
        <dsp:cNvPr id="0" name=""/>
        <dsp:cNvSpPr/>
      </dsp:nvSpPr>
      <dsp:spPr>
        <a:xfrm>
          <a:off x="3524770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rgbClr val="7D0900"/>
              </a:solidFill>
            </a:rPr>
            <a:t>Infinite </a:t>
          </a:r>
          <a:br>
            <a:rPr lang="en-US" sz="2400" b="1" kern="1200" dirty="0">
              <a:solidFill>
                <a:srgbClr val="7D0900"/>
              </a:solidFill>
            </a:rPr>
          </a:br>
          <a:r>
            <a:rPr lang="en-US" sz="2400" b="1" kern="1200" dirty="0">
              <a:solidFill>
                <a:srgbClr val="7D0900"/>
              </a:solidFill>
            </a:rPr>
            <a:t>data</a:t>
          </a:r>
        </a:p>
      </dsp:txBody>
      <dsp:txXfrm>
        <a:off x="3524770" y="0"/>
        <a:ext cx="1637258" cy="1577340"/>
      </dsp:txXfrm>
    </dsp:sp>
    <dsp:sp modelId="{DECF7DEE-4FD4-4CE5-AEDF-10353AC11531}">
      <dsp:nvSpPr>
        <dsp:cNvPr id="0" name=""/>
        <dsp:cNvSpPr/>
      </dsp:nvSpPr>
      <dsp:spPr>
        <a:xfrm>
          <a:off x="3688496" y="1577789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38000"/>
                <a:satMod val="150000"/>
              </a:schemeClr>
            </a:gs>
            <a:gs pos="50000">
              <a:schemeClr val="accent4">
                <a:shade val="100000"/>
                <a:satMod val="100000"/>
              </a:schemeClr>
            </a:gs>
            <a:gs pos="100000">
              <a:schemeClr val="accent4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Filtering data streams</a:t>
          </a:r>
        </a:p>
      </dsp:txBody>
      <dsp:txXfrm>
        <a:off x="3718750" y="1608043"/>
        <a:ext cx="1249298" cy="972439"/>
      </dsp:txXfrm>
    </dsp:sp>
    <dsp:sp modelId="{02FBE83C-F7E3-4AC9-9A61-66BF67D7D8B6}">
      <dsp:nvSpPr>
        <dsp:cNvPr id="0" name=""/>
        <dsp:cNvSpPr/>
      </dsp:nvSpPr>
      <dsp:spPr>
        <a:xfrm>
          <a:off x="3688496" y="2769651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38000"/>
                <a:satMod val="150000"/>
              </a:schemeClr>
            </a:gs>
            <a:gs pos="50000">
              <a:schemeClr val="accent4">
                <a:shade val="100000"/>
                <a:satMod val="100000"/>
              </a:schemeClr>
            </a:gs>
            <a:gs pos="100000">
              <a:schemeClr val="accent4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Web advertising</a:t>
          </a:r>
        </a:p>
      </dsp:txBody>
      <dsp:txXfrm>
        <a:off x="3718750" y="2799905"/>
        <a:ext cx="1249298" cy="972439"/>
      </dsp:txXfrm>
    </dsp:sp>
    <dsp:sp modelId="{1EC52667-0754-4666-9083-6E56A0F9B67B}">
      <dsp:nvSpPr>
        <dsp:cNvPr id="0" name=""/>
        <dsp:cNvSpPr/>
      </dsp:nvSpPr>
      <dsp:spPr>
        <a:xfrm>
          <a:off x="3688496" y="3961513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38000"/>
                <a:satMod val="150000"/>
              </a:schemeClr>
            </a:gs>
            <a:gs pos="50000">
              <a:schemeClr val="accent4">
                <a:shade val="100000"/>
                <a:satMod val="100000"/>
              </a:schemeClr>
            </a:gs>
            <a:gs pos="100000">
              <a:schemeClr val="accent4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Queries on streams</a:t>
          </a:r>
        </a:p>
      </dsp:txBody>
      <dsp:txXfrm>
        <a:off x="3718750" y="3991767"/>
        <a:ext cx="1249298" cy="972439"/>
      </dsp:txXfrm>
    </dsp:sp>
    <dsp:sp modelId="{18B77C7D-672C-4358-9CA6-BD8FA6E2302A}">
      <dsp:nvSpPr>
        <dsp:cNvPr id="0" name=""/>
        <dsp:cNvSpPr/>
      </dsp:nvSpPr>
      <dsp:spPr>
        <a:xfrm>
          <a:off x="5284823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Machine learning</a:t>
          </a:r>
        </a:p>
      </dsp:txBody>
      <dsp:txXfrm>
        <a:off x="5284823" y="0"/>
        <a:ext cx="1637258" cy="1577340"/>
      </dsp:txXfrm>
    </dsp:sp>
    <dsp:sp modelId="{204F3481-2F4C-45A5-A0A1-C088684F0126}">
      <dsp:nvSpPr>
        <dsp:cNvPr id="0" name=""/>
        <dsp:cNvSpPr/>
      </dsp:nvSpPr>
      <dsp:spPr>
        <a:xfrm>
          <a:off x="5448549" y="1577789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38000"/>
                <a:satMod val="150000"/>
              </a:schemeClr>
            </a:gs>
            <a:gs pos="50000">
              <a:schemeClr val="accent5">
                <a:shade val="100000"/>
                <a:satMod val="100000"/>
              </a:schemeClr>
            </a:gs>
            <a:gs pos="100000">
              <a:schemeClr val="accent5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SVM</a:t>
          </a:r>
        </a:p>
      </dsp:txBody>
      <dsp:txXfrm>
        <a:off x="5478803" y="1608043"/>
        <a:ext cx="1249298" cy="972439"/>
      </dsp:txXfrm>
    </dsp:sp>
    <dsp:sp modelId="{0F3CAB81-CF76-498F-9619-BAF8144FA3C3}">
      <dsp:nvSpPr>
        <dsp:cNvPr id="0" name=""/>
        <dsp:cNvSpPr/>
      </dsp:nvSpPr>
      <dsp:spPr>
        <a:xfrm>
          <a:off x="5448549" y="2769651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38000"/>
                <a:satMod val="150000"/>
              </a:schemeClr>
            </a:gs>
            <a:gs pos="50000">
              <a:schemeClr val="accent5">
                <a:shade val="100000"/>
                <a:satMod val="100000"/>
              </a:schemeClr>
            </a:gs>
            <a:gs pos="100000">
              <a:schemeClr val="accent5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Decision Trees</a:t>
          </a:r>
        </a:p>
      </dsp:txBody>
      <dsp:txXfrm>
        <a:off x="5478803" y="2799905"/>
        <a:ext cx="1249298" cy="972439"/>
      </dsp:txXfrm>
    </dsp:sp>
    <dsp:sp modelId="{80762C44-FA02-441A-8A8D-FC00E4F372F1}">
      <dsp:nvSpPr>
        <dsp:cNvPr id="0" name=""/>
        <dsp:cNvSpPr/>
      </dsp:nvSpPr>
      <dsp:spPr>
        <a:xfrm>
          <a:off x="5448549" y="3961513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38000"/>
                <a:satMod val="150000"/>
              </a:schemeClr>
            </a:gs>
            <a:gs pos="50000">
              <a:schemeClr val="accent5">
                <a:shade val="100000"/>
                <a:satMod val="100000"/>
              </a:schemeClr>
            </a:gs>
            <a:gs pos="100000">
              <a:schemeClr val="accent5">
                <a:shade val="38000"/>
                <a:satMod val="150000"/>
              </a:schemeClr>
            </a:gs>
          </a:gsLst>
          <a:lin ang="0" scaled="1"/>
        </a:gra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Perceptron, </a:t>
          </a:r>
          <a:r>
            <a:rPr lang="en-US" sz="1800" kern="1200" dirty="0" err="1">
              <a:latin typeface="Calibri" pitchFamily="34" charset="0"/>
              <a:cs typeface="Calibri" pitchFamily="34" charset="0"/>
            </a:rPr>
            <a:t>kNN</a:t>
          </a:r>
          <a:endParaRPr lang="en-US" sz="1800" kern="1200" dirty="0">
            <a:latin typeface="Calibri" pitchFamily="34" charset="0"/>
            <a:cs typeface="Calibri" pitchFamily="34" charset="0"/>
          </a:endParaRPr>
        </a:p>
      </dsp:txBody>
      <dsp:txXfrm>
        <a:off x="5478803" y="3991767"/>
        <a:ext cx="1249298" cy="972439"/>
      </dsp:txXfrm>
    </dsp:sp>
    <dsp:sp modelId="{5A591EE2-4B7B-40DB-B051-D75F7BFEDDD6}">
      <dsp:nvSpPr>
        <dsp:cNvPr id="0" name=""/>
        <dsp:cNvSpPr/>
      </dsp:nvSpPr>
      <dsp:spPr>
        <a:xfrm>
          <a:off x="7044876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Apps</a:t>
          </a:r>
        </a:p>
      </dsp:txBody>
      <dsp:txXfrm>
        <a:off x="7044876" y="0"/>
        <a:ext cx="1637258" cy="1577340"/>
      </dsp:txXfrm>
    </dsp:sp>
    <dsp:sp modelId="{F0B767F2-4C7E-481B-967C-8FE0CB529397}">
      <dsp:nvSpPr>
        <dsp:cNvPr id="0" name=""/>
        <dsp:cNvSpPr/>
      </dsp:nvSpPr>
      <dsp:spPr>
        <a:xfrm>
          <a:off x="7208601" y="1577789"/>
          <a:ext cx="1309806" cy="1032947"/>
        </a:xfrm>
        <a:prstGeom prst="roundRect">
          <a:avLst>
            <a:gd name="adj" fmla="val 10000"/>
          </a:avLst>
        </a:prstGeom>
        <a:solidFill>
          <a:srgbClr val="333399"/>
        </a:soli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Recommender systems</a:t>
          </a:r>
        </a:p>
      </dsp:txBody>
      <dsp:txXfrm>
        <a:off x="7238855" y="1608043"/>
        <a:ext cx="1249298" cy="972439"/>
      </dsp:txXfrm>
    </dsp:sp>
    <dsp:sp modelId="{6F277C00-29F7-4ECD-8C97-37788C7BA770}">
      <dsp:nvSpPr>
        <dsp:cNvPr id="0" name=""/>
        <dsp:cNvSpPr/>
      </dsp:nvSpPr>
      <dsp:spPr>
        <a:xfrm>
          <a:off x="7208601" y="2769651"/>
          <a:ext cx="1309806" cy="1032947"/>
        </a:xfrm>
        <a:prstGeom prst="roundRect">
          <a:avLst>
            <a:gd name="adj" fmla="val 10000"/>
          </a:avLst>
        </a:prstGeom>
        <a:solidFill>
          <a:srgbClr val="333399"/>
        </a:soli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Association Rules</a:t>
          </a:r>
        </a:p>
      </dsp:txBody>
      <dsp:txXfrm>
        <a:off x="7238855" y="2799905"/>
        <a:ext cx="1249298" cy="972439"/>
      </dsp:txXfrm>
    </dsp:sp>
    <dsp:sp modelId="{6C9EBB1C-8DC1-467B-832A-DCA29AD54F62}">
      <dsp:nvSpPr>
        <dsp:cNvPr id="0" name=""/>
        <dsp:cNvSpPr/>
      </dsp:nvSpPr>
      <dsp:spPr>
        <a:xfrm>
          <a:off x="7208601" y="3961513"/>
          <a:ext cx="1309806" cy="1032947"/>
        </a:xfrm>
        <a:prstGeom prst="roundRect">
          <a:avLst>
            <a:gd name="adj" fmla="val 10000"/>
          </a:avLst>
        </a:prstGeom>
        <a:solidFill>
          <a:srgbClr val="333399"/>
        </a:solidFill>
        <a:ln>
          <a:noFill/>
        </a:ln>
        <a:effectLst>
          <a:outerShdw blurRad="190500" dist="78600" dir="2700000" rotWithShape="0">
            <a:srgbClr val="000000">
              <a:alpha val="3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Duplicate document detection</a:t>
          </a:r>
        </a:p>
      </dsp:txBody>
      <dsp:txXfrm>
        <a:off x="7238855" y="3991767"/>
        <a:ext cx="1249298" cy="972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08DB247-508E-465C-9DE8-DA9DC0267CCF}" type="datetimeFigureOut">
              <a:rPr lang="zh-CN" altLang="en-US"/>
              <a:pPr>
                <a:defRPr/>
              </a:pPr>
              <a:t>2024/9/9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903B9F5-4C03-4B05-B79E-F055BC5B9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2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379CE0F-489C-43BF-9D3F-113674227364}" type="datetimeFigureOut">
              <a:rPr lang="zh-CN" altLang="en-US"/>
              <a:pPr>
                <a:defRPr/>
              </a:pPr>
              <a:t>2024/9/9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zh-CN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48EC292-C50B-4587-8CE6-19BB7DC118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02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388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4359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0614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副标题 2"/>
          <p:cNvSpPr txBox="1">
            <a:spLocks/>
          </p:cNvSpPr>
          <p:nvPr userDrawn="1"/>
        </p:nvSpPr>
        <p:spPr>
          <a:xfrm>
            <a:off x="2591288" y="6034088"/>
            <a:ext cx="3946748" cy="404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itchFamily="66" charset="0"/>
                <a:ea typeface="+mn-ea"/>
              </a:rPr>
              <a:t>Tallahassee, Florida</a:t>
            </a:r>
            <a:endParaRPr lang="zh-CN" alt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ce Script MT" pitchFamily="66" charset="0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36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62416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2885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5"/>
          <p:cNvCxnSpPr/>
          <p:nvPr userDrawn="1"/>
        </p:nvCxnSpPr>
        <p:spPr>
          <a:xfrm>
            <a:off x="152400" y="1050925"/>
            <a:ext cx="87868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>
            <a:lvl1pPr algn="ctr"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77"/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211735"/>
          </a:xfrm>
        </p:spPr>
        <p:txBody>
          <a:bodyPr/>
          <a:lstStyle>
            <a:lvl1pPr algn="l">
              <a:lnSpc>
                <a:spcPct val="120000"/>
              </a:lnSpc>
              <a:defRPr sz="2800" b="1">
                <a:latin typeface="+mn-lt"/>
              </a:defRPr>
            </a:lvl1pPr>
            <a:lvl2pPr algn="l">
              <a:lnSpc>
                <a:spcPct val="120000"/>
              </a:lnSpc>
              <a:defRPr sz="2400" baseline="0">
                <a:latin typeface="Garamond" pitchFamily="18" charset="0"/>
              </a:defRPr>
            </a:lvl2pPr>
            <a:lvl3pPr algn="l">
              <a:lnSpc>
                <a:spcPct val="120000"/>
              </a:lnSpc>
              <a:defRPr sz="2000" b="0" i="0">
                <a:solidFill>
                  <a:schemeClr val="tx1"/>
                </a:solidFill>
                <a:latin typeface="Abadi Extra Light" panose="020F0302020204030204" pitchFamily="34" charset="0"/>
                <a:cs typeface="Abadi Extra Light" panose="020F0302020204030204" pitchFamily="34" charset="0"/>
              </a:defRPr>
            </a:lvl3pPr>
            <a:lvl4pPr algn="l">
              <a:defRPr sz="1600">
                <a:latin typeface="+mn-lt"/>
              </a:defRPr>
            </a:lvl4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676456" y="6573838"/>
            <a:ext cx="6127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A970603-986F-41E1-A763-220BA9CA5E18}" type="slidenum">
              <a:rPr lang="zh-CN" altLang="en-US"/>
              <a:pPr>
                <a:defRPr/>
              </a:pPr>
              <a:t>‹#›</a:t>
            </a:fld>
            <a:r>
              <a:rPr lang="zh-CN" alt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346" y="843856"/>
            <a:ext cx="405854" cy="40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23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71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First Layer</a:t>
            </a:r>
            <a:endParaRPr lang="zh-CN" altLang="en-US"/>
          </a:p>
          <a:p>
            <a:pPr lvl="1"/>
            <a:r>
              <a:rPr lang="en-US" altLang="zh-CN"/>
              <a:t>Second Layer</a:t>
            </a:r>
            <a:endParaRPr lang="zh-CN" altLang="en-US"/>
          </a:p>
          <a:p>
            <a:pPr lvl="2"/>
            <a:r>
              <a:rPr lang="en-US" altLang="zh-CN"/>
              <a:t>Third Layer</a:t>
            </a:r>
          </a:p>
          <a:p>
            <a:pPr lvl="3"/>
            <a:r>
              <a:rPr lang="en-US" altLang="zh-CN"/>
              <a:t>Fifth Layer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8E0000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Relationship Id="rId9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3AE0B3-A608-4E49-B60A-ACF68984B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44824"/>
            <a:ext cx="9144000" cy="1584176"/>
          </a:xfrm>
        </p:spPr>
        <p:txBody>
          <a:bodyPr/>
          <a:lstStyle/>
          <a:p>
            <a:pPr>
              <a:lnSpc>
                <a:spcPts val="5000"/>
              </a:lnSpc>
            </a:pPr>
            <a:r>
              <a:rPr kumimoji="1" lang="en-US" altLang="zh-CN" sz="4800" dirty="0">
                <a:solidFill>
                  <a:srgbClr val="7D0900"/>
                </a:solidFill>
                <a:latin typeface="Arial Rounded MT Bold" panose="020F0704030504030204" pitchFamily="34" charset="77"/>
              </a:rPr>
              <a:t>CAP5778 </a:t>
            </a:r>
            <a:br>
              <a:rPr kumimoji="1" lang="en-US" altLang="zh-CN" sz="4800" dirty="0">
                <a:solidFill>
                  <a:srgbClr val="7D0900"/>
                </a:solidFill>
                <a:latin typeface="Arial Rounded MT Bold" panose="020F0704030504030204" pitchFamily="34" charset="77"/>
              </a:rPr>
            </a:br>
            <a:r>
              <a:rPr kumimoji="1" lang="en-US" altLang="zh-CN" sz="4800" dirty="0">
                <a:solidFill>
                  <a:srgbClr val="7D0900"/>
                </a:solidFill>
                <a:latin typeface="Arial Rounded MT Bold" panose="020F0704030504030204" pitchFamily="34" charset="77"/>
              </a:rPr>
              <a:t>Advanced Data Mining</a:t>
            </a:r>
            <a:endParaRPr kumimoji="1" lang="zh-CN" altLang="en-US" sz="4800" dirty="0">
              <a:solidFill>
                <a:srgbClr val="7D090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B2D305-A779-D840-82AA-5D004DB94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4405325"/>
            <a:ext cx="8786813" cy="1255923"/>
          </a:xfrm>
        </p:spPr>
        <p:txBody>
          <a:bodyPr/>
          <a:lstStyle/>
          <a:p>
            <a:pPr marL="0" indent="0" algn="ctr">
              <a:buNone/>
            </a:pPr>
            <a:r>
              <a:rPr kumimoji="1" lang="en-US" altLang="zh-CN" sz="2400" b="0" dirty="0">
                <a:latin typeface="Abadi Extra Light" panose="020F0302020204030204" pitchFamily="34" charset="0"/>
                <a:cs typeface="Abadi Extra Light" panose="020F0302020204030204" pitchFamily="34" charset="0"/>
              </a:rPr>
              <a:t>Peixiang Zhao</a:t>
            </a:r>
          </a:p>
          <a:p>
            <a:pPr marL="0" indent="0" algn="ctr">
              <a:buNone/>
            </a:pPr>
            <a:r>
              <a:rPr kumimoji="1" lang="en-US" altLang="zh-CN" sz="1600" b="0" dirty="0">
                <a:latin typeface="Abadi Extra Light" panose="020F0302020204030204" pitchFamily="34" charset="0"/>
                <a:cs typeface="Abadi Extra Light" panose="020F0302020204030204" pitchFamily="34" charset="0"/>
              </a:rPr>
              <a:t>Florida State university</a:t>
            </a:r>
          </a:p>
          <a:p>
            <a:pPr marL="0" indent="0" algn="ctr">
              <a:buNone/>
            </a:pPr>
            <a:endParaRPr kumimoji="1" lang="en-US" altLang="zh-CN" sz="2400" b="0" dirty="0"/>
          </a:p>
          <a:p>
            <a:pPr marL="0" indent="0" algn="ctr">
              <a:buNone/>
            </a:pPr>
            <a:endParaRPr kumimoji="1" lang="en-US" altLang="zh-CN" sz="2400" b="0" dirty="0"/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5146C1FB-8985-2749-98D3-D6D5C11F7176}"/>
              </a:ext>
            </a:extLst>
          </p:cNvPr>
          <p:cNvSpPr txBox="1">
            <a:spLocks/>
          </p:cNvSpPr>
          <p:nvPr/>
        </p:nvSpPr>
        <p:spPr bwMode="auto">
          <a:xfrm>
            <a:off x="0" y="5877272"/>
            <a:ext cx="9144000" cy="297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kumimoji="1" lang="en-US" altLang="zh-CN" sz="1200" b="0" dirty="0">
                <a:solidFill>
                  <a:schemeClr val="bg1">
                    <a:lumMod val="65000"/>
                  </a:schemeClr>
                </a:solidFill>
                <a:latin typeface="Abadi" panose="020B0604020104020204" pitchFamily="34" charset="0"/>
                <a:cs typeface="Arial" panose="020B0604020202020204" pitchFamily="34" charset="0"/>
              </a:rPr>
              <a:t> Part of the course materials are adapted or revised from Mining of Massive Datasets (</a:t>
            </a:r>
            <a:r>
              <a:rPr kumimoji="1" lang="en-US" altLang="zh-CN" sz="1200" b="0" dirty="0" err="1">
                <a:solidFill>
                  <a:schemeClr val="bg1">
                    <a:lumMod val="65000"/>
                  </a:schemeClr>
                </a:solidFill>
                <a:latin typeface="Abadi" panose="020B0604020104020204" pitchFamily="34" charset="0"/>
                <a:cs typeface="Arial" panose="020B0604020202020204" pitchFamily="34" charset="0"/>
              </a:rPr>
              <a:t>mmds.org</a:t>
            </a:r>
            <a:r>
              <a:rPr kumimoji="1" lang="en-US" altLang="zh-CN" sz="1200" b="0" dirty="0">
                <a:solidFill>
                  <a:schemeClr val="bg1">
                    <a:lumMod val="65000"/>
                  </a:schemeClr>
                </a:solidFill>
                <a:latin typeface="Abadi" panose="020B0604020104020204" pitchFamily="34" charset="0"/>
                <a:cs typeface="Arial" panose="020B0604020202020204" pitchFamily="34" charset="0"/>
              </a:rPr>
              <a:t>)</a:t>
            </a:r>
            <a:endParaRPr kumimoji="1" lang="zh-CN" altLang="en-US" sz="1200" b="0" dirty="0">
              <a:solidFill>
                <a:schemeClr val="bg1">
                  <a:lumMod val="65000"/>
                </a:schemeClr>
              </a:solidFill>
              <a:latin typeface="Abadi" panose="020B0604020104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784B99D3-D0C3-F1CD-896F-8AABFAB2055A}"/>
              </a:ext>
            </a:extLst>
          </p:cNvPr>
          <p:cNvSpPr txBox="1">
            <a:spLocks/>
          </p:cNvSpPr>
          <p:nvPr/>
        </p:nvSpPr>
        <p:spPr bwMode="auto">
          <a:xfrm>
            <a:off x="830000" y="3429000"/>
            <a:ext cx="7557025" cy="297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kumimoji="1" lang="en-US" altLang="zh-CN" sz="3200" dirty="0">
                <a:solidFill>
                  <a:srgbClr val="0070C0"/>
                </a:solidFill>
                <a:latin typeface="Abadi Extra Light" panose="020F0302020204030204" pitchFamily="34" charset="0"/>
                <a:cs typeface="Abadi Extra Light" panose="020F0302020204030204" pitchFamily="34" charset="0"/>
              </a:rPr>
              <a:t>Data Streams</a:t>
            </a:r>
            <a:endParaRPr kumimoji="1" lang="zh-CN" altLang="en-US" sz="3200" dirty="0">
              <a:solidFill>
                <a:srgbClr val="0070C0"/>
              </a:solidFill>
              <a:latin typeface="Abadi Extra Light" panose="020F0302020204030204" pitchFamily="34" charset="0"/>
              <a:cs typeface="Abadi Extra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890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7ED2F-C7CF-DC82-E2E6-31100D81A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Cut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A8A47-3379-81AE-4D28-7F4DB474F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Input: </a:t>
            </a:r>
            <a:r>
              <a:rPr lang="en-US" b="0" dirty="0"/>
              <a:t>given a set of keys </a:t>
            </a:r>
            <a:r>
              <a:rPr lang="en-US" b="0" i="1" dirty="0"/>
              <a:t>S</a:t>
            </a:r>
            <a:r>
              <a:rPr lang="en-US" b="0" dirty="0"/>
              <a:t> that we want to filter</a:t>
            </a:r>
          </a:p>
          <a:p>
            <a:r>
              <a:rPr lang="en-US" b="1" dirty="0">
                <a:solidFill>
                  <a:srgbClr val="7D0900"/>
                </a:solidFill>
              </a:rPr>
              <a:t>Algorithm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Create a </a:t>
            </a:r>
            <a:r>
              <a:rPr lang="en-US" b="1" dirty="0">
                <a:solidFill>
                  <a:srgbClr val="0070C0"/>
                </a:solidFill>
              </a:rPr>
              <a:t>bit array </a:t>
            </a:r>
            <a:r>
              <a:rPr lang="en-US" b="1" i="1" dirty="0">
                <a:solidFill>
                  <a:srgbClr val="0070C0"/>
                </a:solidFill>
              </a:rPr>
              <a:t>B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of </a:t>
            </a:r>
            <a:r>
              <a:rPr lang="en-US" b="1" i="1" dirty="0">
                <a:solidFill>
                  <a:srgbClr val="0070C0"/>
                </a:solidFill>
              </a:rPr>
              <a:t>n</a:t>
            </a:r>
            <a:r>
              <a:rPr lang="en-US" dirty="0">
                <a:solidFill>
                  <a:srgbClr val="0070C0"/>
                </a:solidFill>
              </a:rPr>
              <a:t> bits</a:t>
            </a:r>
            <a:r>
              <a:rPr lang="en-US" dirty="0"/>
              <a:t>, initially all </a:t>
            </a:r>
            <a:r>
              <a:rPr lang="en-US" b="1" i="1" dirty="0">
                <a:solidFill>
                  <a:srgbClr val="0070C0"/>
                </a:solidFill>
              </a:rPr>
              <a:t>0’</a:t>
            </a:r>
            <a:r>
              <a:rPr lang="en-US" b="1" dirty="0">
                <a:solidFill>
                  <a:srgbClr val="0070C0"/>
                </a:solidFill>
              </a:rPr>
              <a:t>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Choose a </a:t>
            </a:r>
            <a:r>
              <a:rPr lang="en-US" b="1" dirty="0">
                <a:solidFill>
                  <a:srgbClr val="0070C0"/>
                </a:solidFill>
              </a:rPr>
              <a:t>hash function </a:t>
            </a:r>
            <a:r>
              <a:rPr lang="en-US" b="1" i="1" dirty="0">
                <a:solidFill>
                  <a:srgbClr val="0070C0"/>
                </a:solidFill>
              </a:rPr>
              <a:t>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with range </a:t>
            </a:r>
            <a:r>
              <a:rPr lang="en-US" b="1" dirty="0">
                <a:solidFill>
                  <a:srgbClr val="0070C0"/>
                </a:solidFill>
              </a:rPr>
              <a:t>[</a:t>
            </a:r>
            <a:r>
              <a:rPr lang="en-US" b="1" i="1" dirty="0">
                <a:solidFill>
                  <a:srgbClr val="0070C0"/>
                </a:solidFill>
              </a:rPr>
              <a:t>0,n</a:t>
            </a:r>
            <a:r>
              <a:rPr lang="en-US" b="1" dirty="0">
                <a:solidFill>
                  <a:srgbClr val="0070C0"/>
                </a:solidFill>
              </a:rPr>
              <a:t>)</a:t>
            </a:r>
            <a:r>
              <a:rPr lang="en-US" dirty="0">
                <a:solidFill>
                  <a:srgbClr val="008000"/>
                </a:solidFill>
              </a:rPr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>
                <a:solidFill>
                  <a:srgbClr val="7D0900"/>
                </a:solidFill>
              </a:rPr>
              <a:t>Insertion: </a:t>
            </a:r>
            <a:r>
              <a:rPr lang="en-US" dirty="0"/>
              <a:t>Hash each member of </a:t>
            </a:r>
            <a:r>
              <a:rPr lang="en-US" b="1" i="1" dirty="0">
                <a:solidFill>
                  <a:srgbClr val="0070C0"/>
                </a:solidFill>
              </a:rPr>
              <a:t>s</a:t>
            </a:r>
            <a:r>
              <a:rPr lang="en-US" b="1" i="1" dirty="0">
                <a:solidFill>
                  <a:srgbClr val="0070C0"/>
                </a:solidFill>
                <a:sym typeface="Symbol"/>
              </a:rPr>
              <a:t> </a:t>
            </a:r>
            <a:r>
              <a:rPr lang="en-US" b="1" i="1" dirty="0">
                <a:solidFill>
                  <a:srgbClr val="0070C0"/>
                </a:solidFill>
              </a:rPr>
              <a:t>S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to one of </a:t>
            </a:r>
            <a:r>
              <a:rPr lang="en-US" i="1" dirty="0"/>
              <a:t>n</a:t>
            </a:r>
            <a:r>
              <a:rPr lang="en-US" dirty="0"/>
              <a:t> buckets, and set that bit to </a:t>
            </a:r>
            <a:r>
              <a:rPr lang="en-US" b="1" dirty="0">
                <a:solidFill>
                  <a:srgbClr val="0070C0"/>
                </a:solidFill>
              </a:rPr>
              <a:t>1:</a:t>
            </a:r>
            <a:endParaRPr lang="en-US" dirty="0"/>
          </a:p>
          <a:p>
            <a:pPr marL="857250" lvl="2" indent="0" algn="ctr">
              <a:buNone/>
            </a:pPr>
            <a:r>
              <a:rPr lang="en-US" sz="2200" b="1" dirty="0"/>
              <a:t>B[</a:t>
            </a:r>
            <a:r>
              <a:rPr lang="en-US" sz="2200" b="1" i="1" dirty="0"/>
              <a:t>h</a:t>
            </a:r>
            <a:r>
              <a:rPr lang="en-US" sz="2200" b="1" dirty="0"/>
              <a:t>(</a:t>
            </a:r>
            <a:r>
              <a:rPr lang="en-US" sz="2200" b="1" i="1" dirty="0"/>
              <a:t>s</a:t>
            </a:r>
            <a:r>
              <a:rPr lang="en-US" sz="2200" b="1" dirty="0"/>
              <a:t>)]=1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(</a:t>
            </a:r>
            <a:r>
              <a:rPr lang="en-US" b="1" dirty="0">
                <a:solidFill>
                  <a:srgbClr val="7D0900"/>
                </a:solidFill>
              </a:rPr>
              <a:t>Online step</a:t>
            </a:r>
            <a:r>
              <a:rPr lang="en-US" dirty="0"/>
              <a:t>) Hash each element </a:t>
            </a:r>
            <a:r>
              <a:rPr lang="en-US" i="1" dirty="0">
                <a:solidFill>
                  <a:srgbClr val="0070C0"/>
                </a:solidFill>
              </a:rPr>
              <a:t>a</a:t>
            </a:r>
            <a:r>
              <a:rPr lang="en-US" dirty="0"/>
              <a:t> of the stream and output only those that hash to bit that was set to </a:t>
            </a:r>
            <a:r>
              <a:rPr lang="en-US" b="1" dirty="0">
                <a:solidFill>
                  <a:srgbClr val="0070C0"/>
                </a:solidFill>
              </a:rPr>
              <a:t>1</a:t>
            </a:r>
          </a:p>
          <a:p>
            <a:pPr marL="514350" indent="-457200"/>
            <a:r>
              <a:rPr lang="en-US" b="1" dirty="0"/>
              <a:t>Output </a:t>
            </a:r>
            <a:r>
              <a:rPr lang="en-US" b="1" i="1" dirty="0"/>
              <a:t>a</a:t>
            </a:r>
            <a:r>
              <a:rPr lang="en-US" b="1" dirty="0"/>
              <a:t> </a:t>
            </a:r>
            <a:r>
              <a:rPr lang="en-US" b="0" dirty="0"/>
              <a:t>if B[</a:t>
            </a:r>
            <a:r>
              <a:rPr lang="en-US" b="0" i="1" dirty="0"/>
              <a:t>h</a:t>
            </a:r>
            <a:r>
              <a:rPr lang="en-US" b="0" dirty="0"/>
              <a:t>(</a:t>
            </a:r>
            <a:r>
              <a:rPr lang="en-US" b="0" i="1" dirty="0"/>
              <a:t>a</a:t>
            </a:r>
            <a:r>
              <a:rPr lang="en-US" b="0" dirty="0"/>
              <a:t>)] ==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E6E4B-F4B5-2A3F-EAEE-C12E546D5C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21852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7ED2F-C7CF-DC82-E2E6-31100D81A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Cut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A8A47-3379-81AE-4D28-7F4DB474F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01208"/>
            <a:ext cx="9144000" cy="1152128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2400" b="1" dirty="0"/>
              <a:t>Creates false positives but NO false negatives</a:t>
            </a:r>
          </a:p>
          <a:p>
            <a:pPr lvl="1"/>
            <a:r>
              <a:rPr lang="en-US" sz="2200" dirty="0"/>
              <a:t>If the element is in </a:t>
            </a:r>
            <a:r>
              <a:rPr lang="en-US" sz="2200" b="1" i="1" dirty="0"/>
              <a:t>S</a:t>
            </a:r>
            <a:r>
              <a:rPr lang="en-US" sz="2200" dirty="0"/>
              <a:t> we surely output it, if not we may still output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E6E4B-F4B5-2A3F-EAEE-C12E546D5C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0FBC39D1-2371-9946-327E-4B6912BF52C4}"/>
              </a:ext>
            </a:extLst>
          </p:cNvPr>
          <p:cNvSpPr>
            <a:spLocks noChangeArrowheads="1"/>
          </p:cNvSpPr>
          <p:nvPr/>
        </p:nvSpPr>
        <p:spPr bwMode="auto">
          <a:xfrm rot="-5403089">
            <a:off x="2111074" y="1613567"/>
            <a:ext cx="1752600" cy="1219200"/>
          </a:xfrm>
          <a:custGeom>
            <a:avLst/>
            <a:gdLst>
              <a:gd name="T0" fmla="*/ 1575555 w 21600"/>
              <a:gd name="T1" fmla="*/ 609600 h 21600"/>
              <a:gd name="T2" fmla="*/ 876300 w 21600"/>
              <a:gd name="T3" fmla="*/ 1219200 h 21600"/>
              <a:gd name="T4" fmla="*/ 177045 w 21600"/>
              <a:gd name="T5" fmla="*/ 609600 h 21600"/>
              <a:gd name="T6" fmla="*/ 87630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982 w 21600"/>
              <a:gd name="T13" fmla="*/ 3982 h 21600"/>
              <a:gd name="T14" fmla="*/ 17618 w 21600"/>
              <a:gd name="T15" fmla="*/ 1761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4363" y="21600"/>
                </a:lnTo>
                <a:lnTo>
                  <a:pt x="17237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en-US" b="1" dirty="0">
                <a:solidFill>
                  <a:srgbClr val="7D0900"/>
                </a:solidFill>
              </a:rPr>
              <a:t>Filter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AD4C3BE6-E080-94C2-ECE6-8694CCEB2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727" y="2296580"/>
            <a:ext cx="11817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7D0900"/>
                </a:solidFill>
              </a:rPr>
              <a:t>Element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3499B6D-78C9-794F-484A-723D69C18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1168" y="3915890"/>
            <a:ext cx="5109063" cy="457200"/>
          </a:xfrm>
          <a:prstGeom prst="rect">
            <a:avLst/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00100</a:t>
            </a:r>
            <a:r>
              <a:rPr lang="en-US" b="1" dirty="0">
                <a:solidFill>
                  <a:srgbClr val="7D0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10100</a:t>
            </a:r>
            <a:r>
              <a:rPr lang="en-US" b="1" dirty="0">
                <a:solidFill>
                  <a:srgbClr val="7D0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000000100110000000010010100</a:t>
            </a:r>
          </a:p>
        </p:txBody>
      </p:sp>
      <p:grpSp>
        <p:nvGrpSpPr>
          <p:cNvPr id="8" name="Group 12">
            <a:extLst>
              <a:ext uri="{FF2B5EF4-FFF2-40B4-BE49-F238E27FC236}">
                <a16:creationId xmlns:a16="http://schemas.microsoft.com/office/drawing/2014/main" id="{7BFAD25B-5330-E698-D038-E830C0D61FF5}"/>
              </a:ext>
            </a:extLst>
          </p:cNvPr>
          <p:cNvGrpSpPr>
            <a:grpSpLocks/>
          </p:cNvGrpSpPr>
          <p:nvPr/>
        </p:nvGrpSpPr>
        <p:grpSpPr bwMode="auto">
          <a:xfrm>
            <a:off x="1437184" y="1629890"/>
            <a:ext cx="7783523" cy="2362199"/>
            <a:chOff x="1056" y="1200"/>
            <a:chExt cx="4903" cy="1488"/>
          </a:xfrm>
        </p:grpSpPr>
        <p:sp>
          <p:nvSpPr>
            <p:cNvPr id="9" name="Line 6">
              <a:extLst>
                <a:ext uri="{FF2B5EF4-FFF2-40B4-BE49-F238E27FC236}">
                  <a16:creationId xmlns:a16="http://schemas.microsoft.com/office/drawing/2014/main" id="{45D4892F-BA33-7378-3212-3D33FE64EB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824"/>
              <a:ext cx="1064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Line 7">
              <a:extLst>
                <a:ext uri="{FF2B5EF4-FFF2-40B4-BE49-F238E27FC236}">
                  <a16:creationId xmlns:a16="http://schemas.microsoft.com/office/drawing/2014/main" id="{7ADB86D2-0413-57A4-18D4-2B189B1BF1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26" y="1491"/>
              <a:ext cx="946" cy="11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Text Box 8">
              <a:extLst>
                <a:ext uri="{FF2B5EF4-FFF2-40B4-BE49-F238E27FC236}">
                  <a16:creationId xmlns:a16="http://schemas.microsoft.com/office/drawing/2014/main" id="{6B4B1048-C608-C2FD-4B48-A60B57B5C4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200"/>
              <a:ext cx="2887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Output the element </a:t>
              </a:r>
              <a:r>
                <a:rPr lang="en-US" b="1" dirty="0">
                  <a:latin typeface="Arial" pitchFamily="34" charset="0"/>
                  <a:cs typeface="Arial" pitchFamily="34" charset="0"/>
                </a:rPr>
                <a:t>since it </a:t>
              </a:r>
              <a:r>
                <a:rPr lang="en-US" b="1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MAY</a:t>
              </a:r>
              <a:r>
                <a:rPr lang="en-US" b="1" dirty="0">
                  <a:latin typeface="Arial" pitchFamily="34" charset="0"/>
                  <a:cs typeface="Arial" pitchFamily="34" charset="0"/>
                </a:rPr>
                <a:t> be in </a:t>
              </a:r>
              <a:r>
                <a:rPr lang="en-US" b="1" i="1" dirty="0"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b="1" dirty="0">
                  <a:latin typeface="Arial" pitchFamily="34" charset="0"/>
                  <a:cs typeface="Arial" pitchFamily="34" charset="0"/>
                </a:rPr>
                <a:t>.</a:t>
              </a:r>
            </a:p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Item hashes to a bucket that </a:t>
              </a:r>
              <a:r>
                <a:rPr lang="en-US" b="1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at least </a:t>
              </a:r>
              <a:br>
                <a:rPr lang="en-US" dirty="0">
                  <a:latin typeface="Arial" pitchFamily="34" charset="0"/>
                  <a:cs typeface="Arial" pitchFamily="34" charset="0"/>
                </a:rPr>
              </a:br>
              <a:r>
                <a:rPr lang="en-US" dirty="0">
                  <a:latin typeface="Arial" pitchFamily="34" charset="0"/>
                  <a:cs typeface="Arial" pitchFamily="34" charset="0"/>
                </a:rPr>
                <a:t>one of the elements in </a:t>
              </a:r>
              <a:r>
                <a:rPr lang="en-US" b="1" dirty="0"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dirty="0">
                  <a:latin typeface="Arial" pitchFamily="34" charset="0"/>
                  <a:cs typeface="Arial" pitchFamily="34" charset="0"/>
                </a:rPr>
                <a:t> hashed to.</a:t>
              </a:r>
            </a:p>
          </p:txBody>
        </p:sp>
      </p:grpSp>
      <p:sp>
        <p:nvSpPr>
          <p:cNvPr id="12" name="Text Box 10">
            <a:extLst>
              <a:ext uri="{FF2B5EF4-FFF2-40B4-BE49-F238E27FC236}">
                <a16:creationId xmlns:a16="http://schemas.microsoft.com/office/drawing/2014/main" id="{00C061AF-1894-2D83-95F9-85C3722C6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3193358"/>
            <a:ext cx="226458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Hash 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function </a:t>
            </a:r>
            <a:r>
              <a:rPr lang="en-US" b="1" i="1" dirty="0">
                <a:solidFill>
                  <a:srgbClr val="0070C0"/>
                </a:solidFill>
              </a:rPr>
              <a:t>h</a:t>
            </a:r>
          </a:p>
        </p:txBody>
      </p:sp>
      <p:grpSp>
        <p:nvGrpSpPr>
          <p:cNvPr id="13" name="Group 13">
            <a:extLst>
              <a:ext uri="{FF2B5EF4-FFF2-40B4-BE49-F238E27FC236}">
                <a16:creationId xmlns:a16="http://schemas.microsoft.com/office/drawing/2014/main" id="{032F58BE-708A-910D-14EC-429EBB74D7ED}"/>
              </a:ext>
            </a:extLst>
          </p:cNvPr>
          <p:cNvGrpSpPr>
            <a:grpSpLocks/>
          </p:cNvGrpSpPr>
          <p:nvPr/>
        </p:nvGrpSpPr>
        <p:grpSpPr bwMode="auto">
          <a:xfrm>
            <a:off x="1224460" y="2696690"/>
            <a:ext cx="6175786" cy="2398713"/>
            <a:chOff x="922" y="1872"/>
            <a:chExt cx="2204" cy="1511"/>
          </a:xfrm>
        </p:grpSpPr>
        <p:sp>
          <p:nvSpPr>
            <p:cNvPr id="14" name="Line 9">
              <a:extLst>
                <a:ext uri="{FF2B5EF4-FFF2-40B4-BE49-F238E27FC236}">
                  <a16:creationId xmlns:a16="http://schemas.microsoft.com/office/drawing/2014/main" id="{19C4BAFE-8F50-ABF6-5DA7-1DB846BB06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2" y="1872"/>
              <a:ext cx="385" cy="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Text Box 11">
              <a:extLst>
                <a:ext uri="{FF2B5EF4-FFF2-40B4-BE49-F238E27FC236}">
                  <a16:creationId xmlns:a16="http://schemas.microsoft.com/office/drawing/2014/main" id="{EB132B11-DF57-B234-D5D3-8EC9AF8560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6" y="2976"/>
              <a:ext cx="200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Drop the element:</a:t>
              </a:r>
            </a:p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It hashes to a bucket set to </a:t>
              </a:r>
              <a:r>
                <a:rPr lang="en-US" b="1" dirty="0">
                  <a:latin typeface="Arial" pitchFamily="34" charset="0"/>
                  <a:cs typeface="Arial" pitchFamily="34" charset="0"/>
                </a:rPr>
                <a:t>0</a:t>
              </a:r>
              <a:r>
                <a:rPr lang="en-US" dirty="0">
                  <a:latin typeface="Arial" pitchFamily="34" charset="0"/>
                  <a:cs typeface="Arial" pitchFamily="34" charset="0"/>
                </a:rPr>
                <a:t> so it is surely NOT in</a:t>
              </a:r>
              <a:r>
                <a:rPr lang="en-US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i="1" dirty="0">
                  <a:latin typeface="Arial" pitchFamily="34" charset="0"/>
                  <a:cs typeface="Arial" pitchFamily="34" charset="0"/>
                </a:rPr>
                <a:t>S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4E08B208-F134-A0C0-7DBC-AA33B5D583A6}"/>
              </a:ext>
            </a:extLst>
          </p:cNvPr>
          <p:cNvSpPr txBox="1"/>
          <p:nvPr/>
        </p:nvSpPr>
        <p:spPr>
          <a:xfrm>
            <a:off x="6733720" y="3991558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Bit array </a:t>
            </a:r>
            <a:r>
              <a:rPr lang="en-US" b="1" dirty="0">
                <a:solidFill>
                  <a:srgbClr val="0070C0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74789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7ED2F-C7CF-DC82-E2E6-31100D81A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Cut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A8A47-3379-81AE-4D28-7F4DB474F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Example: </a:t>
            </a:r>
            <a:endParaRPr lang="en-US" b="0" dirty="0"/>
          </a:p>
          <a:p>
            <a:pPr lvl="1"/>
            <a:r>
              <a:rPr lang="en-US" dirty="0"/>
              <a:t>S = 1 billion email addresses</a:t>
            </a:r>
          </a:p>
          <a:p>
            <a:pPr lvl="1"/>
            <a:r>
              <a:rPr lang="en-US" dirty="0"/>
              <a:t>|B|= 1GB = 8 billion bits</a:t>
            </a:r>
          </a:p>
          <a:p>
            <a:pPr lvl="1"/>
            <a:r>
              <a:rPr lang="en-US" b="1" dirty="0"/>
              <a:t>If the email address is in</a:t>
            </a:r>
            <a:r>
              <a:rPr lang="en-US" dirty="0"/>
              <a:t> </a:t>
            </a:r>
            <a:r>
              <a:rPr lang="en-US" b="1" i="1" dirty="0"/>
              <a:t>S</a:t>
            </a:r>
            <a:r>
              <a:rPr lang="en-US" dirty="0"/>
              <a:t>, then it surely hashes to a bucket that has the bit set to </a:t>
            </a:r>
            <a:r>
              <a:rPr lang="en-US" b="1" dirty="0"/>
              <a:t>1</a:t>
            </a:r>
            <a:r>
              <a:rPr lang="en-US" dirty="0"/>
              <a:t>,  so it always gets through (</a:t>
            </a:r>
            <a:r>
              <a:rPr lang="en-US" b="1" dirty="0">
                <a:solidFill>
                  <a:srgbClr val="7D0900"/>
                </a:solidFill>
              </a:rPr>
              <a:t>NO false negatives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Approximately </a:t>
            </a:r>
            <a:r>
              <a:rPr lang="en-US" b="1" dirty="0"/>
              <a:t>1/8</a:t>
            </a:r>
            <a:r>
              <a:rPr lang="en-US" dirty="0"/>
              <a:t> of the bits are set to </a:t>
            </a:r>
            <a:r>
              <a:rPr lang="en-US" b="1" dirty="0"/>
              <a:t>1</a:t>
            </a:r>
            <a:r>
              <a:rPr lang="en-US" dirty="0"/>
              <a:t>, so about </a:t>
            </a:r>
            <a:r>
              <a:rPr lang="en-US" b="1" dirty="0"/>
              <a:t>1/8</a:t>
            </a:r>
            <a:r>
              <a:rPr lang="en-US" b="1" baseline="30000" dirty="0"/>
              <a:t>th</a:t>
            </a:r>
            <a:r>
              <a:rPr lang="en-US" dirty="0"/>
              <a:t> of the addresses NOT in </a:t>
            </a:r>
            <a:r>
              <a:rPr lang="en-US" b="1" i="1" dirty="0"/>
              <a:t>S</a:t>
            </a:r>
            <a:r>
              <a:rPr lang="en-US" b="1" dirty="0"/>
              <a:t>  </a:t>
            </a:r>
            <a:r>
              <a:rPr lang="en-US" dirty="0"/>
              <a:t>get through to the output (</a:t>
            </a:r>
            <a:r>
              <a:rPr lang="en-US" b="1" dirty="0">
                <a:solidFill>
                  <a:srgbClr val="7D0900"/>
                </a:solidFill>
              </a:rPr>
              <a:t>false positives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Actually, less than </a:t>
            </a:r>
            <a:r>
              <a:rPr lang="en-US" b="1" dirty="0"/>
              <a:t>1/8</a:t>
            </a:r>
            <a:r>
              <a:rPr lang="en-US" b="1" baseline="30000" dirty="0"/>
              <a:t>th</a:t>
            </a:r>
            <a:r>
              <a:rPr lang="en-US" dirty="0"/>
              <a:t>, because more than one address might hash to the same bit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E6E4B-F4B5-2A3F-EAEE-C12E546D5C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90252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7ED2F-C7CF-DC82-E2E6-31100D81A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A8A47-3379-81AE-4D28-7F4DB474F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More accurate analysis for the number of </a:t>
            </a:r>
            <a:r>
              <a:rPr lang="en-US" b="1" dirty="0">
                <a:solidFill>
                  <a:srgbClr val="7D0900"/>
                </a:solidFill>
              </a:rPr>
              <a:t>false positives</a:t>
            </a:r>
          </a:p>
          <a:p>
            <a:pPr lvl="1"/>
            <a:r>
              <a:rPr lang="en-US" dirty="0"/>
              <a:t>How likely we will make mistakes?</a:t>
            </a:r>
          </a:p>
          <a:p>
            <a:r>
              <a:rPr lang="en-US" b="0" dirty="0"/>
              <a:t>Consider If we throw </a:t>
            </a:r>
            <a:r>
              <a:rPr lang="en-US" i="1" dirty="0">
                <a:solidFill>
                  <a:srgbClr val="0070C0"/>
                </a:solidFill>
              </a:rPr>
              <a:t>m</a:t>
            </a:r>
            <a:r>
              <a:rPr lang="en-US" b="0" i="1" dirty="0"/>
              <a:t> </a:t>
            </a:r>
            <a:r>
              <a:rPr lang="en-US" dirty="0">
                <a:solidFill>
                  <a:srgbClr val="0070C0"/>
                </a:solidFill>
              </a:rPr>
              <a:t>darts</a:t>
            </a:r>
            <a:r>
              <a:rPr lang="en-US" b="0" dirty="0"/>
              <a:t> into </a:t>
            </a:r>
            <a:r>
              <a:rPr lang="en-US" i="1" dirty="0">
                <a:solidFill>
                  <a:srgbClr val="0070C0"/>
                </a:solidFill>
              </a:rPr>
              <a:t>n</a:t>
            </a:r>
            <a:r>
              <a:rPr lang="en-US" dirty="0">
                <a:solidFill>
                  <a:srgbClr val="0070C0"/>
                </a:solidFill>
              </a:rPr>
              <a:t> equally likely targets</a:t>
            </a:r>
            <a:r>
              <a:rPr lang="en-US" b="0" dirty="0"/>
              <a:t>, what is </a:t>
            </a:r>
            <a:r>
              <a:rPr lang="en-US" b="0" dirty="0">
                <a:solidFill>
                  <a:srgbClr val="7D0900"/>
                </a:solidFill>
              </a:rPr>
              <a:t>the probability that a target gets at least one dart</a:t>
            </a:r>
            <a:r>
              <a:rPr lang="en-US" b="0" dirty="0"/>
              <a:t>?</a:t>
            </a:r>
          </a:p>
          <a:p>
            <a:pPr lvl="1"/>
            <a:r>
              <a:rPr lang="en-US" dirty="0"/>
              <a:t>In our case:</a:t>
            </a:r>
          </a:p>
          <a:p>
            <a:pPr lvl="2"/>
            <a:r>
              <a:rPr lang="en-US" b="1" dirty="0"/>
              <a:t>Targets</a:t>
            </a:r>
            <a:r>
              <a:rPr lang="en-US" dirty="0"/>
              <a:t> = bits/buckets</a:t>
            </a:r>
          </a:p>
          <a:p>
            <a:pPr lvl="2"/>
            <a:r>
              <a:rPr lang="en-US" b="1" dirty="0"/>
              <a:t>Darts</a:t>
            </a:r>
            <a:r>
              <a:rPr lang="en-US" dirty="0"/>
              <a:t> = hash values of elements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E6E4B-F4B5-2A3F-EAEE-C12E546D5C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12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6150" name="Picture 6" descr="Human hand is throwing the darts target to the darts board. a man's hand  throws a dart at the target 8360518 Stock Photo at Vecteezy">
            <a:extLst>
              <a:ext uri="{FF2B5EF4-FFF2-40B4-BE49-F238E27FC236}">
                <a16:creationId xmlns:a16="http://schemas.microsoft.com/office/drawing/2014/main" id="{E8A46B5C-FC4D-3ABE-0B12-1DC892BC6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05064"/>
            <a:ext cx="3563888" cy="267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5298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7ED2F-C7CF-DC82-E2E6-31100D81A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A8A47-3379-81AE-4D28-7F4DB474F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</a:t>
            </a:r>
            <a:r>
              <a:rPr lang="en-US" b="0" i="1" dirty="0"/>
              <a:t>m</a:t>
            </a:r>
            <a:r>
              <a:rPr lang="en-US" b="0" dirty="0"/>
              <a:t> darts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b="0" i="1" dirty="0"/>
              <a:t>n</a:t>
            </a:r>
            <a:r>
              <a:rPr lang="en-US" b="0" dirty="0"/>
              <a:t> targets</a:t>
            </a:r>
          </a:p>
          <a:p>
            <a:r>
              <a:rPr lang="en-US" b="1" dirty="0"/>
              <a:t>What is the probability that </a:t>
            </a:r>
            <a:r>
              <a:rPr lang="en-US" b="0" dirty="0">
                <a:solidFill>
                  <a:srgbClr val="7D0900"/>
                </a:solidFill>
              </a:rPr>
              <a:t>a target gets at least one dart</a:t>
            </a:r>
            <a:r>
              <a:rPr lang="en-US" b="1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E6E4B-F4B5-2A3F-EAEE-C12E546D5C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13</a:t>
            </a:fld>
            <a:r>
              <a:rPr lang="zh-CN" altLang="en-US"/>
              <a:t> </a:t>
            </a:r>
            <a:endParaRPr lang="zh-CN" altLang="en-US" dirty="0"/>
          </a:p>
        </p:txBody>
      </p:sp>
      <p:grpSp>
        <p:nvGrpSpPr>
          <p:cNvPr id="5" name="Group 6">
            <a:extLst>
              <a:ext uri="{FF2B5EF4-FFF2-40B4-BE49-F238E27FC236}">
                <a16:creationId xmlns:a16="http://schemas.microsoft.com/office/drawing/2014/main" id="{E67FC303-B10A-34D2-A0B1-9404D8BF6358}"/>
              </a:ext>
            </a:extLst>
          </p:cNvPr>
          <p:cNvGrpSpPr>
            <a:grpSpLocks/>
          </p:cNvGrpSpPr>
          <p:nvPr/>
        </p:nvGrpSpPr>
        <p:grpSpPr bwMode="auto">
          <a:xfrm>
            <a:off x="1227139" y="3886398"/>
            <a:ext cx="3759202" cy="2092325"/>
            <a:chOff x="763" y="1781"/>
            <a:chExt cx="2368" cy="1318"/>
          </a:xfrm>
        </p:grpSpPr>
        <p:sp>
          <p:nvSpPr>
            <p:cNvPr id="6" name="Text Box 3">
              <a:extLst>
                <a:ext uri="{FF2B5EF4-FFF2-40B4-BE49-F238E27FC236}">
                  <a16:creationId xmlns:a16="http://schemas.microsoft.com/office/drawing/2014/main" id="{C5328420-2998-8F51-2A01-94591849FB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4" y="1781"/>
              <a:ext cx="1077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dirty="0">
                  <a:latin typeface="Arial" pitchFamily="34" charset="0"/>
                  <a:cs typeface="Arial" pitchFamily="34" charset="0"/>
                </a:rPr>
                <a:t>(1 – 1/n)</a:t>
              </a:r>
            </a:p>
          </p:txBody>
        </p:sp>
        <p:sp>
          <p:nvSpPr>
            <p:cNvPr id="7" name="Text Box 4">
              <a:extLst>
                <a:ext uri="{FF2B5EF4-FFF2-40B4-BE49-F238E27FC236}">
                  <a16:creationId xmlns:a16="http://schemas.microsoft.com/office/drawing/2014/main" id="{8868302C-2CF8-5963-FE44-F20839F0B3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" y="2517"/>
              <a:ext cx="1109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Probability some</a:t>
              </a:r>
            </a:p>
            <a:p>
              <a:pPr algn="ctr"/>
              <a:r>
                <a:rPr lang="en-US" dirty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target </a:t>
              </a:r>
              <a:r>
                <a:rPr lang="en-US" b="1" dirty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X</a:t>
              </a:r>
              <a:r>
                <a:rPr lang="en-US" dirty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 not hit</a:t>
              </a:r>
            </a:p>
            <a:p>
              <a:pPr algn="ctr"/>
              <a:r>
                <a:rPr lang="en-US" dirty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by a dart</a:t>
              </a:r>
            </a:p>
          </p:txBody>
        </p:sp>
        <p:sp>
          <p:nvSpPr>
            <p:cNvPr id="8" name="Line 5">
              <a:extLst>
                <a:ext uri="{FF2B5EF4-FFF2-40B4-BE49-F238E27FC236}">
                  <a16:creationId xmlns:a16="http://schemas.microsoft.com/office/drawing/2014/main" id="{126421D9-2CB0-6552-1357-39D716B0CD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88" y="2149"/>
              <a:ext cx="854" cy="3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9" name="Group 15">
            <a:extLst>
              <a:ext uri="{FF2B5EF4-FFF2-40B4-BE49-F238E27FC236}">
                <a16:creationId xmlns:a16="http://schemas.microsoft.com/office/drawing/2014/main" id="{653D2E6C-D839-1CDC-3032-0C48743E2AB4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3641924"/>
            <a:ext cx="3241675" cy="2760663"/>
            <a:chOff x="1632" y="1554"/>
            <a:chExt cx="2042" cy="1739"/>
          </a:xfrm>
        </p:grpSpPr>
        <p:sp>
          <p:nvSpPr>
            <p:cNvPr id="10" name="Text Box 11">
              <a:extLst>
                <a:ext uri="{FF2B5EF4-FFF2-40B4-BE49-F238E27FC236}">
                  <a16:creationId xmlns:a16="http://schemas.microsoft.com/office/drawing/2014/main" id="{C1C8F4CB-30A4-5B43-E329-445797FFA0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3" y="1554"/>
              <a:ext cx="23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m</a:t>
              </a:r>
            </a:p>
          </p:txBody>
        </p:sp>
        <p:sp>
          <p:nvSpPr>
            <p:cNvPr id="11" name="Text Box 12">
              <a:extLst>
                <a:ext uri="{FF2B5EF4-FFF2-40B4-BE49-F238E27FC236}">
                  <a16:creationId xmlns:a16="http://schemas.microsoft.com/office/drawing/2014/main" id="{06642231-41BD-633F-6FDB-E3A9C15ED5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1700"/>
              <a:ext cx="417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 dirty="0">
                  <a:latin typeface="Arial" pitchFamily="34" charset="0"/>
                  <a:cs typeface="Arial" pitchFamily="34" charset="0"/>
                </a:rPr>
                <a:t>1 -</a:t>
              </a:r>
            </a:p>
          </p:txBody>
        </p:sp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D9E88343-3E1E-9BD2-430B-5E2DCC977F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0" y="2689"/>
              <a:ext cx="1284" cy="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Probability at</a:t>
              </a:r>
            </a:p>
            <a:p>
              <a:pPr algn="ctr"/>
              <a:r>
                <a:rPr lang="en-US" dirty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least one dart</a:t>
              </a:r>
            </a:p>
            <a:p>
              <a:pPr algn="ctr"/>
              <a:r>
                <a:rPr lang="en-US" dirty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hits target </a:t>
              </a:r>
              <a:r>
                <a:rPr lang="en-US" b="1" dirty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X</a:t>
              </a:r>
            </a:p>
          </p:txBody>
        </p:sp>
        <p:sp>
          <p:nvSpPr>
            <p:cNvPr id="13" name="Line 14">
              <a:extLst>
                <a:ext uri="{FF2B5EF4-FFF2-40B4-BE49-F238E27FC236}">
                  <a16:creationId xmlns:a16="http://schemas.microsoft.com/office/drawing/2014/main" id="{8C1BB236-42B9-A638-4A01-C80791FB13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16" y="2174"/>
              <a:ext cx="36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4" name="Group 20">
            <a:extLst>
              <a:ext uri="{FF2B5EF4-FFF2-40B4-BE49-F238E27FC236}">
                <a16:creationId xmlns:a16="http://schemas.microsoft.com/office/drawing/2014/main" id="{35F59FC6-D104-C285-CEFA-009CF28C5D27}"/>
              </a:ext>
            </a:extLst>
          </p:cNvPr>
          <p:cNvGrpSpPr>
            <a:grpSpLocks/>
          </p:cNvGrpSpPr>
          <p:nvPr/>
        </p:nvGrpSpPr>
        <p:grpSpPr bwMode="auto">
          <a:xfrm>
            <a:off x="4876802" y="3005338"/>
            <a:ext cx="1608138" cy="1011238"/>
            <a:chOff x="3072" y="1221"/>
            <a:chExt cx="1013" cy="637"/>
          </a:xfrm>
        </p:grpSpPr>
        <p:sp>
          <p:nvSpPr>
            <p:cNvPr id="15" name="Text Box 16">
              <a:extLst>
                <a:ext uri="{FF2B5EF4-FFF2-40B4-BE49-F238E27FC236}">
                  <a16:creationId xmlns:a16="http://schemas.microsoft.com/office/drawing/2014/main" id="{1E495FB9-E4A9-A154-6363-88DF5B68EA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625"/>
              <a:ext cx="24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n(</a:t>
              </a:r>
            </a:p>
          </p:txBody>
        </p:sp>
        <p:sp>
          <p:nvSpPr>
            <p:cNvPr id="16" name="Text Box 17">
              <a:extLst>
                <a:ext uri="{FF2B5EF4-FFF2-40B4-BE49-F238E27FC236}">
                  <a16:creationId xmlns:a16="http://schemas.microsoft.com/office/drawing/2014/main" id="{ADC7BD67-BC8B-EA99-E27C-5C0203B2D5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9" y="1617"/>
              <a:ext cx="32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/ n)</a:t>
              </a:r>
            </a:p>
          </p:txBody>
        </p:sp>
        <p:sp>
          <p:nvSpPr>
            <p:cNvPr id="17" name="Text Box 18">
              <a:extLst>
                <a:ext uri="{FF2B5EF4-FFF2-40B4-BE49-F238E27FC236}">
                  <a16:creationId xmlns:a16="http://schemas.microsoft.com/office/drawing/2014/main" id="{AC5F67EA-31CC-9B34-D431-09DD7FFF66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0" y="1221"/>
              <a:ext cx="73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Equivalent</a:t>
              </a:r>
            </a:p>
          </p:txBody>
        </p:sp>
        <p:sp>
          <p:nvSpPr>
            <p:cNvPr id="18" name="Line 19">
              <a:extLst>
                <a:ext uri="{FF2B5EF4-FFF2-40B4-BE49-F238E27FC236}">
                  <a16:creationId xmlns:a16="http://schemas.microsoft.com/office/drawing/2014/main" id="{A9C427C5-1C7F-7A81-7203-DA1CC27FD7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08" y="1413"/>
              <a:ext cx="144" cy="2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9" name="Group 25">
            <a:extLst>
              <a:ext uri="{FF2B5EF4-FFF2-40B4-BE49-F238E27FC236}">
                <a16:creationId xmlns:a16="http://schemas.microsoft.com/office/drawing/2014/main" id="{A0F5222A-0899-BAF3-C270-394BA1CC92AD}"/>
              </a:ext>
            </a:extLst>
          </p:cNvPr>
          <p:cNvGrpSpPr>
            <a:grpSpLocks/>
          </p:cNvGrpSpPr>
          <p:nvPr/>
        </p:nvGrpSpPr>
        <p:grpSpPr bwMode="auto">
          <a:xfrm>
            <a:off x="1885951" y="2852936"/>
            <a:ext cx="3295651" cy="1719262"/>
            <a:chOff x="1188" y="1125"/>
            <a:chExt cx="2076" cy="1083"/>
          </a:xfrm>
        </p:grpSpPr>
        <p:sp>
          <p:nvSpPr>
            <p:cNvPr id="20" name="Rectangle 21">
              <a:extLst>
                <a:ext uri="{FF2B5EF4-FFF2-40B4-BE49-F238E27FC236}">
                  <a16:creationId xmlns:a16="http://schemas.microsoft.com/office/drawing/2014/main" id="{7B61358E-FB2A-BE85-12CE-32F306051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632"/>
              <a:ext cx="1200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1" name="Text Box 22">
              <a:extLst>
                <a:ext uri="{FF2B5EF4-FFF2-40B4-BE49-F238E27FC236}">
                  <a16:creationId xmlns:a16="http://schemas.microsoft.com/office/drawing/2014/main" id="{F88BD857-554A-A314-09EF-D67F75B594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8" y="1125"/>
              <a:ext cx="73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Equals </a:t>
              </a:r>
              <a:r>
                <a:rPr lang="en-US" b="1" dirty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1/e</a:t>
              </a:r>
            </a:p>
            <a:p>
              <a:r>
                <a:rPr lang="en-US" dirty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as </a:t>
              </a:r>
              <a:r>
                <a:rPr lang="en-US" b="1" dirty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n </a:t>
              </a:r>
              <a:r>
                <a:rPr lang="en-US" b="1" dirty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  <a:sym typeface="Symbol" pitchFamily="18" charset="2"/>
                </a:rPr>
                <a:t></a:t>
              </a:r>
              <a:r>
                <a:rPr lang="en-US" b="1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∞</a:t>
              </a:r>
            </a:p>
          </p:txBody>
        </p:sp>
        <p:sp>
          <p:nvSpPr>
            <p:cNvPr id="22" name="Line 23">
              <a:extLst>
                <a:ext uri="{FF2B5EF4-FFF2-40B4-BE49-F238E27FC236}">
                  <a16:creationId xmlns:a16="http://schemas.microsoft.com/office/drawing/2014/main" id="{67ACD316-E23E-72B1-1291-108B91CFA6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4" y="1392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23" name="Group 29">
            <a:extLst>
              <a:ext uri="{FF2B5EF4-FFF2-40B4-BE49-F238E27FC236}">
                <a16:creationId xmlns:a16="http://schemas.microsoft.com/office/drawing/2014/main" id="{A91A52FE-036F-B9FE-B069-6682B8A43627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3505398"/>
            <a:ext cx="5832476" cy="1354138"/>
            <a:chOff x="1680" y="1536"/>
            <a:chExt cx="3674" cy="853"/>
          </a:xfrm>
        </p:grpSpPr>
        <p:sp>
          <p:nvSpPr>
            <p:cNvPr id="24" name="Rectangle 26">
              <a:extLst>
                <a:ext uri="{FF2B5EF4-FFF2-40B4-BE49-F238E27FC236}">
                  <a16:creationId xmlns:a16="http://schemas.microsoft.com/office/drawing/2014/main" id="{4441B315-E831-C50B-8832-2FB51D0FE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536"/>
              <a:ext cx="2064" cy="7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27">
              <a:extLst>
                <a:ext uri="{FF2B5EF4-FFF2-40B4-BE49-F238E27FC236}">
                  <a16:creationId xmlns:a16="http://schemas.microsoft.com/office/drawing/2014/main" id="{3394F447-9F8C-A7A6-A5B6-05F7ECEDC4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2" y="2021"/>
              <a:ext cx="1092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1 – e</a:t>
              </a:r>
              <a:r>
                <a:rPr lang="en-US" sz="3200" b="1" baseline="30000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–m/n</a:t>
              </a:r>
            </a:p>
          </p:txBody>
        </p:sp>
        <p:sp>
          <p:nvSpPr>
            <p:cNvPr id="26" name="Line 28">
              <a:extLst>
                <a:ext uri="{FF2B5EF4-FFF2-40B4-BE49-F238E27FC236}">
                  <a16:creationId xmlns:a16="http://schemas.microsoft.com/office/drawing/2014/main" id="{435840A0-A7DE-2C0D-3A67-FAF5155DBE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44" y="2016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ABCEA09-1833-D99E-50A8-B44CA2B4BCC6}"/>
              </a:ext>
            </a:extLst>
          </p:cNvPr>
          <p:cNvCxnSpPr/>
          <p:nvPr/>
        </p:nvCxnSpPr>
        <p:spPr>
          <a:xfrm>
            <a:off x="3505200" y="4457899"/>
            <a:ext cx="12954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CC630E-E08E-7C77-4300-8B1D1100C340}"/>
              </a:ext>
            </a:extLst>
          </p:cNvPr>
          <p:cNvCxnSpPr/>
          <p:nvPr/>
        </p:nvCxnSpPr>
        <p:spPr>
          <a:xfrm>
            <a:off x="2895601" y="4637669"/>
            <a:ext cx="2514601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73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7ED2F-C7CF-DC82-E2E6-31100D81A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A8A47-3379-81AE-4D28-7F4DB474F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Fraction of 1s in the array B</a:t>
            </a:r>
            <a:r>
              <a:rPr lang="en-US" dirty="0"/>
              <a:t> </a:t>
            </a:r>
            <a:r>
              <a:rPr lang="en-US" b="1" dirty="0"/>
              <a:t>=</a:t>
            </a:r>
            <a:br>
              <a:rPr lang="en-US" b="1" dirty="0"/>
            </a:br>
            <a:r>
              <a:rPr lang="en-US" b="1" dirty="0">
                <a:solidFill>
                  <a:srgbClr val="7D0900"/>
                </a:solidFill>
              </a:rPr>
              <a:t>the probability of false positive</a:t>
            </a:r>
            <a:r>
              <a:rPr lang="en-US" dirty="0"/>
              <a:t> </a:t>
            </a:r>
            <a:r>
              <a:rPr lang="en-US" b="1" dirty="0"/>
              <a:t>=</a:t>
            </a:r>
            <a:r>
              <a:rPr lang="en-US" dirty="0"/>
              <a:t> </a:t>
            </a:r>
            <a:r>
              <a:rPr lang="en-US" b="1" dirty="0"/>
              <a:t>1 – e</a:t>
            </a:r>
            <a:r>
              <a:rPr lang="en-US" b="1" baseline="30000" dirty="0"/>
              <a:t>-m/n</a:t>
            </a:r>
            <a:endParaRPr lang="en-US" b="1" dirty="0"/>
          </a:p>
          <a:p>
            <a:r>
              <a:rPr lang="en-US" b="1" dirty="0"/>
              <a:t>Example:</a:t>
            </a:r>
            <a:r>
              <a:rPr lang="en-US" dirty="0"/>
              <a:t> </a:t>
            </a:r>
          </a:p>
          <a:p>
            <a:pPr lvl="1"/>
            <a:r>
              <a:rPr lang="en-US" b="1" dirty="0"/>
              <a:t>m=10</a:t>
            </a:r>
            <a:r>
              <a:rPr lang="en-US" b="1" baseline="30000" dirty="0"/>
              <a:t>9</a:t>
            </a:r>
            <a:r>
              <a:rPr lang="en-US" dirty="0"/>
              <a:t> darts, </a:t>
            </a:r>
            <a:r>
              <a:rPr lang="en-US" b="1" dirty="0"/>
              <a:t>n=8∙10</a:t>
            </a:r>
            <a:r>
              <a:rPr lang="en-US" b="1" baseline="30000" dirty="0"/>
              <a:t>9</a:t>
            </a:r>
            <a:r>
              <a:rPr lang="en-US" dirty="0"/>
              <a:t> targets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Fraction of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1s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in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B = 1 – e</a:t>
            </a:r>
            <a:r>
              <a:rPr lang="en-US" b="1" baseline="30000" dirty="0">
                <a:ea typeface="ＭＳ Ｐゴシック" pitchFamily="34" charset="-128"/>
                <a:cs typeface="ＭＳ Ｐゴシック" pitchFamily="34" charset="-128"/>
              </a:rPr>
              <a:t>-1/8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 = 0.1175</a:t>
            </a: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Compare with our earlier estimate: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1/8 = 0.125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E6E4B-F4B5-2A3F-EAEE-C12E546D5C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49231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7ED2F-C7CF-DC82-E2E6-31100D81A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Bloom Filter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A8A47-3379-81AE-4D28-7F4DB474F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Consider: </a:t>
            </a:r>
            <a:r>
              <a:rPr lang="en-US" b="1" dirty="0"/>
              <a:t>|S| = </a:t>
            </a:r>
            <a:r>
              <a:rPr lang="en-US" b="1" i="1" dirty="0"/>
              <a:t>m</a:t>
            </a:r>
            <a:r>
              <a:rPr lang="en-US" b="1" dirty="0"/>
              <a:t>, |B| = </a:t>
            </a:r>
            <a:r>
              <a:rPr lang="en-US" b="1" i="1" dirty="0"/>
              <a:t>n</a:t>
            </a:r>
            <a:endParaRPr lang="en-US" sz="2800" b="1" i="1" dirty="0">
              <a:solidFill>
                <a:srgbClr val="008000"/>
              </a:solidFill>
            </a:endParaRPr>
          </a:p>
          <a:p>
            <a:r>
              <a:rPr lang="en-US" dirty="0">
                <a:solidFill>
                  <a:srgbClr val="7D0900"/>
                </a:solidFill>
              </a:rPr>
              <a:t>Idea: Use </a:t>
            </a:r>
            <a:r>
              <a:rPr lang="en-US" b="1" i="1" dirty="0">
                <a:solidFill>
                  <a:srgbClr val="7D0900"/>
                </a:solidFill>
              </a:rPr>
              <a:t>k</a:t>
            </a:r>
            <a:r>
              <a:rPr lang="en-US" dirty="0">
                <a:solidFill>
                  <a:srgbClr val="7D0900"/>
                </a:solidFill>
              </a:rPr>
              <a:t> independent hash functions </a:t>
            </a:r>
            <a:r>
              <a:rPr lang="en-US" b="1" i="1" dirty="0">
                <a:solidFill>
                  <a:srgbClr val="7D0900"/>
                </a:solidFill>
              </a:rPr>
              <a:t>h</a:t>
            </a:r>
            <a:r>
              <a:rPr lang="en-US" b="1" i="1" baseline="-25000" dirty="0">
                <a:solidFill>
                  <a:srgbClr val="7D0900"/>
                </a:solidFill>
              </a:rPr>
              <a:t>1 </a:t>
            </a:r>
            <a:r>
              <a:rPr lang="en-US" b="1" i="1" dirty="0">
                <a:solidFill>
                  <a:srgbClr val="7D0900"/>
                </a:solidFill>
              </a:rPr>
              <a:t>,…, </a:t>
            </a:r>
            <a:r>
              <a:rPr lang="en-US" b="1" i="1" dirty="0" err="1">
                <a:solidFill>
                  <a:srgbClr val="7D0900"/>
                </a:solidFill>
              </a:rPr>
              <a:t>h</a:t>
            </a:r>
            <a:r>
              <a:rPr lang="en-US" b="1" i="1" baseline="-25000" dirty="0" err="1">
                <a:solidFill>
                  <a:srgbClr val="7D0900"/>
                </a:solidFill>
              </a:rPr>
              <a:t>k</a:t>
            </a:r>
            <a:endParaRPr lang="en-US" b="1" i="1" baseline="-25000" dirty="0">
              <a:solidFill>
                <a:srgbClr val="7D0900"/>
              </a:solidFill>
            </a:endParaRPr>
          </a:p>
          <a:p>
            <a:r>
              <a:rPr lang="en-US" b="1" dirty="0">
                <a:solidFill>
                  <a:srgbClr val="7D0900"/>
                </a:solidFill>
              </a:rPr>
              <a:t>Initialization:</a:t>
            </a:r>
          </a:p>
          <a:p>
            <a:pPr lvl="1"/>
            <a:r>
              <a:rPr lang="en-US" dirty="0"/>
              <a:t>Set </a:t>
            </a:r>
            <a:r>
              <a:rPr lang="en-US" b="1" dirty="0"/>
              <a:t>B </a:t>
            </a:r>
            <a:r>
              <a:rPr lang="en-US" dirty="0"/>
              <a:t>to all </a:t>
            </a:r>
            <a:r>
              <a:rPr lang="en-US" b="1" dirty="0"/>
              <a:t>0s</a:t>
            </a:r>
          </a:p>
          <a:p>
            <a:pPr lvl="1"/>
            <a:r>
              <a:rPr lang="en-US" dirty="0"/>
              <a:t>Hash each element </a:t>
            </a:r>
            <a:r>
              <a:rPr lang="en-US" b="1" i="1" dirty="0"/>
              <a:t>s</a:t>
            </a:r>
            <a:r>
              <a:rPr lang="en-US" b="1" i="1" dirty="0">
                <a:sym typeface="Symbol"/>
              </a:rPr>
              <a:t> </a:t>
            </a:r>
            <a:r>
              <a:rPr lang="en-US" b="1" i="1" dirty="0"/>
              <a:t>S</a:t>
            </a:r>
            <a:r>
              <a:rPr lang="en-US" dirty="0"/>
              <a:t> using each hash function </a:t>
            </a:r>
            <a:r>
              <a:rPr lang="en-US" b="1" i="1" dirty="0"/>
              <a:t>h</a:t>
            </a:r>
            <a:r>
              <a:rPr lang="en-US" b="1" i="1" baseline="-25000" dirty="0"/>
              <a:t>i</a:t>
            </a:r>
            <a:r>
              <a:rPr lang="en-US" dirty="0"/>
              <a:t>, set </a:t>
            </a:r>
            <a:r>
              <a:rPr lang="en-US" b="1" dirty="0">
                <a:solidFill>
                  <a:srgbClr val="0070C0"/>
                </a:solidFill>
              </a:rPr>
              <a:t>B[</a:t>
            </a:r>
            <a:r>
              <a:rPr lang="en-US" b="1" i="1" dirty="0">
                <a:solidFill>
                  <a:srgbClr val="0070C0"/>
                </a:solidFill>
              </a:rPr>
              <a:t>h</a:t>
            </a:r>
            <a:r>
              <a:rPr lang="en-US" b="1" i="1" baseline="-25000" dirty="0">
                <a:solidFill>
                  <a:srgbClr val="0070C0"/>
                </a:solidFill>
              </a:rPr>
              <a:t>i</a:t>
            </a:r>
            <a:r>
              <a:rPr lang="en-US" b="1" i="1" dirty="0">
                <a:solidFill>
                  <a:srgbClr val="0070C0"/>
                </a:solidFill>
              </a:rPr>
              <a:t>(s)</a:t>
            </a:r>
            <a:r>
              <a:rPr lang="en-US" b="1" dirty="0">
                <a:solidFill>
                  <a:srgbClr val="0070C0"/>
                </a:solidFill>
              </a:rPr>
              <a:t>] = 1</a:t>
            </a:r>
            <a:r>
              <a:rPr lang="en-US" dirty="0"/>
              <a:t> (for each </a:t>
            </a:r>
            <a:r>
              <a:rPr lang="en-US" b="1" i="1" dirty="0" err="1"/>
              <a:t>i</a:t>
            </a:r>
            <a:r>
              <a:rPr lang="en-US" b="1" i="1" dirty="0"/>
              <a:t> = 1,.., k</a:t>
            </a:r>
            <a:r>
              <a:rPr lang="en-US" dirty="0"/>
              <a:t>)</a:t>
            </a:r>
          </a:p>
          <a:p>
            <a:r>
              <a:rPr lang="en-US" b="1" dirty="0">
                <a:solidFill>
                  <a:srgbClr val="7D0900"/>
                </a:solidFill>
              </a:rPr>
              <a:t>Runtime: </a:t>
            </a:r>
            <a:r>
              <a:rPr lang="en-US" sz="2400" b="0" dirty="0"/>
              <a:t>When a stream element with key </a:t>
            </a:r>
            <a:r>
              <a:rPr lang="en-US" sz="2400" b="0" i="1" dirty="0"/>
              <a:t>x</a:t>
            </a:r>
            <a:r>
              <a:rPr lang="en-US" sz="2400" b="0" dirty="0"/>
              <a:t> arrives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If </a:t>
            </a:r>
            <a:r>
              <a:rPr lang="en-US" b="1" dirty="0">
                <a:solidFill>
                  <a:srgbClr val="0070C0"/>
                </a:solidFill>
                <a:ea typeface="ＭＳ Ｐゴシック" pitchFamily="34" charset="-128"/>
                <a:cs typeface="ＭＳ Ｐゴシック" pitchFamily="34" charset="-128"/>
              </a:rPr>
              <a:t>B[</a:t>
            </a:r>
            <a:r>
              <a:rPr lang="en-US" b="1" i="1" dirty="0">
                <a:solidFill>
                  <a:srgbClr val="0070C0"/>
                </a:solidFill>
                <a:ea typeface="ＭＳ Ｐゴシック" pitchFamily="34" charset="-128"/>
                <a:cs typeface="ＭＳ Ｐゴシック" pitchFamily="34" charset="-128"/>
              </a:rPr>
              <a:t>h</a:t>
            </a:r>
            <a:r>
              <a:rPr lang="en-US" b="1" i="1" baseline="-25000" dirty="0">
                <a:solidFill>
                  <a:srgbClr val="0070C0"/>
                </a:solidFill>
                <a:ea typeface="ＭＳ Ｐゴシック" pitchFamily="34" charset="-128"/>
                <a:cs typeface="ＭＳ Ｐゴシック" pitchFamily="34" charset="-128"/>
              </a:rPr>
              <a:t>i</a:t>
            </a:r>
            <a:r>
              <a:rPr lang="en-US" b="1" i="1" dirty="0">
                <a:solidFill>
                  <a:srgbClr val="0070C0"/>
                </a:solidFill>
                <a:ea typeface="ＭＳ Ｐゴシック" pitchFamily="34" charset="-128"/>
                <a:cs typeface="ＭＳ Ｐゴシック" pitchFamily="34" charset="-128"/>
              </a:rPr>
              <a:t>(x)</a:t>
            </a:r>
            <a:r>
              <a:rPr lang="en-US" b="1" dirty="0">
                <a:solidFill>
                  <a:srgbClr val="0070C0"/>
                </a:solidFill>
                <a:ea typeface="ＭＳ Ｐゴシック" pitchFamily="34" charset="-128"/>
                <a:cs typeface="ＭＳ Ｐゴシック" pitchFamily="34" charset="-128"/>
              </a:rPr>
              <a:t>] = 1</a:t>
            </a:r>
            <a:r>
              <a:rPr lang="en-US" dirty="0">
                <a:solidFill>
                  <a:srgbClr val="0070C0"/>
                </a:solidFill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u="sng" dirty="0">
                <a:solidFill>
                  <a:srgbClr val="7D0900"/>
                </a:solidFill>
                <a:ea typeface="ＭＳ Ｐゴシック" pitchFamily="34" charset="-128"/>
                <a:cs typeface="ＭＳ Ｐゴシック" pitchFamily="34" charset="-128"/>
              </a:rPr>
              <a:t>for all</a:t>
            </a:r>
            <a:r>
              <a:rPr lang="en-US" b="1" dirty="0">
                <a:solidFill>
                  <a:srgbClr val="7D0900"/>
                </a:solidFill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ea typeface="ＭＳ Ｐゴシック" pitchFamily="34" charset="-128"/>
                <a:cs typeface="ＭＳ Ｐゴシック" pitchFamily="34" charset="-128"/>
              </a:rPr>
              <a:t>i</a:t>
            </a:r>
            <a:r>
              <a:rPr lang="en-US" b="1" i="1" dirty="0">
                <a:solidFill>
                  <a:srgbClr val="0070C0"/>
                </a:solidFill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dirty="0">
                <a:solidFill>
                  <a:srgbClr val="0070C0"/>
                </a:solidFill>
                <a:ea typeface="ＭＳ Ｐゴシック" pitchFamily="34" charset="-128"/>
                <a:cs typeface="ＭＳ Ｐゴシック" pitchFamily="34" charset="-128"/>
              </a:rPr>
              <a:t>= 1,..., </a:t>
            </a:r>
            <a:r>
              <a:rPr lang="en-US" b="1" i="1" dirty="0">
                <a:solidFill>
                  <a:srgbClr val="0070C0"/>
                </a:solidFill>
                <a:ea typeface="ＭＳ Ｐゴシック" pitchFamily="34" charset="-128"/>
                <a:cs typeface="ＭＳ Ｐゴシック" pitchFamily="34" charset="-128"/>
              </a:rPr>
              <a:t>k</a:t>
            </a:r>
            <a:r>
              <a:rPr lang="en-US" dirty="0">
                <a:solidFill>
                  <a:srgbClr val="0070C0"/>
                </a:solidFill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then declare that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x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is in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S</a:t>
            </a: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That is,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x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hashes to a bucket set to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1 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for </a:t>
            </a:r>
            <a:r>
              <a:rPr lang="en-US" b="1" dirty="0">
                <a:solidFill>
                  <a:srgbClr val="7D0900"/>
                </a:solidFill>
                <a:ea typeface="ＭＳ Ｐゴシック" pitchFamily="34" charset="-128"/>
                <a:cs typeface="ＭＳ Ｐゴシック" pitchFamily="34" charset="-128"/>
              </a:rPr>
              <a:t>EVERY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hash function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h</a:t>
            </a:r>
            <a:r>
              <a:rPr lang="en-US" b="1" i="1" baseline="-25000" dirty="0">
                <a:ea typeface="ＭＳ Ｐゴシック" pitchFamily="34" charset="-128"/>
                <a:cs typeface="ＭＳ Ｐゴシック" pitchFamily="34" charset="-128"/>
              </a:rPr>
              <a:t>i</a:t>
            </a:r>
            <a:r>
              <a:rPr lang="en-US" b="1" i="1" dirty="0"/>
              <a:t>(x)</a:t>
            </a:r>
            <a:endParaRPr lang="en-US" b="1" i="1" baseline="-25000" dirty="0">
              <a:ea typeface="ＭＳ Ｐゴシック" pitchFamily="34" charset="-128"/>
              <a:cs typeface="ＭＳ Ｐゴシック" pitchFamily="34" charset="-128"/>
            </a:endParaRP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Otherwise discard the element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x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E6E4B-F4B5-2A3F-EAEE-C12E546D5C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6942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7ED2F-C7CF-DC82-E2E6-31100D81A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Bloom Filter -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A8A47-3379-81AE-4D28-7F4DB474F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dirty="0"/>
              <a:t>What fraction of the bit vector B are 1s?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Throwing </a:t>
            </a:r>
            <a:r>
              <a:rPr lang="en-US" b="1" i="1" dirty="0" err="1">
                <a:ea typeface="ＭＳ Ｐゴシック" pitchFamily="34" charset="-128"/>
                <a:cs typeface="ＭＳ Ｐゴシック" pitchFamily="34" charset="-128"/>
              </a:rPr>
              <a:t>k∙m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darts at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n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targets, so fraction of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1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s is </a:t>
            </a:r>
            <a:r>
              <a:rPr lang="en-US" b="1" dirty="0">
                <a:solidFill>
                  <a:srgbClr val="0070C0"/>
                </a:solidFill>
                <a:ea typeface="ＭＳ Ｐゴシック" pitchFamily="34" charset="-128"/>
                <a:cs typeface="ＭＳ Ｐゴシック" pitchFamily="34" charset="-128"/>
              </a:rPr>
              <a:t>(1 – e</a:t>
            </a:r>
            <a:r>
              <a:rPr lang="en-US" b="1" baseline="30000" dirty="0">
                <a:solidFill>
                  <a:srgbClr val="0070C0"/>
                </a:solidFill>
                <a:ea typeface="ＭＳ Ｐゴシック" pitchFamily="34" charset="-128"/>
                <a:cs typeface="ＭＳ Ｐゴシック" pitchFamily="34" charset="-128"/>
              </a:rPr>
              <a:t>-km/n</a:t>
            </a:r>
            <a:r>
              <a:rPr lang="en-US" b="1" dirty="0">
                <a:solidFill>
                  <a:srgbClr val="0070C0"/>
                </a:solidFill>
                <a:ea typeface="ＭＳ Ｐゴシック" pitchFamily="34" charset="-128"/>
                <a:cs typeface="ＭＳ Ｐゴシック" pitchFamily="34" charset="-128"/>
              </a:rPr>
              <a:t>)</a:t>
            </a:r>
          </a:p>
          <a:p>
            <a:r>
              <a:rPr lang="en-US" sz="2400" b="0" dirty="0"/>
              <a:t>Note we have </a:t>
            </a:r>
            <a:r>
              <a:rPr lang="en-US" sz="2400" i="1" dirty="0">
                <a:solidFill>
                  <a:srgbClr val="7D0900"/>
                </a:solidFill>
              </a:rPr>
              <a:t>k</a:t>
            </a:r>
            <a:r>
              <a:rPr lang="en-US" sz="2400" dirty="0">
                <a:solidFill>
                  <a:srgbClr val="7D0900"/>
                </a:solidFill>
              </a:rPr>
              <a:t> independent hash functions </a:t>
            </a:r>
            <a:r>
              <a:rPr lang="en-US" sz="2400" b="0" dirty="0"/>
              <a:t>and we only let the element </a:t>
            </a:r>
            <a:r>
              <a:rPr lang="en-US" sz="2400" b="0" i="1" dirty="0"/>
              <a:t>x</a:t>
            </a:r>
            <a:r>
              <a:rPr lang="en-US" sz="2400" b="0" dirty="0"/>
              <a:t> through if ALL </a:t>
            </a:r>
            <a:r>
              <a:rPr lang="en-US" sz="2400" b="0" i="1" dirty="0"/>
              <a:t>k</a:t>
            </a:r>
            <a:r>
              <a:rPr lang="en-US" sz="2400" b="0" dirty="0"/>
              <a:t> hash element </a:t>
            </a:r>
            <a:r>
              <a:rPr lang="en-US" sz="2400" b="0" i="1" dirty="0"/>
              <a:t>x</a:t>
            </a:r>
            <a:r>
              <a:rPr lang="en-US" sz="2400" b="0" dirty="0"/>
              <a:t> to a bucket of value 1</a:t>
            </a:r>
          </a:p>
          <a:p>
            <a:pPr lvl="1"/>
            <a:r>
              <a:rPr lang="en-US" sz="2200" dirty="0"/>
              <a:t>So, the </a:t>
            </a:r>
            <a:r>
              <a:rPr lang="en-US" sz="2200" b="1" dirty="0">
                <a:solidFill>
                  <a:srgbClr val="7D0900"/>
                </a:solidFill>
              </a:rPr>
              <a:t>false positive probability</a:t>
            </a:r>
            <a:r>
              <a:rPr lang="en-US" sz="2200" dirty="0"/>
              <a:t> </a:t>
            </a:r>
            <a:r>
              <a:rPr lang="en-US" sz="2200" b="1" dirty="0">
                <a:solidFill>
                  <a:srgbClr val="0070C0"/>
                </a:solidFill>
              </a:rPr>
              <a:t>= (1 – e</a:t>
            </a:r>
            <a:r>
              <a:rPr lang="en-US" sz="2200" b="1" baseline="30000" dirty="0">
                <a:solidFill>
                  <a:srgbClr val="0070C0"/>
                </a:solidFill>
              </a:rPr>
              <a:t>-km/n</a:t>
            </a:r>
            <a:r>
              <a:rPr lang="en-US" sz="2200" b="1" dirty="0">
                <a:solidFill>
                  <a:srgbClr val="0070C0"/>
                </a:solidFill>
              </a:rPr>
              <a:t>)</a:t>
            </a:r>
            <a:r>
              <a:rPr lang="en-US" sz="2200" b="1" baseline="30000" dirty="0">
                <a:solidFill>
                  <a:srgbClr val="0070C0"/>
                </a:solidFill>
              </a:rPr>
              <a:t>k</a:t>
            </a:r>
          </a:p>
          <a:p>
            <a:r>
              <a:rPr lang="en-US" sz="2400" b="0" dirty="0"/>
              <a:t>When </a:t>
            </a:r>
            <a:r>
              <a:rPr lang="en-US" sz="2400" b="0" i="1" dirty="0"/>
              <a:t>m</a:t>
            </a:r>
            <a:r>
              <a:rPr lang="en-US" sz="2400" b="0" dirty="0"/>
              <a:t> = 1 billion, </a:t>
            </a:r>
            <a:r>
              <a:rPr lang="en-US" sz="2400" b="0" i="1" dirty="0"/>
              <a:t>n</a:t>
            </a:r>
            <a:r>
              <a:rPr lang="en-US" sz="2400" b="0" dirty="0"/>
              <a:t> = 8 billion</a:t>
            </a:r>
          </a:p>
          <a:p>
            <a:pPr lvl="1"/>
            <a:r>
              <a:rPr lang="en-US" sz="2200" dirty="0">
                <a:ea typeface="ＭＳ Ｐゴシック" pitchFamily="34" charset="-128"/>
                <a:cs typeface="ＭＳ Ｐゴシック" pitchFamily="34" charset="-128"/>
              </a:rPr>
              <a:t>k = 1: (1 – e</a:t>
            </a:r>
            <a:r>
              <a:rPr lang="en-US" sz="2200" baseline="30000" dirty="0">
                <a:ea typeface="ＭＳ Ｐゴシック" pitchFamily="34" charset="-128"/>
                <a:cs typeface="ＭＳ Ｐゴシック" pitchFamily="34" charset="-128"/>
              </a:rPr>
              <a:t>-1/8</a:t>
            </a:r>
            <a:r>
              <a:rPr lang="en-US" sz="2200" dirty="0">
                <a:ea typeface="ＭＳ Ｐゴシック" pitchFamily="34" charset="-128"/>
                <a:cs typeface="ＭＳ Ｐゴシック" pitchFamily="34" charset="-128"/>
              </a:rPr>
              <a:t>) = 0.1175</a:t>
            </a:r>
          </a:p>
          <a:p>
            <a:pPr lvl="1"/>
            <a:r>
              <a:rPr lang="en-US" sz="2200" dirty="0">
                <a:ea typeface="ＭＳ Ｐゴシック" pitchFamily="34" charset="-128"/>
                <a:cs typeface="ＭＳ Ｐゴシック" pitchFamily="34" charset="-128"/>
              </a:rPr>
              <a:t>k = 2: (1 – e</a:t>
            </a:r>
            <a:r>
              <a:rPr lang="en-US" sz="2200" baseline="30000" dirty="0">
                <a:ea typeface="ＭＳ Ｐゴシック" pitchFamily="34" charset="-128"/>
                <a:cs typeface="ＭＳ Ｐゴシック" pitchFamily="34" charset="-128"/>
              </a:rPr>
              <a:t>-1/4</a:t>
            </a:r>
            <a:r>
              <a:rPr lang="en-US" sz="2200" dirty="0">
                <a:ea typeface="ＭＳ Ｐゴシック" pitchFamily="34" charset="-128"/>
                <a:cs typeface="ＭＳ Ｐゴシック" pitchFamily="34" charset="-128"/>
              </a:rPr>
              <a:t>)</a:t>
            </a:r>
            <a:r>
              <a:rPr lang="en-US" sz="2200" baseline="30000" dirty="0">
                <a:ea typeface="ＭＳ Ｐゴシック" pitchFamily="34" charset="-128"/>
                <a:cs typeface="ＭＳ Ｐゴシック" pitchFamily="34" charset="-128"/>
              </a:rPr>
              <a:t>2</a:t>
            </a:r>
            <a:r>
              <a:rPr lang="en-US" sz="2200" dirty="0">
                <a:ea typeface="ＭＳ Ｐゴシック" pitchFamily="34" charset="-128"/>
                <a:cs typeface="ＭＳ Ｐゴシック" pitchFamily="34" charset="-128"/>
              </a:rPr>
              <a:t> = 0.0493</a:t>
            </a:r>
          </a:p>
          <a:p>
            <a:pPr lvl="1"/>
            <a:r>
              <a:rPr lang="en-US" dirty="0"/>
              <a:t>“Optimal” value of </a:t>
            </a:r>
            <a:r>
              <a:rPr lang="en-US" b="1" i="1" dirty="0"/>
              <a:t>k =</a:t>
            </a:r>
            <a:r>
              <a:rPr lang="en-US" b="1" dirty="0"/>
              <a:t> </a:t>
            </a:r>
            <a:r>
              <a:rPr lang="en-US" b="1" i="1" dirty="0"/>
              <a:t>n/m </a:t>
            </a:r>
            <a:r>
              <a:rPr lang="en-US" b="1" dirty="0"/>
              <a:t>ln(2)</a:t>
            </a:r>
          </a:p>
          <a:p>
            <a:pPr lvl="2"/>
            <a:r>
              <a:rPr lang="en-US" b="1" dirty="0"/>
              <a:t>k =</a:t>
            </a:r>
            <a:r>
              <a:rPr lang="en-US" dirty="0"/>
              <a:t> </a:t>
            </a:r>
            <a:r>
              <a:rPr lang="en-US" b="1" dirty="0"/>
              <a:t>8 ln(2) = 5.54 ≈ 6</a:t>
            </a:r>
          </a:p>
          <a:p>
            <a:pPr lvl="2"/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Error at k = 6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: (1 – e</a:t>
            </a:r>
            <a:r>
              <a:rPr lang="en-US" baseline="30000" dirty="0">
                <a:ea typeface="ＭＳ Ｐゴシック" pitchFamily="34" charset="-128"/>
                <a:cs typeface="ＭＳ Ｐゴシック" pitchFamily="34" charset="-128"/>
              </a:rPr>
              <a:t>-1/6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)</a:t>
            </a:r>
            <a:r>
              <a:rPr lang="en-US" baseline="30000" dirty="0">
                <a:ea typeface="ＭＳ Ｐゴシック" pitchFamily="34" charset="-128"/>
                <a:cs typeface="ＭＳ Ｐゴシック" pitchFamily="34" charset="-128"/>
              </a:rPr>
              <a:t>2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=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0.0235</a:t>
            </a:r>
          </a:p>
          <a:p>
            <a:pPr lvl="1"/>
            <a:endParaRPr lang="en-US" sz="2200" dirty="0">
              <a:ea typeface="ＭＳ Ｐゴシック" pitchFamily="34" charset="-128"/>
              <a:cs typeface="ＭＳ Ｐゴシック" pitchFamily="34" charset="-128"/>
            </a:endParaRPr>
          </a:p>
          <a:p>
            <a:endParaRPr lang="en-US" sz="26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E6E4B-F4B5-2A3F-EAEE-C12E546D5C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16</a:t>
            </a:fld>
            <a:r>
              <a:rPr lang="zh-CN" altLang="en-US"/>
              <a:t> </a:t>
            </a:r>
            <a:endParaRPr lang="zh-CN" alt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817AD47-2A4F-30D4-B881-C063D4194BD6}"/>
              </a:ext>
            </a:extLst>
          </p:cNvPr>
          <p:cNvGrpSpPr/>
          <p:nvPr/>
        </p:nvGrpSpPr>
        <p:grpSpPr>
          <a:xfrm>
            <a:off x="5220072" y="3501008"/>
            <a:ext cx="3739879" cy="2916310"/>
            <a:chOff x="5147882" y="1219200"/>
            <a:chExt cx="3996118" cy="3624758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826260DC-F60A-25FA-443B-8689505250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81600" y="1219200"/>
              <a:ext cx="3962400" cy="3566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BF41B8F-0482-1018-9953-670827334D11}"/>
                </a:ext>
              </a:extLst>
            </p:cNvPr>
            <p:cNvSpPr txBox="1"/>
            <p:nvPr/>
          </p:nvSpPr>
          <p:spPr>
            <a:xfrm>
              <a:off x="5980954" y="4495800"/>
              <a:ext cx="2412254" cy="3481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Arial" pitchFamily="34" charset="0"/>
                  <a:cs typeface="Arial" pitchFamily="34" charset="0"/>
                </a:rPr>
                <a:t>Number of hash functions, </a:t>
              </a:r>
              <a:r>
                <a:rPr lang="en-US" sz="1400" i="1" dirty="0">
                  <a:latin typeface="Arial" pitchFamily="34" charset="0"/>
                  <a:cs typeface="Arial" pitchFamily="34" charset="0"/>
                </a:rPr>
                <a:t>k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AA75BFA-7B14-F6EF-0961-05D5B29D173A}"/>
                </a:ext>
              </a:extLst>
            </p:cNvPr>
            <p:cNvSpPr txBox="1"/>
            <p:nvPr/>
          </p:nvSpPr>
          <p:spPr>
            <a:xfrm rot="16200000">
              <a:off x="4319639" y="2780545"/>
              <a:ext cx="1964188" cy="3077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Arial" pitchFamily="34" charset="0"/>
                  <a:cs typeface="Arial" pitchFamily="34" charset="0"/>
                </a:rPr>
                <a:t>False positive prob.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8759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A8ED6-44F0-CBAE-638D-193D3EBD7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Bloom Filter: 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50E1A-9E48-23C5-91D3-F9BD42B3D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Bloom filters guarantee </a:t>
            </a:r>
            <a:r>
              <a:rPr lang="en-US" b="1" dirty="0">
                <a:solidFill>
                  <a:srgbClr val="7D0900"/>
                </a:solidFill>
              </a:rPr>
              <a:t>no false negatives</a:t>
            </a:r>
            <a:r>
              <a:rPr lang="en-US" b="1" dirty="0"/>
              <a:t>, and use </a:t>
            </a:r>
            <a:r>
              <a:rPr lang="en-US" b="1" dirty="0">
                <a:solidFill>
                  <a:srgbClr val="7D0900"/>
                </a:solidFill>
              </a:rPr>
              <a:t>limited memory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Great for pre-processing before more expensive checks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Candidate generation and (</a:t>
            </a:r>
            <a:r>
              <a:rPr lang="en-US">
                <a:ea typeface="ＭＳ Ｐゴシック" pitchFamily="34" charset="-128"/>
                <a:cs typeface="ＭＳ Ｐゴシック" pitchFamily="34" charset="-128"/>
              </a:rPr>
              <a:t>potentially costly) exact 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verification</a:t>
            </a:r>
          </a:p>
          <a:p>
            <a:r>
              <a:rPr lang="en-US" b="1" dirty="0"/>
              <a:t>Suitable for hardware implementation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Hash function computations can be parallelized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ED3BB6-0449-5570-D96E-CE920BEE8D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2915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52B20-9FB5-17ED-2E73-9D286854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Distinct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36B12-8408-5990-A3D6-409CFFFC1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7D0900"/>
                </a:solidFill>
              </a:rPr>
              <a:t>Problem:</a:t>
            </a:r>
          </a:p>
          <a:p>
            <a:pPr lvl="1"/>
            <a:r>
              <a:rPr lang="en-US" sz="2200" dirty="0"/>
              <a:t>Data stream consists of a collection of elements chosen from a universal set </a:t>
            </a:r>
            <a:r>
              <a:rPr lang="en-US" sz="2200" b="1" i="1" dirty="0"/>
              <a:t>U</a:t>
            </a:r>
            <a:r>
              <a:rPr lang="en-US" sz="2200" dirty="0"/>
              <a:t> of size </a:t>
            </a:r>
            <a:r>
              <a:rPr lang="en-US" sz="2200" b="1" i="1" dirty="0"/>
              <a:t>|U|=N</a:t>
            </a:r>
          </a:p>
          <a:p>
            <a:pPr lvl="1"/>
            <a:r>
              <a:rPr lang="en-US" sz="2200" dirty="0"/>
              <a:t>Maintain a </a:t>
            </a:r>
            <a:r>
              <a:rPr lang="en-US" sz="2200" dirty="0">
                <a:solidFill>
                  <a:srgbClr val="0070C0"/>
                </a:solidFill>
              </a:rPr>
              <a:t>count</a:t>
            </a:r>
            <a:r>
              <a:rPr lang="en-US" sz="2200" dirty="0"/>
              <a:t> of the number of </a:t>
            </a:r>
            <a:r>
              <a:rPr lang="en-US" sz="2200" dirty="0">
                <a:solidFill>
                  <a:srgbClr val="0070C0"/>
                </a:solidFill>
              </a:rPr>
              <a:t>distinct elements </a:t>
            </a:r>
            <a:r>
              <a:rPr lang="en-US" sz="2200" dirty="0"/>
              <a:t>seen so far</a:t>
            </a:r>
          </a:p>
          <a:p>
            <a:pPr lvl="2"/>
            <a:r>
              <a:rPr lang="en-US" dirty="0"/>
              <a:t>SELECT COUNT(DISTINCT(*)) FROM Data Stream;</a:t>
            </a:r>
          </a:p>
          <a:p>
            <a:r>
              <a:rPr lang="en-US" sz="2400" b="1" dirty="0"/>
              <a:t>Straightforward approach:</a:t>
            </a:r>
            <a:r>
              <a:rPr lang="en-US" sz="2400" dirty="0"/>
              <a:t>  Maintain the set of elements seen so far</a:t>
            </a:r>
          </a:p>
          <a:p>
            <a:pPr lvl="1"/>
            <a:r>
              <a:rPr lang="en-US" sz="2200" dirty="0"/>
              <a:t>Keep a </a:t>
            </a:r>
            <a:r>
              <a:rPr lang="en-US" sz="2200" dirty="0">
                <a:solidFill>
                  <a:srgbClr val="0070C0"/>
                </a:solidFill>
              </a:rPr>
              <a:t>hash table </a:t>
            </a:r>
            <a:r>
              <a:rPr lang="en-US" sz="2200" dirty="0"/>
              <a:t>of all the distinct elements seen so far</a:t>
            </a:r>
          </a:p>
          <a:p>
            <a:r>
              <a:rPr lang="en-US" sz="2400" dirty="0">
                <a:solidFill>
                  <a:srgbClr val="7D0900"/>
                </a:solidFill>
              </a:rPr>
              <a:t>What if the hash table is larger than the main memory size?</a:t>
            </a:r>
          </a:p>
          <a:p>
            <a:pPr lvl="1"/>
            <a:r>
              <a:rPr lang="en-US" sz="2200" dirty="0">
                <a:solidFill>
                  <a:srgbClr val="7D0900"/>
                </a:solidFill>
              </a:rPr>
              <a:t>Estimate</a:t>
            </a:r>
            <a:r>
              <a:rPr lang="en-US" sz="2200" dirty="0"/>
              <a:t> #distinct elements in an unbiased way by limiting the prob. of estimation errors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9FE467-23C0-26BB-1EC3-D5CCA30958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2301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E3387-6CD6-0D5E-6402-54B036D4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Infinite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32113-BA1B-0B29-1B4B-E8A13EB126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9921DC89-FFF4-F44E-47C8-E9DF438F85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9387793"/>
              </p:ext>
            </p:extLst>
          </p:nvPr>
        </p:nvGraphicFramePr>
        <p:xfrm>
          <a:off x="228600" y="1295400"/>
          <a:ext cx="86868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ounded Rectangle 1">
            <a:extLst>
              <a:ext uri="{FF2B5EF4-FFF2-40B4-BE49-F238E27FC236}">
                <a16:creationId xmlns:a16="http://schemas.microsoft.com/office/drawing/2014/main" id="{90F78B62-DF59-7E0C-9F86-D0A1BBB14BBF}"/>
              </a:ext>
            </a:extLst>
          </p:cNvPr>
          <p:cNvSpPr/>
          <p:nvPr/>
        </p:nvSpPr>
        <p:spPr>
          <a:xfrm>
            <a:off x="3707904" y="1295400"/>
            <a:ext cx="1676400" cy="5257800"/>
          </a:xfrm>
          <a:prstGeom prst="roundRect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663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BABF0E-165B-CA96-6886-99187AE44A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050D7-353C-7E61-8B7E-B699C7CC7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F7AEE-F589-BB9A-EFD5-63A242DBB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How many </a:t>
            </a:r>
            <a:r>
              <a:rPr lang="en-US" sz="2400" b="1" dirty="0">
                <a:solidFill>
                  <a:srgbClr val="7D0900"/>
                </a:solidFill>
              </a:rPr>
              <a:t>different words </a:t>
            </a:r>
            <a:r>
              <a:rPr lang="en-US" sz="2400" b="1" dirty="0"/>
              <a:t>are found among the webpages being crawled at a website?</a:t>
            </a:r>
          </a:p>
          <a:p>
            <a:pPr lvl="1"/>
            <a:r>
              <a:rPr lang="en-US" sz="2200" dirty="0"/>
              <a:t>Usually low or high numbers could indicate artificial pages (spam?)</a:t>
            </a:r>
            <a:endParaRPr lang="en-US" sz="2200" b="1" dirty="0"/>
          </a:p>
          <a:p>
            <a:r>
              <a:rPr lang="en-US" sz="2400" b="1" dirty="0"/>
              <a:t>How many </a:t>
            </a:r>
            <a:r>
              <a:rPr lang="en-US" sz="2400" b="1" dirty="0">
                <a:solidFill>
                  <a:srgbClr val="7D0900"/>
                </a:solidFill>
              </a:rPr>
              <a:t>different webpages </a:t>
            </a:r>
            <a:r>
              <a:rPr lang="en-US" sz="2400" b="1" dirty="0"/>
              <a:t>does each customer request in a week?</a:t>
            </a:r>
          </a:p>
          <a:p>
            <a:r>
              <a:rPr lang="en-US" sz="2400" dirty="0"/>
              <a:t>How many </a:t>
            </a:r>
            <a:r>
              <a:rPr lang="en-US" sz="2400" dirty="0">
                <a:solidFill>
                  <a:srgbClr val="7D0900"/>
                </a:solidFill>
              </a:rPr>
              <a:t>distinct products </a:t>
            </a:r>
            <a:r>
              <a:rPr lang="en-US" sz="2400" dirty="0"/>
              <a:t>have we sold in the last week?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052FAC-8BF0-50FA-C166-DF33F2D44D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9188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A8D37-20CB-30B7-29AA-C29FA016D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Flajolet</a:t>
            </a:r>
            <a:r>
              <a:rPr lang="en-US" dirty="0"/>
              <a:t>-Martin (FM)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6AEB7-C808-12B1-5A3E-974619955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dirty="0"/>
              <a:t>Pick </a:t>
            </a:r>
            <a:r>
              <a:rPr lang="en-US" sz="2400" b="0" dirty="0">
                <a:solidFill>
                  <a:srgbClr val="7D0900"/>
                </a:solidFill>
              </a:rPr>
              <a:t>a hash function </a:t>
            </a:r>
            <a:r>
              <a:rPr lang="en-US" sz="2400" b="0" i="1" dirty="0">
                <a:solidFill>
                  <a:srgbClr val="7D0900"/>
                </a:solidFill>
              </a:rPr>
              <a:t>h</a:t>
            </a:r>
            <a:r>
              <a:rPr lang="en-US" sz="2400" b="0" dirty="0">
                <a:solidFill>
                  <a:srgbClr val="7D0900"/>
                </a:solidFill>
              </a:rPr>
              <a:t> </a:t>
            </a:r>
            <a:r>
              <a:rPr lang="en-US" sz="2400" b="0" dirty="0"/>
              <a:t>that can map </a:t>
            </a:r>
            <a:r>
              <a:rPr lang="en-US" sz="2400" dirty="0"/>
              <a:t>each of the </a:t>
            </a:r>
            <a:r>
              <a:rPr lang="en-US" sz="2400" i="1" dirty="0"/>
              <a:t>N</a:t>
            </a:r>
            <a:r>
              <a:rPr lang="en-US" sz="2400" dirty="0"/>
              <a:t> elements </a:t>
            </a:r>
            <a:r>
              <a:rPr lang="en-US" sz="2400" b="0" dirty="0"/>
              <a:t>to a sufficiently long bitstring (at least  </a:t>
            </a:r>
            <a:r>
              <a:rPr lang="en-US" sz="2400" dirty="0">
                <a:solidFill>
                  <a:srgbClr val="7D0900"/>
                </a:solidFill>
              </a:rPr>
              <a:t>log</a:t>
            </a:r>
            <a:r>
              <a:rPr lang="en-US" sz="2400" baseline="-25000" dirty="0">
                <a:solidFill>
                  <a:srgbClr val="7D0900"/>
                </a:solidFill>
              </a:rPr>
              <a:t>2 </a:t>
            </a:r>
            <a:r>
              <a:rPr lang="en-US" sz="2400" i="1" dirty="0">
                <a:solidFill>
                  <a:srgbClr val="7D0900"/>
                </a:solidFill>
              </a:rPr>
              <a:t>N</a:t>
            </a:r>
            <a:r>
              <a:rPr lang="en-US" sz="2400" b="0" i="1" dirty="0"/>
              <a:t>  </a:t>
            </a:r>
            <a:r>
              <a:rPr lang="en-US" sz="2400" b="0" dirty="0"/>
              <a:t>bits)</a:t>
            </a:r>
          </a:p>
          <a:p>
            <a:r>
              <a:rPr lang="en-US" sz="2400" b="0" dirty="0"/>
              <a:t>For </a:t>
            </a:r>
            <a:r>
              <a:rPr lang="en-US" sz="2400" b="0" dirty="0">
                <a:solidFill>
                  <a:srgbClr val="0070C0"/>
                </a:solidFill>
              </a:rPr>
              <a:t>each stream element </a:t>
            </a:r>
            <a:r>
              <a:rPr lang="en-US" sz="2400" b="0" i="1" dirty="0">
                <a:solidFill>
                  <a:srgbClr val="0070C0"/>
                </a:solidFill>
              </a:rPr>
              <a:t>a</a:t>
            </a:r>
            <a:r>
              <a:rPr lang="en-US" sz="2400" b="0" dirty="0"/>
              <a:t>, let </a:t>
            </a:r>
            <a:r>
              <a:rPr lang="en-US" sz="2400" i="1" dirty="0">
                <a:solidFill>
                  <a:srgbClr val="7D0900"/>
                </a:solidFill>
              </a:rPr>
              <a:t>r</a:t>
            </a:r>
            <a:r>
              <a:rPr lang="en-US" sz="2400" dirty="0">
                <a:solidFill>
                  <a:srgbClr val="7D0900"/>
                </a:solidFill>
              </a:rPr>
              <a:t>(</a:t>
            </a:r>
            <a:r>
              <a:rPr lang="en-US" sz="2400" i="1" dirty="0">
                <a:solidFill>
                  <a:srgbClr val="7D0900"/>
                </a:solidFill>
              </a:rPr>
              <a:t>a</a:t>
            </a:r>
            <a:r>
              <a:rPr lang="en-US" sz="2400" dirty="0">
                <a:solidFill>
                  <a:srgbClr val="7D0900"/>
                </a:solidFill>
              </a:rPr>
              <a:t>)</a:t>
            </a:r>
            <a:r>
              <a:rPr lang="en-US" sz="2400" b="0" dirty="0"/>
              <a:t> be </a:t>
            </a:r>
            <a:r>
              <a:rPr lang="en-US" sz="2400" b="0" dirty="0">
                <a:solidFill>
                  <a:srgbClr val="0070C0"/>
                </a:solidFill>
              </a:rPr>
              <a:t>the number of trailing 0s </a:t>
            </a:r>
            <a:r>
              <a:rPr lang="en-US" sz="2400" b="0" dirty="0"/>
              <a:t>in</a:t>
            </a:r>
            <a:r>
              <a:rPr lang="en-US" sz="2400" b="0" dirty="0">
                <a:solidFill>
                  <a:srgbClr val="7D0900"/>
                </a:solidFill>
              </a:rPr>
              <a:t> </a:t>
            </a:r>
            <a:r>
              <a:rPr lang="en-US" sz="2400" b="0" i="1" dirty="0">
                <a:solidFill>
                  <a:srgbClr val="7D0900"/>
                </a:solidFill>
              </a:rPr>
              <a:t>h</a:t>
            </a:r>
            <a:r>
              <a:rPr lang="en-US" sz="2400" b="0" dirty="0">
                <a:solidFill>
                  <a:srgbClr val="7D0900"/>
                </a:solidFill>
              </a:rPr>
              <a:t>(</a:t>
            </a:r>
            <a:r>
              <a:rPr lang="en-US" sz="2400" b="0" i="1" dirty="0">
                <a:solidFill>
                  <a:srgbClr val="7D0900"/>
                </a:solidFill>
              </a:rPr>
              <a:t>a</a:t>
            </a:r>
            <a:r>
              <a:rPr lang="en-US" sz="2400" b="0" dirty="0">
                <a:solidFill>
                  <a:srgbClr val="7D0900"/>
                </a:solidFill>
              </a:rPr>
              <a:t>)</a:t>
            </a:r>
          </a:p>
          <a:p>
            <a:pPr lvl="1"/>
            <a:r>
              <a:rPr lang="en-US" sz="2200" b="1" dirty="0">
                <a:solidFill>
                  <a:srgbClr val="7D0900"/>
                </a:solidFill>
              </a:rPr>
              <a:t>r(a)</a:t>
            </a:r>
            <a:r>
              <a:rPr lang="en-US" sz="2200" dirty="0">
                <a:solidFill>
                  <a:srgbClr val="7D0900"/>
                </a:solidFill>
              </a:rPr>
              <a:t> = position of first 1 counting from the right</a:t>
            </a:r>
          </a:p>
          <a:p>
            <a:pPr lvl="2"/>
            <a:r>
              <a:rPr lang="en-US" b="1" i="1" dirty="0"/>
              <a:t>h(a) = 12</a:t>
            </a:r>
            <a:r>
              <a:rPr lang="en-US" dirty="0"/>
              <a:t>, then </a:t>
            </a:r>
            <a:r>
              <a:rPr lang="en-US" b="1" i="1" dirty="0"/>
              <a:t>12</a:t>
            </a:r>
            <a:r>
              <a:rPr lang="en-US" dirty="0"/>
              <a:t> is </a:t>
            </a:r>
            <a:r>
              <a:rPr lang="en-US" b="1" i="1" dirty="0"/>
              <a:t>1100</a:t>
            </a:r>
            <a:r>
              <a:rPr lang="en-US" dirty="0"/>
              <a:t> in binary, so</a:t>
            </a:r>
            <a:r>
              <a:rPr lang="en-US" i="1" dirty="0"/>
              <a:t> </a:t>
            </a:r>
            <a:r>
              <a:rPr lang="en-US" b="1" i="1" dirty="0"/>
              <a:t>r(a) = 2</a:t>
            </a:r>
          </a:p>
          <a:p>
            <a:pPr lvl="2"/>
            <a:r>
              <a:rPr lang="en-US" b="1" i="1" dirty="0"/>
              <a:t>h(a) = 32</a:t>
            </a:r>
            <a:r>
              <a:rPr lang="en-US" dirty="0"/>
              <a:t>, then </a:t>
            </a:r>
            <a:r>
              <a:rPr lang="en-US" b="1" i="1" dirty="0"/>
              <a:t>32</a:t>
            </a:r>
            <a:r>
              <a:rPr lang="en-US" dirty="0"/>
              <a:t> is </a:t>
            </a:r>
            <a:r>
              <a:rPr lang="en-US" b="1" i="1" dirty="0"/>
              <a:t>100000</a:t>
            </a:r>
            <a:r>
              <a:rPr lang="en-US" dirty="0"/>
              <a:t> in binary, so</a:t>
            </a:r>
            <a:r>
              <a:rPr lang="en-US" i="1" dirty="0"/>
              <a:t> </a:t>
            </a:r>
            <a:r>
              <a:rPr lang="en-US" b="1" i="1" dirty="0"/>
              <a:t>r(a) = 5</a:t>
            </a:r>
          </a:p>
          <a:p>
            <a:r>
              <a:rPr lang="en-US" sz="2400" b="0" dirty="0"/>
              <a:t>Record </a:t>
            </a:r>
            <a:r>
              <a:rPr lang="en-US" sz="2400" i="1" dirty="0">
                <a:solidFill>
                  <a:srgbClr val="7D0900"/>
                </a:solidFill>
              </a:rPr>
              <a:t>R </a:t>
            </a:r>
            <a:r>
              <a:rPr lang="en-US" sz="2400" dirty="0">
                <a:solidFill>
                  <a:srgbClr val="7D0900"/>
                </a:solidFill>
              </a:rPr>
              <a:t>= the maximum </a:t>
            </a:r>
            <a:r>
              <a:rPr lang="en-US" sz="2400" i="1" dirty="0">
                <a:solidFill>
                  <a:srgbClr val="7D0900"/>
                </a:solidFill>
              </a:rPr>
              <a:t>r</a:t>
            </a:r>
            <a:r>
              <a:rPr lang="en-US" sz="2400" dirty="0">
                <a:solidFill>
                  <a:srgbClr val="7D0900"/>
                </a:solidFill>
              </a:rPr>
              <a:t>(</a:t>
            </a:r>
            <a:r>
              <a:rPr lang="en-US" sz="2400" i="1" dirty="0">
                <a:solidFill>
                  <a:srgbClr val="7D0900"/>
                </a:solidFill>
              </a:rPr>
              <a:t>a</a:t>
            </a:r>
            <a:r>
              <a:rPr lang="en-US" sz="2400" dirty="0">
                <a:solidFill>
                  <a:srgbClr val="7D0900"/>
                </a:solidFill>
              </a:rPr>
              <a:t>) seen</a:t>
            </a:r>
          </a:p>
          <a:p>
            <a:pPr lvl="1"/>
            <a:r>
              <a:rPr lang="en-US" sz="2200" b="1" dirty="0">
                <a:solidFill>
                  <a:srgbClr val="7D0900"/>
                </a:solidFill>
              </a:rPr>
              <a:t>R = </a:t>
            </a:r>
            <a:r>
              <a:rPr lang="en-US" sz="2200" b="1" dirty="0" err="1">
                <a:solidFill>
                  <a:srgbClr val="7D0900"/>
                </a:solidFill>
              </a:rPr>
              <a:t>max</a:t>
            </a:r>
            <a:r>
              <a:rPr lang="en-US" sz="2200" b="1" baseline="-25000" dirty="0" err="1">
                <a:solidFill>
                  <a:srgbClr val="7D0900"/>
                </a:solidFill>
              </a:rPr>
              <a:t>a</a:t>
            </a:r>
            <a:r>
              <a:rPr lang="en-US" sz="2200" b="1" dirty="0">
                <a:solidFill>
                  <a:srgbClr val="7D0900"/>
                </a:solidFill>
              </a:rPr>
              <a:t> r(a)</a:t>
            </a:r>
            <a:r>
              <a:rPr lang="en-US" sz="2200" dirty="0"/>
              <a:t>,  over all the stream elements </a:t>
            </a:r>
            <a:r>
              <a:rPr lang="en-US" sz="2200" b="1" i="1" dirty="0"/>
              <a:t>a</a:t>
            </a:r>
            <a:r>
              <a:rPr lang="en-US" sz="2200" dirty="0"/>
              <a:t> seen so far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Estimated number of distinct elements = 2</a:t>
            </a:r>
            <a:r>
              <a:rPr lang="en-US" sz="2400" b="1" i="1" baseline="30000" dirty="0">
                <a:solidFill>
                  <a:srgbClr val="0070C0"/>
                </a:solidFill>
              </a:rPr>
              <a:t>R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B853A7-7E87-8FE7-8D78-03CCCDC2C2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3290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E097B-33DD-94D4-740C-84A26B9F8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Flajolet</a:t>
            </a:r>
            <a:r>
              <a:rPr lang="en-US" dirty="0"/>
              <a:t>-Martin (FM)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1AC62-7145-46D1-3790-990A922B7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Intuition</a:t>
            </a:r>
          </a:p>
          <a:p>
            <a:pPr lvl="1"/>
            <a:r>
              <a:rPr lang="en-US" b="1" i="1" dirty="0"/>
              <a:t>h(a)</a:t>
            </a:r>
            <a:r>
              <a:rPr lang="en-US" dirty="0"/>
              <a:t> hashes</a:t>
            </a:r>
            <a:r>
              <a:rPr lang="en-US" b="1" dirty="0"/>
              <a:t> </a:t>
            </a:r>
            <a:r>
              <a:rPr lang="en-US" b="1" i="1" dirty="0"/>
              <a:t>a</a:t>
            </a:r>
            <a:r>
              <a:rPr lang="en-US" dirty="0"/>
              <a:t> with </a:t>
            </a:r>
            <a:r>
              <a:rPr lang="en-US" b="1" dirty="0">
                <a:solidFill>
                  <a:srgbClr val="7D0900"/>
                </a:solidFill>
              </a:rPr>
              <a:t>equal prob.</a:t>
            </a:r>
            <a:r>
              <a:rPr lang="en-US" dirty="0">
                <a:solidFill>
                  <a:srgbClr val="7D0900"/>
                </a:solidFill>
              </a:rPr>
              <a:t> </a:t>
            </a:r>
            <a:r>
              <a:rPr lang="en-US" dirty="0"/>
              <a:t>to any of </a:t>
            </a:r>
            <a:r>
              <a:rPr lang="en-US" b="1" i="1" dirty="0"/>
              <a:t>N</a:t>
            </a:r>
            <a:r>
              <a:rPr lang="en-US" dirty="0"/>
              <a:t> values</a:t>
            </a:r>
          </a:p>
          <a:p>
            <a:pPr lvl="1"/>
            <a:r>
              <a:rPr lang="en-US" b="1" i="1" dirty="0"/>
              <a:t>h(</a:t>
            </a:r>
            <a:r>
              <a:rPr lang="en-US" b="1" i="1" dirty="0">
                <a:solidFill>
                  <a:srgbClr val="7D0900"/>
                </a:solidFill>
              </a:rPr>
              <a:t>a</a:t>
            </a:r>
            <a:r>
              <a:rPr lang="en-US" b="1" i="1" dirty="0"/>
              <a:t>)</a:t>
            </a:r>
            <a:r>
              <a:rPr lang="en-US" dirty="0"/>
              <a:t> is a sequence of </a:t>
            </a:r>
            <a:r>
              <a:rPr lang="en-US" b="1" dirty="0"/>
              <a:t>log</a:t>
            </a:r>
            <a:r>
              <a:rPr lang="en-US" b="1" baseline="-25000" dirty="0"/>
              <a:t>2 </a:t>
            </a:r>
            <a:r>
              <a:rPr lang="en-US" b="1" dirty="0"/>
              <a:t>N</a:t>
            </a:r>
            <a:r>
              <a:rPr lang="en-US" dirty="0"/>
              <a:t> bits, where </a:t>
            </a:r>
            <a:r>
              <a:rPr lang="en-US" b="1" i="1" dirty="0">
                <a:solidFill>
                  <a:srgbClr val="0070C0"/>
                </a:solidFill>
              </a:rPr>
              <a:t>2 </a:t>
            </a:r>
            <a:r>
              <a:rPr lang="en-US" b="1" i="1" baseline="30000" dirty="0">
                <a:solidFill>
                  <a:srgbClr val="0070C0"/>
                </a:solidFill>
              </a:rPr>
              <a:t>-r</a:t>
            </a:r>
            <a:r>
              <a:rPr lang="en-US" i="1" dirty="0"/>
              <a:t> </a:t>
            </a:r>
            <a:r>
              <a:rPr lang="en-US" dirty="0"/>
              <a:t>fraction of all </a:t>
            </a:r>
            <a:r>
              <a:rPr lang="en-US" b="1" i="1" dirty="0">
                <a:solidFill>
                  <a:srgbClr val="7D0900"/>
                </a:solidFill>
              </a:rPr>
              <a:t>a</a:t>
            </a:r>
            <a:r>
              <a:rPr lang="en-US" i="1" dirty="0"/>
              <a:t>’</a:t>
            </a:r>
            <a:r>
              <a:rPr lang="en-US" dirty="0"/>
              <a:t>s have a tail of </a:t>
            </a:r>
            <a:r>
              <a:rPr lang="en-US" b="1" i="1" dirty="0">
                <a:solidFill>
                  <a:srgbClr val="7D0900"/>
                </a:solidFill>
              </a:rPr>
              <a:t>r</a:t>
            </a:r>
            <a:r>
              <a:rPr lang="en-US" dirty="0"/>
              <a:t> zeros </a:t>
            </a:r>
          </a:p>
          <a:p>
            <a:pPr lvl="2"/>
            <a:r>
              <a:rPr lang="en-US" dirty="0"/>
              <a:t>About 50% of</a:t>
            </a:r>
            <a:r>
              <a:rPr lang="en-US" i="1" dirty="0"/>
              <a:t> </a:t>
            </a:r>
            <a:r>
              <a:rPr lang="en-US" b="1" i="1" dirty="0"/>
              <a:t>a’</a:t>
            </a:r>
            <a:r>
              <a:rPr lang="en-US" dirty="0"/>
              <a:t>s hash to </a:t>
            </a:r>
            <a:r>
              <a:rPr lang="en-US" b="1" dirty="0"/>
              <a:t>***0</a:t>
            </a:r>
          </a:p>
          <a:p>
            <a:pPr lvl="2"/>
            <a:r>
              <a:rPr lang="en-US" dirty="0"/>
              <a:t>About 25% of</a:t>
            </a:r>
            <a:r>
              <a:rPr lang="en-US" b="1" dirty="0"/>
              <a:t> </a:t>
            </a:r>
            <a:r>
              <a:rPr lang="en-US" b="1" i="1" dirty="0"/>
              <a:t>a’</a:t>
            </a:r>
            <a:r>
              <a:rPr lang="en-US" dirty="0"/>
              <a:t>s hash to </a:t>
            </a:r>
            <a:r>
              <a:rPr lang="en-US" b="1" dirty="0"/>
              <a:t>**00</a:t>
            </a:r>
          </a:p>
          <a:p>
            <a:pPr lvl="2"/>
            <a:r>
              <a:rPr lang="en-US" dirty="0"/>
              <a:t>So, if we saw the longest tail of </a:t>
            </a:r>
            <a:r>
              <a:rPr lang="en-US" b="1" i="1" dirty="0"/>
              <a:t>r=2</a:t>
            </a:r>
            <a:r>
              <a:rPr lang="en-US" dirty="0"/>
              <a:t> (i.e., element hash ending </a:t>
            </a:r>
            <a:r>
              <a:rPr lang="en-US" b="1" dirty="0"/>
              <a:t>*100</a:t>
            </a:r>
            <a:r>
              <a:rPr lang="en-US" dirty="0"/>
              <a:t>) then we have probably seen </a:t>
            </a:r>
            <a:r>
              <a:rPr lang="en-US" b="1" dirty="0"/>
              <a:t>about</a:t>
            </a:r>
            <a:r>
              <a:rPr lang="en-US" dirty="0"/>
              <a:t> </a:t>
            </a:r>
            <a:r>
              <a:rPr lang="en-US" b="1" i="1" dirty="0"/>
              <a:t>4</a:t>
            </a:r>
            <a:r>
              <a:rPr lang="en-US" dirty="0"/>
              <a:t> distinct items so far (</a:t>
            </a:r>
            <a:r>
              <a:rPr lang="en-US" b="1" dirty="0">
                <a:solidFill>
                  <a:srgbClr val="7D0900"/>
                </a:solidFill>
              </a:rPr>
              <a:t>Equal prob.!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So, it takes to hash about </a:t>
            </a:r>
            <a:r>
              <a:rPr lang="en-US" i="1" dirty="0"/>
              <a:t>2</a:t>
            </a:r>
            <a:r>
              <a:rPr lang="en-US" i="1" baseline="30000" dirty="0"/>
              <a:t>r</a:t>
            </a:r>
            <a:r>
              <a:rPr lang="en-US" dirty="0"/>
              <a:t> items before we see one with zero-suffix of length </a:t>
            </a:r>
            <a:r>
              <a:rPr lang="en-US" i="1" dirty="0"/>
              <a:t>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3CEED-6742-54C4-D58C-6057947D7A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8930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5E3E7-AF34-ABB6-2CC2-43853771C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3A6481-9584-4D15-4AD1-4647D2DAA45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400" b="1" dirty="0"/>
                  <a:t>The probability that a given </a:t>
                </a:r>
                <a:r>
                  <a:rPr lang="en-US" sz="2400" b="1" i="1" dirty="0"/>
                  <a:t>h</a:t>
                </a:r>
                <a:r>
                  <a:rPr lang="en-US" sz="2400" b="1" dirty="0"/>
                  <a:t>(</a:t>
                </a:r>
                <a:r>
                  <a:rPr lang="en-US" sz="2400" b="1" i="1" dirty="0"/>
                  <a:t>a</a:t>
                </a:r>
                <a:r>
                  <a:rPr lang="en-US" sz="2400" b="1" dirty="0"/>
                  <a:t>) ends in at least </a:t>
                </a:r>
                <a:r>
                  <a:rPr lang="en-US" sz="2400" b="1" i="1" dirty="0"/>
                  <a:t>r </a:t>
                </a:r>
                <a:r>
                  <a:rPr lang="en-US" sz="2400" b="1" dirty="0"/>
                  <a:t>zeros is </a:t>
                </a:r>
                <a:r>
                  <a:rPr lang="en-US" sz="2400" b="1" dirty="0">
                    <a:solidFill>
                      <a:srgbClr val="7D0900"/>
                    </a:solidFill>
                  </a:rPr>
                  <a:t>2</a:t>
                </a:r>
                <a:r>
                  <a:rPr lang="en-US" sz="2400" b="1" baseline="30000" dirty="0">
                    <a:solidFill>
                      <a:srgbClr val="7D0900"/>
                    </a:solidFill>
                  </a:rPr>
                  <a:t>-</a:t>
                </a:r>
                <a:r>
                  <a:rPr lang="en-US" sz="2400" b="1" i="1" baseline="30000" dirty="0">
                    <a:solidFill>
                      <a:srgbClr val="7D0900"/>
                    </a:solidFill>
                  </a:rPr>
                  <a:t>r</a:t>
                </a:r>
              </a:p>
              <a:p>
                <a:pPr lvl="1"/>
                <a:r>
                  <a:rPr lang="en-US" sz="2200" b="1" dirty="0"/>
                  <a:t>h(a)</a:t>
                </a:r>
                <a:r>
                  <a:rPr lang="en-US" sz="2200" dirty="0"/>
                  <a:t> hashes elements uniformly at random (</a:t>
                </a:r>
                <a:r>
                  <a:rPr lang="en-US" sz="2200" b="1" dirty="0">
                    <a:solidFill>
                      <a:srgbClr val="7D0900"/>
                    </a:solidFill>
                  </a:rPr>
                  <a:t>u. a. r.</a:t>
                </a:r>
                <a:r>
                  <a:rPr lang="en-US" sz="2200" dirty="0"/>
                  <a:t>)</a:t>
                </a:r>
              </a:p>
              <a:p>
                <a:pPr lvl="1"/>
                <a:r>
                  <a:rPr lang="en-US" sz="2200" dirty="0"/>
                  <a:t>The probability that a random number ends in at least </a:t>
                </a:r>
                <a:r>
                  <a:rPr lang="en-US" sz="2200" b="1" i="1" dirty="0"/>
                  <a:t>r</a:t>
                </a:r>
                <a:r>
                  <a:rPr lang="en-US" sz="2200" i="1" dirty="0"/>
                  <a:t> </a:t>
                </a:r>
                <a:r>
                  <a:rPr lang="en-US" sz="2200" dirty="0"/>
                  <a:t>zeros is </a:t>
                </a:r>
                <a:r>
                  <a:rPr lang="en-US" sz="2200" b="1" dirty="0"/>
                  <a:t>2</a:t>
                </a:r>
                <a:r>
                  <a:rPr lang="en-US" sz="2200" b="1" baseline="30000" dirty="0"/>
                  <a:t>-</a:t>
                </a:r>
                <a:r>
                  <a:rPr lang="en-US" sz="2200" b="1" i="1" baseline="30000" dirty="0"/>
                  <a:t>r</a:t>
                </a:r>
              </a:p>
              <a:p>
                <a:r>
                  <a:rPr lang="en-US" sz="2400" dirty="0"/>
                  <a:t>The probability of </a:t>
                </a:r>
                <a:r>
                  <a:rPr lang="en-US" sz="2400" b="1" dirty="0"/>
                  <a:t>NOT</a:t>
                </a:r>
                <a:r>
                  <a:rPr lang="en-US" sz="2400" dirty="0"/>
                  <a:t> seeing </a:t>
                </a:r>
                <a:r>
                  <a:rPr lang="en-US" sz="2400" b="0" dirty="0"/>
                  <a:t>a tail of length </a:t>
                </a:r>
                <a:r>
                  <a:rPr lang="en-US" sz="2400" b="0" i="1" dirty="0"/>
                  <a:t>r</a:t>
                </a:r>
                <a:r>
                  <a:rPr lang="en-US" sz="2400" b="0" dirty="0"/>
                  <a:t> among </a:t>
                </a:r>
                <a:r>
                  <a:rPr lang="en-US" sz="2400" b="0" i="1" dirty="0"/>
                  <a:t>m</a:t>
                </a:r>
                <a:r>
                  <a:rPr lang="en-US" sz="2400" b="0" dirty="0"/>
                  <a:t> elements, where </a:t>
                </a:r>
                <a:r>
                  <a:rPr lang="en-US" sz="2400" b="0" dirty="0">
                    <a:solidFill>
                      <a:srgbClr val="7D0900"/>
                    </a:solidFill>
                  </a:rPr>
                  <a:t>m is # distinct elements seen so far in the stream</a:t>
                </a:r>
                <a:endParaRPr lang="en-US" sz="2400" b="0" i="1" dirty="0">
                  <a:solidFill>
                    <a:srgbClr val="7D0900"/>
                  </a:solidFill>
                  <a:latin typeface="Cambria Math"/>
                </a:endParaRPr>
              </a:p>
              <a:p>
                <a:pPr marL="118872" indent="0">
                  <a:buNone/>
                </a:pPr>
                <a:endParaRPr lang="en-US" sz="3600" b="1" i="1" dirty="0">
                  <a:solidFill>
                    <a:srgbClr val="0000FF"/>
                  </a:solidFill>
                  <a:latin typeface="Cambria Math" panose="02040503050406030204" pitchFamily="18" charset="0"/>
                </a:endParaRP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36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36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e>
                                <m:sup>
                                  <m:r>
                                    <a:rPr lang="en-US" sz="36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36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36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𝒎</m:t>
                          </m:r>
                        </m:sup>
                      </m:sSup>
                    </m:oMath>
                  </m:oMathPara>
                </a14:m>
                <a:endParaRPr lang="en-US" sz="3600" b="1" baseline="30000" dirty="0">
                  <a:solidFill>
                    <a:srgbClr val="0000FF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3A6481-9584-4D15-4AD1-4647D2DAA45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2" t="-117" r="-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4375B-459A-2125-E399-B46EB0308D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22</a:t>
            </a:fld>
            <a:r>
              <a:rPr lang="zh-CN" altLang="en-US"/>
              <a:t> </a:t>
            </a:r>
            <a:endParaRPr lang="zh-CN" altLang="en-US" dirty="0"/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895EAE02-A385-CB80-5CD7-7D85BB98B386}"/>
              </a:ext>
            </a:extLst>
          </p:cNvPr>
          <p:cNvGrpSpPr>
            <a:grpSpLocks/>
          </p:cNvGrpSpPr>
          <p:nvPr/>
        </p:nvGrpSpPr>
        <p:grpSpPr bwMode="auto">
          <a:xfrm>
            <a:off x="3555941" y="4325065"/>
            <a:ext cx="3175524" cy="1443038"/>
            <a:chOff x="3598" y="2256"/>
            <a:chExt cx="2023" cy="909"/>
          </a:xfrm>
        </p:grpSpPr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9E921997-22F8-B62A-66A9-6F5DC50B97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5" y="2758"/>
              <a:ext cx="196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Prob. that given </a:t>
              </a:r>
              <a:r>
                <a:rPr lang="en-US" b="1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h(a)</a:t>
              </a:r>
              <a:r>
                <a:rPr lang="en-US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 ends in fewer than </a:t>
              </a:r>
              <a:r>
                <a:rPr lang="en-US" b="1" i="1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 zeros</a:t>
              </a: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99904D21-BB60-6995-9687-10E15D559B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8" y="2256"/>
              <a:ext cx="976" cy="3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solidFill>
                  <a:srgbClr val="7D0900"/>
                </a:solidFill>
              </a:endParaRP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C403737A-A9C3-BA89-CB22-E56666F1B9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51" y="2566"/>
              <a:ext cx="25" cy="2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solidFill>
                  <a:srgbClr val="7D0900"/>
                </a:solidFill>
              </a:endParaRPr>
            </a:p>
          </p:txBody>
        </p:sp>
      </p:grpSp>
      <p:grpSp>
        <p:nvGrpSpPr>
          <p:cNvPr id="9" name="Group 11">
            <a:extLst>
              <a:ext uri="{FF2B5EF4-FFF2-40B4-BE49-F238E27FC236}">
                <a16:creationId xmlns:a16="http://schemas.microsoft.com/office/drawing/2014/main" id="{2E5777FA-AA78-8A8C-0B05-0EA5157B823E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4257451"/>
            <a:ext cx="4343400" cy="1547813"/>
            <a:chOff x="2054" y="2190"/>
            <a:chExt cx="2736" cy="975"/>
          </a:xfrm>
        </p:grpSpPr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1D87A587-2B86-C46F-B9E7-05A357BEB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4" y="2190"/>
              <a:ext cx="1536" cy="44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solidFill>
                  <a:srgbClr val="7D0900"/>
                </a:solidFill>
              </a:endParaRPr>
            </a:p>
          </p:txBody>
        </p:sp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375AB5C7-9B93-C444-BF3E-9E4BC615A7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4" y="2758"/>
              <a:ext cx="132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Prob. all end in </a:t>
              </a:r>
              <a:br>
                <a:rPr lang="en-US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fewer than </a:t>
              </a:r>
              <a:r>
                <a:rPr lang="en-US" b="1" i="1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dirty="0">
                  <a:solidFill>
                    <a:srgbClr val="7D0900"/>
                  </a:solidFill>
                  <a:latin typeface="Arial" pitchFamily="34" charset="0"/>
                  <a:cs typeface="Arial" pitchFamily="34" charset="0"/>
                </a:rPr>
                <a:t> zeros.</a:t>
              </a: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AD8114D7-9929-7C7F-A007-C0EAA96CEC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07" y="2529"/>
              <a:ext cx="548" cy="2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solidFill>
                  <a:srgbClr val="7D09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216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D5871412-6A08-7D14-98BF-16311199D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0246" y="2276872"/>
            <a:ext cx="2886508" cy="25202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EC5E3E7-AF34-ABB6-2CC2-43853771C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A6481-9584-4D15-4AD1-4647D2DAA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Note:</a:t>
            </a:r>
            <a:r>
              <a:rPr lang="en-US" sz="2400" dirty="0"/>
              <a:t> </a:t>
            </a:r>
          </a:p>
          <a:p>
            <a:endParaRPr lang="en-US" sz="2400" b="1" dirty="0">
              <a:solidFill>
                <a:srgbClr val="D60093"/>
              </a:solidFill>
            </a:endParaRPr>
          </a:p>
          <a:p>
            <a:r>
              <a:rPr lang="en-US" sz="2400" b="1" dirty="0">
                <a:solidFill>
                  <a:srgbClr val="7D0900"/>
                </a:solidFill>
              </a:rPr>
              <a:t>Prob. of NOT finding a tail of length </a:t>
            </a:r>
            <a:r>
              <a:rPr lang="en-US" sz="2400" b="1" i="1" dirty="0">
                <a:solidFill>
                  <a:srgbClr val="7D0900"/>
                </a:solidFill>
              </a:rPr>
              <a:t>r</a:t>
            </a:r>
            <a:r>
              <a:rPr lang="en-US" sz="2400" b="1" dirty="0">
                <a:solidFill>
                  <a:srgbClr val="7D0900"/>
                </a:solidFill>
              </a:rPr>
              <a:t> is: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If </a:t>
            </a:r>
            <a:r>
              <a:rPr lang="en-US" b="1" i="1" dirty="0">
                <a:solidFill>
                  <a:srgbClr val="0070C0"/>
                </a:solidFill>
              </a:rPr>
              <a:t>m &lt;&lt; 2 </a:t>
            </a:r>
            <a:r>
              <a:rPr lang="en-US" b="1" i="1" baseline="30000" dirty="0">
                <a:solidFill>
                  <a:srgbClr val="0070C0"/>
                </a:solidFill>
              </a:rPr>
              <a:t>r</a:t>
            </a:r>
            <a:r>
              <a:rPr lang="en-US" dirty="0">
                <a:solidFill>
                  <a:srgbClr val="0070C0"/>
                </a:solidFill>
              </a:rPr>
              <a:t>, then the prob. tends to </a:t>
            </a:r>
            <a:r>
              <a:rPr lang="en-US" b="1" dirty="0">
                <a:solidFill>
                  <a:srgbClr val="0070C0"/>
                </a:solidFill>
              </a:rPr>
              <a:t>1</a:t>
            </a:r>
          </a:p>
          <a:p>
            <a:pPr marL="914400" lvl="2" indent="0">
              <a:buNone/>
            </a:pPr>
            <a:r>
              <a:rPr lang="en-US" dirty="0"/>
              <a:t>                                                  as  </a:t>
            </a:r>
            <a:r>
              <a:rPr lang="en-US" b="1" dirty="0"/>
              <a:t>m/2</a:t>
            </a:r>
            <a:r>
              <a:rPr lang="en-US" b="1" baseline="30000" dirty="0"/>
              <a:t>r</a:t>
            </a:r>
            <a:r>
              <a:rPr lang="en-US" b="1" dirty="0">
                <a:sym typeface="Symbol"/>
              </a:rPr>
              <a:t> 0</a:t>
            </a:r>
          </a:p>
          <a:p>
            <a:pPr marL="914400" lvl="2" indent="0">
              <a:buNone/>
            </a:pPr>
            <a:r>
              <a:rPr lang="en-US" dirty="0"/>
              <a:t>So, the probability of finding a tail of length </a:t>
            </a:r>
            <a:r>
              <a:rPr lang="en-US" b="1" i="1" dirty="0"/>
              <a:t>r</a:t>
            </a:r>
            <a:r>
              <a:rPr lang="en-US" dirty="0"/>
              <a:t>  tends to </a:t>
            </a:r>
            <a:r>
              <a:rPr lang="en-US" b="1" dirty="0"/>
              <a:t>0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If </a:t>
            </a:r>
            <a:r>
              <a:rPr lang="en-US" b="1" i="1" dirty="0">
                <a:solidFill>
                  <a:srgbClr val="0070C0"/>
                </a:solidFill>
              </a:rPr>
              <a:t>m &gt;&gt; 2 </a:t>
            </a:r>
            <a:r>
              <a:rPr lang="en-US" b="1" i="1" baseline="30000" dirty="0">
                <a:solidFill>
                  <a:srgbClr val="0070C0"/>
                </a:solidFill>
              </a:rPr>
              <a:t>r</a:t>
            </a:r>
            <a:r>
              <a:rPr lang="en-US" dirty="0">
                <a:solidFill>
                  <a:srgbClr val="0070C0"/>
                </a:solidFill>
              </a:rPr>
              <a:t>, then the prob. tends to </a:t>
            </a:r>
            <a:r>
              <a:rPr lang="en-US" b="1" dirty="0">
                <a:solidFill>
                  <a:srgbClr val="0070C0"/>
                </a:solidFill>
              </a:rPr>
              <a:t>0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  <a:p>
            <a:pPr marL="914400" lvl="2" indent="0">
              <a:buNone/>
            </a:pPr>
            <a:r>
              <a:rPr lang="en-US" dirty="0"/>
              <a:t>                                                   as  </a:t>
            </a:r>
            <a:r>
              <a:rPr lang="en-US" b="1" dirty="0"/>
              <a:t>m/2</a:t>
            </a:r>
            <a:r>
              <a:rPr lang="en-US" b="1" baseline="30000" dirty="0"/>
              <a:t>r </a:t>
            </a:r>
            <a:r>
              <a:rPr lang="en-US" b="1" dirty="0">
                <a:sym typeface="Symbol"/>
              </a:rPr>
              <a:t> </a:t>
            </a:r>
            <a:r>
              <a:rPr lang="en-US" b="1" dirty="0"/>
              <a:t> </a:t>
            </a:r>
            <a:r>
              <a:rPr lang="en-US" dirty="0"/>
              <a:t> 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So, the probability of finding a tail of length</a:t>
            </a:r>
            <a:r>
              <a:rPr lang="en-US" b="1" dirty="0"/>
              <a:t> </a:t>
            </a:r>
            <a:r>
              <a:rPr lang="en-US" b="1" i="1" dirty="0"/>
              <a:t>r</a:t>
            </a:r>
            <a:r>
              <a:rPr lang="en-US" dirty="0"/>
              <a:t> tends to </a:t>
            </a:r>
            <a:r>
              <a:rPr lang="en-US" b="1" dirty="0"/>
              <a:t>1</a:t>
            </a:r>
          </a:p>
          <a:p>
            <a:r>
              <a:rPr lang="en-US" sz="2400" b="1" dirty="0"/>
              <a:t>Thus, </a:t>
            </a:r>
            <a:r>
              <a:rPr lang="en-US" sz="2400" b="1" dirty="0">
                <a:solidFill>
                  <a:srgbClr val="7D0900"/>
                </a:solidFill>
              </a:rPr>
              <a:t>2</a:t>
            </a:r>
            <a:r>
              <a:rPr lang="en-US" sz="2400" b="1" i="1" baseline="30000" dirty="0">
                <a:solidFill>
                  <a:srgbClr val="7D0900"/>
                </a:solidFill>
              </a:rPr>
              <a:t>R</a:t>
            </a:r>
            <a:r>
              <a:rPr lang="en-US" sz="2400" b="1" dirty="0"/>
              <a:t> will almost always be around </a:t>
            </a:r>
            <a:r>
              <a:rPr lang="en-US" sz="2400" b="1" i="1" dirty="0">
                <a:solidFill>
                  <a:srgbClr val="7D0900"/>
                </a:solidFill>
              </a:rPr>
              <a:t>m</a:t>
            </a:r>
            <a:endParaRPr lang="en-US" dirty="0">
              <a:solidFill>
                <a:srgbClr val="7D09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4375B-459A-2125-E399-B46EB0308D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23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13" name="Object 8">
            <a:extLst>
              <a:ext uri="{FF2B5EF4-FFF2-40B4-BE49-F238E27FC236}">
                <a16:creationId xmlns:a16="http://schemas.microsoft.com/office/drawing/2014/main" id="{E564A471-1585-6121-1D46-A4BDCFF31D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464639"/>
              </p:ext>
            </p:extLst>
          </p:nvPr>
        </p:nvGraphicFramePr>
        <p:xfrm>
          <a:off x="1524000" y="1539875"/>
          <a:ext cx="5243513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95200" imgH="253800" progId="Equation.3">
                  <p:embed/>
                </p:oleObj>
              </mc:Choice>
              <mc:Fallback>
                <p:oleObj name="Equation" r:id="rId3" imgW="2095200" imgH="253800" progId="Equation.3">
                  <p:embed/>
                  <p:pic>
                    <p:nvPicPr>
                      <p:cNvPr id="13" name="Object 8">
                        <a:extLst>
                          <a:ext uri="{FF2B5EF4-FFF2-40B4-BE49-F238E27FC236}">
                            <a16:creationId xmlns:a16="http://schemas.microsoft.com/office/drawing/2014/main" id="{E564A471-1585-6121-1D46-A4BDCFF31D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539875"/>
                        <a:ext cx="5243513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68732EB1-D394-813B-D713-65AFDD305C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390641"/>
              </p:ext>
            </p:extLst>
          </p:nvPr>
        </p:nvGraphicFramePr>
        <p:xfrm>
          <a:off x="1619672" y="3145344"/>
          <a:ext cx="2822909" cy="553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95280" imgH="253800" progId="Equation.3">
                  <p:embed/>
                </p:oleObj>
              </mc:Choice>
              <mc:Fallback>
                <p:oleObj name="Equation" r:id="rId5" imgW="1295280" imgH="253800" progId="Equation.3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68732EB1-D394-813B-D713-65AFDD305C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145344"/>
                        <a:ext cx="2822909" cy="5531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6">
            <a:extLst>
              <a:ext uri="{FF2B5EF4-FFF2-40B4-BE49-F238E27FC236}">
                <a16:creationId xmlns:a16="http://schemas.microsoft.com/office/drawing/2014/main" id="{C28367B5-BBF1-2075-1B8C-2DFA87083C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127331"/>
              </p:ext>
            </p:extLst>
          </p:nvPr>
        </p:nvGraphicFramePr>
        <p:xfrm>
          <a:off x="1634095" y="4502485"/>
          <a:ext cx="2822909" cy="537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33440" imgH="253800" progId="Equation.3">
                  <p:embed/>
                </p:oleObj>
              </mc:Choice>
              <mc:Fallback>
                <p:oleObj name="Equation" r:id="rId7" imgW="1333440" imgH="253800" progId="Equation.3">
                  <p:embed/>
                  <p:pic>
                    <p:nvPicPr>
                      <p:cNvPr id="15" name="Object 6">
                        <a:extLst>
                          <a:ext uri="{FF2B5EF4-FFF2-40B4-BE49-F238E27FC236}">
                            <a16:creationId xmlns:a16="http://schemas.microsoft.com/office/drawing/2014/main" id="{C28367B5-BBF1-2075-1B8C-2DFA87083C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4095" y="4502485"/>
                        <a:ext cx="2822909" cy="5374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E58C516-B0EA-BFA1-4A0E-330D88561E9A}"/>
                  </a:ext>
                </a:extLst>
              </p:cNvPr>
              <p:cNvSpPr txBox="1"/>
              <p:nvPr/>
            </p:nvSpPr>
            <p:spPr>
              <a:xfrm>
                <a:off x="7511373" y="3006844"/>
                <a:ext cx="9120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E58C516-B0EA-BFA1-4A0E-330D88561E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1373" y="3006844"/>
                <a:ext cx="912045" cy="276999"/>
              </a:xfrm>
              <a:prstGeom prst="rect">
                <a:avLst/>
              </a:prstGeom>
              <a:blipFill>
                <a:blip r:embed="rId9"/>
                <a:stretch>
                  <a:fillRect l="-5333" b="-2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712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E4A70-A156-7FD8-4AB3-DA068FAD8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Flajolet</a:t>
            </a:r>
            <a:r>
              <a:rPr lang="en-US" dirty="0"/>
              <a:t>-Martin (FM)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022451A-C04D-AD3F-1021-7ADDCBB968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400" b="0" dirty="0"/>
                  <a:t>The probability of </a:t>
                </a:r>
                <a:r>
                  <a:rPr lang="en-US" sz="2400" b="1" dirty="0"/>
                  <a:t>finding a tail of </a:t>
                </a:r>
                <a:r>
                  <a:rPr lang="en-US" sz="2400" b="1" i="1" dirty="0">
                    <a:solidFill>
                      <a:srgbClr val="7D0900"/>
                    </a:solidFill>
                  </a:rPr>
                  <a:t>r</a:t>
                </a:r>
                <a:r>
                  <a:rPr lang="en-US" sz="2400" b="1" dirty="0"/>
                  <a:t> zeros:</a:t>
                </a:r>
              </a:p>
              <a:p>
                <a:pPr lvl="1"/>
                <a:r>
                  <a:rPr lang="en-US" sz="2200" dirty="0"/>
                  <a:t>Goes to</a:t>
                </a:r>
                <a:r>
                  <a:rPr lang="en-US" sz="2200" dirty="0">
                    <a:solidFill>
                      <a:srgbClr val="D60093"/>
                    </a:solidFill>
                  </a:rPr>
                  <a:t> </a:t>
                </a:r>
                <a:r>
                  <a:rPr lang="en-US" sz="2200" b="1" dirty="0">
                    <a:solidFill>
                      <a:srgbClr val="7D0900"/>
                    </a:solidFill>
                  </a:rPr>
                  <a:t>1</a:t>
                </a:r>
                <a:r>
                  <a:rPr lang="en-US" sz="2200" dirty="0">
                    <a:solidFill>
                      <a:srgbClr val="D60093"/>
                    </a:solidFill>
                  </a:rPr>
                  <a:t> </a:t>
                </a:r>
                <a:r>
                  <a:rPr lang="en-US" sz="2200" dirty="0"/>
                  <a:t>if</a:t>
                </a:r>
                <a:r>
                  <a:rPr lang="en-US" sz="2200" dirty="0">
                    <a:solidFill>
                      <a:srgbClr val="D60093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solidFill>
                          <a:srgbClr val="7D0900"/>
                        </a:solidFill>
                        <a:latin typeface="Cambria Math"/>
                      </a:rPr>
                      <m:t>𝒎</m:t>
                    </m:r>
                    <m:r>
                      <a:rPr lang="en-US" sz="2200" b="1" i="1" smtClean="0">
                        <a:solidFill>
                          <a:srgbClr val="7D0900"/>
                        </a:solidFill>
                        <a:latin typeface="Cambria Math"/>
                      </a:rPr>
                      <m:t>≫</m:t>
                    </m:r>
                    <m:sSup>
                      <m:sSupPr>
                        <m:ctrlPr>
                          <a:rPr lang="en-US" sz="2200" b="1" i="1" smtClean="0">
                            <a:solidFill>
                              <a:srgbClr val="7D09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1" i="1" smtClean="0">
                            <a:solidFill>
                              <a:srgbClr val="7D0900"/>
                            </a:solidFill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en-US" sz="2200" b="1" i="1" smtClean="0">
                            <a:solidFill>
                              <a:srgbClr val="7D0900"/>
                            </a:solidFill>
                            <a:latin typeface="Cambria Math"/>
                          </a:rPr>
                          <m:t>𝒓</m:t>
                        </m:r>
                      </m:sup>
                    </m:sSup>
                  </m:oMath>
                </a14:m>
                <a:endParaRPr lang="en-US" sz="2200" b="1" dirty="0">
                  <a:solidFill>
                    <a:srgbClr val="D60093"/>
                  </a:solidFill>
                </a:endParaRPr>
              </a:p>
              <a:p>
                <a:pPr lvl="1"/>
                <a:r>
                  <a:rPr lang="en-US" sz="2200" dirty="0"/>
                  <a:t>Goes to</a:t>
                </a:r>
                <a:r>
                  <a:rPr lang="en-US" sz="2200" dirty="0">
                    <a:solidFill>
                      <a:srgbClr val="D60093"/>
                    </a:solidFill>
                  </a:rPr>
                  <a:t> </a:t>
                </a:r>
                <a:r>
                  <a:rPr lang="en-US" sz="2200" b="1" dirty="0">
                    <a:solidFill>
                      <a:srgbClr val="7D0900"/>
                    </a:solidFill>
                  </a:rPr>
                  <a:t>0</a:t>
                </a:r>
                <a:r>
                  <a:rPr lang="en-US" sz="2200" dirty="0">
                    <a:solidFill>
                      <a:srgbClr val="D60093"/>
                    </a:solidFill>
                  </a:rPr>
                  <a:t> </a:t>
                </a:r>
                <a:r>
                  <a:rPr lang="en-US" sz="2200" dirty="0"/>
                  <a:t>if</a:t>
                </a:r>
                <a:r>
                  <a:rPr lang="en-US" sz="2200" dirty="0">
                    <a:solidFill>
                      <a:srgbClr val="D60093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solidFill>
                          <a:srgbClr val="7D0900"/>
                        </a:solidFill>
                        <a:latin typeface="Cambria Math"/>
                      </a:rPr>
                      <m:t>𝒎</m:t>
                    </m:r>
                    <m:r>
                      <a:rPr lang="en-US" sz="2200" b="1" i="1" smtClean="0">
                        <a:solidFill>
                          <a:srgbClr val="7D0900"/>
                        </a:solidFill>
                        <a:latin typeface="Cambria Math"/>
                      </a:rPr>
                      <m:t>≪</m:t>
                    </m:r>
                    <m:sSup>
                      <m:sSupPr>
                        <m:ctrlPr>
                          <a:rPr lang="en-US" sz="2200" b="1" i="1" smtClean="0">
                            <a:solidFill>
                              <a:srgbClr val="7D09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1" i="1" smtClean="0">
                            <a:solidFill>
                              <a:srgbClr val="7D0900"/>
                            </a:solidFill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en-US" sz="2200" b="1" i="1" smtClean="0">
                            <a:solidFill>
                              <a:srgbClr val="7D0900"/>
                            </a:solidFill>
                            <a:latin typeface="Cambria Math"/>
                          </a:rPr>
                          <m:t>𝒓</m:t>
                        </m:r>
                      </m:sup>
                    </m:sSup>
                  </m:oMath>
                </a14:m>
                <a:endParaRPr lang="en-US" sz="2200" b="1" dirty="0">
                  <a:solidFill>
                    <a:srgbClr val="D60093"/>
                  </a:solidFill>
                </a:endParaRPr>
              </a:p>
              <a:p>
                <a:r>
                  <a:rPr lang="en-US" sz="2000" i="0" dirty="0">
                    <a:effectLst/>
                    <a:latin typeface="Linux Libertine"/>
                  </a:rPr>
                  <a:t>𝔼</a:t>
                </a:r>
                <a:r>
                  <a:rPr lang="en-US" sz="2400" b="0" dirty="0"/>
                  <a:t>[2</a:t>
                </a:r>
                <a:r>
                  <a:rPr lang="en-US" sz="2400" b="0" i="1" baseline="30000" dirty="0"/>
                  <a:t>R</a:t>
                </a:r>
                <a:r>
                  <a:rPr lang="en-US" sz="2400" b="0" dirty="0"/>
                  <a:t>] is actually infinite: </a:t>
                </a:r>
                <a:r>
                  <a:rPr lang="en-US" sz="2200" b="0" dirty="0">
                    <a:ea typeface="ＭＳ Ｐゴシック" pitchFamily="34" charset="-128"/>
                    <a:cs typeface="ＭＳ Ｐゴシック" pitchFamily="34" charset="-128"/>
                  </a:rPr>
                  <a:t>Probability halves when </a:t>
                </a:r>
                <a:r>
                  <a:rPr lang="en-US" sz="2200" b="0" i="1" dirty="0">
                    <a:ea typeface="ＭＳ Ｐゴシック" pitchFamily="34" charset="-128"/>
                    <a:cs typeface="ＭＳ Ｐゴシック" pitchFamily="34" charset="-128"/>
                  </a:rPr>
                  <a:t>R</a:t>
                </a:r>
                <a:r>
                  <a:rPr lang="en-US" sz="2200" b="0" dirty="0">
                    <a:ea typeface="ＭＳ Ｐゴシック" pitchFamily="34" charset="-128"/>
                    <a:cs typeface="ＭＳ Ｐゴシック" pitchFamily="34" charset="-128"/>
                  </a:rPr>
                  <a:t> </a:t>
                </a:r>
                <a:r>
                  <a:rPr lang="en-US" sz="2200" b="0" dirty="0">
                    <a:ea typeface="ＭＳ Ｐゴシック" pitchFamily="34" charset="-128"/>
                    <a:cs typeface="ＭＳ Ｐゴシック" pitchFamily="34" charset="-128"/>
                    <a:sym typeface="Symbol"/>
                  </a:rPr>
                  <a:t> </a:t>
                </a:r>
                <a:r>
                  <a:rPr lang="en-US" sz="2200" b="0" i="1" dirty="0">
                    <a:ea typeface="ＭＳ Ｐゴシック" pitchFamily="34" charset="-128"/>
                    <a:cs typeface="ＭＳ Ｐゴシック" pitchFamily="34" charset="-128"/>
                  </a:rPr>
                  <a:t>R+1</a:t>
                </a:r>
                <a:r>
                  <a:rPr lang="en-US" sz="2200" b="0" dirty="0">
                    <a:ea typeface="ＭＳ Ｐゴシック" pitchFamily="34" charset="-128"/>
                    <a:cs typeface="ＭＳ Ｐゴシック" pitchFamily="34" charset="-128"/>
                  </a:rPr>
                  <a:t>, but value doubles</a:t>
                </a:r>
                <a:r>
                  <a:rPr lang="en-US" b="0" dirty="0">
                    <a:ea typeface="ＭＳ Ｐゴシック" pitchFamily="34" charset="-128"/>
                    <a:cs typeface="ＭＳ Ｐゴシック" pitchFamily="34" charset="-128"/>
                  </a:rPr>
                  <a:t> </a:t>
                </a:r>
              </a:p>
              <a:p>
                <a:pPr lvl="1"/>
                <a:r>
                  <a:rPr lang="en-US" sz="2200" b="1" dirty="0"/>
                  <a:t>Solution: </a:t>
                </a:r>
                <a:r>
                  <a:rPr lang="en-US" sz="2200" b="0" dirty="0"/>
                  <a:t>Using many hash functions </a:t>
                </a:r>
                <a:r>
                  <a:rPr lang="en-US" sz="2200" b="0" i="1" dirty="0"/>
                  <a:t>h</a:t>
                </a:r>
                <a:r>
                  <a:rPr lang="en-US" sz="2200" b="0" i="1" baseline="-25000" dirty="0"/>
                  <a:t>i</a:t>
                </a:r>
                <a:r>
                  <a:rPr lang="en-US" sz="2200" b="0" baseline="-25000" dirty="0"/>
                  <a:t> </a:t>
                </a:r>
                <a:r>
                  <a:rPr lang="en-US" sz="2200" b="0" dirty="0"/>
                  <a:t>and getting many </a:t>
                </a:r>
                <a:r>
                  <a:rPr lang="en-US" sz="2200" b="0" i="1" dirty="0"/>
                  <a:t>R</a:t>
                </a:r>
                <a:r>
                  <a:rPr lang="en-US" sz="2200" b="0" i="1" baseline="-25000" dirty="0"/>
                  <a:t>i</a:t>
                </a:r>
              </a:p>
              <a:p>
                <a:pPr lvl="2"/>
                <a:r>
                  <a:rPr lang="en-US" b="1" dirty="0">
                    <a:ea typeface="ＭＳ Ｐゴシック" pitchFamily="34" charset="-128"/>
                    <a:cs typeface="ＭＳ Ｐゴシック" pitchFamily="34" charset="-128"/>
                  </a:rPr>
                  <a:t>Average?</a:t>
                </a:r>
                <a:r>
                  <a:rPr lang="en-US" dirty="0">
                    <a:ea typeface="ＭＳ Ｐゴシック" pitchFamily="34" charset="-128"/>
                    <a:cs typeface="ＭＳ Ｐゴシック" pitchFamily="34" charset="-128"/>
                  </a:rPr>
                  <a:t> What if one very large value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ＭＳ Ｐゴシック" pitchFamily="34" charset="-128"/>
                            <a:cs typeface="ＭＳ Ｐゴシック" pitchFamily="34" charset="-128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  <a:ea typeface="ＭＳ Ｐゴシック" pitchFamily="34" charset="-128"/>
                            <a:cs typeface="ＭＳ Ｐゴシック" pitchFamily="34" charset="-128"/>
                          </a:rPr>
                          <m:t>𝟐</m:t>
                        </m:r>
                      </m:e>
                      <m:sup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ＭＳ Ｐゴシック" pitchFamily="34" charset="-128"/>
                                <a:cs typeface="ＭＳ Ｐゴシック" pitchFamily="34" charset="-128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ＭＳ Ｐゴシック" pitchFamily="34" charset="-128"/>
                                <a:cs typeface="ＭＳ Ｐゴシック" pitchFamily="34" charset="-128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ＭＳ Ｐゴシック" pitchFamily="34" charset="-128"/>
                                <a:cs typeface="ＭＳ Ｐゴシック" pitchFamily="34" charset="-128"/>
                              </a:rPr>
                              <m:t>𝒊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dirty="0">
                    <a:ea typeface="ＭＳ Ｐゴシック" pitchFamily="34" charset="-128"/>
                    <a:cs typeface="ＭＳ Ｐゴシック" pitchFamily="34" charset="-128"/>
                  </a:rPr>
                  <a:t>?</a:t>
                </a:r>
              </a:p>
              <a:p>
                <a:pPr lvl="2"/>
                <a:r>
                  <a:rPr lang="en-US" b="1" dirty="0">
                    <a:ea typeface="ＭＳ Ｐゴシック" pitchFamily="34" charset="-128"/>
                    <a:cs typeface="ＭＳ Ｐゴシック" pitchFamily="34" charset="-128"/>
                  </a:rPr>
                  <a:t>Median?</a:t>
                </a:r>
                <a:r>
                  <a:rPr lang="en-US" dirty="0">
                    <a:ea typeface="ＭＳ Ｐゴシック" pitchFamily="34" charset="-128"/>
                    <a:cs typeface="ＭＳ Ｐゴシック" pitchFamily="34" charset="-128"/>
                  </a:rPr>
                  <a:t> All estimates are a power of </a:t>
                </a:r>
                <a:r>
                  <a:rPr lang="en-US" b="1" dirty="0">
                    <a:ea typeface="ＭＳ Ｐゴシック" pitchFamily="34" charset="-128"/>
                    <a:cs typeface="ＭＳ Ｐゴシック" pitchFamily="34" charset="-128"/>
                  </a:rPr>
                  <a:t>2</a:t>
                </a:r>
              </a:p>
              <a:p>
                <a:pPr lvl="1"/>
                <a:r>
                  <a:rPr lang="en-US" sz="2200" b="1" dirty="0">
                    <a:ea typeface="ＭＳ Ｐゴシック" pitchFamily="34" charset="-128"/>
                    <a:cs typeface="ＭＳ Ｐゴシック" pitchFamily="34" charset="-128"/>
                  </a:rPr>
                  <a:t>Solution:</a:t>
                </a:r>
              </a:p>
              <a:p>
                <a:pPr lvl="2"/>
                <a:r>
                  <a:rPr lang="en-US" dirty="0"/>
                  <a:t>Partition your samples of </a:t>
                </a:r>
                <a:r>
                  <a:rPr lang="en-US" sz="2000" b="0" i="1" dirty="0"/>
                  <a:t>R</a:t>
                </a:r>
                <a:r>
                  <a:rPr lang="en-US" sz="2000" b="0" i="1" baseline="-25000" dirty="0"/>
                  <a:t>i</a:t>
                </a:r>
                <a:r>
                  <a:rPr lang="en-US" dirty="0"/>
                  <a:t> into small groups</a:t>
                </a:r>
              </a:p>
              <a:p>
                <a:pPr lvl="2"/>
                <a:r>
                  <a:rPr lang="en-US" dirty="0"/>
                  <a:t>Take the median of groups</a:t>
                </a:r>
              </a:p>
              <a:p>
                <a:pPr lvl="2"/>
                <a:r>
                  <a:rPr lang="en-US" dirty="0"/>
                  <a:t>Then take the average of the medians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022451A-C04D-AD3F-1021-7ADDCBB968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2" t="-117" b="-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C8EDF3-54A6-E8F1-2863-B5D80CE5EB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24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F46E83-9F57-A6E7-ED0B-3B59DE6E46ED}"/>
              </a:ext>
            </a:extLst>
          </p:cNvPr>
          <p:cNvSpPr txBox="1"/>
          <p:nvPr/>
        </p:nvSpPr>
        <p:spPr>
          <a:xfrm>
            <a:off x="3563888" y="1916832"/>
            <a:ext cx="4536504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2</a:t>
            </a:r>
            <a:r>
              <a:rPr lang="en-US" sz="2000" b="1" i="1" baseline="30000" dirty="0">
                <a:solidFill>
                  <a:srgbClr val="0070C0"/>
                </a:solidFill>
              </a:rPr>
              <a:t>R</a:t>
            </a:r>
            <a:r>
              <a:rPr lang="en-US" sz="2000" b="1" dirty="0">
                <a:solidFill>
                  <a:srgbClr val="0070C0"/>
                </a:solidFill>
              </a:rPr>
              <a:t>  will almost always be around </a:t>
            </a:r>
            <a:r>
              <a:rPr lang="en-US" sz="2000" b="1" i="1" dirty="0">
                <a:solidFill>
                  <a:srgbClr val="0070C0"/>
                </a:solidFill>
              </a:rPr>
              <a:t>m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518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AE518-2A8B-54E8-C98F-BF73CFF2E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From a Data Stream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EDAF8-2642-C760-94BF-EA7DB4F4A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dirty="0"/>
              <a:t>Since we cannot store the entire stream, </a:t>
            </a:r>
            <a:r>
              <a:rPr lang="en-US" sz="2400" dirty="0"/>
              <a:t>one obvious approach </a:t>
            </a:r>
            <a:r>
              <a:rPr lang="en-US" sz="2400" b="0" dirty="0"/>
              <a:t>is to store a </a:t>
            </a:r>
            <a:r>
              <a:rPr lang="en-US" sz="2400" b="0" dirty="0">
                <a:solidFill>
                  <a:srgbClr val="0070C0"/>
                </a:solidFill>
              </a:rPr>
              <a:t>sample</a:t>
            </a:r>
          </a:p>
          <a:p>
            <a:r>
              <a:rPr lang="en-US" sz="2400" b="0" dirty="0"/>
              <a:t>Two different sampling methods: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ea typeface="ＭＳ Ｐゴシック" pitchFamily="34" charset="-128"/>
              </a:rPr>
              <a:t>Sample a </a:t>
            </a:r>
            <a:r>
              <a:rPr lang="en-US" sz="2200" b="1" dirty="0">
                <a:solidFill>
                  <a:srgbClr val="7D0900"/>
                </a:solidFill>
                <a:ea typeface="ＭＳ Ｐゴシック" pitchFamily="34" charset="-128"/>
              </a:rPr>
              <a:t>fixed proportion</a:t>
            </a:r>
            <a:r>
              <a:rPr lang="en-US" sz="2200" dirty="0">
                <a:solidFill>
                  <a:srgbClr val="7D0900"/>
                </a:solidFill>
                <a:ea typeface="ＭＳ Ｐゴシック" pitchFamily="34" charset="-128"/>
              </a:rPr>
              <a:t> </a:t>
            </a:r>
            <a:r>
              <a:rPr lang="en-US" sz="2200" dirty="0">
                <a:ea typeface="ＭＳ Ｐゴシック" pitchFamily="34" charset="-128"/>
              </a:rPr>
              <a:t>of elements in the stream (say 1 out of 10)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Maintain a </a:t>
            </a:r>
            <a:r>
              <a:rPr lang="en-US" sz="2200" b="1" dirty="0">
                <a:solidFill>
                  <a:srgbClr val="7D0900"/>
                </a:solidFill>
              </a:rPr>
              <a:t>random sample of fixed size </a:t>
            </a:r>
            <a:r>
              <a:rPr lang="en-US" sz="2200" dirty="0"/>
              <a:t>over a potentially infinite stream</a:t>
            </a:r>
          </a:p>
          <a:p>
            <a:pPr lvl="2"/>
            <a:r>
              <a:rPr lang="en-US" dirty="0"/>
              <a:t>At any time, we would like a random sample of </a:t>
            </a:r>
            <a:r>
              <a:rPr lang="en-US" b="1" i="1" dirty="0"/>
              <a:t>s</a:t>
            </a:r>
            <a:r>
              <a:rPr lang="en-US" dirty="0"/>
              <a:t> elements</a:t>
            </a:r>
          </a:p>
          <a:p>
            <a:pPr lvl="2"/>
            <a:r>
              <a:rPr lang="en-US" dirty="0"/>
              <a:t>For all time-steps </a:t>
            </a:r>
            <a:r>
              <a:rPr lang="en-US" b="1" i="1" dirty="0"/>
              <a:t>k</a:t>
            </a:r>
            <a:r>
              <a:rPr lang="en-US" dirty="0"/>
              <a:t>, each of </a:t>
            </a:r>
            <a:r>
              <a:rPr lang="en-US" b="1" i="1" dirty="0"/>
              <a:t>k</a:t>
            </a:r>
            <a:r>
              <a:rPr lang="en-US" dirty="0"/>
              <a:t> elements seen so far has </a:t>
            </a:r>
            <a:r>
              <a:rPr lang="en-US" dirty="0">
                <a:solidFill>
                  <a:srgbClr val="7D0900"/>
                </a:solidFill>
              </a:rPr>
              <a:t>equal prob. of being sampled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AC4892-0EA2-BAC9-74D6-EC3263A7CB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142211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C487A-BD6E-9BBC-1028-768C50576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Sampling a Fixed-size Sample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1D99F-DF07-C2D7-43EC-F64D8DD4E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b="0" dirty="0"/>
              <a:t>Suppose we need to maintain </a:t>
            </a:r>
            <a:r>
              <a:rPr lang="en-US" altLang="zh-CN" sz="2400" b="0" dirty="0">
                <a:solidFill>
                  <a:srgbClr val="7D0900"/>
                </a:solidFill>
              </a:rPr>
              <a:t>a random sample </a:t>
            </a:r>
            <a:r>
              <a:rPr lang="en-US" altLang="zh-CN" sz="2400" i="1" dirty="0">
                <a:solidFill>
                  <a:srgbClr val="7D0900"/>
                </a:solidFill>
              </a:rPr>
              <a:t>S</a:t>
            </a:r>
            <a:r>
              <a:rPr lang="en-US" altLang="zh-CN" sz="2400" b="0" dirty="0">
                <a:solidFill>
                  <a:srgbClr val="7D0900"/>
                </a:solidFill>
              </a:rPr>
              <a:t> </a:t>
            </a:r>
            <a:r>
              <a:rPr lang="en-US" altLang="zh-CN" sz="2400" b="0" dirty="0"/>
              <a:t>of </a:t>
            </a:r>
            <a:r>
              <a:rPr lang="en-US" altLang="zh-CN" sz="2400" b="0" dirty="0">
                <a:solidFill>
                  <a:srgbClr val="7D0900"/>
                </a:solidFill>
              </a:rPr>
              <a:t>size exactly </a:t>
            </a:r>
            <a:r>
              <a:rPr lang="en-US" altLang="zh-CN" sz="2400" i="1" dirty="0">
                <a:solidFill>
                  <a:srgbClr val="7D0900"/>
                </a:solidFill>
              </a:rPr>
              <a:t>s</a:t>
            </a:r>
            <a:r>
              <a:rPr lang="en-US" altLang="zh-CN" sz="2400" b="0" i="1" dirty="0">
                <a:solidFill>
                  <a:srgbClr val="7D0900"/>
                </a:solidFill>
              </a:rPr>
              <a:t> </a:t>
            </a:r>
            <a:r>
              <a:rPr lang="en-US" altLang="zh-CN" sz="2400" b="0" dirty="0">
                <a:solidFill>
                  <a:srgbClr val="7D0900"/>
                </a:solidFill>
              </a:rPr>
              <a:t>tuples</a:t>
            </a:r>
          </a:p>
          <a:p>
            <a:pPr lvl="1"/>
            <a:r>
              <a:rPr lang="en-US" altLang="zh-CN" sz="2200" dirty="0">
                <a:ea typeface="ＭＳ Ｐゴシック" pitchFamily="34" charset="-128"/>
              </a:rPr>
              <a:t>For instance, the main memory size constraint </a:t>
            </a:r>
          </a:p>
          <a:p>
            <a:pPr lvl="1"/>
            <a:r>
              <a:rPr lang="en-US" altLang="zh-CN" sz="2200" b="1" dirty="0">
                <a:solidFill>
                  <a:srgbClr val="7D0900"/>
                </a:solidFill>
              </a:rPr>
              <a:t>Why?</a:t>
            </a:r>
            <a:r>
              <a:rPr lang="en-US" altLang="zh-CN" sz="2200" dirty="0">
                <a:solidFill>
                  <a:srgbClr val="7D0900"/>
                </a:solidFill>
              </a:rPr>
              <a:t> </a:t>
            </a:r>
            <a:r>
              <a:rPr lang="en-US" altLang="zh-CN" sz="2200" b="0" dirty="0"/>
              <a:t>We</a:t>
            </a:r>
            <a:r>
              <a:rPr lang="en-US" altLang="zh-CN" sz="2200" b="0" dirty="0">
                <a:solidFill>
                  <a:srgbClr val="7D0900"/>
                </a:solidFill>
              </a:rPr>
              <a:t> </a:t>
            </a:r>
            <a:r>
              <a:rPr lang="en-US" altLang="zh-CN" sz="2200" b="0" dirty="0"/>
              <a:t>don’t know the length of the data stream in advance</a:t>
            </a:r>
          </a:p>
          <a:p>
            <a:r>
              <a:rPr lang="en-US" altLang="zh-CN" sz="2400" b="0" dirty="0"/>
              <a:t>Suppose at time </a:t>
            </a:r>
            <a:r>
              <a:rPr lang="en-US" altLang="zh-CN" sz="2400" b="0" i="1" dirty="0"/>
              <a:t>n</a:t>
            </a:r>
            <a:r>
              <a:rPr lang="en-US" altLang="zh-CN" sz="2400" b="0" dirty="0"/>
              <a:t> we have seen </a:t>
            </a:r>
            <a:r>
              <a:rPr lang="en-US" altLang="zh-CN" sz="2400" b="0" i="1" dirty="0"/>
              <a:t>n</a:t>
            </a:r>
            <a:r>
              <a:rPr lang="en-US" altLang="zh-CN" sz="2400" b="0" dirty="0"/>
              <a:t> items</a:t>
            </a:r>
          </a:p>
          <a:p>
            <a:pPr lvl="1"/>
            <a:r>
              <a:rPr lang="en-US" altLang="zh-CN" sz="2200" dirty="0">
                <a:ea typeface="ＭＳ Ｐゴシック" pitchFamily="34" charset="-128"/>
              </a:rPr>
              <a:t>Each item is in the sample </a:t>
            </a:r>
            <a:r>
              <a:rPr lang="en-US" altLang="zh-CN" sz="2200" i="1" dirty="0">
                <a:ea typeface="ＭＳ Ｐゴシック" pitchFamily="34" charset="-128"/>
              </a:rPr>
              <a:t>S</a:t>
            </a:r>
            <a:r>
              <a:rPr lang="en-US" altLang="zh-CN" sz="2200" dirty="0">
                <a:ea typeface="ＭＳ Ｐゴシック" pitchFamily="34" charset="-128"/>
              </a:rPr>
              <a:t> with </a:t>
            </a:r>
            <a:r>
              <a:rPr lang="en-US" altLang="zh-CN" sz="2200" b="1" dirty="0">
                <a:solidFill>
                  <a:srgbClr val="7D0900"/>
                </a:solidFill>
                <a:ea typeface="ＭＳ Ｐゴシック" pitchFamily="34" charset="-128"/>
              </a:rPr>
              <a:t>equal prob. </a:t>
            </a:r>
            <a:r>
              <a:rPr lang="en-US" altLang="zh-CN" sz="2200" b="1" i="1" dirty="0">
                <a:solidFill>
                  <a:srgbClr val="7D0900"/>
                </a:solidFill>
                <a:ea typeface="ＭＳ Ｐゴシック" pitchFamily="34" charset="-128"/>
              </a:rPr>
              <a:t>s/n</a:t>
            </a:r>
          </a:p>
          <a:p>
            <a:pPr lvl="1"/>
            <a:r>
              <a:rPr lang="en-US" altLang="zh-CN" sz="2200" dirty="0">
                <a:cs typeface="Arial" pitchFamily="34" charset="0"/>
              </a:rPr>
              <a:t>For example, s = 2 and the stream: </a:t>
            </a:r>
            <a:r>
              <a:rPr lang="en-US" altLang="zh-CN" sz="2200" u="sng" dirty="0">
                <a:solidFill>
                  <a:srgbClr val="0070C0"/>
                </a:solidFill>
                <a:cs typeface="Arial" pitchFamily="34" charset="0"/>
              </a:rPr>
              <a:t>a x c y z k c</a:t>
            </a:r>
            <a:r>
              <a:rPr lang="en-US" altLang="zh-CN" sz="2200" dirty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altLang="zh-CN" sz="2200" dirty="0">
                <a:cs typeface="Arial" pitchFamily="34" charset="0"/>
              </a:rPr>
              <a:t>d e g…</a:t>
            </a:r>
          </a:p>
          <a:p>
            <a:pPr lvl="2"/>
            <a:r>
              <a:rPr lang="en-US" altLang="zh-CN" dirty="0">
                <a:latin typeface="Abadi Extra Light" panose="020B0204020104020204" pitchFamily="34" charset="0"/>
                <a:cs typeface="Arial" pitchFamily="34" charset="0"/>
              </a:rPr>
              <a:t>when </a:t>
            </a:r>
            <a:r>
              <a:rPr lang="en-US" altLang="zh-CN" b="1" dirty="0">
                <a:solidFill>
                  <a:srgbClr val="0070C0"/>
                </a:solidFill>
                <a:latin typeface="Abadi Extra Light" panose="020B0204020104020204" pitchFamily="34" charset="0"/>
                <a:cs typeface="Arial" pitchFamily="34" charset="0"/>
              </a:rPr>
              <a:t>n= 7</a:t>
            </a:r>
            <a:r>
              <a:rPr lang="en-US" altLang="zh-CN" b="1" dirty="0">
                <a:solidFill>
                  <a:srgbClr val="0000FF"/>
                </a:solidFill>
                <a:latin typeface="Abadi Extra Light" panose="020B0204020104020204" pitchFamily="34" charset="0"/>
                <a:cs typeface="Arial" pitchFamily="34" charset="0"/>
              </a:rPr>
              <a:t>,</a:t>
            </a:r>
            <a:r>
              <a:rPr lang="en-US" altLang="zh-CN" dirty="0">
                <a:latin typeface="Abadi Extra Light" panose="020B0204020104020204" pitchFamily="34" charset="0"/>
                <a:cs typeface="Arial" pitchFamily="34" charset="0"/>
              </a:rPr>
              <a:t> each of the first 7 tuples is included in the sample </a:t>
            </a:r>
            <a:r>
              <a:rPr lang="en-US" altLang="zh-CN" b="1" dirty="0">
                <a:latin typeface="Abadi Extra Light" panose="020B0204020104020204" pitchFamily="34" charset="0"/>
                <a:cs typeface="Arial" pitchFamily="34" charset="0"/>
              </a:rPr>
              <a:t>S</a:t>
            </a:r>
            <a:r>
              <a:rPr lang="en-US" altLang="zh-CN" dirty="0">
                <a:latin typeface="Abadi Extra Light" panose="020B0204020104020204" pitchFamily="34" charset="0"/>
                <a:cs typeface="Arial" pitchFamily="34" charset="0"/>
              </a:rPr>
              <a:t> with equal prob.</a:t>
            </a:r>
          </a:p>
          <a:p>
            <a:r>
              <a:rPr lang="en-US" altLang="zh-CN" sz="2400" b="0" dirty="0">
                <a:latin typeface="Calibri body"/>
                <a:cs typeface="Arial" pitchFamily="34" charset="0"/>
              </a:rPr>
              <a:t>Impractical solution would be to store all the </a:t>
            </a:r>
            <a:r>
              <a:rPr lang="en-US" altLang="zh-CN" sz="2400" b="0" i="1" dirty="0">
                <a:latin typeface="Calibri body"/>
                <a:cs typeface="Arial" pitchFamily="34" charset="0"/>
              </a:rPr>
              <a:t>n</a:t>
            </a:r>
            <a:r>
              <a:rPr lang="en-US" altLang="zh-CN" sz="2400" b="0" dirty="0">
                <a:latin typeface="Calibri body"/>
                <a:cs typeface="Arial" pitchFamily="34" charset="0"/>
              </a:rPr>
              <a:t> tuples seen </a:t>
            </a:r>
            <a:br>
              <a:rPr lang="en-US" altLang="zh-CN" sz="2400" b="0" dirty="0">
                <a:latin typeface="Calibri body"/>
                <a:cs typeface="Arial" pitchFamily="34" charset="0"/>
              </a:rPr>
            </a:br>
            <a:r>
              <a:rPr lang="en-US" altLang="zh-CN" sz="2400" b="0" dirty="0">
                <a:latin typeface="Calibri body"/>
                <a:cs typeface="Arial" pitchFamily="34" charset="0"/>
              </a:rPr>
              <a:t>so far and out of them pick </a:t>
            </a:r>
            <a:r>
              <a:rPr lang="en-US" altLang="zh-CN" sz="2400" b="0" i="1" dirty="0">
                <a:latin typeface="Calibri body"/>
                <a:cs typeface="Arial" pitchFamily="34" charset="0"/>
              </a:rPr>
              <a:t>s</a:t>
            </a:r>
            <a:r>
              <a:rPr lang="en-US" altLang="zh-CN" sz="2400" b="0" dirty="0">
                <a:latin typeface="Calibri body"/>
                <a:cs typeface="Arial" pitchFamily="34" charset="0"/>
              </a:rPr>
              <a:t> at random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B42BE-2711-4D58-3995-E1AEF3880A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4418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2B8E7-7D97-6851-2420-2484996DE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Solution: Fixed Size Sample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337B8-E9A3-7730-1A68-F7E91C8CA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>
                <a:solidFill>
                  <a:srgbClr val="7D0900"/>
                </a:solidFill>
              </a:rPr>
              <a:t>Reservoir Sampling Algorithm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/>
              <a:t>Store all the first </a:t>
            </a:r>
            <a:r>
              <a:rPr lang="en-US" altLang="zh-CN" b="1" i="1" dirty="0"/>
              <a:t>s</a:t>
            </a:r>
            <a:r>
              <a:rPr lang="en-US" altLang="zh-CN" dirty="0"/>
              <a:t> elements of the stream to </a:t>
            </a:r>
            <a:r>
              <a:rPr lang="en-US" altLang="zh-CN" b="1" i="1" dirty="0"/>
              <a:t>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/>
              <a:t>Suppose we have seen </a:t>
            </a:r>
            <a:r>
              <a:rPr lang="en-US" altLang="zh-CN" b="1" i="1" dirty="0"/>
              <a:t>n-1</a:t>
            </a:r>
            <a:r>
              <a:rPr lang="en-US" altLang="zh-CN" dirty="0"/>
              <a:t> elements, and now </a:t>
            </a:r>
            <a:r>
              <a:rPr lang="en-US" altLang="zh-CN" b="1" i="1" dirty="0"/>
              <a:t>n</a:t>
            </a:r>
            <a:r>
              <a:rPr lang="en-US" altLang="zh-CN" b="1" i="1" baseline="30000" dirty="0"/>
              <a:t>th</a:t>
            </a:r>
            <a:r>
              <a:rPr lang="en-US" altLang="zh-CN" dirty="0"/>
              <a:t> element arrives (</a:t>
            </a:r>
            <a:r>
              <a:rPr lang="en-US" altLang="zh-CN" b="1" i="1" dirty="0"/>
              <a:t>n</a:t>
            </a:r>
            <a:r>
              <a:rPr lang="en-US" altLang="zh-CN" b="1" dirty="0"/>
              <a:t> &gt; </a:t>
            </a:r>
            <a:r>
              <a:rPr lang="en-US" altLang="zh-CN" b="1" i="1" dirty="0"/>
              <a:t>s</a:t>
            </a:r>
            <a:r>
              <a:rPr lang="en-US" altLang="zh-CN" dirty="0"/>
              <a:t>)</a:t>
            </a:r>
          </a:p>
          <a:p>
            <a:pPr lvl="2"/>
            <a:r>
              <a:rPr lang="en-US" altLang="zh-CN" dirty="0">
                <a:ea typeface="ＭＳ Ｐゴシック" pitchFamily="34" charset="-128"/>
              </a:rPr>
              <a:t>With probability </a:t>
            </a:r>
            <a:r>
              <a:rPr lang="en-US" altLang="zh-CN" b="1" i="1" dirty="0">
                <a:ea typeface="ＭＳ Ｐゴシック" pitchFamily="34" charset="-128"/>
              </a:rPr>
              <a:t>s/n</a:t>
            </a:r>
            <a:r>
              <a:rPr lang="en-US" altLang="zh-CN" dirty="0">
                <a:ea typeface="ＭＳ Ｐゴシック" pitchFamily="34" charset="-128"/>
              </a:rPr>
              <a:t>, keep the </a:t>
            </a:r>
            <a:r>
              <a:rPr lang="en-US" altLang="zh-CN" b="1" i="1" dirty="0">
                <a:ea typeface="ＭＳ Ｐゴシック" pitchFamily="34" charset="-128"/>
              </a:rPr>
              <a:t>n</a:t>
            </a:r>
            <a:r>
              <a:rPr lang="en-US" altLang="zh-CN" b="1" i="1" baseline="30000" dirty="0">
                <a:ea typeface="ＭＳ Ｐゴシック" pitchFamily="34" charset="-128"/>
              </a:rPr>
              <a:t>th</a:t>
            </a:r>
            <a:r>
              <a:rPr lang="en-US" altLang="zh-CN" dirty="0">
                <a:ea typeface="ＭＳ Ｐゴシック" pitchFamily="34" charset="-128"/>
              </a:rPr>
              <a:t> element, else discard it</a:t>
            </a:r>
          </a:p>
          <a:p>
            <a:pPr lvl="2"/>
            <a:r>
              <a:rPr lang="en-US" altLang="zh-CN" dirty="0">
                <a:ea typeface="ＭＳ Ｐゴシック" pitchFamily="34" charset="-128"/>
              </a:rPr>
              <a:t>If we picked the </a:t>
            </a:r>
            <a:r>
              <a:rPr lang="en-US" altLang="zh-CN" b="1" i="1" dirty="0">
                <a:ea typeface="ＭＳ Ｐゴシック" pitchFamily="34" charset="-128"/>
              </a:rPr>
              <a:t>n</a:t>
            </a:r>
            <a:r>
              <a:rPr lang="en-US" altLang="zh-CN" b="1" i="1" baseline="30000" dirty="0">
                <a:ea typeface="ＭＳ Ｐゴシック" pitchFamily="34" charset="-128"/>
              </a:rPr>
              <a:t>th</a:t>
            </a:r>
            <a:r>
              <a:rPr lang="en-US" altLang="zh-CN" dirty="0">
                <a:ea typeface="ＭＳ Ｐゴシック" pitchFamily="34" charset="-128"/>
              </a:rPr>
              <a:t> element, then it replaces one of the </a:t>
            </a:r>
            <a:r>
              <a:rPr lang="en-US" altLang="zh-CN" b="1" i="1" dirty="0">
                <a:ea typeface="ＭＳ Ｐゴシック" pitchFamily="34" charset="-128"/>
              </a:rPr>
              <a:t>s</a:t>
            </a:r>
            <a:r>
              <a:rPr lang="en-US" altLang="zh-CN" dirty="0">
                <a:ea typeface="ＭＳ Ｐゴシック" pitchFamily="34" charset="-128"/>
              </a:rPr>
              <a:t> elements in the sample </a:t>
            </a:r>
            <a:r>
              <a:rPr lang="en-US" altLang="zh-CN" b="1" i="1" dirty="0">
                <a:ea typeface="ＭＳ Ｐゴシック" pitchFamily="34" charset="-128"/>
              </a:rPr>
              <a:t>S</a:t>
            </a:r>
            <a:r>
              <a:rPr lang="en-US" altLang="zh-CN" dirty="0">
                <a:ea typeface="ＭＳ Ｐゴシック" pitchFamily="34" charset="-128"/>
              </a:rPr>
              <a:t>, picked uniformly at random (u. a. r.)</a:t>
            </a:r>
          </a:p>
          <a:p>
            <a:r>
              <a:rPr lang="en-US" altLang="zh-CN" sz="2400" dirty="0">
                <a:ea typeface="ＭＳ Ｐゴシック" pitchFamily="34" charset="-128"/>
              </a:rPr>
              <a:t>Claim: </a:t>
            </a:r>
            <a:r>
              <a:rPr lang="en-US" altLang="zh-CN" sz="2400" b="0" dirty="0"/>
              <a:t>This algorithm maintains a sample </a:t>
            </a:r>
            <a:r>
              <a:rPr lang="en-US" altLang="zh-CN" sz="2400" b="0" i="1" dirty="0"/>
              <a:t>S </a:t>
            </a:r>
            <a:r>
              <a:rPr lang="en-US" altLang="zh-CN" sz="2400" b="0" dirty="0"/>
              <a:t>with the desired property</a:t>
            </a:r>
          </a:p>
          <a:p>
            <a:pPr lvl="1"/>
            <a:r>
              <a:rPr lang="en-US" altLang="zh-CN" dirty="0">
                <a:solidFill>
                  <a:srgbClr val="7D0900"/>
                </a:solidFill>
              </a:rPr>
              <a:t>After </a:t>
            </a:r>
            <a:r>
              <a:rPr lang="en-US" altLang="zh-CN" b="1" i="1" dirty="0">
                <a:solidFill>
                  <a:srgbClr val="7D0900"/>
                </a:solidFill>
              </a:rPr>
              <a:t>n</a:t>
            </a:r>
            <a:r>
              <a:rPr lang="en-US" altLang="zh-CN" dirty="0">
                <a:solidFill>
                  <a:srgbClr val="7D0900"/>
                </a:solidFill>
              </a:rPr>
              <a:t> elements, the sample contains each element seen so far with probability </a:t>
            </a:r>
            <a:r>
              <a:rPr lang="en-US" altLang="zh-CN" b="1" i="1" dirty="0">
                <a:solidFill>
                  <a:srgbClr val="7D0900"/>
                </a:solidFill>
              </a:rPr>
              <a:t>s/n</a:t>
            </a:r>
            <a:endParaRPr lang="en-US" altLang="zh-CN" dirty="0">
              <a:solidFill>
                <a:srgbClr val="7D0900"/>
              </a:solidFill>
            </a:endParaRPr>
          </a:p>
          <a:p>
            <a:endParaRPr lang="en-US" altLang="zh-CN" dirty="0">
              <a:ea typeface="ＭＳ Ｐゴシック" pitchFamily="34" charset="-128"/>
            </a:endParaRPr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CE77FB-49F7-EC35-D7ED-4C5E373192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24040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C3A2C-73CE-87A1-01DF-E7A06BE2D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Is It Correct?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69A62-005F-823C-FE35-10EC0034C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Proof by induction</a:t>
            </a:r>
          </a:p>
          <a:p>
            <a:pPr lvl="1"/>
            <a:r>
              <a:rPr lang="en-US" altLang="zh-CN" dirty="0"/>
              <a:t>Assume that after </a:t>
            </a:r>
            <a:r>
              <a:rPr lang="en-US" altLang="zh-CN" b="1" i="1" dirty="0"/>
              <a:t>n</a:t>
            </a:r>
            <a:r>
              <a:rPr lang="en-US" altLang="zh-CN" dirty="0"/>
              <a:t> elements, the sample contains each element seen so far with probability </a:t>
            </a:r>
            <a:r>
              <a:rPr lang="en-US" altLang="zh-CN" b="1" i="1" dirty="0"/>
              <a:t>s/n</a:t>
            </a:r>
          </a:p>
          <a:p>
            <a:pPr lvl="1"/>
            <a:r>
              <a:rPr lang="en-US" altLang="zh-CN" b="1" dirty="0">
                <a:solidFill>
                  <a:srgbClr val="7D0900"/>
                </a:solidFill>
              </a:rPr>
              <a:t>Goal:</a:t>
            </a:r>
            <a:r>
              <a:rPr lang="en-US" altLang="zh-CN" dirty="0"/>
              <a:t> We need to show that after seeing element </a:t>
            </a:r>
            <a:r>
              <a:rPr lang="en-US" altLang="zh-CN" b="1" i="1" dirty="0"/>
              <a:t>n+1 </a:t>
            </a:r>
            <a:r>
              <a:rPr lang="en-US" altLang="zh-CN" dirty="0"/>
              <a:t>the sample maintains the property </a:t>
            </a:r>
          </a:p>
          <a:p>
            <a:pPr lvl="2"/>
            <a:r>
              <a:rPr lang="en-US" altLang="zh-CN" dirty="0"/>
              <a:t>Sample contains each element seen so far with probability </a:t>
            </a:r>
            <a:r>
              <a:rPr lang="en-US" altLang="zh-CN" b="1" i="1" dirty="0"/>
              <a:t>s/(n+1)</a:t>
            </a:r>
          </a:p>
          <a:p>
            <a:r>
              <a:rPr lang="en-US" altLang="zh-CN" b="1" dirty="0"/>
              <a:t>Base case:</a:t>
            </a:r>
          </a:p>
          <a:p>
            <a:pPr lvl="1"/>
            <a:r>
              <a:rPr lang="en-US" altLang="zh-CN" dirty="0"/>
              <a:t>After we see </a:t>
            </a:r>
            <a:r>
              <a:rPr lang="en-US" altLang="zh-CN" b="1" dirty="0"/>
              <a:t>n=s</a:t>
            </a:r>
            <a:r>
              <a:rPr lang="en-US" altLang="zh-CN" dirty="0"/>
              <a:t> elements the sample </a:t>
            </a:r>
            <a:r>
              <a:rPr lang="en-US" altLang="zh-CN" b="1" dirty="0"/>
              <a:t>S</a:t>
            </a:r>
            <a:r>
              <a:rPr lang="en-US" altLang="zh-CN" dirty="0"/>
              <a:t> has the desired property</a:t>
            </a:r>
          </a:p>
          <a:p>
            <a:pPr lvl="2"/>
            <a:r>
              <a:rPr lang="en-US" altLang="zh-CN" dirty="0"/>
              <a:t>Each out of </a:t>
            </a:r>
            <a:r>
              <a:rPr lang="en-US" altLang="zh-CN" b="1" dirty="0"/>
              <a:t>n=s</a:t>
            </a:r>
            <a:r>
              <a:rPr lang="en-US" altLang="zh-CN" dirty="0"/>
              <a:t> elements is in the sample with probability </a:t>
            </a:r>
            <a:r>
              <a:rPr lang="en-US" altLang="zh-CN" b="1" i="1" dirty="0"/>
              <a:t>s/s = 1</a:t>
            </a:r>
          </a:p>
          <a:p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B91876-8BBC-A401-A807-48AD043FF3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2461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E3387-6CD6-0D5E-6402-54B036D4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3A7DC-4A21-F8AC-3E5F-32AFAEE1C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 many data mining situations, we do not know </a:t>
            </a:r>
            <a:r>
              <a:rPr lang="en-US" dirty="0">
                <a:solidFill>
                  <a:srgbClr val="0070C0"/>
                </a:solidFill>
              </a:rPr>
              <a:t>the entire data set</a:t>
            </a:r>
            <a:r>
              <a:rPr lang="en-US" b="0" dirty="0"/>
              <a:t> in advance</a:t>
            </a:r>
          </a:p>
          <a:p>
            <a:r>
              <a:rPr lang="en-US" dirty="0">
                <a:solidFill>
                  <a:srgbClr val="7D0900"/>
                </a:solidFill>
              </a:rPr>
              <a:t>Stream Management</a:t>
            </a:r>
            <a:r>
              <a:rPr lang="en-US" b="0" dirty="0"/>
              <a:t> is important when the input rate is controlled externally. For instance,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Google queries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Twitter or Facebook status updates</a:t>
            </a:r>
          </a:p>
          <a:p>
            <a:r>
              <a:rPr lang="en-US" b="0" dirty="0">
                <a:ea typeface="ＭＳ Ｐゴシック" pitchFamily="34" charset="-128"/>
              </a:rPr>
              <a:t>We can think of the </a:t>
            </a:r>
            <a:r>
              <a:rPr lang="en-US" dirty="0">
                <a:solidFill>
                  <a:srgbClr val="0070C0"/>
                </a:solidFill>
                <a:ea typeface="ＭＳ Ｐゴシック" pitchFamily="34" charset="-128"/>
              </a:rPr>
              <a:t>data</a:t>
            </a:r>
            <a:r>
              <a:rPr lang="en-US" b="0" dirty="0">
                <a:solidFill>
                  <a:srgbClr val="D60093"/>
                </a:solidFill>
                <a:ea typeface="ＭＳ Ｐゴシック" pitchFamily="34" charset="-128"/>
              </a:rPr>
              <a:t> </a:t>
            </a:r>
            <a:r>
              <a:rPr lang="en-US" b="0" dirty="0">
                <a:ea typeface="ＭＳ Ｐゴシック" pitchFamily="34" charset="-128"/>
              </a:rPr>
              <a:t>as </a:t>
            </a:r>
            <a:r>
              <a:rPr lang="en-US" b="0" dirty="0">
                <a:solidFill>
                  <a:srgbClr val="7D0900"/>
                </a:solidFill>
                <a:ea typeface="ＭＳ Ｐゴシック" pitchFamily="34" charset="-128"/>
              </a:rPr>
              <a:t>infinite</a:t>
            </a:r>
            <a:r>
              <a:rPr lang="en-US" b="0" dirty="0">
                <a:solidFill>
                  <a:srgbClr val="D60093"/>
                </a:solidFill>
                <a:ea typeface="ＭＳ Ｐゴシック" pitchFamily="34" charset="-128"/>
              </a:rPr>
              <a:t> </a:t>
            </a:r>
            <a:r>
              <a:rPr lang="en-US" b="0" dirty="0">
                <a:ea typeface="ＭＳ Ｐゴシック" pitchFamily="34" charset="-128"/>
              </a:rPr>
              <a:t>and </a:t>
            </a:r>
            <a:r>
              <a:rPr lang="en-US" b="0" dirty="0">
                <a:solidFill>
                  <a:srgbClr val="7D0900"/>
                </a:solidFill>
                <a:ea typeface="ＭＳ Ｐゴシック" pitchFamily="34" charset="-128"/>
              </a:rPr>
              <a:t>non-stationary </a:t>
            </a:r>
            <a:r>
              <a:rPr lang="en-US" b="0" dirty="0">
                <a:ea typeface="ＭＳ Ｐゴシック" pitchFamily="34" charset="-128"/>
              </a:rPr>
              <a:t>(the distribution changes over time)</a:t>
            </a:r>
          </a:p>
          <a:p>
            <a:pPr lvl="2">
              <a:lnSpc>
                <a:spcPct val="90000"/>
              </a:lnSpc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32113-BA1B-0B29-1B4B-E8A13EB126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316454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C3A2C-73CE-87A1-01DF-E7A06BE2D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Is It Correct?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E69A62-005F-823C-FE35-10EC0034CE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sz="2400" dirty="0">
                    <a:solidFill>
                      <a:srgbClr val="7D0900"/>
                    </a:solidFill>
                  </a:rPr>
                  <a:t>Inductive hypothesis: </a:t>
                </a:r>
                <a:r>
                  <a:rPr lang="en-US" altLang="zh-CN" sz="2400" b="0" dirty="0"/>
                  <a:t>After </a:t>
                </a:r>
                <a:r>
                  <a:rPr lang="en-US" altLang="zh-CN" sz="2400" b="0" i="1" dirty="0"/>
                  <a:t>n</a:t>
                </a:r>
                <a:r>
                  <a:rPr lang="en-US" altLang="zh-CN" sz="2400" b="0" dirty="0"/>
                  <a:t> elements, the sample </a:t>
                </a:r>
                <a:r>
                  <a:rPr lang="en-US" altLang="zh-CN" sz="2400" b="0" i="1" dirty="0"/>
                  <a:t>S</a:t>
                </a:r>
                <a:r>
                  <a:rPr lang="en-US" altLang="zh-CN" sz="2400" b="0" dirty="0"/>
                  <a:t> contains each element seen so far with prob. </a:t>
                </a:r>
                <a:r>
                  <a:rPr lang="en-US" altLang="zh-CN" sz="2400" b="0" i="1" dirty="0"/>
                  <a:t>s/n</a:t>
                </a:r>
              </a:p>
              <a:p>
                <a:r>
                  <a:rPr lang="en-US" altLang="zh-CN" sz="2400" b="0" dirty="0">
                    <a:solidFill>
                      <a:srgbClr val="0070C0"/>
                    </a:solidFill>
                  </a:rPr>
                  <a:t>Now element </a:t>
                </a:r>
                <a:r>
                  <a:rPr lang="en-US" altLang="zh-CN" sz="2400" b="0" i="1" dirty="0">
                    <a:solidFill>
                      <a:srgbClr val="0070C0"/>
                    </a:solidFill>
                  </a:rPr>
                  <a:t>n+1</a:t>
                </a:r>
                <a:r>
                  <a:rPr lang="en-US" altLang="zh-CN" sz="2400" b="0" dirty="0">
                    <a:solidFill>
                      <a:srgbClr val="0070C0"/>
                    </a:solidFill>
                  </a:rPr>
                  <a:t> arrives</a:t>
                </a:r>
              </a:p>
              <a:p>
                <a:r>
                  <a:rPr lang="en-US" altLang="zh-CN" sz="2400" dirty="0">
                    <a:solidFill>
                      <a:srgbClr val="7D0900"/>
                    </a:solidFill>
                  </a:rPr>
                  <a:t>Inductive step: </a:t>
                </a:r>
                <a:r>
                  <a:rPr lang="en-US" altLang="zh-CN" sz="2400" b="0" dirty="0"/>
                  <a:t>For elements already in </a:t>
                </a:r>
                <a:r>
                  <a:rPr lang="en-US" altLang="zh-CN" sz="2400" b="0" i="1" dirty="0"/>
                  <a:t>S</a:t>
                </a:r>
                <a:r>
                  <a:rPr lang="en-US" altLang="zh-CN" sz="2400" b="0" dirty="0"/>
                  <a:t>, probability that the algorithm keeps it in </a:t>
                </a:r>
                <a:r>
                  <a:rPr lang="en-US" altLang="zh-CN" sz="2400" b="0" i="1" dirty="0"/>
                  <a:t>S</a:t>
                </a:r>
                <a:r>
                  <a:rPr lang="en-US" altLang="zh-CN" sz="2400" b="0" dirty="0"/>
                  <a:t> is:</a:t>
                </a:r>
              </a:p>
              <a:p>
                <a:pPr lvl="3"/>
                <a:endParaRPr lang="en-US" altLang="zh-CN" dirty="0"/>
              </a:p>
              <a:p>
                <a:endParaRPr lang="en-US" altLang="zh-CN" dirty="0"/>
              </a:p>
              <a:p>
                <a:pPr lvl="1"/>
                <a:endParaRPr lang="en-US" altLang="zh-CN" dirty="0"/>
              </a:p>
              <a:p>
                <a:r>
                  <a:rPr lang="en-US" altLang="zh-CN" sz="2400" b="0" dirty="0"/>
                  <a:t>So, at time </a:t>
                </a:r>
                <a:r>
                  <a:rPr lang="en-US" altLang="zh-CN" sz="2400" b="0" i="1" dirty="0"/>
                  <a:t>n,</a:t>
                </a:r>
                <a:r>
                  <a:rPr lang="en-US" altLang="zh-CN" sz="2400" b="0" dirty="0"/>
                  <a:t> tuples in </a:t>
                </a:r>
                <a:r>
                  <a:rPr lang="en-US" altLang="zh-CN" sz="2400" b="0" i="1" dirty="0"/>
                  <a:t>S</a:t>
                </a:r>
                <a:r>
                  <a:rPr lang="en-US" altLang="zh-CN" sz="2400" b="0" dirty="0"/>
                  <a:t> were there with prob. s/n (inductive </a:t>
                </a:r>
                <a:r>
                  <a:rPr lang="en-US" altLang="zh-CN" sz="2400" b="0" dirty="0" err="1"/>
                  <a:t>hyp</a:t>
                </a:r>
                <a:r>
                  <a:rPr lang="en-US" altLang="zh-CN" sz="2400" b="0" dirty="0"/>
                  <a:t>.)</a:t>
                </a:r>
              </a:p>
              <a:p>
                <a:r>
                  <a:rPr lang="en-US" altLang="zh-CN" sz="2400" b="0" dirty="0"/>
                  <a:t>Time </a:t>
                </a:r>
                <a:r>
                  <a:rPr lang="en-US" altLang="zh-CN" sz="2400" b="0" i="1" dirty="0"/>
                  <a:t>n</a:t>
                </a:r>
                <a:r>
                  <a:rPr lang="en-US" altLang="zh-CN" sz="2400" b="0" dirty="0">
                    <a:sym typeface="Symbol"/>
                  </a:rPr>
                  <a:t></a:t>
                </a:r>
                <a:r>
                  <a:rPr lang="en-US" altLang="zh-CN" sz="2400" b="0" i="1" dirty="0"/>
                  <a:t>n+1, </a:t>
                </a:r>
                <a:r>
                  <a:rPr lang="en-US" altLang="zh-CN" sz="2400" b="0" dirty="0"/>
                  <a:t>tuple stayed in </a:t>
                </a:r>
                <a:r>
                  <a:rPr lang="en-US" altLang="zh-CN" sz="2400" b="0" i="1" dirty="0"/>
                  <a:t>S</a:t>
                </a:r>
                <a:r>
                  <a:rPr lang="en-US" altLang="zh-CN" sz="2400" b="0" dirty="0"/>
                  <a:t> with prob. n/(n+1)</a:t>
                </a:r>
              </a:p>
              <a:p>
                <a:r>
                  <a:rPr lang="en-US" altLang="zh-CN" sz="2400" b="0" dirty="0"/>
                  <a:t>So prob. tuple is in </a:t>
                </a:r>
                <a:r>
                  <a:rPr lang="en-US" altLang="zh-CN" sz="2400" b="0" i="1" dirty="0"/>
                  <a:t>S</a:t>
                </a:r>
                <a:r>
                  <a:rPr lang="en-US" altLang="zh-CN" sz="2400" b="0" dirty="0"/>
                  <a:t> at time </a:t>
                </a:r>
                <a:r>
                  <a:rPr lang="en-US" altLang="zh-CN" sz="2400" b="0" i="1" dirty="0"/>
                  <a:t>n+1</a:t>
                </a:r>
                <a:r>
                  <a:rPr lang="en-US" altLang="zh-CN" sz="2400" b="0" dirty="0"/>
                  <a:t> </a:t>
                </a:r>
                <a:r>
                  <a:rPr lang="en-US" altLang="zh-CN" sz="2400" b="0" dirty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𝑠</m:t>
                        </m:r>
                      </m:num>
                      <m:den>
                        <m:r>
                          <a:rPr lang="en-US" altLang="zh-CN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den>
                    </m:f>
                    <m:r>
                      <a:rPr lang="en-US" altLang="zh-CN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en-US" altLang="zh-CN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num>
                      <m:den>
                        <m:r>
                          <a:rPr lang="en-US" altLang="zh-CN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altLang="zh-CN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den>
                    </m:f>
                    <m:r>
                      <a:rPr lang="en-US" altLang="zh-CN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𝑠</m:t>
                        </m:r>
                      </m:num>
                      <m:den>
                        <m:r>
                          <a:rPr lang="en-US" altLang="zh-CN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altLang="zh-CN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+1</m:t>
                        </m:r>
                      </m:den>
                    </m:f>
                  </m:oMath>
                </a14:m>
                <a:endParaRPr lang="en-US" altLang="zh-CN" sz="2400" b="0" dirty="0">
                  <a:solidFill>
                    <a:srgbClr val="0000FF"/>
                  </a:solidFill>
                </a:endParaRPr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E69A62-005F-823C-FE35-10EC0034CE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2" t="-117" r="-139" b="-760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B91876-8BBC-A401-A807-48AD043FF3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29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C3245975-C6E9-7D3B-61E1-B2A862BBFA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973676"/>
              </p:ext>
            </p:extLst>
          </p:nvPr>
        </p:nvGraphicFramePr>
        <p:xfrm>
          <a:off x="1763688" y="3614525"/>
          <a:ext cx="4666456" cy="967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82600" imgH="431640" progId="Equation.3">
                  <p:embed/>
                </p:oleObj>
              </mc:Choice>
              <mc:Fallback>
                <p:oleObj name="Equation" r:id="rId3" imgW="2082600" imgH="431640" progId="Equation.3">
                  <p:embed/>
                  <p:pic>
                    <p:nvPicPr>
                      <p:cNvPr id="5" name="Content Placeholder 6">
                        <a:extLst>
                          <a:ext uri="{FF2B5EF4-FFF2-40B4-BE49-F238E27FC236}">
                            <a16:creationId xmlns:a16="http://schemas.microsoft.com/office/drawing/2014/main" id="{C3245975-C6E9-7D3B-61E1-B2A862BBFA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614525"/>
                        <a:ext cx="4666456" cy="9676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CED5349-7610-7392-1189-CDB9680F8027}"/>
              </a:ext>
            </a:extLst>
          </p:cNvPr>
          <p:cNvSpPr txBox="1"/>
          <p:nvPr/>
        </p:nvSpPr>
        <p:spPr>
          <a:xfrm>
            <a:off x="1180296" y="4568794"/>
            <a:ext cx="2020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Element </a:t>
            </a:r>
            <a:r>
              <a:rPr lang="en-US" sz="1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n+1</a:t>
            </a:r>
            <a:r>
              <a:rPr lang="en-US" sz="1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discarded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25BD34-22BD-1537-11B3-0BACB769FDF9}"/>
              </a:ext>
            </a:extLst>
          </p:cNvPr>
          <p:cNvSpPr txBox="1"/>
          <p:nvPr/>
        </p:nvSpPr>
        <p:spPr>
          <a:xfrm>
            <a:off x="3239411" y="4568794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Element </a:t>
            </a:r>
            <a:r>
              <a:rPr lang="en-US" sz="1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n+1</a:t>
            </a:r>
            <a:r>
              <a:rPr lang="en-US" sz="1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not discarded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CC5CD1-4833-BC59-B77F-FE35336068CC}"/>
              </a:ext>
            </a:extLst>
          </p:cNvPr>
          <p:cNvSpPr txBox="1"/>
          <p:nvPr/>
        </p:nvSpPr>
        <p:spPr>
          <a:xfrm>
            <a:off x="4355976" y="4568794"/>
            <a:ext cx="1627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Element in the </a:t>
            </a:r>
            <a:br>
              <a:rPr lang="en-US" sz="1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sample not picked</a:t>
            </a:r>
          </a:p>
        </p:txBody>
      </p:sp>
    </p:spTree>
    <p:extLst>
      <p:ext uri="{BB962C8B-B14F-4D97-AF65-F5344CB8AC3E}">
        <p14:creationId xmlns:p14="http://schemas.microsoft.com/office/powerpoint/2010/main" val="217830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 descr="Questions">
            <a:extLst>
              <a:ext uri="{FF2B5EF4-FFF2-40B4-BE49-F238E27FC236}">
                <a16:creationId xmlns:a16="http://schemas.microsoft.com/office/drawing/2014/main" id="{E38D9C5B-C3E9-F387-600A-44189708F8A8}"/>
              </a:ext>
            </a:extLst>
          </p:cNvPr>
          <p:cNvSpPr/>
          <p:nvPr/>
        </p:nvSpPr>
        <p:spPr>
          <a:xfrm>
            <a:off x="3354228" y="1772816"/>
            <a:ext cx="2435544" cy="2219519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47623CE-5300-5F12-543B-DBFBE8D6CD7B}"/>
              </a:ext>
            </a:extLst>
          </p:cNvPr>
          <p:cNvGrpSpPr/>
          <p:nvPr/>
        </p:nvGrpSpPr>
        <p:grpSpPr>
          <a:xfrm>
            <a:off x="3160125" y="4077072"/>
            <a:ext cx="2823750" cy="720000"/>
            <a:chOff x="2095834" y="2538057"/>
            <a:chExt cx="2823750" cy="720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11139DF-1FF5-ABDE-9F91-8E666E5E0968}"/>
                </a:ext>
              </a:extLst>
            </p:cNvPr>
            <p:cNvSpPr/>
            <p:nvPr/>
          </p:nvSpPr>
          <p:spPr>
            <a:xfrm>
              <a:off x="2095834" y="2538057"/>
              <a:ext cx="2823750" cy="7200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570FD43-4121-ED7D-F41C-D20DDC8676E6}"/>
                </a:ext>
              </a:extLst>
            </p:cNvPr>
            <p:cNvSpPr txBox="1"/>
            <p:nvPr/>
          </p:nvSpPr>
          <p:spPr>
            <a:xfrm>
              <a:off x="2095834" y="2538057"/>
              <a:ext cx="2823750" cy="720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0" lvl="0" indent="0" algn="ctr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zh-CN" sz="4300" b="1" kern="1200" cap="none" spc="0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  <a:latin typeface="Arial Rounded MT Bold" panose="020F0704030504030204" pitchFamily="34" charset="77"/>
                </a:rPr>
                <a:t>Thank you</a:t>
              </a:r>
              <a:endParaRPr lang="en-US" sz="4300" b="1" kern="12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865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E3387-6CD6-0D5E-6402-54B036D4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Stream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3A7DC-4A21-F8AC-3E5F-32AFAEE1C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Input elements</a:t>
            </a:r>
            <a:r>
              <a:rPr lang="en-US" b="0" dirty="0">
                <a:solidFill>
                  <a:srgbClr val="0000FF"/>
                </a:solidFill>
              </a:rPr>
              <a:t> </a:t>
            </a:r>
            <a:r>
              <a:rPr lang="en-US" b="0" dirty="0"/>
              <a:t>enter at </a:t>
            </a:r>
            <a:r>
              <a:rPr lang="en-US" dirty="0">
                <a:solidFill>
                  <a:srgbClr val="0070C0"/>
                </a:solidFill>
              </a:rPr>
              <a:t>a rapid rate</a:t>
            </a:r>
            <a:r>
              <a:rPr lang="en-US" b="0" dirty="0"/>
              <a:t>, at one or more input ports (i.e., streams)</a:t>
            </a:r>
          </a:p>
          <a:p>
            <a:r>
              <a:rPr lang="en-US" b="1" dirty="0">
                <a:solidFill>
                  <a:srgbClr val="7D0900"/>
                </a:solidFill>
              </a:rPr>
              <a:t>The system cannot store the entire stream accessibly!</a:t>
            </a:r>
          </a:p>
          <a:p>
            <a:pPr lvl="1"/>
            <a:r>
              <a:rPr lang="en-US" dirty="0"/>
              <a:t>Typically, </a:t>
            </a:r>
            <a:r>
              <a:rPr lang="en-US" dirty="0">
                <a:solidFill>
                  <a:srgbClr val="7D0900"/>
                </a:solidFill>
              </a:rPr>
              <a:t>one-scan</a:t>
            </a:r>
            <a:r>
              <a:rPr lang="en-US" dirty="0"/>
              <a:t>, </a:t>
            </a:r>
            <a:r>
              <a:rPr lang="en-US" b="1" dirty="0">
                <a:solidFill>
                  <a:srgbClr val="0070C0"/>
                </a:solidFill>
              </a:rPr>
              <a:t>sketch</a:t>
            </a:r>
            <a:r>
              <a:rPr lang="en-US" dirty="0"/>
              <a:t>-based solutions</a:t>
            </a:r>
          </a:p>
          <a:p>
            <a:r>
              <a:rPr lang="en-US" b="1" dirty="0"/>
              <a:t>Research Question: </a:t>
            </a:r>
          </a:p>
          <a:p>
            <a:pPr lvl="1"/>
            <a:r>
              <a:rPr lang="en-US" dirty="0"/>
              <a:t>How do you make critical calculations about the stream using </a:t>
            </a:r>
            <a:r>
              <a:rPr lang="en-US" dirty="0">
                <a:solidFill>
                  <a:srgbClr val="7D0900"/>
                </a:solidFill>
              </a:rPr>
              <a:t>a limited amount of (secondary) memory</a:t>
            </a:r>
            <a:r>
              <a:rPr lang="en-US" dirty="0"/>
              <a:t>?</a:t>
            </a:r>
          </a:p>
          <a:p>
            <a:pPr>
              <a:lnSpc>
                <a:spcPct val="100000"/>
              </a:lnSpc>
            </a:pPr>
            <a:endParaRPr lang="en-US" sz="2400" dirty="0">
              <a:solidFill>
                <a:srgbClr val="7D09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32113-BA1B-0B29-1B4B-E8A13EB126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1026" name="Picture 2" descr="Data Stream: Use Cases, Benefits, &amp; Examples">
            <a:extLst>
              <a:ext uri="{FF2B5EF4-FFF2-40B4-BE49-F238E27FC236}">
                <a16:creationId xmlns:a16="http://schemas.microsoft.com/office/drawing/2014/main" id="{F4F8AD1B-A191-2CBB-40DF-4FD392867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529" y="4976432"/>
            <a:ext cx="4222552" cy="1779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278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1397D-1759-122C-1973-33C37F494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Stream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071F1C-5DC6-311A-26C2-36D94BBE68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997FD128-36B7-AC91-6CCC-9049AD91C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219052"/>
            <a:ext cx="2057400" cy="1828800"/>
          </a:xfrm>
          <a:prstGeom prst="rect">
            <a:avLst/>
          </a:prstGeom>
          <a:solidFill>
            <a:srgbClr val="3399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b="1" dirty="0">
                <a:latin typeface="Arial" pitchFamily="34" charset="0"/>
                <a:cs typeface="Arial" pitchFamily="34" charset="0"/>
              </a:rPr>
              <a:t>Processor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3C3A46F1-1B91-A679-2CE3-BCAA5445A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7476" y="4755976"/>
            <a:ext cx="1219200" cy="1676400"/>
          </a:xfrm>
          <a:prstGeom prst="can">
            <a:avLst>
              <a:gd name="adj" fmla="val 34375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Limited</a:t>
            </a: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Working</a:t>
            </a: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Storage</a:t>
            </a:r>
          </a:p>
        </p:txBody>
      </p:sp>
      <p:sp>
        <p:nvSpPr>
          <p:cNvPr id="8" name="Line 4">
            <a:extLst>
              <a:ext uri="{FF2B5EF4-FFF2-40B4-BE49-F238E27FC236}">
                <a16:creationId xmlns:a16="http://schemas.microsoft.com/office/drawing/2014/main" id="{F0608ADE-D612-ABD0-9D59-8B17661415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3841575"/>
            <a:ext cx="762000" cy="109958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7EE7CBD6-6B57-6157-6806-5339CE02DA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600052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6">
            <a:extLst>
              <a:ext uri="{FF2B5EF4-FFF2-40B4-BE49-F238E27FC236}">
                <a16:creationId xmlns:a16="http://schemas.microsoft.com/office/drawing/2014/main" id="{3FFEA503-6530-AD30-0D64-F17B2C2256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133452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7">
            <a:extLst>
              <a:ext uri="{FF2B5EF4-FFF2-40B4-BE49-F238E27FC236}">
                <a16:creationId xmlns:a16="http://schemas.microsoft.com/office/drawing/2014/main" id="{08C2B97F-8B31-68BD-44BD-86B9917B71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666852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8">
            <a:extLst>
              <a:ext uri="{FF2B5EF4-FFF2-40B4-BE49-F238E27FC236}">
                <a16:creationId xmlns:a16="http://schemas.microsoft.com/office/drawing/2014/main" id="{0E068818-351C-ADC0-4365-904B82764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665" y="2371452"/>
            <a:ext cx="223651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dirty="0">
                <a:latin typeface="Arial" pitchFamily="34" charset="0"/>
                <a:cs typeface="Arial" pitchFamily="34" charset="0"/>
              </a:rPr>
              <a:t>. . . 1, 5, 2, 7, 0, 9, 3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dirty="0">
                <a:latin typeface="Arial" pitchFamily="34" charset="0"/>
                <a:cs typeface="Arial" pitchFamily="34" charset="0"/>
              </a:rPr>
              <a:t>. . .   a, r, v, t, y, h, b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dirty="0">
                <a:latin typeface="Arial" pitchFamily="34" charset="0"/>
                <a:cs typeface="Arial" pitchFamily="34" charset="0"/>
              </a:rPr>
              <a:t>. . . 0, 0, 1, 0, 1, 1, 0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time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Each stream is 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composed of 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b="1" dirty="0">
                <a:latin typeface="Arial" pitchFamily="34" charset="0"/>
                <a:cs typeface="Arial" pitchFamily="34" charset="0"/>
              </a:rPr>
              <a:t>elements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tuples</a:t>
            </a:r>
          </a:p>
        </p:txBody>
      </p:sp>
      <p:sp>
        <p:nvSpPr>
          <p:cNvPr id="13" name="Line 9">
            <a:extLst>
              <a:ext uri="{FF2B5EF4-FFF2-40B4-BE49-F238E27FC236}">
                <a16:creationId xmlns:a16="http://schemas.microsoft.com/office/drawing/2014/main" id="{FA54B93B-70D1-BA82-9C3F-4F4EB3F35C7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55576" y="3933056"/>
            <a:ext cx="648072" cy="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A0624B62-9046-86A4-02AE-2085AA5C4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327" y="1402463"/>
            <a:ext cx="19308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Ad-Hoc Queries</a:t>
            </a:r>
          </a:p>
        </p:txBody>
      </p:sp>
      <p:sp>
        <p:nvSpPr>
          <p:cNvPr id="15" name="Line 11">
            <a:extLst>
              <a:ext uri="{FF2B5EF4-FFF2-40B4-BE49-F238E27FC236}">
                <a16:creationId xmlns:a16="http://schemas.microsoft.com/office/drawing/2014/main" id="{A4FF92EC-97A3-D714-4ECD-455816D0076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1784176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24F8FD13-8E08-3552-1428-6D2D7A850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924" y="2919139"/>
            <a:ext cx="9412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Output</a:t>
            </a:r>
          </a:p>
        </p:txBody>
      </p:sp>
      <p:sp>
        <p:nvSpPr>
          <p:cNvPr id="17" name="Line 14">
            <a:extLst>
              <a:ext uri="{FF2B5EF4-FFF2-40B4-BE49-F238E27FC236}">
                <a16:creationId xmlns:a16="http://schemas.microsoft.com/office/drawing/2014/main" id="{2811E42A-AE4F-7F1E-9130-CFE8992689A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133452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15">
            <a:extLst>
              <a:ext uri="{FF2B5EF4-FFF2-40B4-BE49-F238E27FC236}">
                <a16:creationId xmlns:a16="http://schemas.microsoft.com/office/drawing/2014/main" id="{D8AF4EA2-891B-C685-FF10-2B5C0DE0A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125" y="4778300"/>
            <a:ext cx="1676400" cy="1676400"/>
          </a:xfrm>
          <a:prstGeom prst="can">
            <a:avLst>
              <a:gd name="adj" fmla="val 28409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pitchFamily="34" charset="0"/>
                <a:cs typeface="Arial" pitchFamily="34" charset="0"/>
              </a:rPr>
              <a:t>Archival</a:t>
            </a:r>
          </a:p>
          <a:p>
            <a:pPr algn="ctr"/>
            <a:r>
              <a:rPr lang="en-US" b="1">
                <a:latin typeface="Arial" pitchFamily="34" charset="0"/>
                <a:cs typeface="Arial" pitchFamily="34" charset="0"/>
              </a:rPr>
              <a:t>Storage</a:t>
            </a:r>
          </a:p>
        </p:txBody>
      </p:sp>
      <p:sp>
        <p:nvSpPr>
          <p:cNvPr id="19" name="Line 16">
            <a:extLst>
              <a:ext uri="{FF2B5EF4-FFF2-40B4-BE49-F238E27FC236}">
                <a16:creationId xmlns:a16="http://schemas.microsoft.com/office/drawing/2014/main" id="{3212BE2D-8420-500F-2045-089EA9E4C6D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199" y="3841576"/>
            <a:ext cx="761999" cy="11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D12C87E-0106-C9CB-6BA8-DADCEA814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976" y="2295252"/>
            <a:ext cx="1066800" cy="685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Standing</a:t>
            </a:r>
          </a:p>
          <a:p>
            <a:pPr algn="ctr"/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Queries</a:t>
            </a:r>
          </a:p>
        </p:txBody>
      </p:sp>
      <p:sp>
        <p:nvSpPr>
          <p:cNvPr id="36" name="Line 9">
            <a:extLst>
              <a:ext uri="{FF2B5EF4-FFF2-40B4-BE49-F238E27FC236}">
                <a16:creationId xmlns:a16="http://schemas.microsoft.com/office/drawing/2014/main" id="{46755219-B290-5D8C-F36B-58A45A75A74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02242" y="3933056"/>
            <a:ext cx="648072" cy="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695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1397D-1759-122C-1973-33C37F494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on Data Streams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A8B2E-3E21-4A61-156E-EF6FB4B59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Types of operations</a:t>
            </a:r>
            <a:r>
              <a:rPr lang="en-US" sz="2400" b="0" dirty="0"/>
              <a:t> one wants to perform on a data stream</a:t>
            </a:r>
          </a:p>
          <a:p>
            <a:pPr lvl="1"/>
            <a:r>
              <a:rPr lang="en-US" dirty="0">
                <a:solidFill>
                  <a:srgbClr val="7D0900"/>
                </a:solidFill>
              </a:rPr>
              <a:t>Filtering a data stream</a:t>
            </a:r>
          </a:p>
          <a:p>
            <a:pPr lvl="2"/>
            <a:r>
              <a:rPr lang="en-US" dirty="0"/>
              <a:t>Select elements with property </a:t>
            </a:r>
            <a:r>
              <a:rPr lang="en-US" b="1" i="1" dirty="0"/>
              <a:t>x </a:t>
            </a:r>
            <a:r>
              <a:rPr lang="en-US" dirty="0"/>
              <a:t> from the stream</a:t>
            </a:r>
          </a:p>
          <a:p>
            <a:pPr lvl="1"/>
            <a:r>
              <a:rPr lang="en-US" dirty="0">
                <a:solidFill>
                  <a:srgbClr val="7D0900"/>
                </a:solidFill>
              </a:rPr>
              <a:t>Counting distinct elements</a:t>
            </a:r>
          </a:p>
          <a:p>
            <a:pPr lvl="2"/>
            <a:r>
              <a:rPr lang="en-US" dirty="0"/>
              <a:t>Number of distinct elements (in the last </a:t>
            </a:r>
            <a:r>
              <a:rPr lang="en-US" b="1" i="1" dirty="0"/>
              <a:t>k</a:t>
            </a:r>
            <a:r>
              <a:rPr lang="en-US" dirty="0"/>
              <a:t> elements) of the stream</a:t>
            </a:r>
          </a:p>
          <a:p>
            <a:pPr lvl="1"/>
            <a:r>
              <a:rPr lang="en-US" dirty="0">
                <a:solidFill>
                  <a:srgbClr val="7D0900"/>
                </a:solidFill>
              </a:rPr>
              <a:t>Sampling data from a stream</a:t>
            </a:r>
          </a:p>
          <a:p>
            <a:pPr lvl="2"/>
            <a:r>
              <a:rPr lang="en-US" dirty="0"/>
              <a:t>Construct a random sample</a:t>
            </a:r>
          </a:p>
          <a:p>
            <a:pPr lvl="1"/>
            <a:r>
              <a:rPr lang="en-US" dirty="0">
                <a:solidFill>
                  <a:srgbClr val="7D0900"/>
                </a:solidFill>
              </a:rPr>
              <a:t>Queries over sliding windows</a:t>
            </a:r>
          </a:p>
          <a:p>
            <a:pPr lvl="2"/>
            <a:r>
              <a:rPr lang="en-US" dirty="0"/>
              <a:t>Number of items of type </a:t>
            </a:r>
            <a:r>
              <a:rPr lang="en-US" b="1" i="1" dirty="0"/>
              <a:t>x</a:t>
            </a:r>
            <a:r>
              <a:rPr lang="en-US" dirty="0"/>
              <a:t> in the last </a:t>
            </a:r>
            <a:r>
              <a:rPr lang="en-US" b="1" i="1" dirty="0"/>
              <a:t>k</a:t>
            </a:r>
            <a:r>
              <a:rPr lang="en-US" dirty="0"/>
              <a:t> elements of the stream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071F1C-5DC6-311A-26C2-36D94BBE68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5373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44923-84FF-8650-504D-56691BCB1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0ED44-2DF9-F4AF-DB0D-17B8D29A7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Mining query streams</a:t>
            </a:r>
          </a:p>
          <a:p>
            <a:pPr lvl="1"/>
            <a:r>
              <a:rPr lang="en-US" sz="2200" dirty="0">
                <a:ea typeface="ＭＳ Ｐゴシック" pitchFamily="34" charset="-128"/>
              </a:rPr>
              <a:t>Google wants to know what queries are more frequent today than yesterday</a:t>
            </a:r>
          </a:p>
          <a:p>
            <a:r>
              <a:rPr lang="en-US" sz="2400" b="1" dirty="0"/>
              <a:t>Mining click streams</a:t>
            </a:r>
          </a:p>
          <a:p>
            <a:pPr lvl="1"/>
            <a:r>
              <a:rPr lang="en-US" sz="2200" dirty="0">
                <a:ea typeface="ＭＳ Ｐゴシック" pitchFamily="34" charset="-128"/>
              </a:rPr>
              <a:t>Amazon wants to know which of its pages are getting an unusual number of hits in the past hour</a:t>
            </a:r>
            <a:endParaRPr lang="en-US" b="1" dirty="0"/>
          </a:p>
          <a:p>
            <a:r>
              <a:rPr lang="en-US" sz="2400" b="1" dirty="0"/>
              <a:t>Mining social network news feeds</a:t>
            </a:r>
          </a:p>
          <a:p>
            <a:pPr lvl="1"/>
            <a:r>
              <a:rPr lang="en-US" sz="2200" dirty="0">
                <a:ea typeface="ＭＳ Ｐゴシック" pitchFamily="34" charset="-128"/>
              </a:rPr>
              <a:t>Looking for </a:t>
            </a:r>
            <a:r>
              <a:rPr lang="en-US" sz="2200" b="1" dirty="0">
                <a:solidFill>
                  <a:srgbClr val="7D0900"/>
                </a:solidFill>
                <a:ea typeface="ＭＳ Ｐゴシック" pitchFamily="34" charset="-128"/>
              </a:rPr>
              <a:t>trending topics </a:t>
            </a:r>
            <a:r>
              <a:rPr lang="en-US" sz="2200" dirty="0">
                <a:ea typeface="ＭＳ Ｐゴシック" pitchFamily="34" charset="-128"/>
              </a:rPr>
              <a:t>on Twitter, Facebook</a:t>
            </a:r>
          </a:p>
          <a:p>
            <a:r>
              <a:rPr lang="en-US" sz="2400" b="1" dirty="0"/>
              <a:t>IP packets monitored at a switch</a:t>
            </a:r>
          </a:p>
          <a:p>
            <a:pPr lvl="1"/>
            <a:r>
              <a:rPr lang="en-US" sz="2200" dirty="0">
                <a:ea typeface="ＭＳ Ｐゴシック" pitchFamily="34" charset="-128"/>
              </a:rPr>
              <a:t>Gather information for optimal routing</a:t>
            </a:r>
          </a:p>
          <a:p>
            <a:pPr lvl="1"/>
            <a:r>
              <a:rPr lang="en-US" sz="2200" dirty="0">
                <a:ea typeface="ＭＳ Ｐゴシック" pitchFamily="34" charset="-128"/>
              </a:rPr>
              <a:t>Detect </a:t>
            </a:r>
            <a:r>
              <a:rPr lang="en-US" sz="2200">
                <a:ea typeface="ＭＳ Ｐゴシック" pitchFamily="34" charset="-128"/>
              </a:rPr>
              <a:t>denial-of-service attacks</a:t>
            </a: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A931D-B815-97CE-558C-14EDBBCE52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41700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7ED2F-C7CF-DC82-E2E6-31100D81A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 Data Streams: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A8A47-3379-81AE-4D28-7F4DB474F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dirty="0"/>
              <a:t>Each element of data stream is a </a:t>
            </a:r>
            <a:r>
              <a:rPr lang="en-US" sz="2400" b="0" dirty="0">
                <a:solidFill>
                  <a:srgbClr val="0070C0"/>
                </a:solidFill>
              </a:rPr>
              <a:t>tuple</a:t>
            </a:r>
          </a:p>
          <a:p>
            <a:r>
              <a:rPr lang="en-US" sz="2400" b="0" dirty="0"/>
              <a:t>Given a list of </a:t>
            </a:r>
            <a:r>
              <a:rPr lang="en-US" sz="2400" b="0" dirty="0">
                <a:solidFill>
                  <a:srgbClr val="0070C0"/>
                </a:solidFill>
              </a:rPr>
              <a:t>keys S</a:t>
            </a:r>
          </a:p>
          <a:p>
            <a:r>
              <a:rPr lang="en-US" sz="2400" b="0" dirty="0">
                <a:solidFill>
                  <a:srgbClr val="7D0900"/>
                </a:solidFill>
              </a:rPr>
              <a:t>Determine which tuples of stream are in </a:t>
            </a:r>
            <a:r>
              <a:rPr lang="en-US" sz="2400" b="0" i="1" dirty="0">
                <a:solidFill>
                  <a:srgbClr val="7D0900"/>
                </a:solidFill>
              </a:rPr>
              <a:t>S</a:t>
            </a:r>
          </a:p>
          <a:p>
            <a:pPr lvl="1"/>
            <a:r>
              <a:rPr lang="en-US" sz="2200" dirty="0">
                <a:solidFill>
                  <a:srgbClr val="0070C0"/>
                </a:solidFill>
              </a:rPr>
              <a:t>Membership query</a:t>
            </a:r>
            <a:r>
              <a:rPr lang="en-US" sz="2200" dirty="0"/>
              <a:t>: e </a:t>
            </a:r>
            <a:r>
              <a:rPr lang="en-US" sz="1600" b="0" i="0" dirty="0">
                <a:solidFill>
                  <a:srgbClr val="202122"/>
                </a:solidFill>
                <a:effectLst/>
                <a:latin typeface="Nimbus Roman No9 L"/>
              </a:rPr>
              <a:t>∈ </a:t>
            </a:r>
            <a:r>
              <a:rPr lang="en-US" sz="2200" dirty="0"/>
              <a:t>S or not</a:t>
            </a:r>
          </a:p>
          <a:p>
            <a:r>
              <a:rPr lang="en-US" sz="2400" dirty="0">
                <a:solidFill>
                  <a:srgbClr val="7D0900"/>
                </a:solidFill>
              </a:rPr>
              <a:t>Baseline solution</a:t>
            </a:r>
            <a:r>
              <a:rPr lang="en-US" sz="2400" b="0" dirty="0"/>
              <a:t>: Hash table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But suppose we </a:t>
            </a:r>
            <a:r>
              <a:rPr lang="en-US" b="1" dirty="0">
                <a:solidFill>
                  <a:srgbClr val="7D0900"/>
                </a:solidFill>
                <a:ea typeface="ＭＳ Ｐゴシック" pitchFamily="34" charset="-128"/>
                <a:cs typeface="ＭＳ Ｐゴシック" pitchFamily="34" charset="-128"/>
              </a:rPr>
              <a:t>do not have enough memory</a:t>
            </a:r>
            <a:r>
              <a:rPr lang="en-US" dirty="0">
                <a:solidFill>
                  <a:srgbClr val="7D0900"/>
                </a:solidFill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to store all of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S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in a hash table</a:t>
            </a: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E.g., we might be processing millions of filters on the same stream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E6E4B-F4B5-2A3F-EAEE-C12E546D5C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93412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7ED2F-C7CF-DC82-E2E6-31100D81A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A8A47-3379-81AE-4D28-7F4DB474F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Email spam filtering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We know 1 billion “good” email addresses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If an email comes from one of these, it is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NOT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spam</a:t>
            </a:r>
          </a:p>
          <a:p>
            <a:pPr lvl="8"/>
            <a:endParaRPr lang="en-US" dirty="0">
              <a:solidFill>
                <a:schemeClr val="accent3"/>
              </a:solidFill>
            </a:endParaRPr>
          </a:p>
          <a:p>
            <a:r>
              <a:rPr lang="en-US" b="1" dirty="0"/>
              <a:t>Publish-subscribe systems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You are collecting lots of messages (news articles)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People express interest in certain sets of keywords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Determine whether each message matches user’s interest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E6E4B-F4B5-2A3F-EAEE-C12E546D5C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2614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a36450eb-db06-42a7-8d1b-026719f701e3}" enabled="0" method="" siteId="{a36450eb-db06-42a7-8d1b-026719f701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54330</TotalTime>
  <Words>2631</Words>
  <Application>Microsoft Office PowerPoint</Application>
  <PresentationFormat>On-screen Show (4:3)</PresentationFormat>
  <Paragraphs>328</Paragraphs>
  <Slides>31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8" baseType="lpstr">
      <vt:lpstr>Calibri body</vt:lpstr>
      <vt:lpstr>Linux Libertine</vt:lpstr>
      <vt:lpstr>ＭＳ Ｐゴシック</vt:lpstr>
      <vt:lpstr>Nimbus Roman No9 L</vt:lpstr>
      <vt:lpstr>Abadi</vt:lpstr>
      <vt:lpstr>Abadi Extra Light</vt:lpstr>
      <vt:lpstr>Arial</vt:lpstr>
      <vt:lpstr>Arial Rounded MT Bold</vt:lpstr>
      <vt:lpstr>Calibri</vt:lpstr>
      <vt:lpstr>Cambria Math</vt:lpstr>
      <vt:lpstr>Garamond</vt:lpstr>
      <vt:lpstr>Palace Script MT</vt:lpstr>
      <vt:lpstr>Symbol</vt:lpstr>
      <vt:lpstr>Tahoma</vt:lpstr>
      <vt:lpstr>Times New Roman</vt:lpstr>
      <vt:lpstr>Office 主题</vt:lpstr>
      <vt:lpstr>Equation</vt:lpstr>
      <vt:lpstr>CAP5778  Advanced Data Mining</vt:lpstr>
      <vt:lpstr>Infinite Data</vt:lpstr>
      <vt:lpstr>Data Streams</vt:lpstr>
      <vt:lpstr>The Data Stream Model</vt:lpstr>
      <vt:lpstr>The Data Stream Model</vt:lpstr>
      <vt:lpstr>Problems on Data Streams</vt:lpstr>
      <vt:lpstr>Applications</vt:lpstr>
      <vt:lpstr>Filtering Data Streams: Definition</vt:lpstr>
      <vt:lpstr>Applications</vt:lpstr>
      <vt:lpstr>First Cut Solution</vt:lpstr>
      <vt:lpstr>First Cut Solution</vt:lpstr>
      <vt:lpstr>First Cut Solution</vt:lpstr>
      <vt:lpstr>Analysis</vt:lpstr>
      <vt:lpstr>Analysis</vt:lpstr>
      <vt:lpstr>Analysis</vt:lpstr>
      <vt:lpstr>Bloom Filter</vt:lpstr>
      <vt:lpstr>Bloom Filter - Analysis</vt:lpstr>
      <vt:lpstr>Bloom Filter: Wrap-up</vt:lpstr>
      <vt:lpstr>Counting Distinct Elements</vt:lpstr>
      <vt:lpstr>Applications</vt:lpstr>
      <vt:lpstr>Flajolet-Martin (FM) Algorithm</vt:lpstr>
      <vt:lpstr>Flajolet-Martin (FM) Algorithm</vt:lpstr>
      <vt:lpstr>Analysis</vt:lpstr>
      <vt:lpstr>Analysis</vt:lpstr>
      <vt:lpstr>Flajolet-Martin (FM) Algorithm</vt:lpstr>
      <vt:lpstr>Sampling From a Data Stream</vt:lpstr>
      <vt:lpstr>Sampling a Fixed-size Sample</vt:lpstr>
      <vt:lpstr>Solution: Fixed Size Sample</vt:lpstr>
      <vt:lpstr>Why Is It Correct?</vt:lpstr>
      <vt:lpstr>Why Is It Correct?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DAIS@UIUC!</dc:title>
  <dc:creator>Peixiang</dc:creator>
  <cp:lastModifiedBy>Peixiang Zhao</cp:lastModifiedBy>
  <cp:revision>1896</cp:revision>
  <dcterms:created xsi:type="dcterms:W3CDTF">2009-02-27T04:51:28Z</dcterms:created>
  <dcterms:modified xsi:type="dcterms:W3CDTF">2024-09-10T03:09:23Z</dcterms:modified>
</cp:coreProperties>
</file>