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331" r:id="rId2"/>
    <p:sldId id="364" r:id="rId3"/>
    <p:sldId id="365" r:id="rId4"/>
    <p:sldId id="369" r:id="rId5"/>
    <p:sldId id="370" r:id="rId6"/>
    <p:sldId id="371" r:id="rId7"/>
    <p:sldId id="366" r:id="rId8"/>
    <p:sldId id="367" r:id="rId9"/>
    <p:sldId id="349" r:id="rId10"/>
    <p:sldId id="372" r:id="rId11"/>
    <p:sldId id="356" r:id="rId12"/>
    <p:sldId id="373" r:id="rId13"/>
    <p:sldId id="374" r:id="rId14"/>
    <p:sldId id="375" r:id="rId15"/>
    <p:sldId id="376" r:id="rId16"/>
    <p:sldId id="385" r:id="rId17"/>
    <p:sldId id="377" r:id="rId18"/>
    <p:sldId id="378" r:id="rId19"/>
    <p:sldId id="379" r:id="rId20"/>
    <p:sldId id="380" r:id="rId21"/>
    <p:sldId id="381" r:id="rId22"/>
    <p:sldId id="382" r:id="rId23"/>
    <p:sldId id="383" r:id="rId24"/>
    <p:sldId id="384" r:id="rId25"/>
    <p:sldId id="386" r:id="rId26"/>
    <p:sldId id="387" r:id="rId27"/>
    <p:sldId id="388" r:id="rId28"/>
    <p:sldId id="389" r:id="rId29"/>
    <p:sldId id="390" r:id="rId30"/>
    <p:sldId id="391" r:id="rId31"/>
    <p:sldId id="392" r:id="rId32"/>
    <p:sldId id="393" r:id="rId33"/>
    <p:sldId id="394" r:id="rId34"/>
    <p:sldId id="395" r:id="rId35"/>
    <p:sldId id="396" r:id="rId36"/>
    <p:sldId id="397" r:id="rId37"/>
    <p:sldId id="398" r:id="rId38"/>
    <p:sldId id="399" r:id="rId39"/>
    <p:sldId id="400" r:id="rId40"/>
    <p:sldId id="401" r:id="rId41"/>
    <p:sldId id="402" r:id="rId42"/>
    <p:sldId id="403" r:id="rId43"/>
    <p:sldId id="404" r:id="rId44"/>
    <p:sldId id="405" r:id="rId45"/>
    <p:sldId id="406" r:id="rId46"/>
    <p:sldId id="407" r:id="rId47"/>
    <p:sldId id="350" r:id="rId4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0900"/>
    <a:srgbClr val="C8C406"/>
    <a:srgbClr val="D5D000"/>
    <a:srgbClr val="F0FF29"/>
    <a:srgbClr val="CC0000"/>
    <a:srgbClr val="E7E200"/>
    <a:srgbClr val="FFD700"/>
    <a:srgbClr val="A80000"/>
    <a:srgbClr val="FF6565"/>
    <a:srgbClr val="FFFF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52"/>
    <p:restoredTop sz="85702" autoAdjust="0"/>
  </p:normalViewPr>
  <p:slideViewPr>
    <p:cSldViewPr>
      <p:cViewPr varScale="1">
        <p:scale>
          <a:sx n="97" d="100"/>
          <a:sy n="97" d="100"/>
        </p:scale>
        <p:origin x="1803" y="-6"/>
      </p:cViewPr>
      <p:guideLst>
        <p:guide orient="horz" pos="2160"/>
        <p:guide pos="2880"/>
      </p:guideLst>
    </p:cSldViewPr>
  </p:slideViewPr>
  <p:notesTextViewPr>
    <p:cViewPr>
      <p:scale>
        <a:sx n="130" d="100"/>
        <a:sy n="13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32" y="49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ixiang Zhao" userId="7edc51de-0ae1-42c0-bae2-7f1679fa739e" providerId="ADAL" clId="{F87B6FF3-8572-BE4B-AD00-8BD376112287}"/>
    <pc:docChg chg="addSld modSld">
      <pc:chgData name="Peixiang Zhao" userId="7edc51de-0ae1-42c0-bae2-7f1679fa739e" providerId="ADAL" clId="{F87B6FF3-8572-BE4B-AD00-8BD376112287}" dt="2024-08-16T21:38:12.428" v="25" actId="207"/>
      <pc:docMkLst>
        <pc:docMk/>
      </pc:docMkLst>
      <pc:sldChg chg="modSp">
        <pc:chgData name="Peixiang Zhao" userId="7edc51de-0ae1-42c0-bae2-7f1679fa739e" providerId="ADAL" clId="{F87B6FF3-8572-BE4B-AD00-8BD376112287}" dt="2024-08-16T21:33:16.894" v="0" actId="255"/>
        <pc:sldMkLst>
          <pc:docMk/>
          <pc:sldMk cId="2070907910" sldId="401"/>
        </pc:sldMkLst>
        <pc:spChg chg="mod">
          <ac:chgData name="Peixiang Zhao" userId="7edc51de-0ae1-42c0-bae2-7f1679fa739e" providerId="ADAL" clId="{F87B6FF3-8572-BE4B-AD00-8BD376112287}" dt="2024-08-16T21:33:16.894" v="0" actId="255"/>
          <ac:spMkLst>
            <pc:docMk/>
            <pc:sldMk cId="2070907910" sldId="401"/>
            <ac:spMk id="2" creationId="{F10A3176-67F2-27F0-4B2B-22C59A09C92A}"/>
          </ac:spMkLst>
        </pc:spChg>
      </pc:sldChg>
      <pc:sldChg chg="modSp">
        <pc:chgData name="Peixiang Zhao" userId="7edc51de-0ae1-42c0-bae2-7f1679fa739e" providerId="ADAL" clId="{F87B6FF3-8572-BE4B-AD00-8BD376112287}" dt="2024-08-16T21:33:24.743" v="1" actId="255"/>
        <pc:sldMkLst>
          <pc:docMk/>
          <pc:sldMk cId="4118730110" sldId="402"/>
        </pc:sldMkLst>
        <pc:spChg chg="mod">
          <ac:chgData name="Peixiang Zhao" userId="7edc51de-0ae1-42c0-bae2-7f1679fa739e" providerId="ADAL" clId="{F87B6FF3-8572-BE4B-AD00-8BD376112287}" dt="2024-08-16T21:33:24.743" v="1" actId="255"/>
          <ac:spMkLst>
            <pc:docMk/>
            <pc:sldMk cId="4118730110" sldId="402"/>
            <ac:spMk id="2" creationId="{F10A3176-67F2-27F0-4B2B-22C59A09C92A}"/>
          </ac:spMkLst>
        </pc:spChg>
      </pc:sldChg>
      <pc:sldChg chg="modSp new mod">
        <pc:chgData name="Peixiang Zhao" userId="7edc51de-0ae1-42c0-bae2-7f1679fa739e" providerId="ADAL" clId="{F87B6FF3-8572-BE4B-AD00-8BD376112287}" dt="2024-08-16T21:38:12.428" v="25" actId="207"/>
        <pc:sldMkLst>
          <pc:docMk/>
          <pc:sldMk cId="125326775" sldId="407"/>
        </pc:sldMkLst>
        <pc:spChg chg="mod">
          <ac:chgData name="Peixiang Zhao" userId="7edc51de-0ae1-42c0-bae2-7f1679fa739e" providerId="ADAL" clId="{F87B6FF3-8572-BE4B-AD00-8BD376112287}" dt="2024-08-16T21:34:11.974" v="9" actId="20577"/>
          <ac:spMkLst>
            <pc:docMk/>
            <pc:sldMk cId="125326775" sldId="407"/>
            <ac:spMk id="2" creationId="{6073DDEE-E8DC-2E30-1F86-11A1CD36CD27}"/>
          </ac:spMkLst>
        </pc:spChg>
        <pc:spChg chg="mod">
          <ac:chgData name="Peixiang Zhao" userId="7edc51de-0ae1-42c0-bae2-7f1679fa739e" providerId="ADAL" clId="{F87B6FF3-8572-BE4B-AD00-8BD376112287}" dt="2024-08-16T21:38:12.428" v="25" actId="207"/>
          <ac:spMkLst>
            <pc:docMk/>
            <pc:sldMk cId="125326775" sldId="407"/>
            <ac:spMk id="3" creationId="{ADCE0642-4CEF-9926-FE88-CF545E72896F}"/>
          </ac:spMkLst>
        </pc:spChg>
      </pc:sldChg>
    </pc:docChg>
  </pc:docChgLst>
  <pc:docChgLst>
    <pc:chgData name="Peixiang Zhao" userId="7edc51de-0ae1-42c0-bae2-7f1679fa739e" providerId="ADAL" clId="{DE7D4F86-9516-7649-BDC5-A26D94767058}"/>
    <pc:docChg chg="undo custSel addSld delSld modSld sldOrd">
      <pc:chgData name="Peixiang Zhao" userId="7edc51de-0ae1-42c0-bae2-7f1679fa739e" providerId="ADAL" clId="{DE7D4F86-9516-7649-BDC5-A26D94767058}" dt="2024-08-11T20:00:12.147" v="3838" actId="20577"/>
      <pc:docMkLst>
        <pc:docMk/>
      </pc:docMkLst>
      <pc:sldChg chg="addSp delSp modSp mod">
        <pc:chgData name="Peixiang Zhao" userId="7edc51de-0ae1-42c0-bae2-7f1679fa739e" providerId="ADAL" clId="{DE7D4F86-9516-7649-BDC5-A26D94767058}" dt="2024-07-30T21:44:17.726" v="185" actId="2711"/>
        <pc:sldMkLst>
          <pc:docMk/>
          <pc:sldMk cId="3655890674" sldId="331"/>
        </pc:sldMkLst>
        <pc:spChg chg="mod">
          <ac:chgData name="Peixiang Zhao" userId="7edc51de-0ae1-42c0-bae2-7f1679fa739e" providerId="ADAL" clId="{DE7D4F86-9516-7649-BDC5-A26D94767058}" dt="2024-07-30T21:39:10.304" v="48" actId="207"/>
          <ac:spMkLst>
            <pc:docMk/>
            <pc:sldMk cId="3655890674" sldId="331"/>
            <ac:spMk id="2" creationId="{5A3AE0B3-A608-4E49-B60A-ACF68984B0E3}"/>
          </ac:spMkLst>
        </pc:spChg>
        <pc:spChg chg="add del mod">
          <ac:chgData name="Peixiang Zhao" userId="7edc51de-0ae1-42c0-bae2-7f1679fa739e" providerId="ADAL" clId="{DE7D4F86-9516-7649-BDC5-A26D94767058}" dt="2024-07-30T21:42:57.499" v="180" actId="1036"/>
          <ac:spMkLst>
            <pc:docMk/>
            <pc:sldMk cId="3655890674" sldId="331"/>
            <ac:spMk id="3" creationId="{A2B2D305-A779-D840-82AA-5D004DB949F8}"/>
          </ac:spMkLst>
        </pc:spChg>
        <pc:spChg chg="mod">
          <ac:chgData name="Peixiang Zhao" userId="7edc51de-0ae1-42c0-bae2-7f1679fa739e" providerId="ADAL" clId="{DE7D4F86-9516-7649-BDC5-A26D94767058}" dt="2024-07-30T21:43:50.467" v="184" actId="207"/>
          <ac:spMkLst>
            <pc:docMk/>
            <pc:sldMk cId="3655890674" sldId="331"/>
            <ac:spMk id="4" creationId="{784B99D3-D0C3-F1CD-896F-8AABFAB2055A}"/>
          </ac:spMkLst>
        </pc:spChg>
        <pc:spChg chg="add del mod">
          <ac:chgData name="Peixiang Zhao" userId="7edc51de-0ae1-42c0-bae2-7f1679fa739e" providerId="ADAL" clId="{DE7D4F86-9516-7649-BDC5-A26D94767058}" dt="2024-07-30T21:40:05.674" v="66" actId="478"/>
          <ac:spMkLst>
            <pc:docMk/>
            <pc:sldMk cId="3655890674" sldId="331"/>
            <ac:spMk id="5" creationId="{46C99D13-D730-9620-D445-3837EDCFB9FD}"/>
          </ac:spMkLst>
        </pc:spChg>
        <pc:spChg chg="mod">
          <ac:chgData name="Peixiang Zhao" userId="7edc51de-0ae1-42c0-bae2-7f1679fa739e" providerId="ADAL" clId="{DE7D4F86-9516-7649-BDC5-A26D94767058}" dt="2024-07-30T21:44:17.726" v="185" actId="2711"/>
          <ac:spMkLst>
            <pc:docMk/>
            <pc:sldMk cId="3655890674" sldId="331"/>
            <ac:spMk id="6" creationId="{5146C1FB-8985-2749-98D3-D6D5C11F7176}"/>
          </ac:spMkLst>
        </pc:spChg>
      </pc:sldChg>
      <pc:sldChg chg="addSp modSp mod ord">
        <pc:chgData name="Peixiang Zhao" userId="7edc51de-0ae1-42c0-bae2-7f1679fa739e" providerId="ADAL" clId="{DE7D4F86-9516-7649-BDC5-A26D94767058}" dt="2024-08-03T19:01:02.137" v="1611" actId="20578"/>
        <pc:sldMkLst>
          <pc:docMk/>
          <pc:sldMk cId="3411605036" sldId="347"/>
        </pc:sldMkLst>
        <pc:spChg chg="mod">
          <ac:chgData name="Peixiang Zhao" userId="7edc51de-0ae1-42c0-bae2-7f1679fa739e" providerId="ADAL" clId="{DE7D4F86-9516-7649-BDC5-A26D94767058}" dt="2024-07-31T21:51:56.293" v="496" actId="20577"/>
          <ac:spMkLst>
            <pc:docMk/>
            <pc:sldMk cId="3411605036" sldId="347"/>
            <ac:spMk id="2" creationId="{1E009DC2-F2FE-2D4D-9DE9-8337F6E53744}"/>
          </ac:spMkLst>
        </pc:spChg>
        <pc:spChg chg="mod">
          <ac:chgData name="Peixiang Zhao" userId="7edc51de-0ae1-42c0-bae2-7f1679fa739e" providerId="ADAL" clId="{DE7D4F86-9516-7649-BDC5-A26D94767058}" dt="2024-07-31T22:00:28.509" v="593" actId="6549"/>
          <ac:spMkLst>
            <pc:docMk/>
            <pc:sldMk cId="3411605036" sldId="347"/>
            <ac:spMk id="3" creationId="{8B6E4D65-5580-C342-86BD-C55AFA1D9FD6}"/>
          </ac:spMkLst>
        </pc:spChg>
        <pc:picChg chg="add">
          <ac:chgData name="Peixiang Zhao" userId="7edc51de-0ae1-42c0-bae2-7f1679fa739e" providerId="ADAL" clId="{DE7D4F86-9516-7649-BDC5-A26D94767058}" dt="2024-07-31T22:00:55.728" v="594"/>
          <ac:picMkLst>
            <pc:docMk/>
            <pc:sldMk cId="3411605036" sldId="347"/>
            <ac:picMk id="1026" creationId="{FE023283-C2AF-2237-88B6-A3C046D84757}"/>
          </ac:picMkLst>
        </pc:picChg>
      </pc:sldChg>
      <pc:sldChg chg="modSp del">
        <pc:chgData name="Peixiang Zhao" userId="7edc51de-0ae1-42c0-bae2-7f1679fa739e" providerId="ADAL" clId="{DE7D4F86-9516-7649-BDC5-A26D94767058}" dt="2024-07-30T21:49:40.802" v="194" actId="2696"/>
        <pc:sldMkLst>
          <pc:docMk/>
          <pc:sldMk cId="3529227564" sldId="348"/>
        </pc:sldMkLst>
        <pc:graphicFrameChg chg="mod">
          <ac:chgData name="Peixiang Zhao" userId="7edc51de-0ae1-42c0-bae2-7f1679fa739e" providerId="ADAL" clId="{DE7D4F86-9516-7649-BDC5-A26D94767058}" dt="2024-07-30T21:49:32.668" v="191"/>
          <ac:graphicFrameMkLst>
            <pc:docMk/>
            <pc:sldMk cId="3529227564" sldId="348"/>
            <ac:graphicFrameMk id="2" creationId="{81CC7551-E14D-0D70-B4C1-A3AFCC4FBD3B}"/>
          </ac:graphicFrameMkLst>
        </pc:graphicFrameChg>
      </pc:sldChg>
      <pc:sldChg chg="modSp mod">
        <pc:chgData name="Peixiang Zhao" userId="7edc51de-0ae1-42c0-bae2-7f1679fa739e" providerId="ADAL" clId="{DE7D4F86-9516-7649-BDC5-A26D94767058}" dt="2024-08-03T16:49:37.403" v="748" actId="20577"/>
        <pc:sldMkLst>
          <pc:docMk/>
          <pc:sldMk cId="3912695255" sldId="349"/>
        </pc:sldMkLst>
        <pc:spChg chg="mod">
          <ac:chgData name="Peixiang Zhao" userId="7edc51de-0ae1-42c0-bae2-7f1679fa739e" providerId="ADAL" clId="{DE7D4F86-9516-7649-BDC5-A26D94767058}" dt="2024-07-30T21:51:55.975" v="214" actId="20577"/>
          <ac:spMkLst>
            <pc:docMk/>
            <pc:sldMk cId="3912695255" sldId="349"/>
            <ac:spMk id="2" creationId="{BF71397D-1759-122C-1973-33C37F4947F1}"/>
          </ac:spMkLst>
        </pc:spChg>
        <pc:spChg chg="mod">
          <ac:chgData name="Peixiang Zhao" userId="7edc51de-0ae1-42c0-bae2-7f1679fa739e" providerId="ADAL" clId="{DE7D4F86-9516-7649-BDC5-A26D94767058}" dt="2024-08-03T16:49:37.403" v="748" actId="20577"/>
          <ac:spMkLst>
            <pc:docMk/>
            <pc:sldMk cId="3912695255" sldId="349"/>
            <ac:spMk id="3" creationId="{4A5A8B2E-3E21-4A61-156E-EF6FB4B5948F}"/>
          </ac:spMkLst>
        </pc:spChg>
      </pc:sldChg>
      <pc:sldChg chg="addSp modSp new mod">
        <pc:chgData name="Peixiang Zhao" userId="7edc51de-0ae1-42c0-bae2-7f1679fa739e" providerId="ADAL" clId="{DE7D4F86-9516-7649-BDC5-A26D94767058}" dt="2024-07-30T21:49:38.921" v="193" actId="1076"/>
        <pc:sldMkLst>
          <pc:docMk/>
          <pc:sldMk cId="2088658861" sldId="350"/>
        </pc:sldMkLst>
        <pc:spChg chg="add mod">
          <ac:chgData name="Peixiang Zhao" userId="7edc51de-0ae1-42c0-bae2-7f1679fa739e" providerId="ADAL" clId="{DE7D4F86-9516-7649-BDC5-A26D94767058}" dt="2024-07-30T21:49:28.767" v="190" actId="1076"/>
          <ac:spMkLst>
            <pc:docMk/>
            <pc:sldMk cId="2088658861" sldId="350"/>
            <ac:spMk id="2" creationId="{E38D9C5B-C3E9-F387-600A-44189708F8A8}"/>
          </ac:spMkLst>
        </pc:spChg>
        <pc:spChg chg="add mod">
          <ac:chgData name="Peixiang Zhao" userId="7edc51de-0ae1-42c0-bae2-7f1679fa739e" providerId="ADAL" clId="{DE7D4F86-9516-7649-BDC5-A26D94767058}" dt="2024-07-30T21:49:35.175" v="192"/>
          <ac:spMkLst>
            <pc:docMk/>
            <pc:sldMk cId="2088658861" sldId="350"/>
            <ac:spMk id="4" creationId="{111139DF-1FF5-ABDE-9F91-8E666E5E0968}"/>
          </ac:spMkLst>
        </pc:spChg>
        <pc:spChg chg="add mod">
          <ac:chgData name="Peixiang Zhao" userId="7edc51de-0ae1-42c0-bae2-7f1679fa739e" providerId="ADAL" clId="{DE7D4F86-9516-7649-BDC5-A26D94767058}" dt="2024-07-30T21:49:35.175" v="192"/>
          <ac:spMkLst>
            <pc:docMk/>
            <pc:sldMk cId="2088658861" sldId="350"/>
            <ac:spMk id="5" creationId="{0570FD43-4121-ED7D-F41C-D20DDC8676E6}"/>
          </ac:spMkLst>
        </pc:spChg>
        <pc:grpChg chg="add mod">
          <ac:chgData name="Peixiang Zhao" userId="7edc51de-0ae1-42c0-bae2-7f1679fa739e" providerId="ADAL" clId="{DE7D4F86-9516-7649-BDC5-A26D94767058}" dt="2024-07-30T21:49:38.921" v="193" actId="1076"/>
          <ac:grpSpMkLst>
            <pc:docMk/>
            <pc:sldMk cId="2088658861" sldId="350"/>
            <ac:grpSpMk id="3" creationId="{847623CE-5300-5F12-543B-DBFBE8D6CD7B}"/>
          </ac:grpSpMkLst>
        </pc:grpChg>
      </pc:sldChg>
      <pc:sldChg chg="addSp delSp modSp new mod ord">
        <pc:chgData name="Peixiang Zhao" userId="7edc51de-0ae1-42c0-bae2-7f1679fa739e" providerId="ADAL" clId="{DE7D4F86-9516-7649-BDC5-A26D94767058}" dt="2024-08-03T19:01:02.137" v="1611" actId="20578"/>
        <pc:sldMkLst>
          <pc:docMk/>
          <pc:sldMk cId="2244379883" sldId="351"/>
        </pc:sldMkLst>
        <pc:spChg chg="mod">
          <ac:chgData name="Peixiang Zhao" userId="7edc51de-0ae1-42c0-bae2-7f1679fa739e" providerId="ADAL" clId="{DE7D4F86-9516-7649-BDC5-A26D94767058}" dt="2024-07-31T21:45:26.209" v="452" actId="20577"/>
          <ac:spMkLst>
            <pc:docMk/>
            <pc:sldMk cId="2244379883" sldId="351"/>
            <ac:spMk id="2" creationId="{4CDC24C0-970A-C36B-2B3D-6F7A12C40E16}"/>
          </ac:spMkLst>
        </pc:spChg>
        <pc:spChg chg="del">
          <ac:chgData name="Peixiang Zhao" userId="7edc51de-0ae1-42c0-bae2-7f1679fa739e" providerId="ADAL" clId="{DE7D4F86-9516-7649-BDC5-A26D94767058}" dt="2024-07-31T21:47:23.551" v="465" actId="478"/>
          <ac:spMkLst>
            <pc:docMk/>
            <pc:sldMk cId="2244379883" sldId="351"/>
            <ac:spMk id="3" creationId="{5E9DEDD0-DBD1-A646-AB68-8602027086B8}"/>
          </ac:spMkLst>
        </pc:spChg>
        <pc:spChg chg="add mod">
          <ac:chgData name="Peixiang Zhao" userId="7edc51de-0ae1-42c0-bae2-7f1679fa739e" providerId="ADAL" clId="{DE7D4F86-9516-7649-BDC5-A26D94767058}" dt="2024-08-01T01:01:37.087" v="655" actId="1038"/>
          <ac:spMkLst>
            <pc:docMk/>
            <pc:sldMk cId="2244379883" sldId="351"/>
            <ac:spMk id="11" creationId="{817BA8F6-0763-C640-03EC-339DD1E19266}"/>
          </ac:spMkLst>
        </pc:spChg>
        <pc:picChg chg="add mod">
          <ac:chgData name="Peixiang Zhao" userId="7edc51de-0ae1-42c0-bae2-7f1679fa739e" providerId="ADAL" clId="{DE7D4F86-9516-7649-BDC5-A26D94767058}" dt="2024-07-31T21:44:48.059" v="436"/>
          <ac:picMkLst>
            <pc:docMk/>
            <pc:sldMk cId="2244379883" sldId="351"/>
            <ac:picMk id="5" creationId="{5F33254F-B0FC-460F-DBE7-93F06BDB295A}"/>
          </ac:picMkLst>
        </pc:picChg>
        <pc:picChg chg="add mod">
          <ac:chgData name="Peixiang Zhao" userId="7edc51de-0ae1-42c0-bae2-7f1679fa739e" providerId="ADAL" clId="{DE7D4F86-9516-7649-BDC5-A26D94767058}" dt="2024-07-31T21:44:48.059" v="436"/>
          <ac:picMkLst>
            <pc:docMk/>
            <pc:sldMk cId="2244379883" sldId="351"/>
            <ac:picMk id="6" creationId="{27168B45-75E2-EA22-A175-B0FBECE64B94}"/>
          </ac:picMkLst>
        </pc:picChg>
        <pc:picChg chg="add mod">
          <ac:chgData name="Peixiang Zhao" userId="7edc51de-0ae1-42c0-bae2-7f1679fa739e" providerId="ADAL" clId="{DE7D4F86-9516-7649-BDC5-A26D94767058}" dt="2024-07-31T21:44:48.059" v="436"/>
          <ac:picMkLst>
            <pc:docMk/>
            <pc:sldMk cId="2244379883" sldId="351"/>
            <ac:picMk id="7" creationId="{91D87ABC-A73E-DAEA-6077-CB916477401F}"/>
          </ac:picMkLst>
        </pc:picChg>
        <pc:picChg chg="add mod">
          <ac:chgData name="Peixiang Zhao" userId="7edc51de-0ae1-42c0-bae2-7f1679fa739e" providerId="ADAL" clId="{DE7D4F86-9516-7649-BDC5-A26D94767058}" dt="2024-07-31T21:47:43.726" v="476" actId="1038"/>
          <ac:picMkLst>
            <pc:docMk/>
            <pc:sldMk cId="2244379883" sldId="351"/>
            <ac:picMk id="8" creationId="{B71A5B9F-39C8-DD41-3D88-93497DD82026}"/>
          </ac:picMkLst>
        </pc:picChg>
        <pc:picChg chg="add mod">
          <ac:chgData name="Peixiang Zhao" userId="7edc51de-0ae1-42c0-bae2-7f1679fa739e" providerId="ADAL" clId="{DE7D4F86-9516-7649-BDC5-A26D94767058}" dt="2024-07-31T21:47:28.085" v="466" actId="1076"/>
          <ac:picMkLst>
            <pc:docMk/>
            <pc:sldMk cId="2244379883" sldId="351"/>
            <ac:picMk id="9" creationId="{E1966FF5-9685-7F47-7532-126AEF14885C}"/>
          </ac:picMkLst>
        </pc:picChg>
        <pc:picChg chg="add mod">
          <ac:chgData name="Peixiang Zhao" userId="7edc51de-0ae1-42c0-bae2-7f1679fa739e" providerId="ADAL" clId="{DE7D4F86-9516-7649-BDC5-A26D94767058}" dt="2024-07-31T21:47:58.443" v="479" actId="1076"/>
          <ac:picMkLst>
            <pc:docMk/>
            <pc:sldMk cId="2244379883" sldId="351"/>
            <ac:picMk id="10" creationId="{5AAD7CCF-7E0F-E518-CD9A-4D7FA1F40E7B}"/>
          </ac:picMkLst>
        </pc:picChg>
      </pc:sldChg>
      <pc:sldChg chg="modSp add mod">
        <pc:chgData name="Peixiang Zhao" userId="7edc51de-0ae1-42c0-bae2-7f1679fa739e" providerId="ADAL" clId="{DE7D4F86-9516-7649-BDC5-A26D94767058}" dt="2024-08-06T20:31:16.781" v="2421" actId="113"/>
        <pc:sldMkLst>
          <pc:docMk/>
          <pc:sldMk cId="2486528479" sldId="352"/>
        </pc:sldMkLst>
        <pc:spChg chg="mod">
          <ac:chgData name="Peixiang Zhao" userId="7edc51de-0ae1-42c0-bae2-7f1679fa739e" providerId="ADAL" clId="{DE7D4F86-9516-7649-BDC5-A26D94767058}" dt="2024-08-06T20:23:18.110" v="1869" actId="20577"/>
          <ac:spMkLst>
            <pc:docMk/>
            <pc:sldMk cId="2486528479" sldId="352"/>
            <ac:spMk id="2" creationId="{1E009DC2-F2FE-2D4D-9DE9-8337F6E53744}"/>
          </ac:spMkLst>
        </pc:spChg>
        <pc:spChg chg="mod">
          <ac:chgData name="Peixiang Zhao" userId="7edc51de-0ae1-42c0-bae2-7f1679fa739e" providerId="ADAL" clId="{DE7D4F86-9516-7649-BDC5-A26D94767058}" dt="2024-08-06T20:31:16.781" v="2421" actId="113"/>
          <ac:spMkLst>
            <pc:docMk/>
            <pc:sldMk cId="2486528479" sldId="352"/>
            <ac:spMk id="3" creationId="{8B6E4D65-5580-C342-86BD-C55AFA1D9FD6}"/>
          </ac:spMkLst>
        </pc:spChg>
      </pc:sldChg>
      <pc:sldChg chg="addSp delSp modSp new mod ord">
        <pc:chgData name="Peixiang Zhao" userId="7edc51de-0ae1-42c0-bae2-7f1679fa739e" providerId="ADAL" clId="{DE7D4F86-9516-7649-BDC5-A26D94767058}" dt="2024-08-03T19:01:02.137" v="1611" actId="20578"/>
        <pc:sldMkLst>
          <pc:docMk/>
          <pc:sldMk cId="623083903" sldId="353"/>
        </pc:sldMkLst>
        <pc:spChg chg="mod">
          <ac:chgData name="Peixiang Zhao" userId="7edc51de-0ae1-42c0-bae2-7f1679fa739e" providerId="ADAL" clId="{DE7D4F86-9516-7649-BDC5-A26D94767058}" dt="2024-07-31T22:01:49.886" v="607"/>
          <ac:spMkLst>
            <pc:docMk/>
            <pc:sldMk cId="623083903" sldId="353"/>
            <ac:spMk id="2" creationId="{D5C1C86B-3D51-C45C-673D-88CDBA39FD4B}"/>
          </ac:spMkLst>
        </pc:spChg>
        <pc:spChg chg="del">
          <ac:chgData name="Peixiang Zhao" userId="7edc51de-0ae1-42c0-bae2-7f1679fa739e" providerId="ADAL" clId="{DE7D4F86-9516-7649-BDC5-A26D94767058}" dt="2024-07-31T22:01:07.765" v="596" actId="478"/>
          <ac:spMkLst>
            <pc:docMk/>
            <pc:sldMk cId="623083903" sldId="353"/>
            <ac:spMk id="3" creationId="{8129F544-E581-7043-4F50-C391F9CEF496}"/>
          </ac:spMkLst>
        </pc:spChg>
        <pc:picChg chg="add mod">
          <ac:chgData name="Peixiang Zhao" userId="7edc51de-0ae1-42c0-bae2-7f1679fa739e" providerId="ADAL" clId="{DE7D4F86-9516-7649-BDC5-A26D94767058}" dt="2024-07-31T22:01:13.329" v="606" actId="1035"/>
          <ac:picMkLst>
            <pc:docMk/>
            <pc:sldMk cId="623083903" sldId="353"/>
            <ac:picMk id="2050" creationId="{8159CDAA-AC00-5E52-0D8C-84A94D437E13}"/>
          </ac:picMkLst>
        </pc:picChg>
      </pc:sldChg>
      <pc:sldChg chg="addSp modSp new mod ord">
        <pc:chgData name="Peixiang Zhao" userId="7edc51de-0ae1-42c0-bae2-7f1679fa739e" providerId="ADAL" clId="{DE7D4F86-9516-7649-BDC5-A26D94767058}" dt="2024-08-03T19:01:02.137" v="1611" actId="20578"/>
        <pc:sldMkLst>
          <pc:docMk/>
          <pc:sldMk cId="2661414197" sldId="354"/>
        </pc:sldMkLst>
        <pc:spChg chg="mod">
          <ac:chgData name="Peixiang Zhao" userId="7edc51de-0ae1-42c0-bae2-7f1679fa739e" providerId="ADAL" clId="{DE7D4F86-9516-7649-BDC5-A26D94767058}" dt="2024-08-01T12:41:44.969" v="672" actId="20577"/>
          <ac:spMkLst>
            <pc:docMk/>
            <pc:sldMk cId="2661414197" sldId="354"/>
            <ac:spMk id="2" creationId="{BC331A25-36C7-7A5A-2EB6-C99C723FD3D2}"/>
          </ac:spMkLst>
        </pc:spChg>
        <pc:spChg chg="mod">
          <ac:chgData name="Peixiang Zhao" userId="7edc51de-0ae1-42c0-bae2-7f1679fa739e" providerId="ADAL" clId="{DE7D4F86-9516-7649-BDC5-A26D94767058}" dt="2024-08-03T16:36:10.638" v="715" actId="207"/>
          <ac:spMkLst>
            <pc:docMk/>
            <pc:sldMk cId="2661414197" sldId="354"/>
            <ac:spMk id="3" creationId="{052D0007-1E19-F14E-4FAC-979DD9BE0111}"/>
          </ac:spMkLst>
        </pc:spChg>
        <pc:picChg chg="add mod">
          <ac:chgData name="Peixiang Zhao" userId="7edc51de-0ae1-42c0-bae2-7f1679fa739e" providerId="ADAL" clId="{DE7D4F86-9516-7649-BDC5-A26D94767058}" dt="2024-08-01T12:42:10.171" v="676" actId="14100"/>
          <ac:picMkLst>
            <pc:docMk/>
            <pc:sldMk cId="2661414197" sldId="354"/>
            <ac:picMk id="5" creationId="{67E8CC40-C52F-056B-1C6F-4965B155E336}"/>
          </ac:picMkLst>
        </pc:picChg>
      </pc:sldChg>
      <pc:sldChg chg="addSp delSp modSp add mod ord">
        <pc:chgData name="Peixiang Zhao" userId="7edc51de-0ae1-42c0-bae2-7f1679fa739e" providerId="ADAL" clId="{DE7D4F86-9516-7649-BDC5-A26D94767058}" dt="2024-08-03T19:01:02.137" v="1611" actId="20578"/>
        <pc:sldMkLst>
          <pc:docMk/>
          <pc:sldMk cId="3543121529" sldId="355"/>
        </pc:sldMkLst>
        <pc:spChg chg="mod">
          <ac:chgData name="Peixiang Zhao" userId="7edc51de-0ae1-42c0-bae2-7f1679fa739e" providerId="ADAL" clId="{DE7D4F86-9516-7649-BDC5-A26D94767058}" dt="2024-08-03T16:40:07.739" v="742" actId="20577"/>
          <ac:spMkLst>
            <pc:docMk/>
            <pc:sldMk cId="3543121529" sldId="355"/>
            <ac:spMk id="2" creationId="{D5C1C86B-3D51-C45C-673D-88CDBA39FD4B}"/>
          </ac:spMkLst>
        </pc:spChg>
        <pc:picChg chg="add mod">
          <ac:chgData name="Peixiang Zhao" userId="7edc51de-0ae1-42c0-bae2-7f1679fa739e" providerId="ADAL" clId="{DE7D4F86-9516-7649-BDC5-A26D94767058}" dt="2024-08-03T16:40:25.114" v="745" actId="14100"/>
          <ac:picMkLst>
            <pc:docMk/>
            <pc:sldMk cId="3543121529" sldId="355"/>
            <ac:picMk id="3" creationId="{86B190C8-D720-8081-EF3D-D99287C662DF}"/>
          </ac:picMkLst>
        </pc:picChg>
        <pc:picChg chg="del">
          <ac:chgData name="Peixiang Zhao" userId="7edc51de-0ae1-42c0-bae2-7f1679fa739e" providerId="ADAL" clId="{DE7D4F86-9516-7649-BDC5-A26D94767058}" dt="2024-08-03T16:40:12.809" v="743" actId="478"/>
          <ac:picMkLst>
            <pc:docMk/>
            <pc:sldMk cId="3543121529" sldId="355"/>
            <ac:picMk id="2050" creationId="{8159CDAA-AC00-5E52-0D8C-84A94D437E13}"/>
          </ac:picMkLst>
        </pc:picChg>
      </pc:sldChg>
      <pc:sldChg chg="addSp delSp modSp add mod">
        <pc:chgData name="Peixiang Zhao" userId="7edc51de-0ae1-42c0-bae2-7f1679fa739e" providerId="ADAL" clId="{DE7D4F86-9516-7649-BDC5-A26D94767058}" dt="2024-08-11T19:53:32.519" v="3829" actId="20577"/>
        <pc:sldMkLst>
          <pc:docMk/>
          <pc:sldMk cId="2155373378" sldId="356"/>
        </pc:sldMkLst>
        <pc:spChg chg="mod">
          <ac:chgData name="Peixiang Zhao" userId="7edc51de-0ae1-42c0-bae2-7f1679fa739e" providerId="ADAL" clId="{DE7D4F86-9516-7649-BDC5-A26D94767058}" dt="2024-08-11T19:53:32.519" v="3829" actId="20577"/>
          <ac:spMkLst>
            <pc:docMk/>
            <pc:sldMk cId="2155373378" sldId="356"/>
            <ac:spMk id="3" creationId="{4A5A8B2E-3E21-4A61-156E-EF6FB4B5948F}"/>
          </ac:spMkLst>
        </pc:spChg>
        <pc:spChg chg="add del">
          <ac:chgData name="Peixiang Zhao" userId="7edc51de-0ae1-42c0-bae2-7f1679fa739e" providerId="ADAL" clId="{DE7D4F86-9516-7649-BDC5-A26D94767058}" dt="2024-08-03T16:52:40.589" v="845" actId="22"/>
          <ac:spMkLst>
            <pc:docMk/>
            <pc:sldMk cId="2155373378" sldId="356"/>
            <ac:spMk id="6" creationId="{2A53E6AE-A55A-4AE7-318D-1DBD19745D34}"/>
          </ac:spMkLst>
        </pc:spChg>
      </pc:sldChg>
      <pc:sldChg chg="modSp add mod ord">
        <pc:chgData name="Peixiang Zhao" userId="7edc51de-0ae1-42c0-bae2-7f1679fa739e" providerId="ADAL" clId="{DE7D4F86-9516-7649-BDC5-A26D94767058}" dt="2024-08-11T19:54:54.045" v="3833" actId="20577"/>
        <pc:sldMkLst>
          <pc:docMk/>
          <pc:sldMk cId="3677802003" sldId="357"/>
        </pc:sldMkLst>
        <pc:spChg chg="mod">
          <ac:chgData name="Peixiang Zhao" userId="7edc51de-0ae1-42c0-bae2-7f1679fa739e" providerId="ADAL" clId="{DE7D4F86-9516-7649-BDC5-A26D94767058}" dt="2024-08-03T16:52:51.792" v="863" actId="20577"/>
          <ac:spMkLst>
            <pc:docMk/>
            <pc:sldMk cId="3677802003" sldId="357"/>
            <ac:spMk id="2" creationId="{BF71397D-1759-122C-1973-33C37F4947F1}"/>
          </ac:spMkLst>
        </pc:spChg>
        <pc:spChg chg="mod">
          <ac:chgData name="Peixiang Zhao" userId="7edc51de-0ae1-42c0-bae2-7f1679fa739e" providerId="ADAL" clId="{DE7D4F86-9516-7649-BDC5-A26D94767058}" dt="2024-08-11T19:54:54.045" v="3833" actId="20577"/>
          <ac:spMkLst>
            <pc:docMk/>
            <pc:sldMk cId="3677802003" sldId="357"/>
            <ac:spMk id="3" creationId="{4A5A8B2E-3E21-4A61-156E-EF6FB4B5948F}"/>
          </ac:spMkLst>
        </pc:spChg>
      </pc:sldChg>
      <pc:sldChg chg="addSp delSp modSp new mod">
        <pc:chgData name="Peixiang Zhao" userId="7edc51de-0ae1-42c0-bae2-7f1679fa739e" providerId="ADAL" clId="{DE7D4F86-9516-7649-BDC5-A26D94767058}" dt="2024-08-11T20:00:12.147" v="3838" actId="20577"/>
        <pc:sldMkLst>
          <pc:docMk/>
          <pc:sldMk cId="1201183441" sldId="358"/>
        </pc:sldMkLst>
        <pc:spChg chg="mod">
          <ac:chgData name="Peixiang Zhao" userId="7edc51de-0ae1-42c0-bae2-7f1679fa739e" providerId="ADAL" clId="{DE7D4F86-9516-7649-BDC5-A26D94767058}" dt="2024-08-03T17:08:15.408" v="1222" actId="255"/>
          <ac:spMkLst>
            <pc:docMk/>
            <pc:sldMk cId="1201183441" sldId="358"/>
            <ac:spMk id="2" creationId="{41C62819-63C3-FF3E-423D-A9B14C94F36B}"/>
          </ac:spMkLst>
        </pc:spChg>
        <pc:spChg chg="mod">
          <ac:chgData name="Peixiang Zhao" userId="7edc51de-0ae1-42c0-bae2-7f1679fa739e" providerId="ADAL" clId="{DE7D4F86-9516-7649-BDC5-A26D94767058}" dt="2024-08-11T20:00:12.147" v="3838" actId="20577"/>
          <ac:spMkLst>
            <pc:docMk/>
            <pc:sldMk cId="1201183441" sldId="358"/>
            <ac:spMk id="3" creationId="{B2D2A039-1D85-3494-B0F3-292C445AB7C1}"/>
          </ac:spMkLst>
        </pc:spChg>
        <pc:picChg chg="add del mod">
          <ac:chgData name="Peixiang Zhao" userId="7edc51de-0ae1-42c0-bae2-7f1679fa739e" providerId="ADAL" clId="{DE7D4F86-9516-7649-BDC5-A26D94767058}" dt="2024-08-03T18:27:42.507" v="1250" actId="478"/>
          <ac:picMkLst>
            <pc:docMk/>
            <pc:sldMk cId="1201183441" sldId="358"/>
            <ac:picMk id="5" creationId="{D64E127B-80FA-59F8-A834-0260DA30279A}"/>
          </ac:picMkLst>
        </pc:picChg>
      </pc:sldChg>
      <pc:sldChg chg="modSp add mod modNotesTx">
        <pc:chgData name="Peixiang Zhao" userId="7edc51de-0ae1-42c0-bae2-7f1679fa739e" providerId="ADAL" clId="{DE7D4F86-9516-7649-BDC5-A26D94767058}" dt="2024-08-03T18:40:55.635" v="1517" actId="20577"/>
        <pc:sldMkLst>
          <pc:docMk/>
          <pc:sldMk cId="2639037681" sldId="359"/>
        </pc:sldMkLst>
        <pc:spChg chg="mod">
          <ac:chgData name="Peixiang Zhao" userId="7edc51de-0ae1-42c0-bae2-7f1679fa739e" providerId="ADAL" clId="{DE7D4F86-9516-7649-BDC5-A26D94767058}" dt="2024-08-03T18:37:55.125" v="1356" actId="207"/>
          <ac:spMkLst>
            <pc:docMk/>
            <pc:sldMk cId="2639037681" sldId="359"/>
            <ac:spMk id="3" creationId="{B2D2A039-1D85-3494-B0F3-292C445AB7C1}"/>
          </ac:spMkLst>
        </pc:spChg>
      </pc:sldChg>
      <pc:sldChg chg="addSp delSp modSp add">
        <pc:chgData name="Peixiang Zhao" userId="7edc51de-0ae1-42c0-bae2-7f1679fa739e" providerId="ADAL" clId="{DE7D4F86-9516-7649-BDC5-A26D94767058}" dt="2024-08-03T18:51:13.640" v="1526" actId="1076"/>
        <pc:sldMkLst>
          <pc:docMk/>
          <pc:sldMk cId="2126319796" sldId="360"/>
        </pc:sldMkLst>
        <pc:spChg chg="del">
          <ac:chgData name="Peixiang Zhao" userId="7edc51de-0ae1-42c0-bae2-7f1679fa739e" providerId="ADAL" clId="{DE7D4F86-9516-7649-BDC5-A26D94767058}" dt="2024-08-03T18:48:12.633" v="1519" actId="478"/>
          <ac:spMkLst>
            <pc:docMk/>
            <pc:sldMk cId="2126319796" sldId="360"/>
            <ac:spMk id="3" creationId="{B2D2A039-1D85-3494-B0F3-292C445AB7C1}"/>
          </ac:spMkLst>
        </pc:spChg>
        <pc:spChg chg="add del mod">
          <ac:chgData name="Peixiang Zhao" userId="7edc51de-0ae1-42c0-bae2-7f1679fa739e" providerId="ADAL" clId="{DE7D4F86-9516-7649-BDC5-A26D94767058}" dt="2024-08-03T18:48:15.288" v="1520" actId="478"/>
          <ac:spMkLst>
            <pc:docMk/>
            <pc:sldMk cId="2126319796" sldId="360"/>
            <ac:spMk id="5" creationId="{CBA8C669-3F14-7918-E2E6-312C6BB3B326}"/>
          </ac:spMkLst>
        </pc:spChg>
        <pc:picChg chg="add mod">
          <ac:chgData name="Peixiang Zhao" userId="7edc51de-0ae1-42c0-bae2-7f1679fa739e" providerId="ADAL" clId="{DE7D4F86-9516-7649-BDC5-A26D94767058}" dt="2024-08-03T18:51:13.640" v="1526" actId="1076"/>
          <ac:picMkLst>
            <pc:docMk/>
            <pc:sldMk cId="2126319796" sldId="360"/>
            <ac:picMk id="6" creationId="{3477C3E8-D688-D90F-3014-BF1FBDCB4718}"/>
          </ac:picMkLst>
        </pc:picChg>
      </pc:sldChg>
      <pc:sldChg chg="addSp delSp modSp new mod">
        <pc:chgData name="Peixiang Zhao" userId="7edc51de-0ae1-42c0-bae2-7f1679fa739e" providerId="ADAL" clId="{DE7D4F86-9516-7649-BDC5-A26D94767058}" dt="2024-08-03T18:58:29.622" v="1610" actId="1038"/>
        <pc:sldMkLst>
          <pc:docMk/>
          <pc:sldMk cId="312841170" sldId="361"/>
        </pc:sldMkLst>
        <pc:spChg chg="mod">
          <ac:chgData name="Peixiang Zhao" userId="7edc51de-0ae1-42c0-bae2-7f1679fa739e" providerId="ADAL" clId="{DE7D4F86-9516-7649-BDC5-A26D94767058}" dt="2024-08-03T18:54:20.896" v="1557" actId="20577"/>
          <ac:spMkLst>
            <pc:docMk/>
            <pc:sldMk cId="312841170" sldId="361"/>
            <ac:spMk id="2" creationId="{9E504D6A-83B0-1883-8233-4986BF56250A}"/>
          </ac:spMkLst>
        </pc:spChg>
        <pc:spChg chg="del">
          <ac:chgData name="Peixiang Zhao" userId="7edc51de-0ae1-42c0-bae2-7f1679fa739e" providerId="ADAL" clId="{DE7D4F86-9516-7649-BDC5-A26D94767058}" dt="2024-08-03T18:54:33.939" v="1558" actId="478"/>
          <ac:spMkLst>
            <pc:docMk/>
            <pc:sldMk cId="312841170" sldId="361"/>
            <ac:spMk id="3" creationId="{4C2840DC-9318-B73E-0A41-F4F36758D36B}"/>
          </ac:spMkLst>
        </pc:spChg>
        <pc:spChg chg="add mod">
          <ac:chgData name="Peixiang Zhao" userId="7edc51de-0ae1-42c0-bae2-7f1679fa739e" providerId="ADAL" clId="{DE7D4F86-9516-7649-BDC5-A26D94767058}" dt="2024-08-03T18:54:45.281" v="1560" actId="207"/>
          <ac:spMkLst>
            <pc:docMk/>
            <pc:sldMk cId="312841170" sldId="361"/>
            <ac:spMk id="9" creationId="{20065B68-DFFA-98E0-944D-CDCCDD53234C}"/>
          </ac:spMkLst>
        </pc:spChg>
        <pc:spChg chg="add mod">
          <ac:chgData name="Peixiang Zhao" userId="7edc51de-0ae1-42c0-bae2-7f1679fa739e" providerId="ADAL" clId="{DE7D4F86-9516-7649-BDC5-A26D94767058}" dt="2024-08-03T18:54:45.281" v="1560" actId="207"/>
          <ac:spMkLst>
            <pc:docMk/>
            <pc:sldMk cId="312841170" sldId="361"/>
            <ac:spMk id="10" creationId="{B4389285-E335-4844-F8DF-836AE201355E}"/>
          </ac:spMkLst>
        </pc:spChg>
        <pc:spChg chg="add mod">
          <ac:chgData name="Peixiang Zhao" userId="7edc51de-0ae1-42c0-bae2-7f1679fa739e" providerId="ADAL" clId="{DE7D4F86-9516-7649-BDC5-A26D94767058}" dt="2024-08-03T18:54:45.281" v="1560" actId="207"/>
          <ac:spMkLst>
            <pc:docMk/>
            <pc:sldMk cId="312841170" sldId="361"/>
            <ac:spMk id="11" creationId="{6AC66D31-66B4-D19C-F092-BBFC3ED3BB67}"/>
          </ac:spMkLst>
        </pc:spChg>
        <pc:spChg chg="add mod">
          <ac:chgData name="Peixiang Zhao" userId="7edc51de-0ae1-42c0-bae2-7f1679fa739e" providerId="ADAL" clId="{DE7D4F86-9516-7649-BDC5-A26D94767058}" dt="2024-08-03T18:56:16.189" v="1570" actId="1037"/>
          <ac:spMkLst>
            <pc:docMk/>
            <pc:sldMk cId="312841170" sldId="361"/>
            <ac:spMk id="12" creationId="{18417EF7-AFFC-0BC9-AE60-A1D0B58358F5}"/>
          </ac:spMkLst>
        </pc:spChg>
        <pc:spChg chg="add mod">
          <ac:chgData name="Peixiang Zhao" userId="7edc51de-0ae1-42c0-bae2-7f1679fa739e" providerId="ADAL" clId="{DE7D4F86-9516-7649-BDC5-A26D94767058}" dt="2024-08-03T18:54:34.964" v="1559"/>
          <ac:spMkLst>
            <pc:docMk/>
            <pc:sldMk cId="312841170" sldId="361"/>
            <ac:spMk id="13" creationId="{0F2D17C5-C4B7-994D-2AFD-D6DA99FFC786}"/>
          </ac:spMkLst>
        </pc:spChg>
        <pc:spChg chg="add mod">
          <ac:chgData name="Peixiang Zhao" userId="7edc51de-0ae1-42c0-bae2-7f1679fa739e" providerId="ADAL" clId="{DE7D4F86-9516-7649-BDC5-A26D94767058}" dt="2024-08-03T18:54:34.964" v="1559"/>
          <ac:spMkLst>
            <pc:docMk/>
            <pc:sldMk cId="312841170" sldId="361"/>
            <ac:spMk id="14" creationId="{92D8028B-8AEE-78A2-F74F-7DA069449A58}"/>
          </ac:spMkLst>
        </pc:spChg>
        <pc:spChg chg="add mod">
          <ac:chgData name="Peixiang Zhao" userId="7edc51de-0ae1-42c0-bae2-7f1679fa739e" providerId="ADAL" clId="{DE7D4F86-9516-7649-BDC5-A26D94767058}" dt="2024-08-03T18:54:34.964" v="1559"/>
          <ac:spMkLst>
            <pc:docMk/>
            <pc:sldMk cId="312841170" sldId="361"/>
            <ac:spMk id="15" creationId="{7389E4C8-3F8F-6DAD-9511-73F0772A9DD7}"/>
          </ac:spMkLst>
        </pc:spChg>
        <pc:spChg chg="add mod">
          <ac:chgData name="Peixiang Zhao" userId="7edc51de-0ae1-42c0-bae2-7f1679fa739e" providerId="ADAL" clId="{DE7D4F86-9516-7649-BDC5-A26D94767058}" dt="2024-08-03T18:54:34.964" v="1559"/>
          <ac:spMkLst>
            <pc:docMk/>
            <pc:sldMk cId="312841170" sldId="361"/>
            <ac:spMk id="16" creationId="{0D37040D-69BD-AE8D-52B6-F110E82CE732}"/>
          </ac:spMkLst>
        </pc:spChg>
        <pc:spChg chg="add mod">
          <ac:chgData name="Peixiang Zhao" userId="7edc51de-0ae1-42c0-bae2-7f1679fa739e" providerId="ADAL" clId="{DE7D4F86-9516-7649-BDC5-A26D94767058}" dt="2024-08-03T18:54:34.964" v="1559"/>
          <ac:spMkLst>
            <pc:docMk/>
            <pc:sldMk cId="312841170" sldId="361"/>
            <ac:spMk id="17" creationId="{8207BD8A-D011-D0DD-2875-B7AB9EA0E1E1}"/>
          </ac:spMkLst>
        </pc:spChg>
        <pc:spChg chg="add mod">
          <ac:chgData name="Peixiang Zhao" userId="7edc51de-0ae1-42c0-bae2-7f1679fa739e" providerId="ADAL" clId="{DE7D4F86-9516-7649-BDC5-A26D94767058}" dt="2024-08-03T18:56:01.714" v="1567" actId="1037"/>
          <ac:spMkLst>
            <pc:docMk/>
            <pc:sldMk cId="312841170" sldId="361"/>
            <ac:spMk id="18" creationId="{1D395DC2-0627-401A-4563-7565C41A0763}"/>
          </ac:spMkLst>
        </pc:spChg>
        <pc:spChg chg="add mod">
          <ac:chgData name="Peixiang Zhao" userId="7edc51de-0ae1-42c0-bae2-7f1679fa739e" providerId="ADAL" clId="{DE7D4F86-9516-7649-BDC5-A26D94767058}" dt="2024-08-03T18:56:01.714" v="1567" actId="1037"/>
          <ac:spMkLst>
            <pc:docMk/>
            <pc:sldMk cId="312841170" sldId="361"/>
            <ac:spMk id="19" creationId="{05E98B21-64E6-4385-85FC-689DE61095A2}"/>
          </ac:spMkLst>
        </pc:spChg>
        <pc:spChg chg="add mod">
          <ac:chgData name="Peixiang Zhao" userId="7edc51de-0ae1-42c0-bae2-7f1679fa739e" providerId="ADAL" clId="{DE7D4F86-9516-7649-BDC5-A26D94767058}" dt="2024-08-03T18:56:01.714" v="1567" actId="1037"/>
          <ac:spMkLst>
            <pc:docMk/>
            <pc:sldMk cId="312841170" sldId="361"/>
            <ac:spMk id="20" creationId="{7411FE23-FFED-F5BD-A45D-4512E09E6A14}"/>
          </ac:spMkLst>
        </pc:spChg>
        <pc:spChg chg="add mod">
          <ac:chgData name="Peixiang Zhao" userId="7edc51de-0ae1-42c0-bae2-7f1679fa739e" providerId="ADAL" clId="{DE7D4F86-9516-7649-BDC5-A26D94767058}" dt="2024-08-03T18:56:01.714" v="1567" actId="1037"/>
          <ac:spMkLst>
            <pc:docMk/>
            <pc:sldMk cId="312841170" sldId="361"/>
            <ac:spMk id="21" creationId="{94E757BC-E97E-D43C-B134-BB87EA8EF65B}"/>
          </ac:spMkLst>
        </pc:spChg>
        <pc:spChg chg="add mod">
          <ac:chgData name="Peixiang Zhao" userId="7edc51de-0ae1-42c0-bae2-7f1679fa739e" providerId="ADAL" clId="{DE7D4F86-9516-7649-BDC5-A26D94767058}" dt="2024-08-03T18:56:01.714" v="1567" actId="1037"/>
          <ac:spMkLst>
            <pc:docMk/>
            <pc:sldMk cId="312841170" sldId="361"/>
            <ac:spMk id="22" creationId="{05ED6B6A-C5C8-5241-5ADF-CFCEFFA42687}"/>
          </ac:spMkLst>
        </pc:spChg>
        <pc:spChg chg="add mod">
          <ac:chgData name="Peixiang Zhao" userId="7edc51de-0ae1-42c0-bae2-7f1679fa739e" providerId="ADAL" clId="{DE7D4F86-9516-7649-BDC5-A26D94767058}" dt="2024-08-03T18:58:29.622" v="1610" actId="1038"/>
          <ac:spMkLst>
            <pc:docMk/>
            <pc:sldMk cId="312841170" sldId="361"/>
            <ac:spMk id="23" creationId="{8B8D1B7B-DD29-2330-E070-12D286FACEAB}"/>
          </ac:spMkLst>
        </pc:spChg>
        <pc:spChg chg="add mod">
          <ac:chgData name="Peixiang Zhao" userId="7edc51de-0ae1-42c0-bae2-7f1679fa739e" providerId="ADAL" clId="{DE7D4F86-9516-7649-BDC5-A26D94767058}" dt="2024-08-03T18:57:49.704" v="1598" actId="1038"/>
          <ac:spMkLst>
            <pc:docMk/>
            <pc:sldMk cId="312841170" sldId="361"/>
            <ac:spMk id="24" creationId="{303A108D-A2C1-7B42-F77F-C9717F6236B3}"/>
          </ac:spMkLst>
        </pc:spChg>
        <pc:spChg chg="add mod">
          <ac:chgData name="Peixiang Zhao" userId="7edc51de-0ae1-42c0-bae2-7f1679fa739e" providerId="ADAL" clId="{DE7D4F86-9516-7649-BDC5-A26D94767058}" dt="2024-08-03T18:57:49.704" v="1598" actId="1038"/>
          <ac:spMkLst>
            <pc:docMk/>
            <pc:sldMk cId="312841170" sldId="361"/>
            <ac:spMk id="25" creationId="{649580E0-920F-54E0-C31A-1041AE5149F6}"/>
          </ac:spMkLst>
        </pc:spChg>
        <pc:spChg chg="add mod">
          <ac:chgData name="Peixiang Zhao" userId="7edc51de-0ae1-42c0-bae2-7f1679fa739e" providerId="ADAL" clId="{DE7D4F86-9516-7649-BDC5-A26D94767058}" dt="2024-08-03T18:57:49.704" v="1598" actId="1038"/>
          <ac:spMkLst>
            <pc:docMk/>
            <pc:sldMk cId="312841170" sldId="361"/>
            <ac:spMk id="26" creationId="{F38F9FD3-B09E-EBCF-5615-2879E3DF63B3}"/>
          </ac:spMkLst>
        </pc:spChg>
        <pc:spChg chg="add mod">
          <ac:chgData name="Peixiang Zhao" userId="7edc51de-0ae1-42c0-bae2-7f1679fa739e" providerId="ADAL" clId="{DE7D4F86-9516-7649-BDC5-A26D94767058}" dt="2024-08-03T18:58:12.584" v="1605" actId="1038"/>
          <ac:spMkLst>
            <pc:docMk/>
            <pc:sldMk cId="312841170" sldId="361"/>
            <ac:spMk id="27" creationId="{E254F407-6A2F-45A4-3C84-4E80388849A7}"/>
          </ac:spMkLst>
        </pc:spChg>
        <pc:spChg chg="add mod">
          <ac:chgData name="Peixiang Zhao" userId="7edc51de-0ae1-42c0-bae2-7f1679fa739e" providerId="ADAL" clId="{DE7D4F86-9516-7649-BDC5-A26D94767058}" dt="2024-08-03T18:58:07.913" v="1602" actId="1038"/>
          <ac:spMkLst>
            <pc:docMk/>
            <pc:sldMk cId="312841170" sldId="361"/>
            <ac:spMk id="28" creationId="{A4BEB34E-C9ED-D5D3-E00D-FE6E44D20906}"/>
          </ac:spMkLst>
        </pc:spChg>
        <pc:grpChg chg="add mod">
          <ac:chgData name="Peixiang Zhao" userId="7edc51de-0ae1-42c0-bae2-7f1679fa739e" providerId="ADAL" clId="{DE7D4F86-9516-7649-BDC5-A26D94767058}" dt="2024-08-03T18:54:34.964" v="1559"/>
          <ac:grpSpMkLst>
            <pc:docMk/>
            <pc:sldMk cId="312841170" sldId="361"/>
            <ac:grpSpMk id="5" creationId="{5F74C56C-FE9C-62AC-CFBE-1C771C3BD91A}"/>
          </ac:grpSpMkLst>
        </pc:grpChg>
        <pc:cxnChg chg="mod">
          <ac:chgData name="Peixiang Zhao" userId="7edc51de-0ae1-42c0-bae2-7f1679fa739e" providerId="ADAL" clId="{DE7D4F86-9516-7649-BDC5-A26D94767058}" dt="2024-08-03T18:54:34.964" v="1559"/>
          <ac:cxnSpMkLst>
            <pc:docMk/>
            <pc:sldMk cId="312841170" sldId="361"/>
            <ac:cxnSpMk id="6" creationId="{A43D98B3-6DD4-264C-7AC1-52E7EB13235E}"/>
          </ac:cxnSpMkLst>
        </pc:cxnChg>
        <pc:cxnChg chg="mod">
          <ac:chgData name="Peixiang Zhao" userId="7edc51de-0ae1-42c0-bae2-7f1679fa739e" providerId="ADAL" clId="{DE7D4F86-9516-7649-BDC5-A26D94767058}" dt="2024-08-03T18:54:34.964" v="1559"/>
          <ac:cxnSpMkLst>
            <pc:docMk/>
            <pc:sldMk cId="312841170" sldId="361"/>
            <ac:cxnSpMk id="7" creationId="{C50BF6B6-1830-FBB1-E923-E84BEC6BCA7A}"/>
          </ac:cxnSpMkLst>
        </pc:cxnChg>
        <pc:cxnChg chg="mod">
          <ac:chgData name="Peixiang Zhao" userId="7edc51de-0ae1-42c0-bae2-7f1679fa739e" providerId="ADAL" clId="{DE7D4F86-9516-7649-BDC5-A26D94767058}" dt="2024-08-03T18:54:34.964" v="1559"/>
          <ac:cxnSpMkLst>
            <pc:docMk/>
            <pc:sldMk cId="312841170" sldId="361"/>
            <ac:cxnSpMk id="8" creationId="{DCAE05F6-D3DA-1262-D671-9D875787156E}"/>
          </ac:cxnSpMkLst>
        </pc:cxnChg>
      </pc:sldChg>
      <pc:sldChg chg="addSp modSp new mod">
        <pc:chgData name="Peixiang Zhao" userId="7edc51de-0ae1-42c0-bae2-7f1679fa739e" providerId="ADAL" clId="{DE7D4F86-9516-7649-BDC5-A26D94767058}" dt="2024-08-11T19:58:11.072" v="3834" actId="20577"/>
        <pc:sldMkLst>
          <pc:docMk/>
          <pc:sldMk cId="611934337" sldId="362"/>
        </pc:sldMkLst>
        <pc:spChg chg="mod">
          <ac:chgData name="Peixiang Zhao" userId="7edc51de-0ae1-42c0-bae2-7f1679fa739e" providerId="ADAL" clId="{DE7D4F86-9516-7649-BDC5-A26D94767058}" dt="2024-08-03T19:01:58.670" v="1633" actId="20577"/>
          <ac:spMkLst>
            <pc:docMk/>
            <pc:sldMk cId="611934337" sldId="362"/>
            <ac:spMk id="2" creationId="{0D137772-37D3-8415-3A07-29ECB6C75732}"/>
          </ac:spMkLst>
        </pc:spChg>
        <pc:spChg chg="mod">
          <ac:chgData name="Peixiang Zhao" userId="7edc51de-0ae1-42c0-bae2-7f1679fa739e" providerId="ADAL" clId="{DE7D4F86-9516-7649-BDC5-A26D94767058}" dt="2024-08-11T19:58:11.072" v="3834" actId="20577"/>
          <ac:spMkLst>
            <pc:docMk/>
            <pc:sldMk cId="611934337" sldId="362"/>
            <ac:spMk id="3" creationId="{3A67E065-ACCD-7F68-DD6D-9B5244BA3950}"/>
          </ac:spMkLst>
        </pc:spChg>
        <pc:spChg chg="add mod">
          <ac:chgData name="Peixiang Zhao" userId="7edc51de-0ae1-42c0-bae2-7f1679fa739e" providerId="ADAL" clId="{DE7D4F86-9516-7649-BDC5-A26D94767058}" dt="2024-08-03T21:57:50.005" v="1850" actId="1038"/>
          <ac:spMkLst>
            <pc:docMk/>
            <pc:sldMk cId="611934337" sldId="362"/>
            <ac:spMk id="5" creationId="{65259080-0818-6E56-5236-F4C940B2E527}"/>
          </ac:spMkLst>
        </pc:spChg>
        <pc:spChg chg="add mod">
          <ac:chgData name="Peixiang Zhao" userId="7edc51de-0ae1-42c0-bae2-7f1679fa739e" providerId="ADAL" clId="{DE7D4F86-9516-7649-BDC5-A26D94767058}" dt="2024-08-03T21:57:50.005" v="1850" actId="1038"/>
          <ac:spMkLst>
            <pc:docMk/>
            <pc:sldMk cId="611934337" sldId="362"/>
            <ac:spMk id="6" creationId="{76529824-7F9E-9CBA-4ACB-CD4D00645D38}"/>
          </ac:spMkLst>
        </pc:spChg>
        <pc:spChg chg="add mod">
          <ac:chgData name="Peixiang Zhao" userId="7edc51de-0ae1-42c0-bae2-7f1679fa739e" providerId="ADAL" clId="{DE7D4F86-9516-7649-BDC5-A26D94767058}" dt="2024-08-03T21:57:50.005" v="1850" actId="1038"/>
          <ac:spMkLst>
            <pc:docMk/>
            <pc:sldMk cId="611934337" sldId="362"/>
            <ac:spMk id="7" creationId="{783DB4AD-7B8B-4FBF-338B-431BDD4B170D}"/>
          </ac:spMkLst>
        </pc:spChg>
        <pc:spChg chg="add mod">
          <ac:chgData name="Peixiang Zhao" userId="7edc51de-0ae1-42c0-bae2-7f1679fa739e" providerId="ADAL" clId="{DE7D4F86-9516-7649-BDC5-A26D94767058}" dt="2024-08-03T21:57:50.005" v="1850" actId="1038"/>
          <ac:spMkLst>
            <pc:docMk/>
            <pc:sldMk cId="611934337" sldId="362"/>
            <ac:spMk id="8" creationId="{DFE16394-E3DA-79FA-0C52-E73973B7D2DC}"/>
          </ac:spMkLst>
        </pc:spChg>
        <pc:spChg chg="add mod">
          <ac:chgData name="Peixiang Zhao" userId="7edc51de-0ae1-42c0-bae2-7f1679fa739e" providerId="ADAL" clId="{DE7D4F86-9516-7649-BDC5-A26D94767058}" dt="2024-08-03T21:57:50.005" v="1850" actId="1038"/>
          <ac:spMkLst>
            <pc:docMk/>
            <pc:sldMk cId="611934337" sldId="362"/>
            <ac:spMk id="9" creationId="{48FAAA97-FE8D-5CEA-C2B2-8016C2CB99F0}"/>
          </ac:spMkLst>
        </pc:spChg>
        <pc:spChg chg="add mod">
          <ac:chgData name="Peixiang Zhao" userId="7edc51de-0ae1-42c0-bae2-7f1679fa739e" providerId="ADAL" clId="{DE7D4F86-9516-7649-BDC5-A26D94767058}" dt="2024-08-03T21:57:50.005" v="1850" actId="1038"/>
          <ac:spMkLst>
            <pc:docMk/>
            <pc:sldMk cId="611934337" sldId="362"/>
            <ac:spMk id="10" creationId="{84BEF8E1-04E3-BDB7-19B4-726492A818C1}"/>
          </ac:spMkLst>
        </pc:spChg>
        <pc:spChg chg="add mod">
          <ac:chgData name="Peixiang Zhao" userId="7edc51de-0ae1-42c0-bae2-7f1679fa739e" providerId="ADAL" clId="{DE7D4F86-9516-7649-BDC5-A26D94767058}" dt="2024-08-03T21:57:50.005" v="1850" actId="1038"/>
          <ac:spMkLst>
            <pc:docMk/>
            <pc:sldMk cId="611934337" sldId="362"/>
            <ac:spMk id="11" creationId="{2DE036BA-2FD2-845F-B374-35F66736480C}"/>
          </ac:spMkLst>
        </pc:spChg>
      </pc:sldChg>
      <pc:sldChg chg="addSp delSp modSp new mod">
        <pc:chgData name="Peixiang Zhao" userId="7edc51de-0ae1-42c0-bae2-7f1679fa739e" providerId="ADAL" clId="{DE7D4F86-9516-7649-BDC5-A26D94767058}" dt="2024-08-06T20:32:07.830" v="2456"/>
        <pc:sldMkLst>
          <pc:docMk/>
          <pc:sldMk cId="874707729" sldId="363"/>
        </pc:sldMkLst>
        <pc:spChg chg="mod">
          <ac:chgData name="Peixiang Zhao" userId="7edc51de-0ae1-42c0-bae2-7f1679fa739e" providerId="ADAL" clId="{DE7D4F86-9516-7649-BDC5-A26D94767058}" dt="2024-08-06T20:31:44.451" v="2452" actId="20577"/>
          <ac:spMkLst>
            <pc:docMk/>
            <pc:sldMk cId="874707729" sldId="363"/>
            <ac:spMk id="2" creationId="{F9BF1EAE-8533-399C-C855-24D82E4842E7}"/>
          </ac:spMkLst>
        </pc:spChg>
        <pc:spChg chg="del">
          <ac:chgData name="Peixiang Zhao" userId="7edc51de-0ae1-42c0-bae2-7f1679fa739e" providerId="ADAL" clId="{DE7D4F86-9516-7649-BDC5-A26D94767058}" dt="2024-08-06T20:31:54.625" v="2453" actId="478"/>
          <ac:spMkLst>
            <pc:docMk/>
            <pc:sldMk cId="874707729" sldId="363"/>
            <ac:spMk id="3" creationId="{99E95519-472A-E508-A787-6B08D09D3860}"/>
          </ac:spMkLst>
        </pc:spChg>
        <pc:spChg chg="add mod">
          <ac:chgData name="Peixiang Zhao" userId="7edc51de-0ae1-42c0-bae2-7f1679fa739e" providerId="ADAL" clId="{DE7D4F86-9516-7649-BDC5-A26D94767058}" dt="2024-08-06T20:31:56.866" v="2455"/>
          <ac:spMkLst>
            <pc:docMk/>
            <pc:sldMk cId="874707729" sldId="363"/>
            <ac:spMk id="6" creationId="{412DB6E1-D869-982C-5D84-66F7721FA0E3}"/>
          </ac:spMkLst>
        </pc:spChg>
        <pc:spChg chg="add mod">
          <ac:chgData name="Peixiang Zhao" userId="7edc51de-0ae1-42c0-bae2-7f1679fa739e" providerId="ADAL" clId="{DE7D4F86-9516-7649-BDC5-A26D94767058}" dt="2024-08-06T20:31:56.866" v="2455"/>
          <ac:spMkLst>
            <pc:docMk/>
            <pc:sldMk cId="874707729" sldId="363"/>
            <ac:spMk id="7" creationId="{B0CD1A98-7D77-57BB-9B7F-9A81D29535AD}"/>
          </ac:spMkLst>
        </pc:spChg>
        <pc:grpChg chg="add mod">
          <ac:chgData name="Peixiang Zhao" userId="7edc51de-0ae1-42c0-bae2-7f1679fa739e" providerId="ADAL" clId="{DE7D4F86-9516-7649-BDC5-A26D94767058}" dt="2024-08-06T20:31:56.866" v="2455"/>
          <ac:grpSpMkLst>
            <pc:docMk/>
            <pc:sldMk cId="874707729" sldId="363"/>
            <ac:grpSpMk id="5" creationId="{3E1D3F7F-C4E9-9105-D5C7-22767FA4997D}"/>
          </ac:grpSpMkLst>
        </pc:grpChg>
        <pc:graphicFrameChg chg="add mod">
          <ac:chgData name="Peixiang Zhao" userId="7edc51de-0ae1-42c0-bae2-7f1679fa739e" providerId="ADAL" clId="{DE7D4F86-9516-7649-BDC5-A26D94767058}" dt="2024-08-06T20:32:07.830" v="2456"/>
          <ac:graphicFrameMkLst>
            <pc:docMk/>
            <pc:sldMk cId="874707729" sldId="363"/>
            <ac:graphicFrameMk id="8" creationId="{79082823-3F99-C6B5-E544-5DEC54BE23CD}"/>
          </ac:graphicFrameMkLst>
        </pc:graphicFrameChg>
      </pc:sldChg>
      <pc:sldChg chg="addSp delSp modSp new mod">
        <pc:chgData name="Peixiang Zhao" userId="7edc51de-0ae1-42c0-bae2-7f1679fa739e" providerId="ADAL" clId="{DE7D4F86-9516-7649-BDC5-A26D94767058}" dt="2024-08-06T20:57:15.597" v="2758" actId="22"/>
        <pc:sldMkLst>
          <pc:docMk/>
          <pc:sldMk cId="1645266344" sldId="364"/>
        </pc:sldMkLst>
        <pc:spChg chg="mod">
          <ac:chgData name="Peixiang Zhao" userId="7edc51de-0ae1-42c0-bae2-7f1679fa739e" providerId="ADAL" clId="{DE7D4F86-9516-7649-BDC5-A26D94767058}" dt="2024-08-06T20:46:27.084" v="2493" actId="20577"/>
          <ac:spMkLst>
            <pc:docMk/>
            <pc:sldMk cId="1645266344" sldId="364"/>
            <ac:spMk id="2" creationId="{10AE3387-6CD6-0D5E-6402-54B036D403F3}"/>
          </ac:spMkLst>
        </pc:spChg>
        <pc:spChg chg="mod">
          <ac:chgData name="Peixiang Zhao" userId="7edc51de-0ae1-42c0-bae2-7f1679fa739e" providerId="ADAL" clId="{DE7D4F86-9516-7649-BDC5-A26D94767058}" dt="2024-08-06T20:56:49.122" v="2756" actId="207"/>
          <ac:spMkLst>
            <pc:docMk/>
            <pc:sldMk cId="1645266344" sldId="364"/>
            <ac:spMk id="3" creationId="{81E3A7DC-4A21-F8AC-3E5F-32AFAEE1CEAB}"/>
          </ac:spMkLst>
        </pc:spChg>
        <pc:spChg chg="add del">
          <ac:chgData name="Peixiang Zhao" userId="7edc51de-0ae1-42c0-bae2-7f1679fa739e" providerId="ADAL" clId="{DE7D4F86-9516-7649-BDC5-A26D94767058}" dt="2024-08-06T20:57:15.597" v="2758" actId="22"/>
          <ac:spMkLst>
            <pc:docMk/>
            <pc:sldMk cId="1645266344" sldId="364"/>
            <ac:spMk id="6" creationId="{FB1C1663-31A1-B845-4FC9-AB7C75DE08B5}"/>
          </ac:spMkLst>
        </pc:spChg>
      </pc:sldChg>
      <pc:sldChg chg="modSp add mod">
        <pc:chgData name="Peixiang Zhao" userId="7edc51de-0ae1-42c0-bae2-7f1679fa739e" providerId="ADAL" clId="{DE7D4F86-9516-7649-BDC5-A26D94767058}" dt="2024-08-10T15:42:15.395" v="3017" actId="207"/>
        <pc:sldMkLst>
          <pc:docMk/>
          <pc:sldMk cId="2110618464" sldId="365"/>
        </pc:sldMkLst>
        <pc:spChg chg="mod">
          <ac:chgData name="Peixiang Zhao" userId="7edc51de-0ae1-42c0-bae2-7f1679fa739e" providerId="ADAL" clId="{DE7D4F86-9516-7649-BDC5-A26D94767058}" dt="2024-08-10T15:42:15.395" v="3017" actId="207"/>
          <ac:spMkLst>
            <pc:docMk/>
            <pc:sldMk cId="2110618464" sldId="365"/>
            <ac:spMk id="3" creationId="{81E3A7DC-4A21-F8AC-3E5F-32AFAEE1CEAB}"/>
          </ac:spMkLst>
        </pc:spChg>
      </pc:sldChg>
      <pc:sldChg chg="modSp add mod">
        <pc:chgData name="Peixiang Zhao" userId="7edc51de-0ae1-42c0-bae2-7f1679fa739e" providerId="ADAL" clId="{DE7D4F86-9516-7649-BDC5-A26D94767058}" dt="2024-08-10T15:44:32.456" v="3226" actId="20577"/>
        <pc:sldMkLst>
          <pc:docMk/>
          <pc:sldMk cId="4131645461" sldId="366"/>
        </pc:sldMkLst>
        <pc:spChg chg="mod">
          <ac:chgData name="Peixiang Zhao" userId="7edc51de-0ae1-42c0-bae2-7f1679fa739e" providerId="ADAL" clId="{DE7D4F86-9516-7649-BDC5-A26D94767058}" dt="2024-08-10T15:44:32.456" v="3226" actId="20577"/>
          <ac:spMkLst>
            <pc:docMk/>
            <pc:sldMk cId="4131645461" sldId="366"/>
            <ac:spMk id="3" creationId="{81E3A7DC-4A21-F8AC-3E5F-32AFAEE1CEAB}"/>
          </ac:spMkLst>
        </pc:spChg>
      </pc:sldChg>
      <pc:sldChg chg="modSp add mod">
        <pc:chgData name="Peixiang Zhao" userId="7edc51de-0ae1-42c0-bae2-7f1679fa739e" providerId="ADAL" clId="{DE7D4F86-9516-7649-BDC5-A26D94767058}" dt="2024-08-10T19:41:54.045" v="3751" actId="20577"/>
        <pc:sldMkLst>
          <pc:docMk/>
          <pc:sldMk cId="2999278045" sldId="367"/>
        </pc:sldMkLst>
        <pc:spChg chg="mod">
          <ac:chgData name="Peixiang Zhao" userId="7edc51de-0ae1-42c0-bae2-7f1679fa739e" providerId="ADAL" clId="{DE7D4F86-9516-7649-BDC5-A26D94767058}" dt="2024-08-10T19:41:54.045" v="3751" actId="20577"/>
          <ac:spMkLst>
            <pc:docMk/>
            <pc:sldMk cId="2999278045" sldId="367"/>
            <ac:spMk id="3" creationId="{81E3A7DC-4A21-F8AC-3E5F-32AFAEE1CEAB}"/>
          </ac:spMkLst>
        </pc:spChg>
      </pc:sldChg>
      <pc:sldChg chg="modSp new mod">
        <pc:chgData name="Peixiang Zhao" userId="7edc51de-0ae1-42c0-bae2-7f1679fa739e" providerId="ADAL" clId="{DE7D4F86-9516-7649-BDC5-A26D94767058}" dt="2024-08-10T19:43:14.030" v="3784" actId="207"/>
        <pc:sldMkLst>
          <pc:docMk/>
          <pc:sldMk cId="3391839518" sldId="368"/>
        </pc:sldMkLst>
        <pc:spChg chg="mod">
          <ac:chgData name="Peixiang Zhao" userId="7edc51de-0ae1-42c0-bae2-7f1679fa739e" providerId="ADAL" clId="{DE7D4F86-9516-7649-BDC5-A26D94767058}" dt="2024-08-10T19:42:32.479" v="3753"/>
          <ac:spMkLst>
            <pc:docMk/>
            <pc:sldMk cId="3391839518" sldId="368"/>
            <ac:spMk id="2" creationId="{AD388EDC-FB65-3C29-D755-44C1A7AACD3A}"/>
          </ac:spMkLst>
        </pc:spChg>
        <pc:spChg chg="mod">
          <ac:chgData name="Peixiang Zhao" userId="7edc51de-0ae1-42c0-bae2-7f1679fa739e" providerId="ADAL" clId="{DE7D4F86-9516-7649-BDC5-A26D94767058}" dt="2024-08-10T19:43:14.030" v="3784" actId="207"/>
          <ac:spMkLst>
            <pc:docMk/>
            <pc:sldMk cId="3391839518" sldId="368"/>
            <ac:spMk id="3" creationId="{51B2ADD7-321F-9B14-D08E-2F3100C70475}"/>
          </ac:spMkLst>
        </pc:spChg>
      </pc:sldChg>
    </pc:docChg>
  </pc:docChgLst>
  <pc:docChgLst>
    <pc:chgData name="Peixiang Zhao" userId="7edc51de-0ae1-42c0-bae2-7f1679fa739e" providerId="ADAL" clId="{F8E8A36D-14BD-4597-B9E0-7369A90B9A8D}"/>
    <pc:docChg chg="undo custSel modSld">
      <pc:chgData name="Peixiang Zhao" userId="7edc51de-0ae1-42c0-bae2-7f1679fa739e" providerId="ADAL" clId="{F8E8A36D-14BD-4597-B9E0-7369A90B9A8D}" dt="2024-09-03T13:24:55.570" v="5" actId="6549"/>
      <pc:docMkLst>
        <pc:docMk/>
      </pc:docMkLst>
      <pc:sldChg chg="modSp mod">
        <pc:chgData name="Peixiang Zhao" userId="7edc51de-0ae1-42c0-bae2-7f1679fa739e" providerId="ADAL" clId="{F8E8A36D-14BD-4597-B9E0-7369A90B9A8D}" dt="2024-09-03T13:24:55.570" v="5" actId="6549"/>
        <pc:sldMkLst>
          <pc:docMk/>
          <pc:sldMk cId="3798014017" sldId="378"/>
        </pc:sldMkLst>
        <pc:spChg chg="mod">
          <ac:chgData name="Peixiang Zhao" userId="7edc51de-0ae1-42c0-bae2-7f1679fa739e" providerId="ADAL" clId="{F8E8A36D-14BD-4597-B9E0-7369A90B9A8D}" dt="2024-09-03T13:24:55.570" v="5" actId="6549"/>
          <ac:spMkLst>
            <pc:docMk/>
            <pc:sldMk cId="3798014017" sldId="378"/>
            <ac:spMk id="3" creationId="{06E80322-FE25-E0D7-F875-5538DA5C231C}"/>
          </ac:spMkLst>
        </pc:spChg>
      </pc:sldChg>
      <pc:sldChg chg="addSp delSp modSp mod">
        <pc:chgData name="Peixiang Zhao" userId="7edc51de-0ae1-42c0-bae2-7f1679fa739e" providerId="ADAL" clId="{F8E8A36D-14BD-4597-B9E0-7369A90B9A8D}" dt="2024-09-03T13:24:35.955" v="2" actId="1076"/>
        <pc:sldMkLst>
          <pc:docMk/>
          <pc:sldMk cId="1658212467" sldId="381"/>
        </pc:sldMkLst>
        <pc:grpChg chg="add del mod">
          <ac:chgData name="Peixiang Zhao" userId="7edc51de-0ae1-42c0-bae2-7f1679fa739e" providerId="ADAL" clId="{F8E8A36D-14BD-4597-B9E0-7369A90B9A8D}" dt="2024-09-03T13:24:35.955" v="2" actId="1076"/>
          <ac:grpSpMkLst>
            <pc:docMk/>
            <pc:sldMk cId="1658212467" sldId="381"/>
            <ac:grpSpMk id="8" creationId="{105EB598-1868-F09E-3F93-3CB20A998068}"/>
          </ac:grpSpMkLst>
        </pc:grpChg>
      </pc:sldChg>
    </pc:docChg>
  </pc:docChgLst>
  <pc:docChgLst>
    <pc:chgData name="Peixiang Zhao" userId="7edc51de-0ae1-42c0-bae2-7f1679fa739e" providerId="ADAL" clId="{B3A2E4B9-72EA-453D-82D2-F1D537A69605}"/>
    <pc:docChg chg="undo custSel addSld delSld modSld sldOrd">
      <pc:chgData name="Peixiang Zhao" userId="7edc51de-0ae1-42c0-bae2-7f1679fa739e" providerId="ADAL" clId="{B3A2E4B9-72EA-453D-82D2-F1D537A69605}" dt="2024-08-16T20:20:38.476" v="6235" actId="14100"/>
      <pc:docMkLst>
        <pc:docMk/>
      </pc:docMkLst>
      <pc:sldChg chg="modSp mod">
        <pc:chgData name="Peixiang Zhao" userId="7edc51de-0ae1-42c0-bae2-7f1679fa739e" providerId="ADAL" clId="{B3A2E4B9-72EA-453D-82D2-F1D537A69605}" dt="2024-08-12T13:50:03.073" v="20" actId="20577"/>
        <pc:sldMkLst>
          <pc:docMk/>
          <pc:sldMk cId="3655890674" sldId="331"/>
        </pc:sldMkLst>
        <pc:spChg chg="mod">
          <ac:chgData name="Peixiang Zhao" userId="7edc51de-0ae1-42c0-bae2-7f1679fa739e" providerId="ADAL" clId="{B3A2E4B9-72EA-453D-82D2-F1D537A69605}" dt="2024-08-12T13:50:03.073" v="20" actId="20577"/>
          <ac:spMkLst>
            <pc:docMk/>
            <pc:sldMk cId="3655890674" sldId="331"/>
            <ac:spMk id="4" creationId="{784B99D3-D0C3-F1CD-896F-8AABFAB2055A}"/>
          </ac:spMkLst>
        </pc:spChg>
      </pc:sldChg>
      <pc:sldChg chg="del">
        <pc:chgData name="Peixiang Zhao" userId="7edc51de-0ae1-42c0-bae2-7f1679fa739e" providerId="ADAL" clId="{B3A2E4B9-72EA-453D-82D2-F1D537A69605}" dt="2024-08-12T17:47:00.173" v="546" actId="47"/>
        <pc:sldMkLst>
          <pc:docMk/>
          <pc:sldMk cId="3411605036" sldId="347"/>
        </pc:sldMkLst>
      </pc:sldChg>
      <pc:sldChg chg="modSp mod">
        <pc:chgData name="Peixiang Zhao" userId="7edc51de-0ae1-42c0-bae2-7f1679fa739e" providerId="ADAL" clId="{B3A2E4B9-72EA-453D-82D2-F1D537A69605}" dt="2024-08-12T16:03:18.174" v="444" actId="207"/>
        <pc:sldMkLst>
          <pc:docMk/>
          <pc:sldMk cId="3912695255" sldId="349"/>
        </pc:sldMkLst>
        <pc:spChg chg="mod">
          <ac:chgData name="Peixiang Zhao" userId="7edc51de-0ae1-42c0-bae2-7f1679fa739e" providerId="ADAL" clId="{B3A2E4B9-72EA-453D-82D2-F1D537A69605}" dt="2024-08-12T15:58:20.650" v="371" actId="20577"/>
          <ac:spMkLst>
            <pc:docMk/>
            <pc:sldMk cId="3912695255" sldId="349"/>
            <ac:spMk id="2" creationId="{BF71397D-1759-122C-1973-33C37F4947F1}"/>
          </ac:spMkLst>
        </pc:spChg>
        <pc:spChg chg="mod">
          <ac:chgData name="Peixiang Zhao" userId="7edc51de-0ae1-42c0-bae2-7f1679fa739e" providerId="ADAL" clId="{B3A2E4B9-72EA-453D-82D2-F1D537A69605}" dt="2024-08-12T16:03:18.174" v="444" actId="207"/>
          <ac:spMkLst>
            <pc:docMk/>
            <pc:sldMk cId="3912695255" sldId="349"/>
            <ac:spMk id="3" creationId="{4A5A8B2E-3E21-4A61-156E-EF6FB4B5948F}"/>
          </ac:spMkLst>
        </pc:spChg>
      </pc:sldChg>
      <pc:sldChg chg="del">
        <pc:chgData name="Peixiang Zhao" userId="7edc51de-0ae1-42c0-bae2-7f1679fa739e" providerId="ADAL" clId="{B3A2E4B9-72EA-453D-82D2-F1D537A69605}" dt="2024-08-12T17:46:43.603" v="540" actId="47"/>
        <pc:sldMkLst>
          <pc:docMk/>
          <pc:sldMk cId="2244379883" sldId="351"/>
        </pc:sldMkLst>
      </pc:sldChg>
      <pc:sldChg chg="del">
        <pc:chgData name="Peixiang Zhao" userId="7edc51de-0ae1-42c0-bae2-7f1679fa739e" providerId="ADAL" clId="{B3A2E4B9-72EA-453D-82D2-F1D537A69605}" dt="2024-08-12T17:47:00.173" v="546" actId="47"/>
        <pc:sldMkLst>
          <pc:docMk/>
          <pc:sldMk cId="2486528479" sldId="352"/>
        </pc:sldMkLst>
      </pc:sldChg>
      <pc:sldChg chg="del">
        <pc:chgData name="Peixiang Zhao" userId="7edc51de-0ae1-42c0-bae2-7f1679fa739e" providerId="ADAL" clId="{B3A2E4B9-72EA-453D-82D2-F1D537A69605}" dt="2024-08-12T17:46:47.713" v="542" actId="47"/>
        <pc:sldMkLst>
          <pc:docMk/>
          <pc:sldMk cId="623083903" sldId="353"/>
        </pc:sldMkLst>
      </pc:sldChg>
      <pc:sldChg chg="del">
        <pc:chgData name="Peixiang Zhao" userId="7edc51de-0ae1-42c0-bae2-7f1679fa739e" providerId="ADAL" clId="{B3A2E4B9-72EA-453D-82D2-F1D537A69605}" dt="2024-08-12T17:46:45.746" v="541" actId="47"/>
        <pc:sldMkLst>
          <pc:docMk/>
          <pc:sldMk cId="2661414197" sldId="354"/>
        </pc:sldMkLst>
      </pc:sldChg>
      <pc:sldChg chg="del">
        <pc:chgData name="Peixiang Zhao" userId="7edc51de-0ae1-42c0-bae2-7f1679fa739e" providerId="ADAL" clId="{B3A2E4B9-72EA-453D-82D2-F1D537A69605}" dt="2024-08-12T17:46:49.683" v="543" actId="47"/>
        <pc:sldMkLst>
          <pc:docMk/>
          <pc:sldMk cId="3543121529" sldId="355"/>
        </pc:sldMkLst>
      </pc:sldChg>
      <pc:sldChg chg="modSp mod">
        <pc:chgData name="Peixiang Zhao" userId="7edc51de-0ae1-42c0-bae2-7f1679fa739e" providerId="ADAL" clId="{B3A2E4B9-72EA-453D-82D2-F1D537A69605}" dt="2024-08-12T17:39:42.929" v="539" actId="20577"/>
        <pc:sldMkLst>
          <pc:docMk/>
          <pc:sldMk cId="2155373378" sldId="356"/>
        </pc:sldMkLst>
        <pc:spChg chg="mod">
          <ac:chgData name="Peixiang Zhao" userId="7edc51de-0ae1-42c0-bae2-7f1679fa739e" providerId="ADAL" clId="{B3A2E4B9-72EA-453D-82D2-F1D537A69605}" dt="2024-08-12T17:37:59.104" v="523" actId="20577"/>
          <ac:spMkLst>
            <pc:docMk/>
            <pc:sldMk cId="2155373378" sldId="356"/>
            <ac:spMk id="2" creationId="{BF71397D-1759-122C-1973-33C37F4947F1}"/>
          </ac:spMkLst>
        </pc:spChg>
        <pc:spChg chg="mod">
          <ac:chgData name="Peixiang Zhao" userId="7edc51de-0ae1-42c0-bae2-7f1679fa739e" providerId="ADAL" clId="{B3A2E4B9-72EA-453D-82D2-F1D537A69605}" dt="2024-08-12T17:39:42.929" v="539" actId="20577"/>
          <ac:spMkLst>
            <pc:docMk/>
            <pc:sldMk cId="2155373378" sldId="356"/>
            <ac:spMk id="3" creationId="{4A5A8B2E-3E21-4A61-156E-EF6FB4B5948F}"/>
          </ac:spMkLst>
        </pc:spChg>
      </pc:sldChg>
      <pc:sldChg chg="del">
        <pc:chgData name="Peixiang Zhao" userId="7edc51de-0ae1-42c0-bae2-7f1679fa739e" providerId="ADAL" clId="{B3A2E4B9-72EA-453D-82D2-F1D537A69605}" dt="2024-08-12T17:46:51.105" v="544" actId="47"/>
        <pc:sldMkLst>
          <pc:docMk/>
          <pc:sldMk cId="3677802003" sldId="357"/>
        </pc:sldMkLst>
      </pc:sldChg>
      <pc:sldChg chg="del">
        <pc:chgData name="Peixiang Zhao" userId="7edc51de-0ae1-42c0-bae2-7f1679fa739e" providerId="ADAL" clId="{B3A2E4B9-72EA-453D-82D2-F1D537A69605}" dt="2024-08-12T17:47:00.173" v="546" actId="47"/>
        <pc:sldMkLst>
          <pc:docMk/>
          <pc:sldMk cId="1201183441" sldId="358"/>
        </pc:sldMkLst>
      </pc:sldChg>
      <pc:sldChg chg="del">
        <pc:chgData name="Peixiang Zhao" userId="7edc51de-0ae1-42c0-bae2-7f1679fa739e" providerId="ADAL" clId="{B3A2E4B9-72EA-453D-82D2-F1D537A69605}" dt="2024-08-12T17:47:00.173" v="546" actId="47"/>
        <pc:sldMkLst>
          <pc:docMk/>
          <pc:sldMk cId="2639037681" sldId="359"/>
        </pc:sldMkLst>
      </pc:sldChg>
      <pc:sldChg chg="del">
        <pc:chgData name="Peixiang Zhao" userId="7edc51de-0ae1-42c0-bae2-7f1679fa739e" providerId="ADAL" clId="{B3A2E4B9-72EA-453D-82D2-F1D537A69605}" dt="2024-08-12T17:47:00.173" v="546" actId="47"/>
        <pc:sldMkLst>
          <pc:docMk/>
          <pc:sldMk cId="2126319796" sldId="360"/>
        </pc:sldMkLst>
      </pc:sldChg>
      <pc:sldChg chg="del">
        <pc:chgData name="Peixiang Zhao" userId="7edc51de-0ae1-42c0-bae2-7f1679fa739e" providerId="ADAL" clId="{B3A2E4B9-72EA-453D-82D2-F1D537A69605}" dt="2024-08-12T17:47:00.173" v="546" actId="47"/>
        <pc:sldMkLst>
          <pc:docMk/>
          <pc:sldMk cId="312841170" sldId="361"/>
        </pc:sldMkLst>
      </pc:sldChg>
      <pc:sldChg chg="del">
        <pc:chgData name="Peixiang Zhao" userId="7edc51de-0ae1-42c0-bae2-7f1679fa739e" providerId="ADAL" clId="{B3A2E4B9-72EA-453D-82D2-F1D537A69605}" dt="2024-08-12T17:46:51.741" v="545" actId="47"/>
        <pc:sldMkLst>
          <pc:docMk/>
          <pc:sldMk cId="611934337" sldId="362"/>
        </pc:sldMkLst>
      </pc:sldChg>
      <pc:sldChg chg="del">
        <pc:chgData name="Peixiang Zhao" userId="7edc51de-0ae1-42c0-bae2-7f1679fa739e" providerId="ADAL" clId="{B3A2E4B9-72EA-453D-82D2-F1D537A69605}" dt="2024-08-12T17:47:00.173" v="546" actId="47"/>
        <pc:sldMkLst>
          <pc:docMk/>
          <pc:sldMk cId="874707729" sldId="363"/>
        </pc:sldMkLst>
      </pc:sldChg>
      <pc:sldChg chg="addSp delSp modSp mod">
        <pc:chgData name="Peixiang Zhao" userId="7edc51de-0ae1-42c0-bae2-7f1679fa739e" providerId="ADAL" clId="{B3A2E4B9-72EA-453D-82D2-F1D537A69605}" dt="2024-08-12T13:52:03.874" v="49" actId="207"/>
        <pc:sldMkLst>
          <pc:docMk/>
          <pc:sldMk cId="1645266344" sldId="364"/>
        </pc:sldMkLst>
        <pc:spChg chg="mod">
          <ac:chgData name="Peixiang Zhao" userId="7edc51de-0ae1-42c0-bae2-7f1679fa739e" providerId="ADAL" clId="{B3A2E4B9-72EA-453D-82D2-F1D537A69605}" dt="2024-08-12T13:50:42.233" v="41" actId="20577"/>
          <ac:spMkLst>
            <pc:docMk/>
            <pc:sldMk cId="1645266344" sldId="364"/>
            <ac:spMk id="2" creationId="{10AE3387-6CD6-0D5E-6402-54B036D403F3}"/>
          </ac:spMkLst>
        </pc:spChg>
        <pc:spChg chg="del">
          <ac:chgData name="Peixiang Zhao" userId="7edc51de-0ae1-42c0-bae2-7f1679fa739e" providerId="ADAL" clId="{B3A2E4B9-72EA-453D-82D2-F1D537A69605}" dt="2024-08-12T13:51:01.674" v="42" actId="478"/>
          <ac:spMkLst>
            <pc:docMk/>
            <pc:sldMk cId="1645266344" sldId="364"/>
            <ac:spMk id="3" creationId="{81E3A7DC-4A21-F8AC-3E5F-32AFAEE1CEAB}"/>
          </ac:spMkLst>
        </pc:spChg>
        <pc:spChg chg="add del mod">
          <ac:chgData name="Peixiang Zhao" userId="7edc51de-0ae1-42c0-bae2-7f1679fa739e" providerId="ADAL" clId="{B3A2E4B9-72EA-453D-82D2-F1D537A69605}" dt="2024-08-12T13:51:05.161" v="43" actId="478"/>
          <ac:spMkLst>
            <pc:docMk/>
            <pc:sldMk cId="1645266344" sldId="364"/>
            <ac:spMk id="5" creationId="{B3EA5A01-D976-07B1-6BF1-2925DF744B71}"/>
          </ac:spMkLst>
        </pc:spChg>
        <pc:spChg chg="add del mod">
          <ac:chgData name="Peixiang Zhao" userId="7edc51de-0ae1-42c0-bae2-7f1679fa739e" providerId="ADAL" clId="{B3A2E4B9-72EA-453D-82D2-F1D537A69605}" dt="2024-08-12T13:51:14.001" v="46" actId="478"/>
          <ac:spMkLst>
            <pc:docMk/>
            <pc:sldMk cId="1645266344" sldId="364"/>
            <ac:spMk id="7" creationId="{40ACB948-44A6-6A4F-0096-54F445C8255F}"/>
          </ac:spMkLst>
        </pc:spChg>
        <pc:spChg chg="add mod">
          <ac:chgData name="Peixiang Zhao" userId="7edc51de-0ae1-42c0-bae2-7f1679fa739e" providerId="ADAL" clId="{B3A2E4B9-72EA-453D-82D2-F1D537A69605}" dt="2024-08-12T13:51:44.303" v="48" actId="692"/>
          <ac:spMkLst>
            <pc:docMk/>
            <pc:sldMk cId="1645266344" sldId="364"/>
            <ac:spMk id="9" creationId="{90F78B62-DF59-7E0C-9F86-D0A1BBB14BBF}"/>
          </ac:spMkLst>
        </pc:spChg>
        <pc:graphicFrameChg chg="add mod modGraphic">
          <ac:chgData name="Peixiang Zhao" userId="7edc51de-0ae1-42c0-bae2-7f1679fa739e" providerId="ADAL" clId="{B3A2E4B9-72EA-453D-82D2-F1D537A69605}" dt="2024-08-12T13:52:03.874" v="49" actId="207"/>
          <ac:graphicFrameMkLst>
            <pc:docMk/>
            <pc:sldMk cId="1645266344" sldId="364"/>
            <ac:graphicFrameMk id="8" creationId="{9921DC89-FFF4-F44E-47C8-E9DF438F859D}"/>
          </ac:graphicFrameMkLst>
        </pc:graphicFrameChg>
      </pc:sldChg>
      <pc:sldChg chg="addSp delSp modSp mod addAnim delAnim modAnim">
        <pc:chgData name="Peixiang Zhao" userId="7edc51de-0ae1-42c0-bae2-7f1679fa739e" providerId="ADAL" clId="{B3A2E4B9-72EA-453D-82D2-F1D537A69605}" dt="2024-08-12T13:57:39.451" v="102" actId="21"/>
        <pc:sldMkLst>
          <pc:docMk/>
          <pc:sldMk cId="2110618464" sldId="365"/>
        </pc:sldMkLst>
        <pc:spChg chg="mod">
          <ac:chgData name="Peixiang Zhao" userId="7edc51de-0ae1-42c0-bae2-7f1679fa739e" providerId="ADAL" clId="{B3A2E4B9-72EA-453D-82D2-F1D537A69605}" dt="2024-08-12T13:57:39.451" v="102" actId="21"/>
          <ac:spMkLst>
            <pc:docMk/>
            <pc:sldMk cId="2110618464" sldId="365"/>
            <ac:spMk id="2" creationId="{10AE3387-6CD6-0D5E-6402-54B036D403F3}"/>
          </ac:spMkLst>
        </pc:spChg>
        <pc:spChg chg="del">
          <ac:chgData name="Peixiang Zhao" userId="7edc51de-0ae1-42c0-bae2-7f1679fa739e" providerId="ADAL" clId="{B3A2E4B9-72EA-453D-82D2-F1D537A69605}" dt="2024-08-12T13:54:19.193" v="78" actId="478"/>
          <ac:spMkLst>
            <pc:docMk/>
            <pc:sldMk cId="2110618464" sldId="365"/>
            <ac:spMk id="3" creationId="{81E3A7DC-4A21-F8AC-3E5F-32AFAEE1CEAB}"/>
          </ac:spMkLst>
        </pc:spChg>
        <pc:spChg chg="add del mod">
          <ac:chgData name="Peixiang Zhao" userId="7edc51de-0ae1-42c0-bae2-7f1679fa739e" providerId="ADAL" clId="{B3A2E4B9-72EA-453D-82D2-F1D537A69605}" dt="2024-08-12T13:54:21.872" v="79" actId="478"/>
          <ac:spMkLst>
            <pc:docMk/>
            <pc:sldMk cId="2110618464" sldId="365"/>
            <ac:spMk id="5" creationId="{4AD1CB5E-AE5D-C61B-46DD-B64EBE45A48D}"/>
          </ac:spMkLst>
        </pc:spChg>
        <pc:spChg chg="add mod">
          <ac:chgData name="Peixiang Zhao" userId="7edc51de-0ae1-42c0-bae2-7f1679fa739e" providerId="ADAL" clId="{B3A2E4B9-72EA-453D-82D2-F1D537A69605}" dt="2024-08-12T13:54:33.668" v="80"/>
          <ac:spMkLst>
            <pc:docMk/>
            <pc:sldMk cId="2110618464" sldId="365"/>
            <ac:spMk id="7" creationId="{360A6BCE-AC18-71EA-423A-45B0E6644E8A}"/>
          </ac:spMkLst>
        </pc:spChg>
        <pc:spChg chg="add del mod">
          <ac:chgData name="Peixiang Zhao" userId="7edc51de-0ae1-42c0-bae2-7f1679fa739e" providerId="ADAL" clId="{B3A2E4B9-72EA-453D-82D2-F1D537A69605}" dt="2024-08-12T13:56:49.606" v="84" actId="478"/>
          <ac:spMkLst>
            <pc:docMk/>
            <pc:sldMk cId="2110618464" sldId="365"/>
            <ac:spMk id="12" creationId="{AF259ED6-E84F-1BEC-A283-80BB5CFA956F}"/>
          </ac:spMkLst>
        </pc:spChg>
        <pc:spChg chg="add del mod">
          <ac:chgData name="Peixiang Zhao" userId="7edc51de-0ae1-42c0-bae2-7f1679fa739e" providerId="ADAL" clId="{B3A2E4B9-72EA-453D-82D2-F1D537A69605}" dt="2024-08-12T13:56:49.606" v="84" actId="478"/>
          <ac:spMkLst>
            <pc:docMk/>
            <pc:sldMk cId="2110618464" sldId="365"/>
            <ac:spMk id="13" creationId="{54E6E652-9DB2-0FAA-99D6-FDE5CCDEE512}"/>
          </ac:spMkLst>
        </pc:spChg>
        <pc:spChg chg="add del mod">
          <ac:chgData name="Peixiang Zhao" userId="7edc51de-0ae1-42c0-bae2-7f1679fa739e" providerId="ADAL" clId="{B3A2E4B9-72EA-453D-82D2-F1D537A69605}" dt="2024-08-12T13:56:49.606" v="84" actId="478"/>
          <ac:spMkLst>
            <pc:docMk/>
            <pc:sldMk cId="2110618464" sldId="365"/>
            <ac:spMk id="14" creationId="{AFDC20B1-1AB0-0522-0E20-ABCFCF6B9612}"/>
          </ac:spMkLst>
        </pc:spChg>
        <pc:spChg chg="add mod">
          <ac:chgData name="Peixiang Zhao" userId="7edc51de-0ae1-42c0-bae2-7f1679fa739e" providerId="ADAL" clId="{B3A2E4B9-72EA-453D-82D2-F1D537A69605}" dt="2024-08-12T13:56:57.847" v="85"/>
          <ac:spMkLst>
            <pc:docMk/>
            <pc:sldMk cId="2110618464" sldId="365"/>
            <ac:spMk id="20" creationId="{D56BDB7A-1574-45C8-2018-EC405BD2AAD7}"/>
          </ac:spMkLst>
        </pc:spChg>
        <pc:spChg chg="add mod">
          <ac:chgData name="Peixiang Zhao" userId="7edc51de-0ae1-42c0-bae2-7f1679fa739e" providerId="ADAL" clId="{B3A2E4B9-72EA-453D-82D2-F1D537A69605}" dt="2024-08-12T13:56:57.847" v="85"/>
          <ac:spMkLst>
            <pc:docMk/>
            <pc:sldMk cId="2110618464" sldId="365"/>
            <ac:spMk id="21" creationId="{BA1E05CE-049F-5584-A1A1-18FBBFD00D5B}"/>
          </ac:spMkLst>
        </pc:spChg>
        <pc:spChg chg="add mod">
          <ac:chgData name="Peixiang Zhao" userId="7edc51de-0ae1-42c0-bae2-7f1679fa739e" providerId="ADAL" clId="{B3A2E4B9-72EA-453D-82D2-F1D537A69605}" dt="2024-08-12T13:56:57.847" v="85"/>
          <ac:spMkLst>
            <pc:docMk/>
            <pc:sldMk cId="2110618464" sldId="365"/>
            <ac:spMk id="22" creationId="{3E64A5D0-493B-2351-68B0-0FD4C9B83D96}"/>
          </ac:spMkLst>
        </pc:spChg>
        <pc:graphicFrameChg chg="add mod">
          <ac:chgData name="Peixiang Zhao" userId="7edc51de-0ae1-42c0-bae2-7f1679fa739e" providerId="ADAL" clId="{B3A2E4B9-72EA-453D-82D2-F1D537A69605}" dt="2024-08-12T13:54:33.668" v="80"/>
          <ac:graphicFrameMkLst>
            <pc:docMk/>
            <pc:sldMk cId="2110618464" sldId="365"/>
            <ac:graphicFrameMk id="6" creationId="{CFC0510F-7B64-0A6F-8DC2-33DF10C4CB9D}"/>
          </ac:graphicFrameMkLst>
        </pc:graphicFrameChg>
        <pc:picChg chg="add del mod">
          <ac:chgData name="Peixiang Zhao" userId="7edc51de-0ae1-42c0-bae2-7f1679fa739e" providerId="ADAL" clId="{B3A2E4B9-72EA-453D-82D2-F1D537A69605}" dt="2024-08-12T13:56:49.606" v="84" actId="478"/>
          <ac:picMkLst>
            <pc:docMk/>
            <pc:sldMk cId="2110618464" sldId="365"/>
            <ac:picMk id="8" creationId="{0B4B71CA-0173-A9E4-7D31-BDC81C642EAD}"/>
          </ac:picMkLst>
        </pc:picChg>
        <pc:picChg chg="add del mod">
          <ac:chgData name="Peixiang Zhao" userId="7edc51de-0ae1-42c0-bae2-7f1679fa739e" providerId="ADAL" clId="{B3A2E4B9-72EA-453D-82D2-F1D537A69605}" dt="2024-08-12T13:56:49.606" v="84" actId="478"/>
          <ac:picMkLst>
            <pc:docMk/>
            <pc:sldMk cId="2110618464" sldId="365"/>
            <ac:picMk id="9" creationId="{AF948804-4084-7634-60F3-357AB7771FA6}"/>
          </ac:picMkLst>
        </pc:picChg>
        <pc:picChg chg="add del mod">
          <ac:chgData name="Peixiang Zhao" userId="7edc51de-0ae1-42c0-bae2-7f1679fa739e" providerId="ADAL" clId="{B3A2E4B9-72EA-453D-82D2-F1D537A69605}" dt="2024-08-12T13:56:49.606" v="84" actId="478"/>
          <ac:picMkLst>
            <pc:docMk/>
            <pc:sldMk cId="2110618464" sldId="365"/>
            <ac:picMk id="10" creationId="{462BB5A3-54CB-3759-BE09-FBF4FE2786B8}"/>
          </ac:picMkLst>
        </pc:picChg>
        <pc:picChg chg="add del mod">
          <ac:chgData name="Peixiang Zhao" userId="7edc51de-0ae1-42c0-bae2-7f1679fa739e" providerId="ADAL" clId="{B3A2E4B9-72EA-453D-82D2-F1D537A69605}" dt="2024-08-12T13:56:49.606" v="84" actId="478"/>
          <ac:picMkLst>
            <pc:docMk/>
            <pc:sldMk cId="2110618464" sldId="365"/>
            <ac:picMk id="11" creationId="{F8763E4B-F28D-A1E8-E9F6-BAD3CDD9A0D2}"/>
          </ac:picMkLst>
        </pc:picChg>
        <pc:picChg chg="add mod">
          <ac:chgData name="Peixiang Zhao" userId="7edc51de-0ae1-42c0-bae2-7f1679fa739e" providerId="ADAL" clId="{B3A2E4B9-72EA-453D-82D2-F1D537A69605}" dt="2024-08-12T13:56:57.847" v="85"/>
          <ac:picMkLst>
            <pc:docMk/>
            <pc:sldMk cId="2110618464" sldId="365"/>
            <ac:picMk id="15" creationId="{EA8260D0-8208-21CE-9930-F7315B7E5FF2}"/>
          </ac:picMkLst>
        </pc:picChg>
        <pc:picChg chg="add mod">
          <ac:chgData name="Peixiang Zhao" userId="7edc51de-0ae1-42c0-bae2-7f1679fa739e" providerId="ADAL" clId="{B3A2E4B9-72EA-453D-82D2-F1D537A69605}" dt="2024-08-12T13:56:57.847" v="85"/>
          <ac:picMkLst>
            <pc:docMk/>
            <pc:sldMk cId="2110618464" sldId="365"/>
            <ac:picMk id="16" creationId="{BC265DE5-F96E-4165-1CEF-A46B61C4D035}"/>
          </ac:picMkLst>
        </pc:picChg>
        <pc:picChg chg="add mod">
          <ac:chgData name="Peixiang Zhao" userId="7edc51de-0ae1-42c0-bae2-7f1679fa739e" providerId="ADAL" clId="{B3A2E4B9-72EA-453D-82D2-F1D537A69605}" dt="2024-08-12T13:56:57.847" v="85"/>
          <ac:picMkLst>
            <pc:docMk/>
            <pc:sldMk cId="2110618464" sldId="365"/>
            <ac:picMk id="17" creationId="{571354F2-0890-0EA9-D5C7-B8EF17ED2811}"/>
          </ac:picMkLst>
        </pc:picChg>
        <pc:picChg chg="add mod">
          <ac:chgData name="Peixiang Zhao" userId="7edc51de-0ae1-42c0-bae2-7f1679fa739e" providerId="ADAL" clId="{B3A2E4B9-72EA-453D-82D2-F1D537A69605}" dt="2024-08-12T13:56:57.847" v="85"/>
          <ac:picMkLst>
            <pc:docMk/>
            <pc:sldMk cId="2110618464" sldId="365"/>
            <ac:picMk id="18" creationId="{AAD18637-1500-26A5-8CBE-D112EB02C996}"/>
          </ac:picMkLst>
        </pc:picChg>
        <pc:picChg chg="add mod">
          <ac:chgData name="Peixiang Zhao" userId="7edc51de-0ae1-42c0-bae2-7f1679fa739e" providerId="ADAL" clId="{B3A2E4B9-72EA-453D-82D2-F1D537A69605}" dt="2024-08-12T13:56:57.847" v="85"/>
          <ac:picMkLst>
            <pc:docMk/>
            <pc:sldMk cId="2110618464" sldId="365"/>
            <ac:picMk id="19" creationId="{854EAF81-8B1C-3FA5-A48D-DC22730B6AE0}"/>
          </ac:picMkLst>
        </pc:picChg>
      </pc:sldChg>
      <pc:sldChg chg="modSp mod">
        <pc:chgData name="Peixiang Zhao" userId="7edc51de-0ae1-42c0-bae2-7f1679fa739e" providerId="ADAL" clId="{B3A2E4B9-72EA-453D-82D2-F1D537A69605}" dt="2024-08-12T15:24:20.024" v="259"/>
        <pc:sldMkLst>
          <pc:docMk/>
          <pc:sldMk cId="4131645461" sldId="366"/>
        </pc:sldMkLst>
        <pc:spChg chg="mod">
          <ac:chgData name="Peixiang Zhao" userId="7edc51de-0ae1-42c0-bae2-7f1679fa739e" providerId="ADAL" clId="{B3A2E4B9-72EA-453D-82D2-F1D537A69605}" dt="2024-08-12T14:43:40.690" v="239" actId="20577"/>
          <ac:spMkLst>
            <pc:docMk/>
            <pc:sldMk cId="4131645461" sldId="366"/>
            <ac:spMk id="2" creationId="{10AE3387-6CD6-0D5E-6402-54B036D403F3}"/>
          </ac:spMkLst>
        </pc:spChg>
        <pc:spChg chg="mod">
          <ac:chgData name="Peixiang Zhao" userId="7edc51de-0ae1-42c0-bae2-7f1679fa739e" providerId="ADAL" clId="{B3A2E4B9-72EA-453D-82D2-F1D537A69605}" dt="2024-08-12T15:24:20.024" v="259"/>
          <ac:spMkLst>
            <pc:docMk/>
            <pc:sldMk cId="4131645461" sldId="366"/>
            <ac:spMk id="3" creationId="{81E3A7DC-4A21-F8AC-3E5F-32AFAEE1CEAB}"/>
          </ac:spMkLst>
        </pc:spChg>
      </pc:sldChg>
      <pc:sldChg chg="modSp mod">
        <pc:chgData name="Peixiang Zhao" userId="7edc51de-0ae1-42c0-bae2-7f1679fa739e" providerId="ADAL" clId="{B3A2E4B9-72EA-453D-82D2-F1D537A69605}" dt="2024-08-13T13:48:33.402" v="631" actId="948"/>
        <pc:sldMkLst>
          <pc:docMk/>
          <pc:sldMk cId="2999278045" sldId="367"/>
        </pc:sldMkLst>
        <pc:spChg chg="mod">
          <ac:chgData name="Peixiang Zhao" userId="7edc51de-0ae1-42c0-bae2-7f1679fa739e" providerId="ADAL" clId="{B3A2E4B9-72EA-453D-82D2-F1D537A69605}" dt="2024-08-12T15:29:03.821" v="277" actId="20577"/>
          <ac:spMkLst>
            <pc:docMk/>
            <pc:sldMk cId="2999278045" sldId="367"/>
            <ac:spMk id="2" creationId="{10AE3387-6CD6-0D5E-6402-54B036D403F3}"/>
          </ac:spMkLst>
        </pc:spChg>
        <pc:spChg chg="mod">
          <ac:chgData name="Peixiang Zhao" userId="7edc51de-0ae1-42c0-bae2-7f1679fa739e" providerId="ADAL" clId="{B3A2E4B9-72EA-453D-82D2-F1D537A69605}" dt="2024-08-13T13:48:33.402" v="631" actId="948"/>
          <ac:spMkLst>
            <pc:docMk/>
            <pc:sldMk cId="2999278045" sldId="367"/>
            <ac:spMk id="3" creationId="{81E3A7DC-4A21-F8AC-3E5F-32AFAEE1CEAB}"/>
          </ac:spMkLst>
        </pc:spChg>
      </pc:sldChg>
      <pc:sldChg chg="del">
        <pc:chgData name="Peixiang Zhao" userId="7edc51de-0ae1-42c0-bae2-7f1679fa739e" providerId="ADAL" clId="{B3A2E4B9-72EA-453D-82D2-F1D537A69605}" dt="2024-08-12T15:58:05.308" v="354" actId="2696"/>
        <pc:sldMkLst>
          <pc:docMk/>
          <pc:sldMk cId="3391839518" sldId="368"/>
        </pc:sldMkLst>
      </pc:sldChg>
      <pc:sldChg chg="addSp delSp modSp new mod">
        <pc:chgData name="Peixiang Zhao" userId="7edc51de-0ae1-42c0-bae2-7f1679fa739e" providerId="ADAL" clId="{B3A2E4B9-72EA-453D-82D2-F1D537A69605}" dt="2024-08-12T14:14:39.267" v="189" actId="207"/>
        <pc:sldMkLst>
          <pc:docMk/>
          <pc:sldMk cId="831833710" sldId="369"/>
        </pc:sldMkLst>
        <pc:spChg chg="mod">
          <ac:chgData name="Peixiang Zhao" userId="7edc51de-0ae1-42c0-bae2-7f1679fa739e" providerId="ADAL" clId="{B3A2E4B9-72EA-453D-82D2-F1D537A69605}" dt="2024-08-12T14:12:29.727" v="135" actId="20577"/>
          <ac:spMkLst>
            <pc:docMk/>
            <pc:sldMk cId="831833710" sldId="369"/>
            <ac:spMk id="2" creationId="{43E86192-24A4-F1E9-8979-F9BD1CD5EAE2}"/>
          </ac:spMkLst>
        </pc:spChg>
        <pc:spChg chg="del">
          <ac:chgData name="Peixiang Zhao" userId="7edc51de-0ae1-42c0-bae2-7f1679fa739e" providerId="ADAL" clId="{B3A2E4B9-72EA-453D-82D2-F1D537A69605}" dt="2024-08-12T14:11:20.615" v="104" actId="478"/>
          <ac:spMkLst>
            <pc:docMk/>
            <pc:sldMk cId="831833710" sldId="369"/>
            <ac:spMk id="3" creationId="{20F63489-93DE-41AD-0FFD-50E85037BA3A}"/>
          </ac:spMkLst>
        </pc:spChg>
        <pc:spChg chg="add mod">
          <ac:chgData name="Peixiang Zhao" userId="7edc51de-0ae1-42c0-bae2-7f1679fa739e" providerId="ADAL" clId="{B3A2E4B9-72EA-453D-82D2-F1D537A69605}" dt="2024-08-12T14:13:05.739" v="155" actId="1076"/>
          <ac:spMkLst>
            <pc:docMk/>
            <pc:sldMk cId="831833710" sldId="369"/>
            <ac:spMk id="9" creationId="{65485790-EA83-96A6-450C-827C6F60278B}"/>
          </ac:spMkLst>
        </pc:spChg>
        <pc:spChg chg="add mod">
          <ac:chgData name="Peixiang Zhao" userId="7edc51de-0ae1-42c0-bae2-7f1679fa739e" providerId="ADAL" clId="{B3A2E4B9-72EA-453D-82D2-F1D537A69605}" dt="2024-08-12T14:14:39.267" v="189" actId="207"/>
          <ac:spMkLst>
            <pc:docMk/>
            <pc:sldMk cId="831833710" sldId="369"/>
            <ac:spMk id="21" creationId="{17C388CA-38A8-029C-99EE-888D504A125D}"/>
          </ac:spMkLst>
        </pc:spChg>
        <pc:picChg chg="add mod">
          <ac:chgData name="Peixiang Zhao" userId="7edc51de-0ae1-42c0-bae2-7f1679fa739e" providerId="ADAL" clId="{B3A2E4B9-72EA-453D-82D2-F1D537A69605}" dt="2024-08-12T14:12:09.449" v="109" actId="1076"/>
          <ac:picMkLst>
            <pc:docMk/>
            <pc:sldMk cId="831833710" sldId="369"/>
            <ac:picMk id="6" creationId="{3FEF1254-D312-35E3-78BB-19EA6D56BE19}"/>
          </ac:picMkLst>
        </pc:picChg>
        <pc:picChg chg="add mod">
          <ac:chgData name="Peixiang Zhao" userId="7edc51de-0ae1-42c0-bae2-7f1679fa739e" providerId="ADAL" clId="{B3A2E4B9-72EA-453D-82D2-F1D537A69605}" dt="2024-08-12T14:12:07.489" v="108" actId="1076"/>
          <ac:picMkLst>
            <pc:docMk/>
            <pc:sldMk cId="831833710" sldId="369"/>
            <ac:picMk id="8" creationId="{7ABEB60C-AD8F-D667-77FA-BB52CA08B8FA}"/>
          </ac:picMkLst>
        </pc:picChg>
        <pc:cxnChg chg="add">
          <ac:chgData name="Peixiang Zhao" userId="7edc51de-0ae1-42c0-bae2-7f1679fa739e" providerId="ADAL" clId="{B3A2E4B9-72EA-453D-82D2-F1D537A69605}" dt="2024-08-12T14:13:12.320" v="156" actId="11529"/>
          <ac:cxnSpMkLst>
            <pc:docMk/>
            <pc:sldMk cId="831833710" sldId="369"/>
            <ac:cxnSpMk id="11" creationId="{B0F1A28C-F655-FEDD-EC67-3B474EEC38AF}"/>
          </ac:cxnSpMkLst>
        </pc:cxnChg>
        <pc:cxnChg chg="add mod">
          <ac:chgData name="Peixiang Zhao" userId="7edc51de-0ae1-42c0-bae2-7f1679fa739e" providerId="ADAL" clId="{B3A2E4B9-72EA-453D-82D2-F1D537A69605}" dt="2024-08-12T14:13:25.143" v="160" actId="14100"/>
          <ac:cxnSpMkLst>
            <pc:docMk/>
            <pc:sldMk cId="831833710" sldId="369"/>
            <ac:cxnSpMk id="12" creationId="{29A442C0-3F9C-D25C-D212-ABCEF7AB9A29}"/>
          </ac:cxnSpMkLst>
        </pc:cxnChg>
        <pc:cxnChg chg="add mod">
          <ac:chgData name="Peixiang Zhao" userId="7edc51de-0ae1-42c0-bae2-7f1679fa739e" providerId="ADAL" clId="{B3A2E4B9-72EA-453D-82D2-F1D537A69605}" dt="2024-08-12T14:13:34.911" v="165" actId="14100"/>
          <ac:cxnSpMkLst>
            <pc:docMk/>
            <pc:sldMk cId="831833710" sldId="369"/>
            <ac:cxnSpMk id="15" creationId="{454AE89F-E409-850B-277A-7F7B3C3838DF}"/>
          </ac:cxnSpMkLst>
        </pc:cxnChg>
        <pc:cxnChg chg="add mod">
          <ac:chgData name="Peixiang Zhao" userId="7edc51de-0ae1-42c0-bae2-7f1679fa739e" providerId="ADAL" clId="{B3A2E4B9-72EA-453D-82D2-F1D537A69605}" dt="2024-08-12T14:13:47.023" v="169" actId="14100"/>
          <ac:cxnSpMkLst>
            <pc:docMk/>
            <pc:sldMk cId="831833710" sldId="369"/>
            <ac:cxnSpMk id="18" creationId="{39597B71-53A8-6FF3-6190-C1E9ABDB8A1C}"/>
          </ac:cxnSpMkLst>
        </pc:cxnChg>
      </pc:sldChg>
      <pc:sldChg chg="addSp delSp modSp add mod">
        <pc:chgData name="Peixiang Zhao" userId="7edc51de-0ae1-42c0-bae2-7f1679fa739e" providerId="ADAL" clId="{B3A2E4B9-72EA-453D-82D2-F1D537A69605}" dt="2024-08-12T14:20:43.912" v="201" actId="1076"/>
        <pc:sldMkLst>
          <pc:docMk/>
          <pc:sldMk cId="3831905841" sldId="370"/>
        </pc:sldMkLst>
        <pc:spChg chg="mod">
          <ac:chgData name="Peixiang Zhao" userId="7edc51de-0ae1-42c0-bae2-7f1679fa739e" providerId="ADAL" clId="{B3A2E4B9-72EA-453D-82D2-F1D537A69605}" dt="2024-08-12T14:20:15.957" v="196" actId="20577"/>
          <ac:spMkLst>
            <pc:docMk/>
            <pc:sldMk cId="3831905841" sldId="370"/>
            <ac:spMk id="2" creationId="{43E86192-24A4-F1E9-8979-F9BD1CD5EAE2}"/>
          </ac:spMkLst>
        </pc:spChg>
        <pc:spChg chg="del">
          <ac:chgData name="Peixiang Zhao" userId="7edc51de-0ae1-42c0-bae2-7f1679fa739e" providerId="ADAL" clId="{B3A2E4B9-72EA-453D-82D2-F1D537A69605}" dt="2024-08-12T14:20:22.093" v="197" actId="478"/>
          <ac:spMkLst>
            <pc:docMk/>
            <pc:sldMk cId="3831905841" sldId="370"/>
            <ac:spMk id="9" creationId="{65485790-EA83-96A6-450C-827C6F60278B}"/>
          </ac:spMkLst>
        </pc:spChg>
        <pc:spChg chg="del">
          <ac:chgData name="Peixiang Zhao" userId="7edc51de-0ae1-42c0-bae2-7f1679fa739e" providerId="ADAL" clId="{B3A2E4B9-72EA-453D-82D2-F1D537A69605}" dt="2024-08-12T14:20:22.093" v="197" actId="478"/>
          <ac:spMkLst>
            <pc:docMk/>
            <pc:sldMk cId="3831905841" sldId="370"/>
            <ac:spMk id="21" creationId="{17C388CA-38A8-029C-99EE-888D504A125D}"/>
          </ac:spMkLst>
        </pc:spChg>
        <pc:picChg chg="del">
          <ac:chgData name="Peixiang Zhao" userId="7edc51de-0ae1-42c0-bae2-7f1679fa739e" providerId="ADAL" clId="{B3A2E4B9-72EA-453D-82D2-F1D537A69605}" dt="2024-08-12T14:20:22.093" v="197" actId="478"/>
          <ac:picMkLst>
            <pc:docMk/>
            <pc:sldMk cId="3831905841" sldId="370"/>
            <ac:picMk id="6" creationId="{3FEF1254-D312-35E3-78BB-19EA6D56BE19}"/>
          </ac:picMkLst>
        </pc:picChg>
        <pc:picChg chg="del">
          <ac:chgData name="Peixiang Zhao" userId="7edc51de-0ae1-42c0-bae2-7f1679fa739e" providerId="ADAL" clId="{B3A2E4B9-72EA-453D-82D2-F1D537A69605}" dt="2024-08-12T14:20:24.173" v="198" actId="478"/>
          <ac:picMkLst>
            <pc:docMk/>
            <pc:sldMk cId="3831905841" sldId="370"/>
            <ac:picMk id="8" creationId="{7ABEB60C-AD8F-D667-77FA-BB52CA08B8FA}"/>
          </ac:picMkLst>
        </pc:picChg>
        <pc:picChg chg="add mod">
          <ac:chgData name="Peixiang Zhao" userId="7edc51de-0ae1-42c0-bae2-7f1679fa739e" providerId="ADAL" clId="{B3A2E4B9-72EA-453D-82D2-F1D537A69605}" dt="2024-08-12T14:20:43.912" v="201" actId="1076"/>
          <ac:picMkLst>
            <pc:docMk/>
            <pc:sldMk cId="3831905841" sldId="370"/>
            <ac:picMk id="1026" creationId="{3B384E46-372C-4B22-18F0-2FB4F4F17E11}"/>
          </ac:picMkLst>
        </pc:picChg>
        <pc:cxnChg chg="del">
          <ac:chgData name="Peixiang Zhao" userId="7edc51de-0ae1-42c0-bae2-7f1679fa739e" providerId="ADAL" clId="{B3A2E4B9-72EA-453D-82D2-F1D537A69605}" dt="2024-08-12T14:20:22.093" v="197" actId="478"/>
          <ac:cxnSpMkLst>
            <pc:docMk/>
            <pc:sldMk cId="3831905841" sldId="370"/>
            <ac:cxnSpMk id="11" creationId="{B0F1A28C-F655-FEDD-EC67-3B474EEC38AF}"/>
          </ac:cxnSpMkLst>
        </pc:cxnChg>
        <pc:cxnChg chg="del">
          <ac:chgData name="Peixiang Zhao" userId="7edc51de-0ae1-42c0-bae2-7f1679fa739e" providerId="ADAL" clId="{B3A2E4B9-72EA-453D-82D2-F1D537A69605}" dt="2024-08-12T14:20:22.093" v="197" actId="478"/>
          <ac:cxnSpMkLst>
            <pc:docMk/>
            <pc:sldMk cId="3831905841" sldId="370"/>
            <ac:cxnSpMk id="12" creationId="{29A442C0-3F9C-D25C-D212-ABCEF7AB9A29}"/>
          </ac:cxnSpMkLst>
        </pc:cxnChg>
        <pc:cxnChg chg="del">
          <ac:chgData name="Peixiang Zhao" userId="7edc51de-0ae1-42c0-bae2-7f1679fa739e" providerId="ADAL" clId="{B3A2E4B9-72EA-453D-82D2-F1D537A69605}" dt="2024-08-12T14:20:22.093" v="197" actId="478"/>
          <ac:cxnSpMkLst>
            <pc:docMk/>
            <pc:sldMk cId="3831905841" sldId="370"/>
            <ac:cxnSpMk id="15" creationId="{454AE89F-E409-850B-277A-7F7B3C3838DF}"/>
          </ac:cxnSpMkLst>
        </pc:cxnChg>
        <pc:cxnChg chg="del">
          <ac:chgData name="Peixiang Zhao" userId="7edc51de-0ae1-42c0-bae2-7f1679fa739e" providerId="ADAL" clId="{B3A2E4B9-72EA-453D-82D2-F1D537A69605}" dt="2024-08-12T14:20:22.093" v="197" actId="478"/>
          <ac:cxnSpMkLst>
            <pc:docMk/>
            <pc:sldMk cId="3831905841" sldId="370"/>
            <ac:cxnSpMk id="18" creationId="{39597B71-53A8-6FF3-6190-C1E9ABDB8A1C}"/>
          </ac:cxnSpMkLst>
        </pc:cxnChg>
      </pc:sldChg>
      <pc:sldChg chg="addSp delSp modSp add mod">
        <pc:chgData name="Peixiang Zhao" userId="7edc51de-0ae1-42c0-bae2-7f1679fa739e" providerId="ADAL" clId="{B3A2E4B9-72EA-453D-82D2-F1D537A69605}" dt="2024-08-12T14:42:53.894" v="222" actId="1076"/>
        <pc:sldMkLst>
          <pc:docMk/>
          <pc:sldMk cId="656137173" sldId="371"/>
        </pc:sldMkLst>
        <pc:spChg chg="mod">
          <ac:chgData name="Peixiang Zhao" userId="7edc51de-0ae1-42c0-bae2-7f1679fa739e" providerId="ADAL" clId="{B3A2E4B9-72EA-453D-82D2-F1D537A69605}" dt="2024-08-12T14:42:05.196" v="218" actId="20577"/>
          <ac:spMkLst>
            <pc:docMk/>
            <pc:sldMk cId="656137173" sldId="371"/>
            <ac:spMk id="2" creationId="{43E86192-24A4-F1E9-8979-F9BD1CD5EAE2}"/>
          </ac:spMkLst>
        </pc:spChg>
        <pc:picChg chg="del">
          <ac:chgData name="Peixiang Zhao" userId="7edc51de-0ae1-42c0-bae2-7f1679fa739e" providerId="ADAL" clId="{B3A2E4B9-72EA-453D-82D2-F1D537A69605}" dt="2024-08-12T14:42:07.427" v="219" actId="478"/>
          <ac:picMkLst>
            <pc:docMk/>
            <pc:sldMk cId="656137173" sldId="371"/>
            <ac:picMk id="1026" creationId="{3B384E46-372C-4B22-18F0-2FB4F4F17E11}"/>
          </ac:picMkLst>
        </pc:picChg>
        <pc:picChg chg="add mod">
          <ac:chgData name="Peixiang Zhao" userId="7edc51de-0ae1-42c0-bae2-7f1679fa739e" providerId="ADAL" clId="{B3A2E4B9-72EA-453D-82D2-F1D537A69605}" dt="2024-08-12T14:42:53.894" v="222" actId="1076"/>
          <ac:picMkLst>
            <pc:docMk/>
            <pc:sldMk cId="656137173" sldId="371"/>
            <ac:picMk id="2050" creationId="{4B19A25B-96B0-5B55-E955-921430932A12}"/>
          </ac:picMkLst>
        </pc:picChg>
      </pc:sldChg>
      <pc:sldChg chg="addSp delSp modSp new mod">
        <pc:chgData name="Peixiang Zhao" userId="7edc51de-0ae1-42c0-bae2-7f1679fa739e" providerId="ADAL" clId="{B3A2E4B9-72EA-453D-82D2-F1D537A69605}" dt="2024-08-12T17:37:30.233" v="498" actId="14100"/>
        <pc:sldMkLst>
          <pc:docMk/>
          <pc:sldMk cId="1859102913" sldId="372"/>
        </pc:sldMkLst>
        <pc:spChg chg="mod">
          <ac:chgData name="Peixiang Zhao" userId="7edc51de-0ae1-42c0-bae2-7f1679fa739e" providerId="ADAL" clId="{B3A2E4B9-72EA-453D-82D2-F1D537A69605}" dt="2024-08-12T17:34:43.872" v="463" actId="20577"/>
          <ac:spMkLst>
            <pc:docMk/>
            <pc:sldMk cId="1859102913" sldId="372"/>
            <ac:spMk id="2" creationId="{BA13650C-7533-7B5F-3561-6DCCC22E237E}"/>
          </ac:spMkLst>
        </pc:spChg>
        <pc:spChg chg="del">
          <ac:chgData name="Peixiang Zhao" userId="7edc51de-0ae1-42c0-bae2-7f1679fa739e" providerId="ADAL" clId="{B3A2E4B9-72EA-453D-82D2-F1D537A69605}" dt="2024-08-12T17:35:28.944" v="464" actId="478"/>
          <ac:spMkLst>
            <pc:docMk/>
            <pc:sldMk cId="1859102913" sldId="372"/>
            <ac:spMk id="3" creationId="{B34F0AAA-6FF6-1474-EFC3-29A5C1D49535}"/>
          </ac:spMkLst>
        </pc:spChg>
        <pc:spChg chg="add mod">
          <ac:chgData name="Peixiang Zhao" userId="7edc51de-0ae1-42c0-bae2-7f1679fa739e" providerId="ADAL" clId="{B3A2E4B9-72EA-453D-82D2-F1D537A69605}" dt="2024-08-12T17:37:03.005" v="496" actId="122"/>
          <ac:spMkLst>
            <pc:docMk/>
            <pc:sldMk cId="1859102913" sldId="372"/>
            <ac:spMk id="7" creationId="{3FD2DFE1-F339-9EAD-E106-FAC9B89D55FA}"/>
          </ac:spMkLst>
        </pc:spChg>
        <pc:picChg chg="add mod">
          <ac:chgData name="Peixiang Zhao" userId="7edc51de-0ae1-42c0-bae2-7f1679fa739e" providerId="ADAL" clId="{B3A2E4B9-72EA-453D-82D2-F1D537A69605}" dt="2024-08-12T17:37:30.233" v="498" actId="14100"/>
          <ac:picMkLst>
            <pc:docMk/>
            <pc:sldMk cId="1859102913" sldId="372"/>
            <ac:picMk id="6" creationId="{10111683-B74B-BCEB-09DF-43921E8864E2}"/>
          </ac:picMkLst>
        </pc:picChg>
        <pc:picChg chg="add mod">
          <ac:chgData name="Peixiang Zhao" userId="7edc51de-0ae1-42c0-bae2-7f1679fa739e" providerId="ADAL" clId="{B3A2E4B9-72EA-453D-82D2-F1D537A69605}" dt="2024-08-12T17:36:18.817" v="469" actId="1076"/>
          <ac:picMkLst>
            <pc:docMk/>
            <pc:sldMk cId="1859102913" sldId="372"/>
            <ac:picMk id="3074" creationId="{D247730B-B801-E192-A43B-FB5CE24DC2FD}"/>
          </ac:picMkLst>
        </pc:picChg>
      </pc:sldChg>
      <pc:sldChg chg="addSp delSp modSp add mod">
        <pc:chgData name="Peixiang Zhao" userId="7edc51de-0ae1-42c0-bae2-7f1679fa739e" providerId="ADAL" clId="{B3A2E4B9-72EA-453D-82D2-F1D537A69605}" dt="2024-08-12T17:58:01.076" v="609" actId="22"/>
        <pc:sldMkLst>
          <pc:docMk/>
          <pc:sldMk cId="1613974486" sldId="373"/>
        </pc:sldMkLst>
        <pc:spChg chg="mod">
          <ac:chgData name="Peixiang Zhao" userId="7edc51de-0ae1-42c0-bae2-7f1679fa739e" providerId="ADAL" clId="{B3A2E4B9-72EA-453D-82D2-F1D537A69605}" dt="2024-08-12T17:47:14.608" v="568" actId="20577"/>
          <ac:spMkLst>
            <pc:docMk/>
            <pc:sldMk cId="1613974486" sldId="373"/>
            <ac:spMk id="2" creationId="{BF71397D-1759-122C-1973-33C37F4947F1}"/>
          </ac:spMkLst>
        </pc:spChg>
        <pc:spChg chg="mod">
          <ac:chgData name="Peixiang Zhao" userId="7edc51de-0ae1-42c0-bae2-7f1679fa739e" providerId="ADAL" clId="{B3A2E4B9-72EA-453D-82D2-F1D537A69605}" dt="2024-08-12T17:49:43.085" v="607" actId="12"/>
          <ac:spMkLst>
            <pc:docMk/>
            <pc:sldMk cId="1613974486" sldId="373"/>
            <ac:spMk id="3" creationId="{4A5A8B2E-3E21-4A61-156E-EF6FB4B5948F}"/>
          </ac:spMkLst>
        </pc:spChg>
        <pc:spChg chg="add del">
          <ac:chgData name="Peixiang Zhao" userId="7edc51de-0ae1-42c0-bae2-7f1679fa739e" providerId="ADAL" clId="{B3A2E4B9-72EA-453D-82D2-F1D537A69605}" dt="2024-08-12T17:58:01.076" v="609" actId="22"/>
          <ac:spMkLst>
            <pc:docMk/>
            <pc:sldMk cId="1613974486" sldId="373"/>
            <ac:spMk id="6" creationId="{3B3760F6-7276-C630-0318-21720D5D2A23}"/>
          </ac:spMkLst>
        </pc:spChg>
      </pc:sldChg>
      <pc:sldChg chg="addSp delSp modSp add mod modAnim">
        <pc:chgData name="Peixiang Zhao" userId="7edc51de-0ae1-42c0-bae2-7f1679fa739e" providerId="ADAL" clId="{B3A2E4B9-72EA-453D-82D2-F1D537A69605}" dt="2024-08-13T17:37:03.801" v="2941" actId="207"/>
        <pc:sldMkLst>
          <pc:docMk/>
          <pc:sldMk cId="498677075" sldId="374"/>
        </pc:sldMkLst>
        <pc:spChg chg="del">
          <ac:chgData name="Peixiang Zhao" userId="7edc51de-0ae1-42c0-bae2-7f1679fa739e" providerId="ADAL" clId="{B3A2E4B9-72EA-453D-82D2-F1D537A69605}" dt="2024-08-12T17:58:09.638" v="611" actId="478"/>
          <ac:spMkLst>
            <pc:docMk/>
            <pc:sldMk cId="498677075" sldId="374"/>
            <ac:spMk id="3" creationId="{4A5A8B2E-3E21-4A61-156E-EF6FB4B5948F}"/>
          </ac:spMkLst>
        </pc:spChg>
        <pc:spChg chg="add del mod">
          <ac:chgData name="Peixiang Zhao" userId="7edc51de-0ae1-42c0-bae2-7f1679fa739e" providerId="ADAL" clId="{B3A2E4B9-72EA-453D-82D2-F1D537A69605}" dt="2024-08-12T17:58:12.821" v="612" actId="478"/>
          <ac:spMkLst>
            <pc:docMk/>
            <pc:sldMk cId="498677075" sldId="374"/>
            <ac:spMk id="5" creationId="{E830205C-A58F-DCE2-9FEF-C84504F54EF6}"/>
          </ac:spMkLst>
        </pc:spChg>
        <pc:spChg chg="add mod">
          <ac:chgData name="Peixiang Zhao" userId="7edc51de-0ae1-42c0-bae2-7f1679fa739e" providerId="ADAL" clId="{B3A2E4B9-72EA-453D-82D2-F1D537A69605}" dt="2024-08-12T17:59:33.762" v="630" actId="113"/>
          <ac:spMkLst>
            <pc:docMk/>
            <pc:sldMk cId="498677075" sldId="374"/>
            <ac:spMk id="6" creationId="{F9DF0C6E-CEB8-9BDA-38DB-6CDF9D31A5AC}"/>
          </ac:spMkLst>
        </pc:spChg>
        <pc:spChg chg="add mod">
          <ac:chgData name="Peixiang Zhao" userId="7edc51de-0ae1-42c0-bae2-7f1679fa739e" providerId="ADAL" clId="{B3A2E4B9-72EA-453D-82D2-F1D537A69605}" dt="2024-08-12T17:58:36.862" v="616" actId="20577"/>
          <ac:spMkLst>
            <pc:docMk/>
            <pc:sldMk cId="498677075" sldId="374"/>
            <ac:spMk id="7" creationId="{C693D79B-B984-3E48-236C-5CDAC1A25A1F}"/>
          </ac:spMkLst>
        </pc:spChg>
        <pc:spChg chg="add mod">
          <ac:chgData name="Peixiang Zhao" userId="7edc51de-0ae1-42c0-bae2-7f1679fa739e" providerId="ADAL" clId="{B3A2E4B9-72EA-453D-82D2-F1D537A69605}" dt="2024-08-12T17:58:20.774" v="613"/>
          <ac:spMkLst>
            <pc:docMk/>
            <pc:sldMk cId="498677075" sldId="374"/>
            <ac:spMk id="8" creationId="{1BC84D90-295D-DDE7-4DBC-167F566E1B1E}"/>
          </ac:spMkLst>
        </pc:spChg>
        <pc:spChg chg="mod">
          <ac:chgData name="Peixiang Zhao" userId="7edc51de-0ae1-42c0-bae2-7f1679fa739e" providerId="ADAL" clId="{B3A2E4B9-72EA-453D-82D2-F1D537A69605}" dt="2024-08-12T17:58:20.774" v="613"/>
          <ac:spMkLst>
            <pc:docMk/>
            <pc:sldMk cId="498677075" sldId="374"/>
            <ac:spMk id="10" creationId="{E72F1023-E931-9957-C08E-D39A0F208EB9}"/>
          </ac:spMkLst>
        </pc:spChg>
        <pc:spChg chg="mod">
          <ac:chgData name="Peixiang Zhao" userId="7edc51de-0ae1-42c0-bae2-7f1679fa739e" providerId="ADAL" clId="{B3A2E4B9-72EA-453D-82D2-F1D537A69605}" dt="2024-08-12T17:58:45.246" v="617" actId="20577"/>
          <ac:spMkLst>
            <pc:docMk/>
            <pc:sldMk cId="498677075" sldId="374"/>
            <ac:spMk id="11" creationId="{E24CC65F-BBE5-2FD4-5580-221351623CE4}"/>
          </ac:spMkLst>
        </pc:spChg>
        <pc:spChg chg="mod">
          <ac:chgData name="Peixiang Zhao" userId="7edc51de-0ae1-42c0-bae2-7f1679fa739e" providerId="ADAL" clId="{B3A2E4B9-72EA-453D-82D2-F1D537A69605}" dt="2024-08-12T17:58:20.774" v="613"/>
          <ac:spMkLst>
            <pc:docMk/>
            <pc:sldMk cId="498677075" sldId="374"/>
            <ac:spMk id="12" creationId="{E05D4627-765C-4DE6-AB25-FD4D353E424A}"/>
          </ac:spMkLst>
        </pc:spChg>
        <pc:spChg chg="mod">
          <ac:chgData name="Peixiang Zhao" userId="7edc51de-0ae1-42c0-bae2-7f1679fa739e" providerId="ADAL" clId="{B3A2E4B9-72EA-453D-82D2-F1D537A69605}" dt="2024-08-12T17:59:28.960" v="629" actId="113"/>
          <ac:spMkLst>
            <pc:docMk/>
            <pc:sldMk cId="498677075" sldId="374"/>
            <ac:spMk id="14" creationId="{489C5730-23E5-5DD5-0A13-577F4D14EFFF}"/>
          </ac:spMkLst>
        </pc:spChg>
        <pc:spChg chg="mod">
          <ac:chgData name="Peixiang Zhao" userId="7edc51de-0ae1-42c0-bae2-7f1679fa739e" providerId="ADAL" clId="{B3A2E4B9-72EA-453D-82D2-F1D537A69605}" dt="2024-08-12T17:58:20.774" v="613"/>
          <ac:spMkLst>
            <pc:docMk/>
            <pc:sldMk cId="498677075" sldId="374"/>
            <ac:spMk id="15" creationId="{B088F1B1-9D4A-4A0A-BB5F-123E305855C3}"/>
          </ac:spMkLst>
        </pc:spChg>
        <pc:spChg chg="mod">
          <ac:chgData name="Peixiang Zhao" userId="7edc51de-0ae1-42c0-bae2-7f1679fa739e" providerId="ADAL" clId="{B3A2E4B9-72EA-453D-82D2-F1D537A69605}" dt="2024-08-13T17:36:59" v="2940" actId="207"/>
          <ac:spMkLst>
            <pc:docMk/>
            <pc:sldMk cId="498677075" sldId="374"/>
            <ac:spMk id="16" creationId="{4621D120-9A2D-5D78-9C43-1D61F9891222}"/>
          </ac:spMkLst>
        </pc:spChg>
        <pc:spChg chg="mod">
          <ac:chgData name="Peixiang Zhao" userId="7edc51de-0ae1-42c0-bae2-7f1679fa739e" providerId="ADAL" clId="{B3A2E4B9-72EA-453D-82D2-F1D537A69605}" dt="2024-08-12T17:58:20.774" v="613"/>
          <ac:spMkLst>
            <pc:docMk/>
            <pc:sldMk cId="498677075" sldId="374"/>
            <ac:spMk id="17" creationId="{DBF42F64-81AE-35E6-9F61-D7544146ED66}"/>
          </ac:spMkLst>
        </pc:spChg>
        <pc:spChg chg="mod">
          <ac:chgData name="Peixiang Zhao" userId="7edc51de-0ae1-42c0-bae2-7f1679fa739e" providerId="ADAL" clId="{B3A2E4B9-72EA-453D-82D2-F1D537A69605}" dt="2024-08-12T17:59:23.704" v="628" actId="113"/>
          <ac:spMkLst>
            <pc:docMk/>
            <pc:sldMk cId="498677075" sldId="374"/>
            <ac:spMk id="19" creationId="{FA42ED39-D31D-B08C-3C78-26949A419F55}"/>
          </ac:spMkLst>
        </pc:spChg>
        <pc:spChg chg="mod">
          <ac:chgData name="Peixiang Zhao" userId="7edc51de-0ae1-42c0-bae2-7f1679fa739e" providerId="ADAL" clId="{B3A2E4B9-72EA-453D-82D2-F1D537A69605}" dt="2024-08-12T17:58:20.774" v="613"/>
          <ac:spMkLst>
            <pc:docMk/>
            <pc:sldMk cId="498677075" sldId="374"/>
            <ac:spMk id="20" creationId="{F7FDF0A9-82BF-ED50-2EB4-72EFDC432A5B}"/>
          </ac:spMkLst>
        </pc:spChg>
        <pc:spChg chg="mod">
          <ac:chgData name="Peixiang Zhao" userId="7edc51de-0ae1-42c0-bae2-7f1679fa739e" providerId="ADAL" clId="{B3A2E4B9-72EA-453D-82D2-F1D537A69605}" dt="2024-08-13T17:37:03.801" v="2941" actId="207"/>
          <ac:spMkLst>
            <pc:docMk/>
            <pc:sldMk cId="498677075" sldId="374"/>
            <ac:spMk id="21" creationId="{2F64F178-66EB-73BC-BADF-D248F1DC9317}"/>
          </ac:spMkLst>
        </pc:spChg>
        <pc:grpChg chg="add mod">
          <ac:chgData name="Peixiang Zhao" userId="7edc51de-0ae1-42c0-bae2-7f1679fa739e" providerId="ADAL" clId="{B3A2E4B9-72EA-453D-82D2-F1D537A69605}" dt="2024-08-12T17:58:20.774" v="613"/>
          <ac:grpSpMkLst>
            <pc:docMk/>
            <pc:sldMk cId="498677075" sldId="374"/>
            <ac:grpSpMk id="9" creationId="{48DCD29A-83D7-752C-C843-7E6ABB305FB9}"/>
          </ac:grpSpMkLst>
        </pc:grpChg>
        <pc:grpChg chg="add mod">
          <ac:chgData name="Peixiang Zhao" userId="7edc51de-0ae1-42c0-bae2-7f1679fa739e" providerId="ADAL" clId="{B3A2E4B9-72EA-453D-82D2-F1D537A69605}" dt="2024-08-12T17:58:20.774" v="613"/>
          <ac:grpSpMkLst>
            <pc:docMk/>
            <pc:sldMk cId="498677075" sldId="374"/>
            <ac:grpSpMk id="13" creationId="{8DD75093-BFA8-B582-EEBE-8FBF21841D11}"/>
          </ac:grpSpMkLst>
        </pc:grpChg>
        <pc:grpChg chg="add mod">
          <ac:chgData name="Peixiang Zhao" userId="7edc51de-0ae1-42c0-bae2-7f1679fa739e" providerId="ADAL" clId="{B3A2E4B9-72EA-453D-82D2-F1D537A69605}" dt="2024-08-12T17:58:20.774" v="613"/>
          <ac:grpSpMkLst>
            <pc:docMk/>
            <pc:sldMk cId="498677075" sldId="374"/>
            <ac:grpSpMk id="18" creationId="{B6C9A566-0094-7158-92A1-1594E291EC06}"/>
          </ac:grpSpMkLst>
        </pc:grpChg>
      </pc:sldChg>
      <pc:sldChg chg="addSp delSp modSp new mod">
        <pc:chgData name="Peixiang Zhao" userId="7edc51de-0ae1-42c0-bae2-7f1679fa739e" providerId="ADAL" clId="{B3A2E4B9-72EA-453D-82D2-F1D537A69605}" dt="2024-08-13T14:00:23.960" v="695" actId="22"/>
        <pc:sldMkLst>
          <pc:docMk/>
          <pc:sldMk cId="1908340656" sldId="375"/>
        </pc:sldMkLst>
        <pc:spChg chg="mod">
          <ac:chgData name="Peixiang Zhao" userId="7edc51de-0ae1-42c0-bae2-7f1679fa739e" providerId="ADAL" clId="{B3A2E4B9-72EA-453D-82D2-F1D537A69605}" dt="2024-08-13T13:50:00.621" v="655" actId="20577"/>
          <ac:spMkLst>
            <pc:docMk/>
            <pc:sldMk cId="1908340656" sldId="375"/>
            <ac:spMk id="2" creationId="{8CF9D14D-BE66-5C17-1557-50E3A1BC1F49}"/>
          </ac:spMkLst>
        </pc:spChg>
        <pc:spChg chg="mod">
          <ac:chgData name="Peixiang Zhao" userId="7edc51de-0ae1-42c0-bae2-7f1679fa739e" providerId="ADAL" clId="{B3A2E4B9-72EA-453D-82D2-F1D537A69605}" dt="2024-08-13T13:53:51.571" v="693" actId="114"/>
          <ac:spMkLst>
            <pc:docMk/>
            <pc:sldMk cId="1908340656" sldId="375"/>
            <ac:spMk id="3" creationId="{06E80322-FE25-E0D7-F875-5538DA5C231C}"/>
          </ac:spMkLst>
        </pc:spChg>
        <pc:spChg chg="add del">
          <ac:chgData name="Peixiang Zhao" userId="7edc51de-0ae1-42c0-bae2-7f1679fa739e" providerId="ADAL" clId="{B3A2E4B9-72EA-453D-82D2-F1D537A69605}" dt="2024-08-13T14:00:23.960" v="695" actId="22"/>
          <ac:spMkLst>
            <pc:docMk/>
            <pc:sldMk cId="1908340656" sldId="375"/>
            <ac:spMk id="6" creationId="{213284F8-3547-7C85-2395-3F88A5185DE8}"/>
          </ac:spMkLst>
        </pc:spChg>
      </pc:sldChg>
      <pc:sldChg chg="addSp delSp modSp add mod">
        <pc:chgData name="Peixiang Zhao" userId="7edc51de-0ae1-42c0-bae2-7f1679fa739e" providerId="ADAL" clId="{B3A2E4B9-72EA-453D-82D2-F1D537A69605}" dt="2024-08-13T14:27:13.031" v="890" actId="22"/>
        <pc:sldMkLst>
          <pc:docMk/>
          <pc:sldMk cId="1504253923" sldId="376"/>
        </pc:sldMkLst>
        <pc:spChg chg="mod">
          <ac:chgData name="Peixiang Zhao" userId="7edc51de-0ae1-42c0-bae2-7f1679fa739e" providerId="ADAL" clId="{B3A2E4B9-72EA-453D-82D2-F1D537A69605}" dt="2024-08-13T14:00:35.678" v="697" actId="6549"/>
          <ac:spMkLst>
            <pc:docMk/>
            <pc:sldMk cId="1504253923" sldId="376"/>
            <ac:spMk id="2" creationId="{8CF9D14D-BE66-5C17-1557-50E3A1BC1F49}"/>
          </ac:spMkLst>
        </pc:spChg>
        <pc:spChg chg="mod">
          <ac:chgData name="Peixiang Zhao" userId="7edc51de-0ae1-42c0-bae2-7f1679fa739e" providerId="ADAL" clId="{B3A2E4B9-72EA-453D-82D2-F1D537A69605}" dt="2024-08-13T14:25:48.571" v="888" actId="113"/>
          <ac:spMkLst>
            <pc:docMk/>
            <pc:sldMk cId="1504253923" sldId="376"/>
            <ac:spMk id="3" creationId="{06E80322-FE25-E0D7-F875-5538DA5C231C}"/>
          </ac:spMkLst>
        </pc:spChg>
        <pc:spChg chg="add del">
          <ac:chgData name="Peixiang Zhao" userId="7edc51de-0ae1-42c0-bae2-7f1679fa739e" providerId="ADAL" clId="{B3A2E4B9-72EA-453D-82D2-F1D537A69605}" dt="2024-08-13T14:27:13.031" v="890" actId="22"/>
          <ac:spMkLst>
            <pc:docMk/>
            <pc:sldMk cId="1504253923" sldId="376"/>
            <ac:spMk id="6" creationId="{65621E10-7EF0-99B5-70C3-D8B8A95938CA}"/>
          </ac:spMkLst>
        </pc:spChg>
      </pc:sldChg>
      <pc:sldChg chg="addSp delSp modSp add mod">
        <pc:chgData name="Peixiang Zhao" userId="7edc51de-0ae1-42c0-bae2-7f1679fa739e" providerId="ADAL" clId="{B3A2E4B9-72EA-453D-82D2-F1D537A69605}" dt="2024-08-13T14:57:36.989" v="947" actId="22"/>
        <pc:sldMkLst>
          <pc:docMk/>
          <pc:sldMk cId="2390417951" sldId="377"/>
        </pc:sldMkLst>
        <pc:spChg chg="mod">
          <ac:chgData name="Peixiang Zhao" userId="7edc51de-0ae1-42c0-bae2-7f1679fa739e" providerId="ADAL" clId="{B3A2E4B9-72EA-453D-82D2-F1D537A69605}" dt="2024-08-13T14:27:21.993" v="903" actId="20577"/>
          <ac:spMkLst>
            <pc:docMk/>
            <pc:sldMk cId="2390417951" sldId="377"/>
            <ac:spMk id="2" creationId="{8CF9D14D-BE66-5C17-1557-50E3A1BC1F49}"/>
          </ac:spMkLst>
        </pc:spChg>
        <pc:spChg chg="mod">
          <ac:chgData name="Peixiang Zhao" userId="7edc51de-0ae1-42c0-bae2-7f1679fa739e" providerId="ADAL" clId="{B3A2E4B9-72EA-453D-82D2-F1D537A69605}" dt="2024-08-13T14:31:20.329" v="945" actId="207"/>
          <ac:spMkLst>
            <pc:docMk/>
            <pc:sldMk cId="2390417951" sldId="377"/>
            <ac:spMk id="3" creationId="{06E80322-FE25-E0D7-F875-5538DA5C231C}"/>
          </ac:spMkLst>
        </pc:spChg>
        <pc:spChg chg="add del">
          <ac:chgData name="Peixiang Zhao" userId="7edc51de-0ae1-42c0-bae2-7f1679fa739e" providerId="ADAL" clId="{B3A2E4B9-72EA-453D-82D2-F1D537A69605}" dt="2024-08-13T14:57:36.989" v="947" actId="22"/>
          <ac:spMkLst>
            <pc:docMk/>
            <pc:sldMk cId="2390417951" sldId="377"/>
            <ac:spMk id="6" creationId="{DCC4103F-3946-4281-3190-E45CD794D00B}"/>
          </ac:spMkLst>
        </pc:spChg>
      </pc:sldChg>
      <pc:sldChg chg="modSp add mod">
        <pc:chgData name="Peixiang Zhao" userId="7edc51de-0ae1-42c0-bae2-7f1679fa739e" providerId="ADAL" clId="{B3A2E4B9-72EA-453D-82D2-F1D537A69605}" dt="2024-08-13T15:12:20.068" v="1829" actId="6549"/>
        <pc:sldMkLst>
          <pc:docMk/>
          <pc:sldMk cId="3798014017" sldId="378"/>
        </pc:sldMkLst>
        <pc:spChg chg="mod">
          <ac:chgData name="Peixiang Zhao" userId="7edc51de-0ae1-42c0-bae2-7f1679fa739e" providerId="ADAL" clId="{B3A2E4B9-72EA-453D-82D2-F1D537A69605}" dt="2024-08-13T15:12:20.068" v="1829" actId="6549"/>
          <ac:spMkLst>
            <pc:docMk/>
            <pc:sldMk cId="3798014017" sldId="378"/>
            <ac:spMk id="3" creationId="{06E80322-FE25-E0D7-F875-5538DA5C231C}"/>
          </ac:spMkLst>
        </pc:spChg>
      </pc:sldChg>
      <pc:sldChg chg="modSp add mod">
        <pc:chgData name="Peixiang Zhao" userId="7edc51de-0ae1-42c0-bae2-7f1679fa739e" providerId="ADAL" clId="{B3A2E4B9-72EA-453D-82D2-F1D537A69605}" dt="2024-08-13T15:08:14.310" v="1784" actId="6549"/>
        <pc:sldMkLst>
          <pc:docMk/>
          <pc:sldMk cId="2152639463" sldId="379"/>
        </pc:sldMkLst>
        <pc:spChg chg="mod">
          <ac:chgData name="Peixiang Zhao" userId="7edc51de-0ae1-42c0-bae2-7f1679fa739e" providerId="ADAL" clId="{B3A2E4B9-72EA-453D-82D2-F1D537A69605}" dt="2024-08-13T15:08:14.310" v="1784" actId="6549"/>
          <ac:spMkLst>
            <pc:docMk/>
            <pc:sldMk cId="2152639463" sldId="379"/>
            <ac:spMk id="3" creationId="{06E80322-FE25-E0D7-F875-5538DA5C231C}"/>
          </ac:spMkLst>
        </pc:spChg>
      </pc:sldChg>
      <pc:sldChg chg="modSp add mod">
        <pc:chgData name="Peixiang Zhao" userId="7edc51de-0ae1-42c0-bae2-7f1679fa739e" providerId="ADAL" clId="{B3A2E4B9-72EA-453D-82D2-F1D537A69605}" dt="2024-08-13T15:19:18.311" v="2017" actId="20577"/>
        <pc:sldMkLst>
          <pc:docMk/>
          <pc:sldMk cId="2281122560" sldId="380"/>
        </pc:sldMkLst>
        <pc:spChg chg="mod">
          <ac:chgData name="Peixiang Zhao" userId="7edc51de-0ae1-42c0-bae2-7f1679fa739e" providerId="ADAL" clId="{B3A2E4B9-72EA-453D-82D2-F1D537A69605}" dt="2024-08-13T15:13:46.092" v="1834" actId="20577"/>
          <ac:spMkLst>
            <pc:docMk/>
            <pc:sldMk cId="2281122560" sldId="380"/>
            <ac:spMk id="2" creationId="{8CF9D14D-BE66-5C17-1557-50E3A1BC1F49}"/>
          </ac:spMkLst>
        </pc:spChg>
        <pc:spChg chg="mod">
          <ac:chgData name="Peixiang Zhao" userId="7edc51de-0ae1-42c0-bae2-7f1679fa739e" providerId="ADAL" clId="{B3A2E4B9-72EA-453D-82D2-F1D537A69605}" dt="2024-08-13T15:19:18.311" v="2017" actId="20577"/>
          <ac:spMkLst>
            <pc:docMk/>
            <pc:sldMk cId="2281122560" sldId="380"/>
            <ac:spMk id="3" creationId="{06E80322-FE25-E0D7-F875-5538DA5C231C}"/>
          </ac:spMkLst>
        </pc:spChg>
      </pc:sldChg>
      <pc:sldChg chg="addSp modSp add mod">
        <pc:chgData name="Peixiang Zhao" userId="7edc51de-0ae1-42c0-bae2-7f1679fa739e" providerId="ADAL" clId="{B3A2E4B9-72EA-453D-82D2-F1D537A69605}" dt="2024-08-13T17:08:36.957" v="2275"/>
        <pc:sldMkLst>
          <pc:docMk/>
          <pc:sldMk cId="1658212467" sldId="381"/>
        </pc:sldMkLst>
        <pc:spChg chg="mod">
          <ac:chgData name="Peixiang Zhao" userId="7edc51de-0ae1-42c0-bae2-7f1679fa739e" providerId="ADAL" clId="{B3A2E4B9-72EA-453D-82D2-F1D537A69605}" dt="2024-08-13T17:04:17.510" v="2036" actId="20577"/>
          <ac:spMkLst>
            <pc:docMk/>
            <pc:sldMk cId="1658212467" sldId="381"/>
            <ac:spMk id="2" creationId="{8CF9D14D-BE66-5C17-1557-50E3A1BC1F49}"/>
          </ac:spMkLst>
        </pc:spChg>
        <pc:spChg chg="mod">
          <ac:chgData name="Peixiang Zhao" userId="7edc51de-0ae1-42c0-bae2-7f1679fa739e" providerId="ADAL" clId="{B3A2E4B9-72EA-453D-82D2-F1D537A69605}" dt="2024-08-13T17:06:32.920" v="2211" actId="113"/>
          <ac:spMkLst>
            <pc:docMk/>
            <pc:sldMk cId="1658212467" sldId="381"/>
            <ac:spMk id="3" creationId="{06E80322-FE25-E0D7-F875-5538DA5C231C}"/>
          </ac:spMkLst>
        </pc:spChg>
        <pc:spChg chg="add mod">
          <ac:chgData name="Peixiang Zhao" userId="7edc51de-0ae1-42c0-bae2-7f1679fa739e" providerId="ADAL" clId="{B3A2E4B9-72EA-453D-82D2-F1D537A69605}" dt="2024-08-13T17:06:54.302" v="2266" actId="1037"/>
          <ac:spMkLst>
            <pc:docMk/>
            <pc:sldMk cId="1658212467" sldId="381"/>
            <ac:spMk id="5" creationId="{8569E428-6333-BD59-89D2-B77AD43D9D05}"/>
          </ac:spMkLst>
        </pc:spChg>
        <pc:spChg chg="add mod">
          <ac:chgData name="Peixiang Zhao" userId="7edc51de-0ae1-42c0-bae2-7f1679fa739e" providerId="ADAL" clId="{B3A2E4B9-72EA-453D-82D2-F1D537A69605}" dt="2024-08-13T17:07:09.265" v="2271" actId="1076"/>
          <ac:spMkLst>
            <pc:docMk/>
            <pc:sldMk cId="1658212467" sldId="381"/>
            <ac:spMk id="6" creationId="{8C52ED10-9C4E-26A1-D633-F5CFA86AD316}"/>
          </ac:spMkLst>
        </pc:spChg>
        <pc:spChg chg="add mod">
          <ac:chgData name="Peixiang Zhao" userId="7edc51de-0ae1-42c0-bae2-7f1679fa739e" providerId="ADAL" clId="{B3A2E4B9-72EA-453D-82D2-F1D537A69605}" dt="2024-08-13T17:06:54.302" v="2266" actId="1037"/>
          <ac:spMkLst>
            <pc:docMk/>
            <pc:sldMk cId="1658212467" sldId="381"/>
            <ac:spMk id="7" creationId="{934C4611-E342-B579-3B9F-B7875B9FC454}"/>
          </ac:spMkLst>
        </pc:spChg>
        <pc:spChg chg="mod">
          <ac:chgData name="Peixiang Zhao" userId="7edc51de-0ae1-42c0-bae2-7f1679fa739e" providerId="ADAL" clId="{B3A2E4B9-72EA-453D-82D2-F1D537A69605}" dt="2024-08-13T17:06:46.190" v="2212"/>
          <ac:spMkLst>
            <pc:docMk/>
            <pc:sldMk cId="1658212467" sldId="381"/>
            <ac:spMk id="9" creationId="{D4681364-1813-6BE5-2183-9871DC23F0D1}"/>
          </ac:spMkLst>
        </pc:spChg>
        <pc:spChg chg="mod">
          <ac:chgData name="Peixiang Zhao" userId="7edc51de-0ae1-42c0-bae2-7f1679fa739e" providerId="ADAL" clId="{B3A2E4B9-72EA-453D-82D2-F1D537A69605}" dt="2024-08-13T17:07:20.910" v="2272" actId="20577"/>
          <ac:spMkLst>
            <pc:docMk/>
            <pc:sldMk cId="1658212467" sldId="381"/>
            <ac:spMk id="10" creationId="{F3D5AEC8-2FBE-2308-1E7A-0428E232DDA8}"/>
          </ac:spMkLst>
        </pc:spChg>
        <pc:spChg chg="mod">
          <ac:chgData name="Peixiang Zhao" userId="7edc51de-0ae1-42c0-bae2-7f1679fa739e" providerId="ADAL" clId="{B3A2E4B9-72EA-453D-82D2-F1D537A69605}" dt="2024-08-13T17:06:46.190" v="2212"/>
          <ac:spMkLst>
            <pc:docMk/>
            <pc:sldMk cId="1658212467" sldId="381"/>
            <ac:spMk id="11" creationId="{7E8D26DD-AA9F-B430-63C4-A077DE14F0ED}"/>
          </ac:spMkLst>
        </pc:spChg>
        <pc:spChg chg="mod">
          <ac:chgData name="Peixiang Zhao" userId="7edc51de-0ae1-42c0-bae2-7f1679fa739e" providerId="ADAL" clId="{B3A2E4B9-72EA-453D-82D2-F1D537A69605}" dt="2024-08-13T17:07:48.951" v="2274" actId="6549"/>
          <ac:spMkLst>
            <pc:docMk/>
            <pc:sldMk cId="1658212467" sldId="381"/>
            <ac:spMk id="13" creationId="{2BD07FC3-3EB5-D2BC-667F-C6FC13BDBDF1}"/>
          </ac:spMkLst>
        </pc:spChg>
        <pc:spChg chg="mod">
          <ac:chgData name="Peixiang Zhao" userId="7edc51de-0ae1-42c0-bae2-7f1679fa739e" providerId="ADAL" clId="{B3A2E4B9-72EA-453D-82D2-F1D537A69605}" dt="2024-08-13T17:06:46.190" v="2212"/>
          <ac:spMkLst>
            <pc:docMk/>
            <pc:sldMk cId="1658212467" sldId="381"/>
            <ac:spMk id="14" creationId="{4293CFD3-13A6-71F3-47DA-0FE8A9C1789D}"/>
          </ac:spMkLst>
        </pc:spChg>
        <pc:spChg chg="mod">
          <ac:chgData name="Peixiang Zhao" userId="7edc51de-0ae1-42c0-bae2-7f1679fa739e" providerId="ADAL" clId="{B3A2E4B9-72EA-453D-82D2-F1D537A69605}" dt="2024-08-13T17:07:28.500" v="2273" actId="207"/>
          <ac:spMkLst>
            <pc:docMk/>
            <pc:sldMk cId="1658212467" sldId="381"/>
            <ac:spMk id="15" creationId="{45028AB8-308C-630C-6569-C6158DA79FC3}"/>
          </ac:spMkLst>
        </pc:spChg>
        <pc:spChg chg="mod">
          <ac:chgData name="Peixiang Zhao" userId="7edc51de-0ae1-42c0-bae2-7f1679fa739e" providerId="ADAL" clId="{B3A2E4B9-72EA-453D-82D2-F1D537A69605}" dt="2024-08-13T17:06:46.190" v="2212"/>
          <ac:spMkLst>
            <pc:docMk/>
            <pc:sldMk cId="1658212467" sldId="381"/>
            <ac:spMk id="16" creationId="{3A2A5D5A-28D9-EB52-94AD-707E98DF388A}"/>
          </ac:spMkLst>
        </pc:spChg>
        <pc:spChg chg="add mod">
          <ac:chgData name="Peixiang Zhao" userId="7edc51de-0ae1-42c0-bae2-7f1679fa739e" providerId="ADAL" clId="{B3A2E4B9-72EA-453D-82D2-F1D537A69605}" dt="2024-08-13T17:08:36.957" v="2275"/>
          <ac:spMkLst>
            <pc:docMk/>
            <pc:sldMk cId="1658212467" sldId="381"/>
            <ac:spMk id="17" creationId="{E3A4888E-1CE4-86BE-F02B-3A0FBD0A3B76}"/>
          </ac:spMkLst>
        </pc:spChg>
        <pc:spChg chg="add mod">
          <ac:chgData name="Peixiang Zhao" userId="7edc51de-0ae1-42c0-bae2-7f1679fa739e" providerId="ADAL" clId="{B3A2E4B9-72EA-453D-82D2-F1D537A69605}" dt="2024-08-13T17:08:36.957" v="2275"/>
          <ac:spMkLst>
            <pc:docMk/>
            <pc:sldMk cId="1658212467" sldId="381"/>
            <ac:spMk id="18" creationId="{345B2250-0944-7C41-26B1-D8A9B1FB567E}"/>
          </ac:spMkLst>
        </pc:spChg>
        <pc:spChg chg="add mod">
          <ac:chgData name="Peixiang Zhao" userId="7edc51de-0ae1-42c0-bae2-7f1679fa739e" providerId="ADAL" clId="{B3A2E4B9-72EA-453D-82D2-F1D537A69605}" dt="2024-08-13T17:08:36.957" v="2275"/>
          <ac:spMkLst>
            <pc:docMk/>
            <pc:sldMk cId="1658212467" sldId="381"/>
            <ac:spMk id="19" creationId="{1CA28521-5D9C-67AE-8843-86857DD2CC98}"/>
          </ac:spMkLst>
        </pc:spChg>
        <pc:spChg chg="mod">
          <ac:chgData name="Peixiang Zhao" userId="7edc51de-0ae1-42c0-bae2-7f1679fa739e" providerId="ADAL" clId="{B3A2E4B9-72EA-453D-82D2-F1D537A69605}" dt="2024-08-13T17:08:36.957" v="2275"/>
          <ac:spMkLst>
            <pc:docMk/>
            <pc:sldMk cId="1658212467" sldId="381"/>
            <ac:spMk id="21" creationId="{39B2EF40-623A-5C42-A7FB-457F99D9538A}"/>
          </ac:spMkLst>
        </pc:spChg>
        <pc:spChg chg="mod">
          <ac:chgData name="Peixiang Zhao" userId="7edc51de-0ae1-42c0-bae2-7f1679fa739e" providerId="ADAL" clId="{B3A2E4B9-72EA-453D-82D2-F1D537A69605}" dt="2024-08-13T17:08:36.957" v="2275"/>
          <ac:spMkLst>
            <pc:docMk/>
            <pc:sldMk cId="1658212467" sldId="381"/>
            <ac:spMk id="22" creationId="{9C9AACAD-F8F5-AA1C-9115-E82E3BC96258}"/>
          </ac:spMkLst>
        </pc:spChg>
        <pc:spChg chg="mod">
          <ac:chgData name="Peixiang Zhao" userId="7edc51de-0ae1-42c0-bae2-7f1679fa739e" providerId="ADAL" clId="{B3A2E4B9-72EA-453D-82D2-F1D537A69605}" dt="2024-08-13T17:08:36.957" v="2275"/>
          <ac:spMkLst>
            <pc:docMk/>
            <pc:sldMk cId="1658212467" sldId="381"/>
            <ac:spMk id="23" creationId="{49F7EEA4-1741-D566-3851-FC8D9A4F733D}"/>
          </ac:spMkLst>
        </pc:spChg>
        <pc:spChg chg="mod">
          <ac:chgData name="Peixiang Zhao" userId="7edc51de-0ae1-42c0-bae2-7f1679fa739e" providerId="ADAL" clId="{B3A2E4B9-72EA-453D-82D2-F1D537A69605}" dt="2024-08-13T17:08:36.957" v="2275"/>
          <ac:spMkLst>
            <pc:docMk/>
            <pc:sldMk cId="1658212467" sldId="381"/>
            <ac:spMk id="25" creationId="{EA838795-B037-D481-21BA-674E3E7A60CE}"/>
          </ac:spMkLst>
        </pc:spChg>
        <pc:spChg chg="mod">
          <ac:chgData name="Peixiang Zhao" userId="7edc51de-0ae1-42c0-bae2-7f1679fa739e" providerId="ADAL" clId="{B3A2E4B9-72EA-453D-82D2-F1D537A69605}" dt="2024-08-13T17:08:36.957" v="2275"/>
          <ac:spMkLst>
            <pc:docMk/>
            <pc:sldMk cId="1658212467" sldId="381"/>
            <ac:spMk id="26" creationId="{3B049968-11B6-56DF-C812-EF5676E4103D}"/>
          </ac:spMkLst>
        </pc:spChg>
        <pc:spChg chg="mod">
          <ac:chgData name="Peixiang Zhao" userId="7edc51de-0ae1-42c0-bae2-7f1679fa739e" providerId="ADAL" clId="{B3A2E4B9-72EA-453D-82D2-F1D537A69605}" dt="2024-08-13T17:08:36.957" v="2275"/>
          <ac:spMkLst>
            <pc:docMk/>
            <pc:sldMk cId="1658212467" sldId="381"/>
            <ac:spMk id="27" creationId="{CE4609A6-1B54-FCCA-B8D5-38A553AF5625}"/>
          </ac:spMkLst>
        </pc:spChg>
        <pc:spChg chg="mod">
          <ac:chgData name="Peixiang Zhao" userId="7edc51de-0ae1-42c0-bae2-7f1679fa739e" providerId="ADAL" clId="{B3A2E4B9-72EA-453D-82D2-F1D537A69605}" dt="2024-08-13T17:08:36.957" v="2275"/>
          <ac:spMkLst>
            <pc:docMk/>
            <pc:sldMk cId="1658212467" sldId="381"/>
            <ac:spMk id="28" creationId="{F0F64B44-4731-D57E-8F5F-D3F473119545}"/>
          </ac:spMkLst>
        </pc:spChg>
        <pc:grpChg chg="add mod">
          <ac:chgData name="Peixiang Zhao" userId="7edc51de-0ae1-42c0-bae2-7f1679fa739e" providerId="ADAL" clId="{B3A2E4B9-72EA-453D-82D2-F1D537A69605}" dt="2024-08-13T17:06:54.302" v="2266" actId="1037"/>
          <ac:grpSpMkLst>
            <pc:docMk/>
            <pc:sldMk cId="1658212467" sldId="381"/>
            <ac:grpSpMk id="8" creationId="{105EB598-1868-F09E-3F93-3CB20A998068}"/>
          </ac:grpSpMkLst>
        </pc:grpChg>
        <pc:grpChg chg="add mod">
          <ac:chgData name="Peixiang Zhao" userId="7edc51de-0ae1-42c0-bae2-7f1679fa739e" providerId="ADAL" clId="{B3A2E4B9-72EA-453D-82D2-F1D537A69605}" dt="2024-08-13T17:06:54.302" v="2266" actId="1037"/>
          <ac:grpSpMkLst>
            <pc:docMk/>
            <pc:sldMk cId="1658212467" sldId="381"/>
            <ac:grpSpMk id="12" creationId="{D6679A3C-3DA2-4DAE-751F-188B7E5EB6C7}"/>
          </ac:grpSpMkLst>
        </pc:grpChg>
        <pc:grpChg chg="add mod">
          <ac:chgData name="Peixiang Zhao" userId="7edc51de-0ae1-42c0-bae2-7f1679fa739e" providerId="ADAL" clId="{B3A2E4B9-72EA-453D-82D2-F1D537A69605}" dt="2024-08-13T17:08:36.957" v="2275"/>
          <ac:grpSpMkLst>
            <pc:docMk/>
            <pc:sldMk cId="1658212467" sldId="381"/>
            <ac:grpSpMk id="20" creationId="{2D62B664-BF67-CB20-E6A3-A424B3914FB5}"/>
          </ac:grpSpMkLst>
        </pc:grpChg>
        <pc:grpChg chg="add mod">
          <ac:chgData name="Peixiang Zhao" userId="7edc51de-0ae1-42c0-bae2-7f1679fa739e" providerId="ADAL" clId="{B3A2E4B9-72EA-453D-82D2-F1D537A69605}" dt="2024-08-13T17:08:36.957" v="2275"/>
          <ac:grpSpMkLst>
            <pc:docMk/>
            <pc:sldMk cId="1658212467" sldId="381"/>
            <ac:grpSpMk id="24" creationId="{26E70205-487B-48B5-A269-C3E482AD9D46}"/>
          </ac:grpSpMkLst>
        </pc:grpChg>
      </pc:sldChg>
      <pc:sldChg chg="addSp delSp modSp add mod modAnim">
        <pc:chgData name="Peixiang Zhao" userId="7edc51de-0ae1-42c0-bae2-7f1679fa739e" providerId="ADAL" clId="{B3A2E4B9-72EA-453D-82D2-F1D537A69605}" dt="2024-08-15T13:50:07.877" v="3659" actId="1037"/>
        <pc:sldMkLst>
          <pc:docMk/>
          <pc:sldMk cId="2819030036" sldId="382"/>
        </pc:sldMkLst>
        <pc:spChg chg="mod">
          <ac:chgData name="Peixiang Zhao" userId="7edc51de-0ae1-42c0-bae2-7f1679fa739e" providerId="ADAL" clId="{B3A2E4B9-72EA-453D-82D2-F1D537A69605}" dt="2024-08-13T17:08:47.264" v="2277" actId="6549"/>
          <ac:spMkLst>
            <pc:docMk/>
            <pc:sldMk cId="2819030036" sldId="382"/>
            <ac:spMk id="2" creationId="{8CF9D14D-BE66-5C17-1557-50E3A1BC1F49}"/>
          </ac:spMkLst>
        </pc:spChg>
        <pc:spChg chg="mod">
          <ac:chgData name="Peixiang Zhao" userId="7edc51de-0ae1-42c0-bae2-7f1679fa739e" providerId="ADAL" clId="{B3A2E4B9-72EA-453D-82D2-F1D537A69605}" dt="2024-08-13T17:15:28.198" v="2428" actId="6549"/>
          <ac:spMkLst>
            <pc:docMk/>
            <pc:sldMk cId="2819030036" sldId="382"/>
            <ac:spMk id="3" creationId="{06E80322-FE25-E0D7-F875-5538DA5C231C}"/>
          </ac:spMkLst>
        </pc:spChg>
        <pc:spChg chg="del">
          <ac:chgData name="Peixiang Zhao" userId="7edc51de-0ae1-42c0-bae2-7f1679fa739e" providerId="ADAL" clId="{B3A2E4B9-72EA-453D-82D2-F1D537A69605}" dt="2024-08-13T17:09:09.319" v="2278" actId="478"/>
          <ac:spMkLst>
            <pc:docMk/>
            <pc:sldMk cId="2819030036" sldId="382"/>
            <ac:spMk id="5" creationId="{8569E428-6333-BD59-89D2-B77AD43D9D05}"/>
          </ac:spMkLst>
        </pc:spChg>
        <pc:spChg chg="del">
          <ac:chgData name="Peixiang Zhao" userId="7edc51de-0ae1-42c0-bae2-7f1679fa739e" providerId="ADAL" clId="{B3A2E4B9-72EA-453D-82D2-F1D537A69605}" dt="2024-08-13T17:09:09.319" v="2278" actId="478"/>
          <ac:spMkLst>
            <pc:docMk/>
            <pc:sldMk cId="2819030036" sldId="382"/>
            <ac:spMk id="6" creationId="{8C52ED10-9C4E-26A1-D633-F5CFA86AD316}"/>
          </ac:spMkLst>
        </pc:spChg>
        <pc:spChg chg="del">
          <ac:chgData name="Peixiang Zhao" userId="7edc51de-0ae1-42c0-bae2-7f1679fa739e" providerId="ADAL" clId="{B3A2E4B9-72EA-453D-82D2-F1D537A69605}" dt="2024-08-13T17:09:09.319" v="2278" actId="478"/>
          <ac:spMkLst>
            <pc:docMk/>
            <pc:sldMk cId="2819030036" sldId="382"/>
            <ac:spMk id="7" creationId="{934C4611-E342-B579-3B9F-B7875B9FC454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18" creationId="{AC0419AB-AFC6-601C-5FD0-0A28C2ADAC4E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19" creationId="{29341D2E-984B-9D7B-15FB-7418A925B223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20" creationId="{88065FF1-7022-4E4C-AD2B-42AA66DBCD5B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21" creationId="{9CB72FD4-97EB-10FD-1412-71969E8B7CA0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22" creationId="{E6EAF40B-0154-F76C-4495-DE1116375703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23" creationId="{FEE2618E-7F2B-5BB7-8EA8-2DB775E17989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24" creationId="{C69A2505-28F1-8ED8-ECE0-2B8DE443EA9B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25" creationId="{30BE90BA-96E0-3FBA-0B28-FBEF6C0E421A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26" creationId="{A5C9F110-66B5-4EE8-F454-A2976FCBD70B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27" creationId="{DC7F69A5-32C3-B3D7-C3A6-4384039D4AE6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28" creationId="{12C96487-4008-97E3-A329-7847F45D31FA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29" creationId="{BAC14512-010A-E51E-76B4-8D41B02BF655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30" creationId="{927B9F95-7188-FC08-7F29-568AB2759C44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31" creationId="{AF41861C-58B4-FA47-300A-25A4580EF240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32" creationId="{60318C6B-FC11-A6B5-0C63-496D21A5AB85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33" creationId="{6B0C4F54-0353-76FB-04C7-DD236AF14A4A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34" creationId="{26771FBB-0B35-AA7C-1318-5B380823C5C8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35" creationId="{FC500034-CF67-C087-86B9-73C03EBCFB3D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36" creationId="{101E2C61-CCAB-5ABF-916C-5EAC8CD813E3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37" creationId="{01609740-3738-03BA-4054-471A7230CF27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38" creationId="{40D408C2-8AE6-4DE8-303D-50202931309C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39" creationId="{501B2A0E-0058-826C-AEBC-B3B42463FD55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40" creationId="{3A2F3050-E01F-FB7F-F985-82E0F4A38A02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41" creationId="{B832FD70-B256-2F15-E4CE-6D65FE9857D4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42" creationId="{D3FB2C55-6980-FABD-6E3C-8FC9E64C83AA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43" creationId="{B267C70A-5B7D-6633-CE6A-306AE4E558CA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44" creationId="{7A188A85-EBFF-FA1E-27F3-F9BC3DC9C116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45" creationId="{0849AE7A-8DEE-EA44-9B43-A45710CD20BB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46" creationId="{02EC2D5C-0B00-6218-C470-DD3440160984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47" creationId="{920A9E02-9115-31C7-76E2-92FA141F1FBB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48" creationId="{C98F2123-8CA0-41DB-829A-5EEE39B713A4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49" creationId="{1B85A154-A176-86F7-1A86-592D5F465124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50" creationId="{A6095CF0-2113-F534-148D-43186C570546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51" creationId="{941CCEDC-0B95-A43D-C483-830307E179D1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52" creationId="{844C565F-843E-22D8-9272-8B5F41666D4F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53" creationId="{29FC22DE-1A6A-3E55-AE66-F852A2A86FF7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54" creationId="{CB422442-8A8A-8CA9-DB35-C1D3591D7460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55" creationId="{D73474B6-AFCA-4A49-30EA-D70708A6AFD9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56" creationId="{7D8AECEB-B4B9-CFB8-2A4F-4E2F0D5AF6FF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57" creationId="{6C674E8B-BDD0-0D2A-6C0C-EFBC35105346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58" creationId="{A109E877-BFE6-DA76-D2F0-7E501D2C71BC}"/>
          </ac:spMkLst>
        </pc:spChg>
        <pc:spChg chg="add mod">
          <ac:chgData name="Peixiang Zhao" userId="7edc51de-0ae1-42c0-bae2-7f1679fa739e" providerId="ADAL" clId="{B3A2E4B9-72EA-453D-82D2-F1D537A69605}" dt="2024-08-15T13:50:07.877" v="3659" actId="1037"/>
          <ac:spMkLst>
            <pc:docMk/>
            <pc:sldMk cId="2819030036" sldId="382"/>
            <ac:spMk id="59" creationId="{C1599B9A-0D32-5526-78AE-4E6AAA9C6954}"/>
          </ac:spMkLst>
        </pc:spChg>
        <pc:spChg chg="add mod">
          <ac:chgData name="Peixiang Zhao" userId="7edc51de-0ae1-42c0-bae2-7f1679fa739e" providerId="ADAL" clId="{B3A2E4B9-72EA-453D-82D2-F1D537A69605}" dt="2024-08-13T17:12:53.970" v="2383" actId="113"/>
          <ac:spMkLst>
            <pc:docMk/>
            <pc:sldMk cId="2819030036" sldId="382"/>
            <ac:spMk id="60" creationId="{2B859450-DD55-BE71-42DB-0F3A9D36A507}"/>
          </ac:spMkLst>
        </pc:spChg>
        <pc:grpChg chg="del">
          <ac:chgData name="Peixiang Zhao" userId="7edc51de-0ae1-42c0-bae2-7f1679fa739e" providerId="ADAL" clId="{B3A2E4B9-72EA-453D-82D2-F1D537A69605}" dt="2024-08-13T17:09:09.319" v="2278" actId="478"/>
          <ac:grpSpMkLst>
            <pc:docMk/>
            <pc:sldMk cId="2819030036" sldId="382"/>
            <ac:grpSpMk id="8" creationId="{105EB598-1868-F09E-3F93-3CB20A998068}"/>
          </ac:grpSpMkLst>
        </pc:grpChg>
        <pc:grpChg chg="del">
          <ac:chgData name="Peixiang Zhao" userId="7edc51de-0ae1-42c0-bae2-7f1679fa739e" providerId="ADAL" clId="{B3A2E4B9-72EA-453D-82D2-F1D537A69605}" dt="2024-08-13T17:09:09.319" v="2278" actId="478"/>
          <ac:grpSpMkLst>
            <pc:docMk/>
            <pc:sldMk cId="2819030036" sldId="382"/>
            <ac:grpSpMk id="12" creationId="{D6679A3C-3DA2-4DAE-751F-188B7E5EB6C7}"/>
          </ac:grpSpMkLst>
        </pc:grpChg>
        <pc:grpChg chg="add mod">
          <ac:chgData name="Peixiang Zhao" userId="7edc51de-0ae1-42c0-bae2-7f1679fa739e" providerId="ADAL" clId="{B3A2E4B9-72EA-453D-82D2-F1D537A69605}" dt="2024-08-15T13:50:03.317" v="3654" actId="14100"/>
          <ac:grpSpMkLst>
            <pc:docMk/>
            <pc:sldMk cId="2819030036" sldId="382"/>
            <ac:grpSpMk id="17" creationId="{C5CBE563-789E-3469-11DA-B22CF23E3879}"/>
          </ac:grpSpMkLst>
        </pc:grpChg>
      </pc:sldChg>
      <pc:sldChg chg="add del">
        <pc:chgData name="Peixiang Zhao" userId="7edc51de-0ae1-42c0-bae2-7f1679fa739e" providerId="ADAL" clId="{B3A2E4B9-72EA-453D-82D2-F1D537A69605}" dt="2024-08-13T17:24:07.371" v="2431" actId="47"/>
        <pc:sldMkLst>
          <pc:docMk/>
          <pc:sldMk cId="1000886869" sldId="383"/>
        </pc:sldMkLst>
      </pc:sldChg>
      <pc:sldChg chg="addSp modSp add mod">
        <pc:chgData name="Peixiang Zhao" userId="7edc51de-0ae1-42c0-bae2-7f1679fa739e" providerId="ADAL" clId="{B3A2E4B9-72EA-453D-82D2-F1D537A69605}" dt="2024-08-13T17:36:19.993" v="2939" actId="1076"/>
        <pc:sldMkLst>
          <pc:docMk/>
          <pc:sldMk cId="4027837686" sldId="383"/>
        </pc:sldMkLst>
        <pc:spChg chg="mod">
          <ac:chgData name="Peixiang Zhao" userId="7edc51de-0ae1-42c0-bae2-7f1679fa739e" providerId="ADAL" clId="{B3A2E4B9-72EA-453D-82D2-F1D537A69605}" dt="2024-08-13T17:24:21.436" v="2442" actId="20577"/>
          <ac:spMkLst>
            <pc:docMk/>
            <pc:sldMk cId="4027837686" sldId="383"/>
            <ac:spMk id="2" creationId="{8CF9D14D-BE66-5C17-1557-50E3A1BC1F49}"/>
          </ac:spMkLst>
        </pc:spChg>
        <pc:spChg chg="mod">
          <ac:chgData name="Peixiang Zhao" userId="7edc51de-0ae1-42c0-bae2-7f1679fa739e" providerId="ADAL" clId="{B3A2E4B9-72EA-453D-82D2-F1D537A69605}" dt="2024-08-13T17:30:53.820" v="2843" actId="207"/>
          <ac:spMkLst>
            <pc:docMk/>
            <pc:sldMk cId="4027837686" sldId="383"/>
            <ac:spMk id="3" creationId="{06E80322-FE25-E0D7-F875-5538DA5C231C}"/>
          </ac:spMkLst>
        </pc:spChg>
        <pc:spChg chg="add mod">
          <ac:chgData name="Peixiang Zhao" userId="7edc51de-0ae1-42c0-bae2-7f1679fa739e" providerId="ADAL" clId="{B3A2E4B9-72EA-453D-82D2-F1D537A69605}" dt="2024-08-13T17:36:19.993" v="2939" actId="1076"/>
          <ac:spMkLst>
            <pc:docMk/>
            <pc:sldMk cId="4027837686" sldId="383"/>
            <ac:spMk id="6" creationId="{529EB1FE-7418-0C2D-A509-55F397CA67C4}"/>
          </ac:spMkLst>
        </pc:spChg>
        <pc:spChg chg="add mod">
          <ac:chgData name="Peixiang Zhao" userId="7edc51de-0ae1-42c0-bae2-7f1679fa739e" providerId="ADAL" clId="{B3A2E4B9-72EA-453D-82D2-F1D537A69605}" dt="2024-08-13T17:36:19.993" v="2939" actId="1076"/>
          <ac:spMkLst>
            <pc:docMk/>
            <pc:sldMk cId="4027837686" sldId="383"/>
            <ac:spMk id="7" creationId="{2EDBBE2B-B617-6314-26F3-8EDD22F865FF}"/>
          </ac:spMkLst>
        </pc:spChg>
        <pc:graphicFrameChg chg="add mod modGraphic">
          <ac:chgData name="Peixiang Zhao" userId="7edc51de-0ae1-42c0-bae2-7f1679fa739e" providerId="ADAL" clId="{B3A2E4B9-72EA-453D-82D2-F1D537A69605}" dt="2024-08-13T17:36:19.993" v="2939" actId="1076"/>
          <ac:graphicFrameMkLst>
            <pc:docMk/>
            <pc:sldMk cId="4027837686" sldId="383"/>
            <ac:graphicFrameMk id="5" creationId="{F6FD3A33-5E6B-B1EE-19E6-C7D33CDB61C4}"/>
          </ac:graphicFrameMkLst>
        </pc:graphicFrameChg>
      </pc:sldChg>
      <pc:sldChg chg="addSp modSp add mod modAnim">
        <pc:chgData name="Peixiang Zhao" userId="7edc51de-0ae1-42c0-bae2-7f1679fa739e" providerId="ADAL" clId="{B3A2E4B9-72EA-453D-82D2-F1D537A69605}" dt="2024-08-13T17:54:38.140" v="3166" actId="948"/>
        <pc:sldMkLst>
          <pc:docMk/>
          <pc:sldMk cId="1960576488" sldId="384"/>
        </pc:sldMkLst>
        <pc:spChg chg="mod">
          <ac:chgData name="Peixiang Zhao" userId="7edc51de-0ae1-42c0-bae2-7f1679fa739e" providerId="ADAL" clId="{B3A2E4B9-72EA-453D-82D2-F1D537A69605}" dt="2024-08-13T17:43:06.731" v="2978" actId="20577"/>
          <ac:spMkLst>
            <pc:docMk/>
            <pc:sldMk cId="1960576488" sldId="384"/>
            <ac:spMk id="2" creationId="{8CF9D14D-BE66-5C17-1557-50E3A1BC1F49}"/>
          </ac:spMkLst>
        </pc:spChg>
        <pc:spChg chg="mod">
          <ac:chgData name="Peixiang Zhao" userId="7edc51de-0ae1-42c0-bae2-7f1679fa739e" providerId="ADAL" clId="{B3A2E4B9-72EA-453D-82D2-F1D537A69605}" dt="2024-08-13T17:54:38.140" v="3166" actId="948"/>
          <ac:spMkLst>
            <pc:docMk/>
            <pc:sldMk cId="1960576488" sldId="384"/>
            <ac:spMk id="3" creationId="{06E80322-FE25-E0D7-F875-5538DA5C231C}"/>
          </ac:spMkLst>
        </pc:spChg>
        <pc:spChg chg="add mod">
          <ac:chgData name="Peixiang Zhao" userId="7edc51de-0ae1-42c0-bae2-7f1679fa739e" providerId="ADAL" clId="{B3A2E4B9-72EA-453D-82D2-F1D537A69605}" dt="2024-08-13T17:49:32.273" v="3136"/>
          <ac:spMkLst>
            <pc:docMk/>
            <pc:sldMk cId="1960576488" sldId="384"/>
            <ac:spMk id="5" creationId="{68AF885A-D265-282D-FEF1-3752841D1CC0}"/>
          </ac:spMkLst>
        </pc:spChg>
        <pc:spChg chg="add mod ord">
          <ac:chgData name="Peixiang Zhao" userId="7edc51de-0ae1-42c0-bae2-7f1679fa739e" providerId="ADAL" clId="{B3A2E4B9-72EA-453D-82D2-F1D537A69605}" dt="2024-08-13T17:52:45.480" v="3157" actId="167"/>
          <ac:spMkLst>
            <pc:docMk/>
            <pc:sldMk cId="1960576488" sldId="384"/>
            <ac:spMk id="6" creationId="{CF06C628-28DD-96ED-B5B6-E17811D46E85}"/>
          </ac:spMkLst>
        </pc:spChg>
      </pc:sldChg>
      <pc:sldChg chg="addSp modSp new mod">
        <pc:chgData name="Peixiang Zhao" userId="7edc51de-0ae1-42c0-bae2-7f1679fa739e" providerId="ADAL" clId="{B3A2E4B9-72EA-453D-82D2-F1D537A69605}" dt="2024-08-15T13:49:45.398" v="3653" actId="207"/>
        <pc:sldMkLst>
          <pc:docMk/>
          <pc:sldMk cId="1833393721" sldId="385"/>
        </pc:sldMkLst>
        <pc:spChg chg="mod">
          <ac:chgData name="Peixiang Zhao" userId="7edc51de-0ae1-42c0-bae2-7f1679fa739e" providerId="ADAL" clId="{B3A2E4B9-72EA-453D-82D2-F1D537A69605}" dt="2024-08-14T14:59:36.182" v="3185" actId="20577"/>
          <ac:spMkLst>
            <pc:docMk/>
            <pc:sldMk cId="1833393721" sldId="385"/>
            <ac:spMk id="2" creationId="{05EBBA4E-982E-17D1-AD41-DD76CB91BD46}"/>
          </ac:spMkLst>
        </pc:spChg>
        <pc:spChg chg="mod">
          <ac:chgData name="Peixiang Zhao" userId="7edc51de-0ae1-42c0-bae2-7f1679fa739e" providerId="ADAL" clId="{B3A2E4B9-72EA-453D-82D2-F1D537A69605}" dt="2024-08-14T15:02:09.011" v="3280" actId="14100"/>
          <ac:spMkLst>
            <pc:docMk/>
            <pc:sldMk cId="1833393721" sldId="385"/>
            <ac:spMk id="3" creationId="{11962E23-3ACA-1287-81DE-99453ED7CA36}"/>
          </ac:spMkLst>
        </pc:spChg>
        <pc:spChg chg="add mod">
          <ac:chgData name="Peixiang Zhao" userId="7edc51de-0ae1-42c0-bae2-7f1679fa739e" providerId="ADAL" clId="{B3A2E4B9-72EA-453D-82D2-F1D537A69605}" dt="2024-08-15T13:49:45.398" v="3653" actId="207"/>
          <ac:spMkLst>
            <pc:docMk/>
            <pc:sldMk cId="1833393721" sldId="385"/>
            <ac:spMk id="5" creationId="{BE801A4F-DB3F-92F9-C14E-FBE8F1DDCBF0}"/>
          </ac:spMkLst>
        </pc:spChg>
        <pc:spChg chg="add mod">
          <ac:chgData name="Peixiang Zhao" userId="7edc51de-0ae1-42c0-bae2-7f1679fa739e" providerId="ADAL" clId="{B3A2E4B9-72EA-453D-82D2-F1D537A69605}" dt="2024-08-14T15:05:05.075" v="3440" actId="207"/>
          <ac:spMkLst>
            <pc:docMk/>
            <pc:sldMk cId="1833393721" sldId="385"/>
            <ac:spMk id="6" creationId="{F6DFB284-47CF-645F-E547-01EF1F0FD32B}"/>
          </ac:spMkLst>
        </pc:spChg>
        <pc:spChg chg="add mod">
          <ac:chgData name="Peixiang Zhao" userId="7edc51de-0ae1-42c0-bae2-7f1679fa739e" providerId="ADAL" clId="{B3A2E4B9-72EA-453D-82D2-F1D537A69605}" dt="2024-08-14T15:05:42.452" v="3446" actId="14100"/>
          <ac:spMkLst>
            <pc:docMk/>
            <pc:sldMk cId="1833393721" sldId="385"/>
            <ac:spMk id="7" creationId="{A319BAD1-423A-6B6C-E6B2-DB807B4439B9}"/>
          </ac:spMkLst>
        </pc:spChg>
      </pc:sldChg>
      <pc:sldChg chg="addSp delSp modSp new mod">
        <pc:chgData name="Peixiang Zhao" userId="7edc51de-0ae1-42c0-bae2-7f1679fa739e" providerId="ADAL" clId="{B3A2E4B9-72EA-453D-82D2-F1D537A69605}" dt="2024-08-16T14:01:44.620" v="4732" actId="20577"/>
        <pc:sldMkLst>
          <pc:docMk/>
          <pc:sldMk cId="645749072" sldId="386"/>
        </pc:sldMkLst>
        <pc:spChg chg="mod">
          <ac:chgData name="Peixiang Zhao" userId="7edc51de-0ae1-42c0-bae2-7f1679fa739e" providerId="ADAL" clId="{B3A2E4B9-72EA-453D-82D2-F1D537A69605}" dt="2024-08-14T15:10:00.983" v="3457" actId="20577"/>
          <ac:spMkLst>
            <pc:docMk/>
            <pc:sldMk cId="645749072" sldId="386"/>
            <ac:spMk id="2" creationId="{74918364-6A71-FD77-7D36-C414C074BDFF}"/>
          </ac:spMkLst>
        </pc:spChg>
        <pc:spChg chg="mod">
          <ac:chgData name="Peixiang Zhao" userId="7edc51de-0ae1-42c0-bae2-7f1679fa739e" providerId="ADAL" clId="{B3A2E4B9-72EA-453D-82D2-F1D537A69605}" dt="2024-08-16T14:01:44.620" v="4732" actId="20577"/>
          <ac:spMkLst>
            <pc:docMk/>
            <pc:sldMk cId="645749072" sldId="386"/>
            <ac:spMk id="3" creationId="{41CE144B-AC06-4536-4C46-9CFD3E42D57A}"/>
          </ac:spMkLst>
        </pc:spChg>
        <pc:spChg chg="add del">
          <ac:chgData name="Peixiang Zhao" userId="7edc51de-0ae1-42c0-bae2-7f1679fa739e" providerId="ADAL" clId="{B3A2E4B9-72EA-453D-82D2-F1D537A69605}" dt="2024-08-15T14:05:18.439" v="3746" actId="22"/>
          <ac:spMkLst>
            <pc:docMk/>
            <pc:sldMk cId="645749072" sldId="386"/>
            <ac:spMk id="6" creationId="{33E7E877-0526-C175-1B63-D4AB90B23731}"/>
          </ac:spMkLst>
        </pc:spChg>
      </pc:sldChg>
      <pc:sldChg chg="addSp delSp modSp add mod modAnim">
        <pc:chgData name="Peixiang Zhao" userId="7edc51de-0ae1-42c0-bae2-7f1679fa739e" providerId="ADAL" clId="{B3A2E4B9-72EA-453D-82D2-F1D537A69605}" dt="2024-08-15T14:50:56.625" v="3983" actId="693"/>
        <pc:sldMkLst>
          <pc:docMk/>
          <pc:sldMk cId="2326449562" sldId="387"/>
        </pc:sldMkLst>
        <pc:spChg chg="mod">
          <ac:chgData name="Peixiang Zhao" userId="7edc51de-0ae1-42c0-bae2-7f1679fa739e" providerId="ADAL" clId="{B3A2E4B9-72EA-453D-82D2-F1D537A69605}" dt="2024-08-15T14:05:27.276" v="3755" actId="20577"/>
          <ac:spMkLst>
            <pc:docMk/>
            <pc:sldMk cId="2326449562" sldId="387"/>
            <ac:spMk id="2" creationId="{74918364-6A71-FD77-7D36-C414C074BDFF}"/>
          </ac:spMkLst>
        </pc:spChg>
        <pc:spChg chg="del">
          <ac:chgData name="Peixiang Zhao" userId="7edc51de-0ae1-42c0-bae2-7f1679fa739e" providerId="ADAL" clId="{B3A2E4B9-72EA-453D-82D2-F1D537A69605}" dt="2024-08-15T14:05:31.484" v="3756" actId="478"/>
          <ac:spMkLst>
            <pc:docMk/>
            <pc:sldMk cId="2326449562" sldId="387"/>
            <ac:spMk id="3" creationId="{41CE144B-AC06-4536-4C46-9CFD3E42D57A}"/>
          </ac:spMkLst>
        </pc:spChg>
        <pc:spChg chg="add del mod">
          <ac:chgData name="Peixiang Zhao" userId="7edc51de-0ae1-42c0-bae2-7f1679fa739e" providerId="ADAL" clId="{B3A2E4B9-72EA-453D-82D2-F1D537A69605}" dt="2024-08-15T14:05:35.053" v="3757" actId="478"/>
          <ac:spMkLst>
            <pc:docMk/>
            <pc:sldMk cId="2326449562" sldId="387"/>
            <ac:spMk id="5" creationId="{BDE157D0-A8FB-A82F-0718-782B44BF187C}"/>
          </ac:spMkLst>
        </pc:spChg>
        <pc:spChg chg="mod">
          <ac:chgData name="Peixiang Zhao" userId="7edc51de-0ae1-42c0-bae2-7f1679fa739e" providerId="ADAL" clId="{B3A2E4B9-72EA-453D-82D2-F1D537A69605}" dt="2024-08-15T14:07:10.658" v="3761" actId="207"/>
          <ac:spMkLst>
            <pc:docMk/>
            <pc:sldMk cId="2326449562" sldId="387"/>
            <ac:spMk id="8" creationId="{BB761EB4-3EFD-5B25-E63F-AE399116D70E}"/>
          </ac:spMkLst>
        </pc:spChg>
        <pc:spChg chg="mod">
          <ac:chgData name="Peixiang Zhao" userId="7edc51de-0ae1-42c0-bae2-7f1679fa739e" providerId="ADAL" clId="{B3A2E4B9-72EA-453D-82D2-F1D537A69605}" dt="2024-08-15T14:07:10.658" v="3761" actId="207"/>
          <ac:spMkLst>
            <pc:docMk/>
            <pc:sldMk cId="2326449562" sldId="387"/>
            <ac:spMk id="9" creationId="{5BAC06F1-8275-72D9-45BA-CF675C2C352A}"/>
          </ac:spMkLst>
        </pc:spChg>
        <pc:spChg chg="mod">
          <ac:chgData name="Peixiang Zhao" userId="7edc51de-0ae1-42c0-bae2-7f1679fa739e" providerId="ADAL" clId="{B3A2E4B9-72EA-453D-82D2-F1D537A69605}" dt="2024-08-15T14:07:10.658" v="3761" actId="207"/>
          <ac:spMkLst>
            <pc:docMk/>
            <pc:sldMk cId="2326449562" sldId="387"/>
            <ac:spMk id="10" creationId="{A77B0ABF-4C4D-793A-7ED4-EC62F8E8D10C}"/>
          </ac:spMkLst>
        </pc:spChg>
        <pc:spChg chg="mod">
          <ac:chgData name="Peixiang Zhao" userId="7edc51de-0ae1-42c0-bae2-7f1679fa739e" providerId="ADAL" clId="{B3A2E4B9-72EA-453D-82D2-F1D537A69605}" dt="2024-08-15T14:07:10.658" v="3761" actId="207"/>
          <ac:spMkLst>
            <pc:docMk/>
            <pc:sldMk cId="2326449562" sldId="387"/>
            <ac:spMk id="11" creationId="{D0281075-A0C2-B62C-14A6-D804225FA2F1}"/>
          </ac:spMkLst>
        </pc:spChg>
        <pc:spChg chg="mod">
          <ac:chgData name="Peixiang Zhao" userId="7edc51de-0ae1-42c0-bae2-7f1679fa739e" providerId="ADAL" clId="{B3A2E4B9-72EA-453D-82D2-F1D537A69605}" dt="2024-08-15T14:07:10.658" v="3761" actId="207"/>
          <ac:spMkLst>
            <pc:docMk/>
            <pc:sldMk cId="2326449562" sldId="387"/>
            <ac:spMk id="12" creationId="{7F896FF5-B2DE-A97C-6E1F-91BBE1341153}"/>
          </ac:spMkLst>
        </pc:spChg>
        <pc:spChg chg="mod">
          <ac:chgData name="Peixiang Zhao" userId="7edc51de-0ae1-42c0-bae2-7f1679fa739e" providerId="ADAL" clId="{B3A2E4B9-72EA-453D-82D2-F1D537A69605}" dt="2024-08-15T14:07:10.658" v="3761" actId="207"/>
          <ac:spMkLst>
            <pc:docMk/>
            <pc:sldMk cId="2326449562" sldId="387"/>
            <ac:spMk id="13" creationId="{10CD00FF-8BCA-3E23-AD57-9029B9A7FBC3}"/>
          </ac:spMkLst>
        </pc:spChg>
        <pc:spChg chg="mod">
          <ac:chgData name="Peixiang Zhao" userId="7edc51de-0ae1-42c0-bae2-7f1679fa739e" providerId="ADAL" clId="{B3A2E4B9-72EA-453D-82D2-F1D537A69605}" dt="2024-08-15T14:07:10.658" v="3761" actId="207"/>
          <ac:spMkLst>
            <pc:docMk/>
            <pc:sldMk cId="2326449562" sldId="387"/>
            <ac:spMk id="14" creationId="{EA43911D-8CBE-70DF-5990-BECDC286E83A}"/>
          </ac:spMkLst>
        </pc:spChg>
        <pc:spChg chg="mod">
          <ac:chgData name="Peixiang Zhao" userId="7edc51de-0ae1-42c0-bae2-7f1679fa739e" providerId="ADAL" clId="{B3A2E4B9-72EA-453D-82D2-F1D537A69605}" dt="2024-08-15T14:07:10.658" v="3761" actId="207"/>
          <ac:spMkLst>
            <pc:docMk/>
            <pc:sldMk cId="2326449562" sldId="387"/>
            <ac:spMk id="15" creationId="{E7CE3A62-2D7F-7826-41EF-D3A45D061DD2}"/>
          </ac:spMkLst>
        </pc:spChg>
        <pc:spChg chg="mod">
          <ac:chgData name="Peixiang Zhao" userId="7edc51de-0ae1-42c0-bae2-7f1679fa739e" providerId="ADAL" clId="{B3A2E4B9-72EA-453D-82D2-F1D537A69605}" dt="2024-08-15T14:10:32.847" v="3803" actId="14100"/>
          <ac:spMkLst>
            <pc:docMk/>
            <pc:sldMk cId="2326449562" sldId="387"/>
            <ac:spMk id="16" creationId="{26A6AACB-E85B-3DC4-A237-323E4ADF2738}"/>
          </ac:spMkLst>
        </pc:spChg>
        <pc:spChg chg="mod">
          <ac:chgData name="Peixiang Zhao" userId="7edc51de-0ae1-42c0-bae2-7f1679fa739e" providerId="ADAL" clId="{B3A2E4B9-72EA-453D-82D2-F1D537A69605}" dt="2024-08-15T14:07:10.658" v="3761" actId="207"/>
          <ac:spMkLst>
            <pc:docMk/>
            <pc:sldMk cId="2326449562" sldId="387"/>
            <ac:spMk id="17" creationId="{8021809D-795D-71AD-465F-C55C038B5D3A}"/>
          </ac:spMkLst>
        </pc:spChg>
        <pc:spChg chg="mod">
          <ac:chgData name="Peixiang Zhao" userId="7edc51de-0ae1-42c0-bae2-7f1679fa739e" providerId="ADAL" clId="{B3A2E4B9-72EA-453D-82D2-F1D537A69605}" dt="2024-08-15T14:07:10.658" v="3761" actId="207"/>
          <ac:spMkLst>
            <pc:docMk/>
            <pc:sldMk cId="2326449562" sldId="387"/>
            <ac:spMk id="18" creationId="{CFC1B5FF-A21C-D2DD-1C17-0EE067DA5BB9}"/>
          </ac:spMkLst>
        </pc:spChg>
        <pc:spChg chg="mod">
          <ac:chgData name="Peixiang Zhao" userId="7edc51de-0ae1-42c0-bae2-7f1679fa739e" providerId="ADAL" clId="{B3A2E4B9-72EA-453D-82D2-F1D537A69605}" dt="2024-08-15T14:07:10.658" v="3761" actId="207"/>
          <ac:spMkLst>
            <pc:docMk/>
            <pc:sldMk cId="2326449562" sldId="387"/>
            <ac:spMk id="19" creationId="{03A4F5DF-79A7-93BD-4D78-E1FCBF7EF337}"/>
          </ac:spMkLst>
        </pc:spChg>
        <pc:spChg chg="mod">
          <ac:chgData name="Peixiang Zhao" userId="7edc51de-0ae1-42c0-bae2-7f1679fa739e" providerId="ADAL" clId="{B3A2E4B9-72EA-453D-82D2-F1D537A69605}" dt="2024-08-15T14:07:10.658" v="3761" actId="207"/>
          <ac:spMkLst>
            <pc:docMk/>
            <pc:sldMk cId="2326449562" sldId="387"/>
            <ac:spMk id="20" creationId="{B98D1906-E757-1A8E-C589-CE12F541A288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22" creationId="{A23B4AE8-915C-44C9-34A5-070C4947B3AA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23" creationId="{7AD74296-16B6-39BC-693D-FC1CA78E47AD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24" creationId="{90C16A50-C3B0-2039-9D19-33FA576F86D7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25" creationId="{B7EBE23B-611F-1228-A8A3-5DD6509DAD58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26" creationId="{0D938804-5C2E-5A62-6C24-B226E7ACFC97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27" creationId="{C7DFE5D7-CF5F-3C00-FC58-C128173AF8D6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28" creationId="{FD647CB1-39E4-6C03-D3BC-ED3B90F201A2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29" creationId="{6AA54BF9-A4CF-EFFD-600D-A3C3F9C5E8B7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30" creationId="{DBDD8D51-E121-4013-CCD6-5343CDD84CD7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31" creationId="{EEE6774B-D2D8-A10C-E0BD-86CDA88960CA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32" creationId="{B5D78FD9-1376-637F-C446-1ECC4359D6CF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33" creationId="{7FEC4E78-0AD3-8F15-2C2C-E045DEED0797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34" creationId="{866465DB-1DB7-C321-653F-F15A0FDD0CF3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35" creationId="{837E1DF6-2E43-4720-8152-D006B91CFAC5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36" creationId="{13F10DDD-FE52-B5B1-6414-CA9A29D53DD0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37" creationId="{13112B51-89D6-991B-7EE7-C617647B8DEC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38" creationId="{6521FE67-9485-1EE8-FCB5-6F4276DBEB78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39" creationId="{C1829675-9B1E-C0EB-AE99-8ECEB08E149D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40" creationId="{8ED64806-035C-98AD-6AE7-4FFF102D811D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41" creationId="{5897C55B-8894-DBE4-9900-9B530BD34C5F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42" creationId="{D2B74A49-E27D-8F88-2BC2-E936B8E3E854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43" creationId="{F5F83D6A-7689-5451-937A-5FE9CE60F69C}"/>
          </ac:spMkLst>
        </pc:spChg>
        <pc:spChg chg="mod">
          <ac:chgData name="Peixiang Zhao" userId="7edc51de-0ae1-42c0-bae2-7f1679fa739e" providerId="ADAL" clId="{B3A2E4B9-72EA-453D-82D2-F1D537A69605}" dt="2024-08-15T14:10:54.995" v="3812" actId="20577"/>
          <ac:spMkLst>
            <pc:docMk/>
            <pc:sldMk cId="2326449562" sldId="387"/>
            <ac:spMk id="44" creationId="{A0B1D52D-01F5-1989-4003-75835B2BFE2D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45" creationId="{6E3C0B69-783F-3EFD-74D0-9ED53BF7136B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46" creationId="{9C942670-EC64-8A48-9056-C9A2914B341B}"/>
          </ac:spMkLst>
        </pc:spChg>
        <pc:spChg chg="mod">
          <ac:chgData name="Peixiang Zhao" userId="7edc51de-0ae1-42c0-bae2-7f1679fa739e" providerId="ADAL" clId="{B3A2E4B9-72EA-453D-82D2-F1D537A69605}" dt="2024-08-15T14:10:47.625" v="3809" actId="1037"/>
          <ac:spMkLst>
            <pc:docMk/>
            <pc:sldMk cId="2326449562" sldId="387"/>
            <ac:spMk id="47" creationId="{B0056409-5B48-987A-4E95-567457AF30C8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48" creationId="{7A541F7E-4DD4-0E53-0AF0-CFB18327CB4C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49" creationId="{3E19F9BD-5080-1060-630C-494DA5624F74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50" creationId="{328CEA6F-47DF-39FA-2FB6-EFCC2CD237D3}"/>
          </ac:spMkLst>
        </pc:spChg>
        <pc:spChg chg="mod">
          <ac:chgData name="Peixiang Zhao" userId="7edc51de-0ae1-42c0-bae2-7f1679fa739e" providerId="ADAL" clId="{B3A2E4B9-72EA-453D-82D2-F1D537A69605}" dt="2024-08-15T14:10:40.898" v="3806" actId="1038"/>
          <ac:spMkLst>
            <pc:docMk/>
            <pc:sldMk cId="2326449562" sldId="387"/>
            <ac:spMk id="51" creationId="{70CA163D-0DB2-269A-CCAF-E1EB2DBA1B16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53" creationId="{42E49429-D84B-FFF7-2031-22ECDBB15164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54" creationId="{23FCD828-8E7D-463F-9A10-41C4D2535535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55" creationId="{43114479-F553-F09E-AF60-62FE5EB41B6B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56" creationId="{1D8A34C3-DB6A-008A-06A4-5B4DA3DEAC3B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57" creationId="{53A7F99D-D7E5-7D17-E8BD-6F3AE585B47C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58" creationId="{62D788B2-DC19-B0C0-DE5F-770E01314C40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59" creationId="{1BC5B03B-C7CE-C388-034E-CE391F359620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60" creationId="{C3FC7A7F-CB65-BD91-1DE8-10FACFB870F8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61" creationId="{D2D256F6-3886-556B-7C08-4478457CC65C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62" creationId="{75397906-EE14-5755-9E67-D414A7FC7773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63" creationId="{693556D2-DD0E-DADF-60A1-4E84D100DACF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64" creationId="{1F4341AC-4CDF-5A59-FE7D-52F708A3ECD6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65" creationId="{97EC467D-1659-DB2A-CBDF-91D86FBA8498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66" creationId="{281B35AB-5966-FC30-82BD-1888E42D7D95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67" creationId="{6715F462-8C30-C974-1899-413FD3ADC558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68" creationId="{88A1C5E2-73FD-BC56-1AD2-53355E0D02E9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69" creationId="{71877FD5-887A-4173-65DE-42C652A24AC7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70" creationId="{78CD4372-4B1D-2533-B3DB-2275F94B8B10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71" creationId="{27E92A83-E54F-CAE5-D38C-9EB4C8C2A6AB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73" creationId="{B22C7B26-F4DD-6B5C-E34B-44A19F6E9EEF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74" creationId="{8891FC02-DF7A-CFBA-448F-C88824A53B02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75" creationId="{5931F0F5-3265-E86F-07E0-35CB7B460B68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76" creationId="{AC071F92-E4F2-4718-CD6F-405E9FFE1210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77" creationId="{C7269F08-CC99-D2D8-751D-A306D0F20EFC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78" creationId="{4DEFAA8A-DC1D-BB57-60BF-1CA7E491FE1B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79" creationId="{E14CFBFE-5FB9-7E9E-7149-1F7EB2B82F2F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80" creationId="{98CE09D6-586A-27D6-C297-0B4BEC73B72C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81" creationId="{D5FB63D8-2998-0E03-5028-76E1F3229A2A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82" creationId="{2B2C5F73-0AEB-B44C-476F-A39FE3A18AD4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83" creationId="{FA357967-7F11-FD5A-22B9-052F9A4DB230}"/>
          </ac:spMkLst>
        </pc:spChg>
        <pc:spChg chg="add del mod">
          <ac:chgData name="Peixiang Zhao" userId="7edc51de-0ae1-42c0-bae2-7f1679fa739e" providerId="ADAL" clId="{B3A2E4B9-72EA-453D-82D2-F1D537A69605}" dt="2024-08-15T14:05:55.413" v="3759" actId="478"/>
          <ac:spMkLst>
            <pc:docMk/>
            <pc:sldMk cId="2326449562" sldId="387"/>
            <ac:spMk id="84" creationId="{A9AA2603-BEDB-22E7-CF8B-E41E1148FBAB}"/>
          </ac:spMkLst>
        </pc:spChg>
        <pc:spChg chg="mod">
          <ac:chgData name="Peixiang Zhao" userId="7edc51de-0ae1-42c0-bae2-7f1679fa739e" providerId="ADAL" clId="{B3A2E4B9-72EA-453D-82D2-F1D537A69605}" dt="2024-08-15T14:07:18.155" v="3762" actId="207"/>
          <ac:spMkLst>
            <pc:docMk/>
            <pc:sldMk cId="2326449562" sldId="387"/>
            <ac:spMk id="86" creationId="{B3A918A2-9C1E-515D-D1FF-F31BA87327F0}"/>
          </ac:spMkLst>
        </pc:spChg>
        <pc:spChg chg="mod">
          <ac:chgData name="Peixiang Zhao" userId="7edc51de-0ae1-42c0-bae2-7f1679fa739e" providerId="ADAL" clId="{B3A2E4B9-72EA-453D-82D2-F1D537A69605}" dt="2024-08-15T14:07:18.155" v="3762" actId="207"/>
          <ac:spMkLst>
            <pc:docMk/>
            <pc:sldMk cId="2326449562" sldId="387"/>
            <ac:spMk id="91" creationId="{6F233DF7-2BDA-27A6-36DA-0CAD4D0349EF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96" creationId="{50C3D556-2EA2-E5DE-931D-0B3B7AB6AFA0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97" creationId="{3B5175C9-999F-EF10-9ED0-6AE71A5685F1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98" creationId="{4F5D11C1-2C85-6B1B-4304-5216F15A4C70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99" creationId="{7F808DD6-05BD-7713-A227-FF6826880FFD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00" creationId="{8CE57875-295C-D24C-0765-270B2F2BC21F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01" creationId="{EA3555FA-C1D3-4B1D-CA22-1B2DD9E231A5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02" creationId="{D0E6D495-4119-9BCB-48AD-3DDB642C76AA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03" creationId="{074B7750-4E07-FFCD-19A3-65185721D474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04" creationId="{C917DB70-CC19-F360-6706-0F565B97B37A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05" creationId="{0DB4D772-7002-AA30-86BD-2867AEBE7AC9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06" creationId="{92630802-1B1F-763A-DF26-2315D7FE51BB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07" creationId="{3C0FD87D-179F-583E-858F-BBA97D1F9F60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08" creationId="{011EB314-2A40-C3F4-28D0-4756639D18FB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09" creationId="{9EA1D970-E7B1-0967-EE02-F015691D9FDB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10" creationId="{3804FDCB-F0C8-A063-3123-CC4AD9C6783E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11" creationId="{BCAB080F-CE2E-C9CE-86A3-9C50EBD95F6F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12" creationId="{A9DC8F1C-C0F5-73A5-8117-F98640653254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13" creationId="{E16658F9-E673-E152-D53D-8B5866D7AC51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14" creationId="{D5790935-A377-74B3-1ECE-E34BD91DC794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15" creationId="{1E6750AA-61AA-4C6F-6E2C-C89F50A0C078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16" creationId="{8FA3D54C-DCF6-05A5-40F2-8F6E07009CB9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17" creationId="{7AB76E79-1AF3-1542-4513-308168D9AE3E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18" creationId="{67F8F4D4-B24E-FB58-D00E-85E9CB4B23E2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19" creationId="{894B4D3F-201D-37DD-4A5C-32FCCBDFBC94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20" creationId="{3571F9A8-C0CB-2DCF-70A8-5764BC651911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21" creationId="{68F9149A-A0C5-90D2-ED4F-BF0C7E41D531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22" creationId="{544ECAF3-00CB-D5E1-2A57-0122C35857AF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23" creationId="{853CADD8-F294-1D24-5122-A6885317B53A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24" creationId="{139D2435-6703-D4F5-C4B4-F4D4FBB59D0A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25" creationId="{8A8E990A-69BE-A9E6-B328-CF56B863A108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26" creationId="{6AE83F23-B454-951F-90DA-12D1C2BBB33E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27" creationId="{624E1AE1-57C5-4437-991E-BDCFD80405B8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28" creationId="{D925036D-C10A-6286-2AF8-9796E3F51CD9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29" creationId="{942C987E-0EDD-B308-7E89-3C759D6C9028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30" creationId="{B93A329B-E783-C04C-2442-4009B1E7C86F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31" creationId="{FFD48B7B-2B4C-33DE-1515-135589AE945E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32" creationId="{AFF0D3B7-CCE5-AAD4-B6AF-9D67040160B4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33" creationId="{59A33FD4-CDD7-ED25-4D70-FACBF895FEF6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34" creationId="{41543E39-E046-01B5-4A13-4759034268C1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35" creationId="{930FBA8B-C108-10E0-ED14-E28C216AC449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36" creationId="{39756840-FD69-74DD-F147-1A482C6EA9E3}"/>
          </ac:spMkLst>
        </pc:spChg>
        <pc:spChg chg="mod">
          <ac:chgData name="Peixiang Zhao" userId="7edc51de-0ae1-42c0-bae2-7f1679fa739e" providerId="ADAL" clId="{B3A2E4B9-72EA-453D-82D2-F1D537A69605}" dt="2024-08-15T14:10:20.954" v="3802" actId="1037"/>
          <ac:spMkLst>
            <pc:docMk/>
            <pc:sldMk cId="2326449562" sldId="387"/>
            <ac:spMk id="137" creationId="{62F0E085-BABC-FDC4-0FC8-4E8BDCC39829}"/>
          </ac:spMkLst>
        </pc:spChg>
        <pc:spChg chg="add mod">
          <ac:chgData name="Peixiang Zhao" userId="7edc51de-0ae1-42c0-bae2-7f1679fa739e" providerId="ADAL" clId="{B3A2E4B9-72EA-453D-82D2-F1D537A69605}" dt="2024-08-15T14:08:12.258" v="3777" actId="1038"/>
          <ac:spMkLst>
            <pc:docMk/>
            <pc:sldMk cId="2326449562" sldId="387"/>
            <ac:spMk id="138" creationId="{2E6D14C4-B7CE-18A2-ACB0-229791E637EF}"/>
          </ac:spMkLst>
        </pc:spChg>
        <pc:grpChg chg="add mod">
          <ac:chgData name="Peixiang Zhao" userId="7edc51de-0ae1-42c0-bae2-7f1679fa739e" providerId="ADAL" clId="{B3A2E4B9-72EA-453D-82D2-F1D537A69605}" dt="2024-08-15T14:05:48.462" v="3758"/>
          <ac:grpSpMkLst>
            <pc:docMk/>
            <pc:sldMk cId="2326449562" sldId="387"/>
            <ac:grpSpMk id="7" creationId="{315CDB55-389F-A1ED-45A3-8E6F60CBBE72}"/>
          </ac:grpSpMkLst>
        </pc:grpChg>
        <pc:grpChg chg="add mod">
          <ac:chgData name="Peixiang Zhao" userId="7edc51de-0ae1-42c0-bae2-7f1679fa739e" providerId="ADAL" clId="{B3A2E4B9-72EA-453D-82D2-F1D537A69605}" dt="2024-08-15T14:09:00.216" v="3793" actId="1037"/>
          <ac:grpSpMkLst>
            <pc:docMk/>
            <pc:sldMk cId="2326449562" sldId="387"/>
            <ac:grpSpMk id="21" creationId="{B85EFD55-5160-B225-CAC9-52491D557411}"/>
          </ac:grpSpMkLst>
        </pc:grpChg>
        <pc:grpChg chg="add mod">
          <ac:chgData name="Peixiang Zhao" userId="7edc51de-0ae1-42c0-bae2-7f1679fa739e" providerId="ADAL" clId="{B3A2E4B9-72EA-453D-82D2-F1D537A69605}" dt="2024-08-15T14:08:46.457" v="3780" actId="1037"/>
          <ac:grpSpMkLst>
            <pc:docMk/>
            <pc:sldMk cId="2326449562" sldId="387"/>
            <ac:grpSpMk id="52" creationId="{DB9FC9C8-2B3F-7F42-74CF-8A6D5A7AFCDE}"/>
          </ac:grpSpMkLst>
        </pc:grpChg>
        <pc:grpChg chg="add mod">
          <ac:chgData name="Peixiang Zhao" userId="7edc51de-0ae1-42c0-bae2-7f1679fa739e" providerId="ADAL" clId="{B3A2E4B9-72EA-453D-82D2-F1D537A69605}" dt="2024-08-15T14:05:48.462" v="3758"/>
          <ac:grpSpMkLst>
            <pc:docMk/>
            <pc:sldMk cId="2326449562" sldId="387"/>
            <ac:grpSpMk id="72" creationId="{C7332E4A-837D-A928-677F-C8261E2140DD}"/>
          </ac:grpSpMkLst>
        </pc:grpChg>
        <pc:grpChg chg="add mod">
          <ac:chgData name="Peixiang Zhao" userId="7edc51de-0ae1-42c0-bae2-7f1679fa739e" providerId="ADAL" clId="{B3A2E4B9-72EA-453D-82D2-F1D537A69605}" dt="2024-08-15T14:05:48.462" v="3758"/>
          <ac:grpSpMkLst>
            <pc:docMk/>
            <pc:sldMk cId="2326449562" sldId="387"/>
            <ac:grpSpMk id="85" creationId="{C627E1ED-E63B-195C-AB47-34D0917F7724}"/>
          </ac:grpSpMkLst>
        </pc:grpChg>
        <pc:grpChg chg="add mod">
          <ac:chgData name="Peixiang Zhao" userId="7edc51de-0ae1-42c0-bae2-7f1679fa739e" providerId="ADAL" clId="{B3A2E4B9-72EA-453D-82D2-F1D537A69605}" dt="2024-08-15T14:09:08.201" v="3794" actId="14100"/>
          <ac:grpSpMkLst>
            <pc:docMk/>
            <pc:sldMk cId="2326449562" sldId="387"/>
            <ac:grpSpMk id="90" creationId="{3329AA02-C750-7374-2803-64D9F1DD1980}"/>
          </ac:grpSpMkLst>
        </pc:grpChg>
        <pc:grpChg chg="add mod">
          <ac:chgData name="Peixiang Zhao" userId="7edc51de-0ae1-42c0-bae2-7f1679fa739e" providerId="ADAL" clId="{B3A2E4B9-72EA-453D-82D2-F1D537A69605}" dt="2024-08-15T14:06:39.045" v="3760" actId="14100"/>
          <ac:grpSpMkLst>
            <pc:docMk/>
            <pc:sldMk cId="2326449562" sldId="387"/>
            <ac:grpSpMk id="95" creationId="{83B2AEFC-B0E4-F53A-1E97-0F941A1BAA46}"/>
          </ac:grpSpMkLst>
        </pc:grpChg>
        <pc:graphicFrameChg chg="add mod">
          <ac:chgData name="Peixiang Zhao" userId="7edc51de-0ae1-42c0-bae2-7f1679fa739e" providerId="ADAL" clId="{B3A2E4B9-72EA-453D-82D2-F1D537A69605}" dt="2024-08-15T14:08:46.457" v="3780" actId="1037"/>
          <ac:graphicFrameMkLst>
            <pc:docMk/>
            <pc:sldMk cId="2326449562" sldId="387"/>
            <ac:graphicFrameMk id="6" creationId="{8E0CED5C-8E5D-3372-C655-35E82AF122FC}"/>
          </ac:graphicFrameMkLst>
        </pc:graphicFrameChg>
        <pc:cxnChg chg="mod">
          <ac:chgData name="Peixiang Zhao" userId="7edc51de-0ae1-42c0-bae2-7f1679fa739e" providerId="ADAL" clId="{B3A2E4B9-72EA-453D-82D2-F1D537A69605}" dt="2024-08-15T14:50:40.464" v="3981" actId="693"/>
          <ac:cxnSpMkLst>
            <pc:docMk/>
            <pc:sldMk cId="2326449562" sldId="387"/>
            <ac:cxnSpMk id="87" creationId="{DD7CF7BA-913D-D2FE-81BC-BF8F38D051DD}"/>
          </ac:cxnSpMkLst>
        </pc:cxnChg>
        <pc:cxnChg chg="mod">
          <ac:chgData name="Peixiang Zhao" userId="7edc51de-0ae1-42c0-bae2-7f1679fa739e" providerId="ADAL" clId="{B3A2E4B9-72EA-453D-82D2-F1D537A69605}" dt="2024-08-15T14:50:32.875" v="3980" actId="693"/>
          <ac:cxnSpMkLst>
            <pc:docMk/>
            <pc:sldMk cId="2326449562" sldId="387"/>
            <ac:cxnSpMk id="88" creationId="{F347D7D5-1087-D144-992D-F9D4AF29F899}"/>
          </ac:cxnSpMkLst>
        </pc:cxnChg>
        <pc:cxnChg chg="mod">
          <ac:chgData name="Peixiang Zhao" userId="7edc51de-0ae1-42c0-bae2-7f1679fa739e" providerId="ADAL" clId="{B3A2E4B9-72EA-453D-82D2-F1D537A69605}" dt="2024-08-15T14:50:20.166" v="3979" actId="693"/>
          <ac:cxnSpMkLst>
            <pc:docMk/>
            <pc:sldMk cId="2326449562" sldId="387"/>
            <ac:cxnSpMk id="89" creationId="{90D6BDF8-8962-91CD-B17B-51C48ED7840C}"/>
          </ac:cxnSpMkLst>
        </pc:cxnChg>
        <pc:cxnChg chg="mod">
          <ac:chgData name="Peixiang Zhao" userId="7edc51de-0ae1-42c0-bae2-7f1679fa739e" providerId="ADAL" clId="{B3A2E4B9-72EA-453D-82D2-F1D537A69605}" dt="2024-08-15T14:50:56.625" v="3983" actId="693"/>
          <ac:cxnSpMkLst>
            <pc:docMk/>
            <pc:sldMk cId="2326449562" sldId="387"/>
            <ac:cxnSpMk id="92" creationId="{A8256AC5-07D5-CBE7-12C0-FEBF69491EFE}"/>
          </ac:cxnSpMkLst>
        </pc:cxnChg>
        <pc:cxnChg chg="mod">
          <ac:chgData name="Peixiang Zhao" userId="7edc51de-0ae1-42c0-bae2-7f1679fa739e" providerId="ADAL" clId="{B3A2E4B9-72EA-453D-82D2-F1D537A69605}" dt="2024-08-15T14:50:56.625" v="3983" actId="693"/>
          <ac:cxnSpMkLst>
            <pc:docMk/>
            <pc:sldMk cId="2326449562" sldId="387"/>
            <ac:cxnSpMk id="93" creationId="{345AB295-E1B4-C0AC-40B7-B1F789FDC94A}"/>
          </ac:cxnSpMkLst>
        </pc:cxnChg>
        <pc:cxnChg chg="mod">
          <ac:chgData name="Peixiang Zhao" userId="7edc51de-0ae1-42c0-bae2-7f1679fa739e" providerId="ADAL" clId="{B3A2E4B9-72EA-453D-82D2-F1D537A69605}" dt="2024-08-15T14:50:56.625" v="3983" actId="693"/>
          <ac:cxnSpMkLst>
            <pc:docMk/>
            <pc:sldMk cId="2326449562" sldId="387"/>
            <ac:cxnSpMk id="94" creationId="{B9556574-2132-DDD7-80EC-BBCABA824633}"/>
          </ac:cxnSpMkLst>
        </pc:cxnChg>
      </pc:sldChg>
      <pc:sldChg chg="addSp delSp modSp new mod modNotesTx">
        <pc:chgData name="Peixiang Zhao" userId="7edc51de-0ae1-42c0-bae2-7f1679fa739e" providerId="ADAL" clId="{B3A2E4B9-72EA-453D-82D2-F1D537A69605}" dt="2024-08-16T14:03:57.996" v="4736" actId="20577"/>
        <pc:sldMkLst>
          <pc:docMk/>
          <pc:sldMk cId="708142252" sldId="388"/>
        </pc:sldMkLst>
        <pc:spChg chg="mod">
          <ac:chgData name="Peixiang Zhao" userId="7edc51de-0ae1-42c0-bae2-7f1679fa739e" providerId="ADAL" clId="{B3A2E4B9-72EA-453D-82D2-F1D537A69605}" dt="2024-08-15T14:36:10.866" v="3836" actId="20577"/>
          <ac:spMkLst>
            <pc:docMk/>
            <pc:sldMk cId="708142252" sldId="388"/>
            <ac:spMk id="2" creationId="{2DD3A65F-B8A4-8313-8035-B83FEE16C35F}"/>
          </ac:spMkLst>
        </pc:spChg>
        <pc:spChg chg="mod">
          <ac:chgData name="Peixiang Zhao" userId="7edc51de-0ae1-42c0-bae2-7f1679fa739e" providerId="ADAL" clId="{B3A2E4B9-72EA-453D-82D2-F1D537A69605}" dt="2024-08-16T14:03:57.996" v="4736" actId="20577"/>
          <ac:spMkLst>
            <pc:docMk/>
            <pc:sldMk cId="708142252" sldId="388"/>
            <ac:spMk id="3" creationId="{5B43C207-ACDA-4F7D-E033-29CCD02C37EA}"/>
          </ac:spMkLst>
        </pc:spChg>
        <pc:spChg chg="mod">
          <ac:chgData name="Peixiang Zhao" userId="7edc51de-0ae1-42c0-bae2-7f1679fa739e" providerId="ADAL" clId="{B3A2E4B9-72EA-453D-82D2-F1D537A69605}" dt="2024-08-15T15:02:39.573" v="3989" actId="255"/>
          <ac:spMkLst>
            <pc:docMk/>
            <pc:sldMk cId="708142252" sldId="388"/>
            <ac:spMk id="6" creationId="{094A43EF-DBB2-4AE7-2C12-EA2EF118F1E0}"/>
          </ac:spMkLst>
        </pc:spChg>
        <pc:spChg chg="mod">
          <ac:chgData name="Peixiang Zhao" userId="7edc51de-0ae1-42c0-bae2-7f1679fa739e" providerId="ADAL" clId="{B3A2E4B9-72EA-453D-82D2-F1D537A69605}" dt="2024-08-15T15:02:39.573" v="3989" actId="255"/>
          <ac:spMkLst>
            <pc:docMk/>
            <pc:sldMk cId="708142252" sldId="388"/>
            <ac:spMk id="7" creationId="{121E9B92-CA5D-19FD-5FE5-DF481812627B}"/>
          </ac:spMkLst>
        </pc:spChg>
        <pc:spChg chg="mod">
          <ac:chgData name="Peixiang Zhao" userId="7edc51de-0ae1-42c0-bae2-7f1679fa739e" providerId="ADAL" clId="{B3A2E4B9-72EA-453D-82D2-F1D537A69605}" dt="2024-08-15T15:02:39.573" v="3989" actId="255"/>
          <ac:spMkLst>
            <pc:docMk/>
            <pc:sldMk cId="708142252" sldId="388"/>
            <ac:spMk id="8" creationId="{F2AE039F-3353-3401-E75B-7A6ABBF75F27}"/>
          </ac:spMkLst>
        </pc:spChg>
        <pc:spChg chg="mod">
          <ac:chgData name="Peixiang Zhao" userId="7edc51de-0ae1-42c0-bae2-7f1679fa739e" providerId="ADAL" clId="{B3A2E4B9-72EA-453D-82D2-F1D537A69605}" dt="2024-08-15T15:02:39.573" v="3989" actId="255"/>
          <ac:spMkLst>
            <pc:docMk/>
            <pc:sldMk cId="708142252" sldId="388"/>
            <ac:spMk id="9" creationId="{44F4E9E6-7619-EC5D-6CD2-5A177788855F}"/>
          </ac:spMkLst>
        </pc:spChg>
        <pc:spChg chg="mod">
          <ac:chgData name="Peixiang Zhao" userId="7edc51de-0ae1-42c0-bae2-7f1679fa739e" providerId="ADAL" clId="{B3A2E4B9-72EA-453D-82D2-F1D537A69605}" dt="2024-08-15T15:02:39.573" v="3989" actId="255"/>
          <ac:spMkLst>
            <pc:docMk/>
            <pc:sldMk cId="708142252" sldId="388"/>
            <ac:spMk id="10" creationId="{D8DE6099-00C6-4D58-05CF-4F41F09BA08A}"/>
          </ac:spMkLst>
        </pc:spChg>
        <pc:spChg chg="mod">
          <ac:chgData name="Peixiang Zhao" userId="7edc51de-0ae1-42c0-bae2-7f1679fa739e" providerId="ADAL" clId="{B3A2E4B9-72EA-453D-82D2-F1D537A69605}" dt="2024-08-15T15:02:39.573" v="3989" actId="255"/>
          <ac:spMkLst>
            <pc:docMk/>
            <pc:sldMk cId="708142252" sldId="388"/>
            <ac:spMk id="11" creationId="{DF3845D8-7003-2222-4682-2F1A64FDB269}"/>
          </ac:spMkLst>
        </pc:spChg>
        <pc:spChg chg="mod">
          <ac:chgData name="Peixiang Zhao" userId="7edc51de-0ae1-42c0-bae2-7f1679fa739e" providerId="ADAL" clId="{B3A2E4B9-72EA-453D-82D2-F1D537A69605}" dt="2024-08-15T15:02:39.573" v="3989" actId="255"/>
          <ac:spMkLst>
            <pc:docMk/>
            <pc:sldMk cId="708142252" sldId="388"/>
            <ac:spMk id="12" creationId="{32860A9F-F9C7-3220-6929-574DA1FE3CDF}"/>
          </ac:spMkLst>
        </pc:spChg>
        <pc:spChg chg="mod">
          <ac:chgData name="Peixiang Zhao" userId="7edc51de-0ae1-42c0-bae2-7f1679fa739e" providerId="ADAL" clId="{B3A2E4B9-72EA-453D-82D2-F1D537A69605}" dt="2024-08-15T15:02:39.573" v="3989" actId="255"/>
          <ac:spMkLst>
            <pc:docMk/>
            <pc:sldMk cId="708142252" sldId="388"/>
            <ac:spMk id="13" creationId="{DDFBF2A5-2DE0-BDF3-5BCC-12F9AEB5D128}"/>
          </ac:spMkLst>
        </pc:spChg>
        <pc:spChg chg="mod">
          <ac:chgData name="Peixiang Zhao" userId="7edc51de-0ae1-42c0-bae2-7f1679fa739e" providerId="ADAL" clId="{B3A2E4B9-72EA-453D-82D2-F1D537A69605}" dt="2024-08-15T15:02:39.573" v="3989" actId="255"/>
          <ac:spMkLst>
            <pc:docMk/>
            <pc:sldMk cId="708142252" sldId="388"/>
            <ac:spMk id="14" creationId="{D664D86C-73F9-32A6-F516-96D6C6FB8EAC}"/>
          </ac:spMkLst>
        </pc:spChg>
        <pc:spChg chg="mod">
          <ac:chgData name="Peixiang Zhao" userId="7edc51de-0ae1-42c0-bae2-7f1679fa739e" providerId="ADAL" clId="{B3A2E4B9-72EA-453D-82D2-F1D537A69605}" dt="2024-08-15T15:02:39.573" v="3989" actId="255"/>
          <ac:spMkLst>
            <pc:docMk/>
            <pc:sldMk cId="708142252" sldId="388"/>
            <ac:spMk id="15" creationId="{7988BB3D-7A87-3C72-C2C8-3686240681C0}"/>
          </ac:spMkLst>
        </pc:spChg>
        <pc:spChg chg="mod">
          <ac:chgData name="Peixiang Zhao" userId="7edc51de-0ae1-42c0-bae2-7f1679fa739e" providerId="ADAL" clId="{B3A2E4B9-72EA-453D-82D2-F1D537A69605}" dt="2024-08-15T15:02:39.573" v="3989" actId="255"/>
          <ac:spMkLst>
            <pc:docMk/>
            <pc:sldMk cId="708142252" sldId="388"/>
            <ac:spMk id="16" creationId="{97FE62D1-8E0C-DB8F-EAE2-36D0364B0B4F}"/>
          </ac:spMkLst>
        </pc:spChg>
        <pc:spChg chg="mod">
          <ac:chgData name="Peixiang Zhao" userId="7edc51de-0ae1-42c0-bae2-7f1679fa739e" providerId="ADAL" clId="{B3A2E4B9-72EA-453D-82D2-F1D537A69605}" dt="2024-08-15T15:02:39.573" v="3989" actId="255"/>
          <ac:spMkLst>
            <pc:docMk/>
            <pc:sldMk cId="708142252" sldId="388"/>
            <ac:spMk id="17" creationId="{2B511DB7-4776-4DB5-69B2-B39E8C8A8316}"/>
          </ac:spMkLst>
        </pc:spChg>
        <pc:spChg chg="mod">
          <ac:chgData name="Peixiang Zhao" userId="7edc51de-0ae1-42c0-bae2-7f1679fa739e" providerId="ADAL" clId="{B3A2E4B9-72EA-453D-82D2-F1D537A69605}" dt="2024-08-15T15:02:39.573" v="3989" actId="255"/>
          <ac:spMkLst>
            <pc:docMk/>
            <pc:sldMk cId="708142252" sldId="388"/>
            <ac:spMk id="18" creationId="{C2C7A58D-1179-01F5-5443-887D1DB0E471}"/>
          </ac:spMkLst>
        </pc:spChg>
        <pc:spChg chg="mod">
          <ac:chgData name="Peixiang Zhao" userId="7edc51de-0ae1-42c0-bae2-7f1679fa739e" providerId="ADAL" clId="{B3A2E4B9-72EA-453D-82D2-F1D537A69605}" dt="2024-08-15T15:02:39.573" v="3989" actId="255"/>
          <ac:spMkLst>
            <pc:docMk/>
            <pc:sldMk cId="708142252" sldId="388"/>
            <ac:spMk id="19" creationId="{74776192-0A7A-8AA5-6D82-A1D5C793C937}"/>
          </ac:spMkLst>
        </pc:spChg>
        <pc:spChg chg="mod">
          <ac:chgData name="Peixiang Zhao" userId="7edc51de-0ae1-42c0-bae2-7f1679fa739e" providerId="ADAL" clId="{B3A2E4B9-72EA-453D-82D2-F1D537A69605}" dt="2024-08-15T15:02:39.573" v="3989" actId="255"/>
          <ac:spMkLst>
            <pc:docMk/>
            <pc:sldMk cId="708142252" sldId="388"/>
            <ac:spMk id="20" creationId="{2FC65CA3-EA15-24B7-8159-E2501ADC64E5}"/>
          </ac:spMkLst>
        </pc:spChg>
        <pc:spChg chg="mod">
          <ac:chgData name="Peixiang Zhao" userId="7edc51de-0ae1-42c0-bae2-7f1679fa739e" providerId="ADAL" clId="{B3A2E4B9-72EA-453D-82D2-F1D537A69605}" dt="2024-08-15T15:02:39.573" v="3989" actId="255"/>
          <ac:spMkLst>
            <pc:docMk/>
            <pc:sldMk cId="708142252" sldId="388"/>
            <ac:spMk id="21" creationId="{C81C5A3A-3E88-66E1-E572-3F5189202991}"/>
          </ac:spMkLst>
        </pc:spChg>
        <pc:spChg chg="mod">
          <ac:chgData name="Peixiang Zhao" userId="7edc51de-0ae1-42c0-bae2-7f1679fa739e" providerId="ADAL" clId="{B3A2E4B9-72EA-453D-82D2-F1D537A69605}" dt="2024-08-15T15:02:39.573" v="3989" actId="255"/>
          <ac:spMkLst>
            <pc:docMk/>
            <pc:sldMk cId="708142252" sldId="388"/>
            <ac:spMk id="22" creationId="{63D1D7B8-551C-6343-1B10-4EA83A53C79D}"/>
          </ac:spMkLst>
        </pc:spChg>
        <pc:spChg chg="mod">
          <ac:chgData name="Peixiang Zhao" userId="7edc51de-0ae1-42c0-bae2-7f1679fa739e" providerId="ADAL" clId="{B3A2E4B9-72EA-453D-82D2-F1D537A69605}" dt="2024-08-15T15:02:39.573" v="3989" actId="255"/>
          <ac:spMkLst>
            <pc:docMk/>
            <pc:sldMk cId="708142252" sldId="388"/>
            <ac:spMk id="23" creationId="{787B43F6-D0CA-A885-7CD3-5AEE436943E5}"/>
          </ac:spMkLst>
        </pc:spChg>
        <pc:spChg chg="mod">
          <ac:chgData name="Peixiang Zhao" userId="7edc51de-0ae1-42c0-bae2-7f1679fa739e" providerId="ADAL" clId="{B3A2E4B9-72EA-453D-82D2-F1D537A69605}" dt="2024-08-15T15:02:39.573" v="3989" actId="255"/>
          <ac:spMkLst>
            <pc:docMk/>
            <pc:sldMk cId="708142252" sldId="388"/>
            <ac:spMk id="24" creationId="{733FC5A3-C68E-13CB-63E6-7C9A6242F6BA}"/>
          </ac:spMkLst>
        </pc:spChg>
        <pc:spChg chg="mod">
          <ac:chgData name="Peixiang Zhao" userId="7edc51de-0ae1-42c0-bae2-7f1679fa739e" providerId="ADAL" clId="{B3A2E4B9-72EA-453D-82D2-F1D537A69605}" dt="2024-08-15T15:02:39.573" v="3989" actId="255"/>
          <ac:spMkLst>
            <pc:docMk/>
            <pc:sldMk cId="708142252" sldId="388"/>
            <ac:spMk id="25" creationId="{89A28770-D62A-05DA-2CBF-C012E9803244}"/>
          </ac:spMkLst>
        </pc:spChg>
        <pc:spChg chg="mod">
          <ac:chgData name="Peixiang Zhao" userId="7edc51de-0ae1-42c0-bae2-7f1679fa739e" providerId="ADAL" clId="{B3A2E4B9-72EA-453D-82D2-F1D537A69605}" dt="2024-08-15T15:02:39.573" v="3989" actId="255"/>
          <ac:spMkLst>
            <pc:docMk/>
            <pc:sldMk cId="708142252" sldId="388"/>
            <ac:spMk id="26" creationId="{6A677349-B93B-310F-6A1B-FCE8ACA3AE62}"/>
          </ac:spMkLst>
        </pc:spChg>
        <pc:spChg chg="mod">
          <ac:chgData name="Peixiang Zhao" userId="7edc51de-0ae1-42c0-bae2-7f1679fa739e" providerId="ADAL" clId="{B3A2E4B9-72EA-453D-82D2-F1D537A69605}" dt="2024-08-15T15:02:39.573" v="3989" actId="255"/>
          <ac:spMkLst>
            <pc:docMk/>
            <pc:sldMk cId="708142252" sldId="388"/>
            <ac:spMk id="27" creationId="{0658A89B-64EC-29E8-AB21-F95182F7F549}"/>
          </ac:spMkLst>
        </pc:spChg>
        <pc:spChg chg="mod">
          <ac:chgData name="Peixiang Zhao" userId="7edc51de-0ae1-42c0-bae2-7f1679fa739e" providerId="ADAL" clId="{B3A2E4B9-72EA-453D-82D2-F1D537A69605}" dt="2024-08-15T15:02:39.573" v="3989" actId="255"/>
          <ac:spMkLst>
            <pc:docMk/>
            <pc:sldMk cId="708142252" sldId="388"/>
            <ac:spMk id="28" creationId="{7AD61D04-4FEE-4CBC-C5E2-2FB3FB596729}"/>
          </ac:spMkLst>
        </pc:spChg>
        <pc:spChg chg="add mod">
          <ac:chgData name="Peixiang Zhao" userId="7edc51de-0ae1-42c0-bae2-7f1679fa739e" providerId="ADAL" clId="{B3A2E4B9-72EA-453D-82D2-F1D537A69605}" dt="2024-08-15T15:04:39.592" v="4017" actId="1076"/>
          <ac:spMkLst>
            <pc:docMk/>
            <pc:sldMk cId="708142252" sldId="388"/>
            <ac:spMk id="29" creationId="{5CC9DA92-8AC5-7D6B-DF1D-5D1CB820D39B}"/>
          </ac:spMkLst>
        </pc:spChg>
        <pc:spChg chg="add del mod">
          <ac:chgData name="Peixiang Zhao" userId="7edc51de-0ae1-42c0-bae2-7f1679fa739e" providerId="ADAL" clId="{B3A2E4B9-72EA-453D-82D2-F1D537A69605}" dt="2024-08-15T15:03:50.260" v="4006"/>
          <ac:spMkLst>
            <pc:docMk/>
            <pc:sldMk cId="708142252" sldId="388"/>
            <ac:spMk id="30" creationId="{2CFFD4A7-FBC9-7697-1AE2-9CCAA98457F5}"/>
          </ac:spMkLst>
        </pc:spChg>
        <pc:spChg chg="add mod">
          <ac:chgData name="Peixiang Zhao" userId="7edc51de-0ae1-42c0-bae2-7f1679fa739e" providerId="ADAL" clId="{B3A2E4B9-72EA-453D-82D2-F1D537A69605}" dt="2024-08-15T15:04:39.592" v="4017" actId="1076"/>
          <ac:spMkLst>
            <pc:docMk/>
            <pc:sldMk cId="708142252" sldId="388"/>
            <ac:spMk id="31" creationId="{E2A0F0F5-CD0A-8A42-BCF9-4C08D31AF794}"/>
          </ac:spMkLst>
        </pc:spChg>
        <pc:spChg chg="add mod">
          <ac:chgData name="Peixiang Zhao" userId="7edc51de-0ae1-42c0-bae2-7f1679fa739e" providerId="ADAL" clId="{B3A2E4B9-72EA-453D-82D2-F1D537A69605}" dt="2024-08-15T15:09:12.519" v="4029"/>
          <ac:spMkLst>
            <pc:docMk/>
            <pc:sldMk cId="708142252" sldId="388"/>
            <ac:spMk id="32" creationId="{AB26E626-ED74-6C60-804B-64020ED69E3F}"/>
          </ac:spMkLst>
        </pc:spChg>
        <pc:grpChg chg="add mod">
          <ac:chgData name="Peixiang Zhao" userId="7edc51de-0ae1-42c0-bae2-7f1679fa739e" providerId="ADAL" clId="{B3A2E4B9-72EA-453D-82D2-F1D537A69605}" dt="2024-08-15T15:04:39.592" v="4017" actId="1076"/>
          <ac:grpSpMkLst>
            <pc:docMk/>
            <pc:sldMk cId="708142252" sldId="388"/>
            <ac:grpSpMk id="5" creationId="{1F5D54D7-70CB-3C62-CD01-48EB1AF9DD08}"/>
          </ac:grpSpMkLst>
        </pc:grpChg>
      </pc:sldChg>
      <pc:sldChg chg="delSp modSp add mod">
        <pc:chgData name="Peixiang Zhao" userId="7edc51de-0ae1-42c0-bae2-7f1679fa739e" providerId="ADAL" clId="{B3A2E4B9-72EA-453D-82D2-F1D537A69605}" dt="2024-08-15T15:33:47.248" v="4387" actId="6549"/>
        <pc:sldMkLst>
          <pc:docMk/>
          <pc:sldMk cId="3574905039" sldId="389"/>
        </pc:sldMkLst>
        <pc:spChg chg="mod">
          <ac:chgData name="Peixiang Zhao" userId="7edc51de-0ae1-42c0-bae2-7f1679fa739e" providerId="ADAL" clId="{B3A2E4B9-72EA-453D-82D2-F1D537A69605}" dt="2024-08-15T15:09:26.473" v="4055" actId="20577"/>
          <ac:spMkLst>
            <pc:docMk/>
            <pc:sldMk cId="3574905039" sldId="389"/>
            <ac:spMk id="2" creationId="{2DD3A65F-B8A4-8313-8035-B83FEE16C35F}"/>
          </ac:spMkLst>
        </pc:spChg>
        <pc:spChg chg="mod">
          <ac:chgData name="Peixiang Zhao" userId="7edc51de-0ae1-42c0-bae2-7f1679fa739e" providerId="ADAL" clId="{B3A2E4B9-72EA-453D-82D2-F1D537A69605}" dt="2024-08-15T15:33:47.248" v="4387" actId="6549"/>
          <ac:spMkLst>
            <pc:docMk/>
            <pc:sldMk cId="3574905039" sldId="389"/>
            <ac:spMk id="3" creationId="{5B43C207-ACDA-4F7D-E033-29CCD02C37EA}"/>
          </ac:spMkLst>
        </pc:spChg>
        <pc:spChg chg="del">
          <ac:chgData name="Peixiang Zhao" userId="7edc51de-0ae1-42c0-bae2-7f1679fa739e" providerId="ADAL" clId="{B3A2E4B9-72EA-453D-82D2-F1D537A69605}" dt="2024-08-15T15:09:58.241" v="4061" actId="478"/>
          <ac:spMkLst>
            <pc:docMk/>
            <pc:sldMk cId="3574905039" sldId="389"/>
            <ac:spMk id="29" creationId="{5CC9DA92-8AC5-7D6B-DF1D-5D1CB820D39B}"/>
          </ac:spMkLst>
        </pc:spChg>
        <pc:spChg chg="del mod">
          <ac:chgData name="Peixiang Zhao" userId="7edc51de-0ae1-42c0-bae2-7f1679fa739e" providerId="ADAL" clId="{B3A2E4B9-72EA-453D-82D2-F1D537A69605}" dt="2024-08-15T15:09:59.200" v="4062" actId="478"/>
          <ac:spMkLst>
            <pc:docMk/>
            <pc:sldMk cId="3574905039" sldId="389"/>
            <ac:spMk id="31" creationId="{E2A0F0F5-CD0A-8A42-BCF9-4C08D31AF794}"/>
          </ac:spMkLst>
        </pc:spChg>
        <pc:grpChg chg="del">
          <ac:chgData name="Peixiang Zhao" userId="7edc51de-0ae1-42c0-bae2-7f1679fa739e" providerId="ADAL" clId="{B3A2E4B9-72EA-453D-82D2-F1D537A69605}" dt="2024-08-15T15:09:53.866" v="4059" actId="478"/>
          <ac:grpSpMkLst>
            <pc:docMk/>
            <pc:sldMk cId="3574905039" sldId="389"/>
            <ac:grpSpMk id="5" creationId="{1F5D54D7-70CB-3C62-CD01-48EB1AF9DD08}"/>
          </ac:grpSpMkLst>
        </pc:grpChg>
      </pc:sldChg>
      <pc:sldChg chg="addSp delSp modSp new mod">
        <pc:chgData name="Peixiang Zhao" userId="7edc51de-0ae1-42c0-bae2-7f1679fa739e" providerId="ADAL" clId="{B3A2E4B9-72EA-453D-82D2-F1D537A69605}" dt="2024-08-15T15:24:16.530" v="4322" actId="113"/>
        <pc:sldMkLst>
          <pc:docMk/>
          <pc:sldMk cId="2797356956" sldId="390"/>
        </pc:sldMkLst>
        <pc:spChg chg="mod">
          <ac:chgData name="Peixiang Zhao" userId="7edc51de-0ae1-42c0-bae2-7f1679fa739e" providerId="ADAL" clId="{B3A2E4B9-72EA-453D-82D2-F1D537A69605}" dt="2024-08-15T15:14:11.760" v="4121" actId="20577"/>
          <ac:spMkLst>
            <pc:docMk/>
            <pc:sldMk cId="2797356956" sldId="390"/>
            <ac:spMk id="2" creationId="{0A374090-C301-E454-E3C2-AFC53E60AEE5}"/>
          </ac:spMkLst>
        </pc:spChg>
        <pc:spChg chg="del">
          <ac:chgData name="Peixiang Zhao" userId="7edc51de-0ae1-42c0-bae2-7f1679fa739e" providerId="ADAL" clId="{B3A2E4B9-72EA-453D-82D2-F1D537A69605}" dt="2024-08-15T15:14:15.528" v="4122" actId="478"/>
          <ac:spMkLst>
            <pc:docMk/>
            <pc:sldMk cId="2797356956" sldId="390"/>
            <ac:spMk id="3" creationId="{3D98C429-FB1A-962F-ED7A-A74219FE221E}"/>
          </ac:spMkLst>
        </pc:spChg>
        <pc:spChg chg="add del mod">
          <ac:chgData name="Peixiang Zhao" userId="7edc51de-0ae1-42c0-bae2-7f1679fa739e" providerId="ADAL" clId="{B3A2E4B9-72EA-453D-82D2-F1D537A69605}" dt="2024-08-15T15:23:28.936" v="4310" actId="478"/>
          <ac:spMkLst>
            <pc:docMk/>
            <pc:sldMk cId="2797356956" sldId="390"/>
            <ac:spMk id="5" creationId="{770F5467-6A88-4979-E093-B2A3C20ED0C4}"/>
          </ac:spMkLst>
        </pc:spChg>
        <pc:spChg chg="add del mod">
          <ac:chgData name="Peixiang Zhao" userId="7edc51de-0ae1-42c0-bae2-7f1679fa739e" providerId="ADAL" clId="{B3A2E4B9-72EA-453D-82D2-F1D537A69605}" dt="2024-08-15T15:20:23.696" v="4219" actId="478"/>
          <ac:spMkLst>
            <pc:docMk/>
            <pc:sldMk cId="2797356956" sldId="390"/>
            <ac:spMk id="6" creationId="{CB573A6E-4A03-B781-7149-19673C196168}"/>
          </ac:spMkLst>
        </pc:spChg>
        <pc:spChg chg="add del mod">
          <ac:chgData name="Peixiang Zhao" userId="7edc51de-0ae1-42c0-bae2-7f1679fa739e" providerId="ADAL" clId="{B3A2E4B9-72EA-453D-82D2-F1D537A69605}" dt="2024-08-15T15:20:23.696" v="4219" actId="478"/>
          <ac:spMkLst>
            <pc:docMk/>
            <pc:sldMk cId="2797356956" sldId="390"/>
            <ac:spMk id="7" creationId="{7380E9E6-DD88-8C29-EDD9-98EF8267CCB0}"/>
          </ac:spMkLst>
        </pc:spChg>
        <pc:spChg chg="mod">
          <ac:chgData name="Peixiang Zhao" userId="7edc51de-0ae1-42c0-bae2-7f1679fa739e" providerId="ADAL" clId="{B3A2E4B9-72EA-453D-82D2-F1D537A69605}" dt="2024-08-15T15:15:10.455" v="4129" actId="207"/>
          <ac:spMkLst>
            <pc:docMk/>
            <pc:sldMk cId="2797356956" sldId="390"/>
            <ac:spMk id="9" creationId="{082181BE-FF56-BB26-2BEE-54554512D26D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0" creationId="{7D6C8EE2-89AF-1A7B-233F-203592D8CF50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1" creationId="{6C594D7C-859C-F257-4B09-A02C59D0DF9E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2" creationId="{6877433C-1D31-4F4B-2A70-732F121E39CE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3" creationId="{848F7BB3-C2C0-AEB7-DE41-1C39203432E9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4" creationId="{7A484E06-587B-AB75-A627-2240C14DC8A3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5" creationId="{4684CA21-278A-75D5-701D-644D8E9D15D5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6" creationId="{A3AEFE42-0D8B-9708-E055-C2EBF8000F3D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7" creationId="{D8E1B997-6D39-3FAE-5D18-70FD26C8E0AA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8" creationId="{B14C8F35-6091-33D2-1A9C-2EB1737146A1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9" creationId="{034474C1-61A6-23FE-12DA-9885CAA7A136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20" creationId="{019AD60C-7FEB-BD20-0DE0-1A8115F1CC08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21" creationId="{D6169965-4F4A-B31C-FF9B-80BBC1FB19BB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22" creationId="{5ED97336-C68B-FB8D-FAE7-1666BDE2B81C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23" creationId="{4257B403-EC94-E3E1-4A1B-5481196AD028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24" creationId="{3448C395-52ED-5620-2EE8-7F9427C7909A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25" creationId="{AD15957D-D07F-3570-3431-DA6908F97764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26" creationId="{461F20F0-0101-F059-9795-6525DB8F91C2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27" creationId="{B2E9F81C-8D46-5A8C-A583-2CA10E33105D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28" creationId="{35033852-A330-3C95-5E6B-3ABD72BFF9E2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29" creationId="{40F802A8-3356-A625-3F1D-44223F18EB48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30" creationId="{921F0526-DE0D-84DD-3ACA-5E1146654F20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31" creationId="{D2EFA1CD-40FF-648F-EC1A-51BA1358E535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32" creationId="{9D936264-7D0F-DDE2-4B0F-D6A403973706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33" creationId="{F2E33FA9-58D9-559F-DBCA-FB7065997454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34" creationId="{C5DF1DD3-B4D1-8648-7141-CEB47B72CE77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35" creationId="{BBB97BA3-8668-50BB-A8E7-2CBCC7B69AA2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36" creationId="{0C6443DE-3E73-5A98-C12F-C7C92AF53B34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37" creationId="{2ABC8B0F-8889-CC91-5D89-03EF00DC22BB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38" creationId="{C44B42F5-B415-7DF1-FD74-7D49F2ABE3A6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39" creationId="{5875BABE-F458-0F27-3890-A3A842BE026B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40" creationId="{F856A48A-BAA4-1389-F06D-4F92C893DC89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41" creationId="{C68D9BA5-D6B1-CDAA-F265-F22E726FDC27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42" creationId="{D5E33140-47CC-526C-EBAF-9ED01C488F31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43" creationId="{BD1D1C03-1017-BC35-1E88-111D3F31D6B8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44" creationId="{48152CC2-8A93-B673-1D4B-F2F660216C99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45" creationId="{BAB9D6C1-4829-27E6-F38B-1B93391AFE20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46" creationId="{944CE8AB-4857-6028-FE7F-94C17D293812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47" creationId="{B2ACB131-CAC0-5FB5-89EB-B955EC3D7C81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48" creationId="{D6A2673F-6CA8-04FE-E6F8-01D386FB7E4B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49" creationId="{208272D5-21A8-119F-3ED3-B8836058DEE7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50" creationId="{AC5B377A-C723-9C31-B9BE-31234657ACCB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51" creationId="{64D37055-AB23-D8BE-CE17-6B90EBA997AB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52" creationId="{5BA70CD7-966F-463A-D6ED-8DDE2E2AFF6C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53" creationId="{6A08AB93-A20D-B6F5-A591-77F6E9C4EA92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54" creationId="{8E7DFF08-D60D-DCC9-2773-BB481C425805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55" creationId="{EB3EF053-3BD2-D24F-870B-269E5D3C12DB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56" creationId="{CD2F4541-44BD-E3D4-E44B-A6F48353E36E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57" creationId="{EBB8A7EE-8020-3337-D0FE-C364A13BA418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58" creationId="{2D9F0844-8E5C-E043-5D39-2F2A5E557B67}"/>
          </ac:spMkLst>
        </pc:spChg>
        <pc:spChg chg="mod">
          <ac:chgData name="Peixiang Zhao" userId="7edc51de-0ae1-42c0-bae2-7f1679fa739e" providerId="ADAL" clId="{B3A2E4B9-72EA-453D-82D2-F1D537A69605}" dt="2024-08-15T15:15:19.301" v="4132" actId="1038"/>
          <ac:spMkLst>
            <pc:docMk/>
            <pc:sldMk cId="2797356956" sldId="390"/>
            <ac:spMk id="59" creationId="{082784DA-CB26-0F18-ACB6-C017BD0E89F9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60" creationId="{5EFC14E8-DFDC-533C-CDDB-B79A04F61172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61" creationId="{DC7A3A43-38B4-0CD7-CA17-4F0E97CC94A5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62" creationId="{0EBD37BF-07A3-4379-9DFD-382823799D90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63" creationId="{FC0656BE-2C59-F63C-929C-2B4CA219C813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64" creationId="{AD099044-7F60-6C6C-1932-32B6EFCB0612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65" creationId="{AF957FBF-470F-9B43-74EB-070B215E85AF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66" creationId="{261B9A32-179E-35A7-1FBB-6B34F71553E6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67" creationId="{8287A513-894A-8A4E-9316-E0F54FD99127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68" creationId="{C8DD66BA-6172-50A1-44B1-61B4C2BFD481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69" creationId="{074D7B24-A496-88EA-A390-F6C79772757C}"/>
          </ac:spMkLst>
        </pc:spChg>
        <pc:spChg chg="mod">
          <ac:chgData name="Peixiang Zhao" userId="7edc51de-0ae1-42c0-bae2-7f1679fa739e" providerId="ADAL" clId="{B3A2E4B9-72EA-453D-82D2-F1D537A69605}" dt="2024-08-15T15:15:28.630" v="4134" actId="1037"/>
          <ac:spMkLst>
            <pc:docMk/>
            <pc:sldMk cId="2797356956" sldId="390"/>
            <ac:spMk id="70" creationId="{6FAE7BDB-6C8F-44B7-B039-71922A8BEB0C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71" creationId="{08829B09-23F1-6EA6-7FD5-C7B07835BD8B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72" creationId="{88355C66-B3A1-BCA1-2DF3-5F06AFE1A2DB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73" creationId="{4A3C6B08-D841-E40B-FF06-B4C264F8E8E4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74" creationId="{FF06DEF8-32E8-190A-6BC3-4B895BABFC80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75" creationId="{39A73646-9149-7E52-7212-E3AC01F10ABA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76" creationId="{DC0FDD03-3CE9-596B-CCB4-1DA41AC27342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77" creationId="{6C1D9214-147C-D863-EC26-FEDA230D093C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78" creationId="{B9AF01C3-984D-E323-AF0F-057DFF55FD7E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79" creationId="{8BB6F911-9B53-B80E-33E6-C1CEF689F8E5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80" creationId="{BB66989E-E7B6-689C-936C-24A2EB926192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81" creationId="{1343C3F9-628B-5B88-3B43-08AC379C6502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82" creationId="{6D5350B3-1375-01FD-F024-CB5509541F30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83" creationId="{7CCDD223-549F-0BCB-999B-3D16D5AA7EA7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84" creationId="{44EA9609-7263-338F-01B0-C41B51DB8DF9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85" creationId="{3321C8D4-B242-6354-42F9-BAA9EC2FBF65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86" creationId="{EC4BC693-D8C3-8F0C-6D12-81EDB8693544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87" creationId="{F6A7E829-5CB4-83D6-48CD-00F8E896F8D9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88" creationId="{6CD6FCA3-2BE5-9450-904B-2C28ACABDF3E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89" creationId="{D308B4D8-1976-5E3A-01B6-145A628A6E48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90" creationId="{C8E1D94E-EAE2-2EEB-9EBD-DF185E8C4712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91" creationId="{41DDFD6D-518F-ADA4-07AA-154D4A7C3A29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92" creationId="{541E5E1A-A3F5-636F-0E6B-3A38ED090C03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93" creationId="{CC3FAB82-3DB0-F4E9-5B50-19299AC3BBB0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94" creationId="{B65977B0-B18A-5E3E-99A5-79C331BB80C9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95" creationId="{9E7C75F4-B9E0-C598-7C62-192712245CB4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96" creationId="{7CF09A31-EA5B-956A-48CF-3BD4A08A1563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97" creationId="{309B1BF5-37B9-E82E-08DB-2F49DCF30F79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98" creationId="{82423D95-0253-AF5B-5108-5645CD76C546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99" creationId="{D335EECB-0A16-60A9-31D6-8F84DDBAD4F0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00" creationId="{F2532B2D-FE96-04E0-DEED-C1D37761A815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01" creationId="{A9F05E60-877B-3D19-3F99-92C5BAE7E2BF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02" creationId="{8911A978-B52C-83F2-D93C-9E9ECD5E8CB8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03" creationId="{D33AF59F-B09A-96A4-2F72-D4EA063EABB4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04" creationId="{9D0D484D-85E6-CF22-EE69-19D87DB7C5EF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05" creationId="{D4A7A38B-4A3C-2145-C139-C36E6004835B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06" creationId="{04F634D9-B636-00A6-E49B-13F22068D6A3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07" creationId="{B4705888-2D06-196E-7AFF-AF215D85EEC9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08" creationId="{664EA776-A937-A8D0-656B-95DEB8F58D0B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09" creationId="{9546C0E2-D7BF-FD9E-264F-61DD596339CB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10" creationId="{4E7BAC9E-98B5-A52A-34E7-6629ABE84E27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11" creationId="{1EA19B16-630D-2F45-D8BB-DC5329705E55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12" creationId="{A723AB94-2C1B-CBD6-6A38-EE9B4EC50023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13" creationId="{CCD4B442-A8C6-4BA4-2D28-DEF2E0F39BA5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14" creationId="{7F52AAB6-510D-D220-F405-D11D382C7248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15" creationId="{E5310360-C57E-9EA9-68C8-1FEB9F2B4933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16" creationId="{1FDDC22E-9646-837E-5DFD-1888F7408183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17" creationId="{37E7529E-7EE1-F0AC-DB22-0401040EC8FA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18" creationId="{1E5FCE58-9CF6-612E-23E3-AF182B6F95E7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19" creationId="{57F2AD2D-625B-1CC1-CB61-FDCB07C8C4B0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20" creationId="{53B06AB2-49D9-ECC5-8719-298F1E630ED5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21" creationId="{6EE645DC-E3AD-44AF-C887-0D3C0A35269C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22" creationId="{E2E8EF6A-4F3C-F926-5225-FF78CA22BE1A}"/>
          </ac:spMkLst>
        </pc:spChg>
        <pc:spChg chg="mod">
          <ac:chgData name="Peixiang Zhao" userId="7edc51de-0ae1-42c0-bae2-7f1679fa739e" providerId="ADAL" clId="{B3A2E4B9-72EA-453D-82D2-F1D537A69605}" dt="2024-08-15T15:15:06.844" v="4128" actId="207"/>
          <ac:spMkLst>
            <pc:docMk/>
            <pc:sldMk cId="2797356956" sldId="390"/>
            <ac:spMk id="123" creationId="{0F71819C-2A54-3D88-3BB9-54A9242A0E13}"/>
          </ac:spMkLst>
        </pc:spChg>
        <pc:spChg chg="add mod">
          <ac:chgData name="Peixiang Zhao" userId="7edc51de-0ae1-42c0-bae2-7f1679fa739e" providerId="ADAL" clId="{B3A2E4B9-72EA-453D-82D2-F1D537A69605}" dt="2024-08-15T15:15:34.348" v="4136" actId="1076"/>
          <ac:spMkLst>
            <pc:docMk/>
            <pc:sldMk cId="2797356956" sldId="390"/>
            <ac:spMk id="125" creationId="{4C3A2657-F779-64B2-97F1-B829FAC2EE07}"/>
          </ac:spMkLst>
        </pc:spChg>
        <pc:grpChg chg="add mod">
          <ac:chgData name="Peixiang Zhao" userId="7edc51de-0ae1-42c0-bae2-7f1679fa739e" providerId="ADAL" clId="{B3A2E4B9-72EA-453D-82D2-F1D537A69605}" dt="2024-08-15T15:14:22.070" v="4123"/>
          <ac:grpSpMkLst>
            <pc:docMk/>
            <pc:sldMk cId="2797356956" sldId="390"/>
            <ac:grpSpMk id="8" creationId="{D43C2BC0-7A3D-CAD9-2DD4-C00D0CD7AE3B}"/>
          </ac:grpSpMkLst>
        </pc:grpChg>
        <pc:graphicFrameChg chg="add mod">
          <ac:chgData name="Peixiang Zhao" userId="7edc51de-0ae1-42c0-bae2-7f1679fa739e" providerId="ADAL" clId="{B3A2E4B9-72EA-453D-82D2-F1D537A69605}" dt="2024-08-15T15:14:22.070" v="4123"/>
          <ac:graphicFrameMkLst>
            <pc:docMk/>
            <pc:sldMk cId="2797356956" sldId="390"/>
            <ac:graphicFrameMk id="124" creationId="{CB38900B-A428-E98B-4286-163A96A2FBC1}"/>
          </ac:graphicFrameMkLst>
        </pc:graphicFrameChg>
        <pc:graphicFrameChg chg="add del mod modGraphic">
          <ac:chgData name="Peixiang Zhao" userId="7edc51de-0ae1-42c0-bae2-7f1679fa739e" providerId="ADAL" clId="{B3A2E4B9-72EA-453D-82D2-F1D537A69605}" dt="2024-08-15T15:24:16.530" v="4322" actId="113"/>
          <ac:graphicFrameMkLst>
            <pc:docMk/>
            <pc:sldMk cId="2797356956" sldId="390"/>
            <ac:graphicFrameMk id="126" creationId="{568F3B65-B66A-FAB1-D9D9-CFA26A5A43A2}"/>
          </ac:graphicFrameMkLst>
        </pc:graphicFrameChg>
      </pc:sldChg>
      <pc:sldChg chg="modSp new mod">
        <pc:chgData name="Peixiang Zhao" userId="7edc51de-0ae1-42c0-bae2-7f1679fa739e" providerId="ADAL" clId="{B3A2E4B9-72EA-453D-82D2-F1D537A69605}" dt="2024-08-15T15:39:17.184" v="4560" actId="20577"/>
        <pc:sldMkLst>
          <pc:docMk/>
          <pc:sldMk cId="1605231098" sldId="391"/>
        </pc:sldMkLst>
        <pc:spChg chg="mod">
          <ac:chgData name="Peixiang Zhao" userId="7edc51de-0ae1-42c0-bae2-7f1679fa739e" providerId="ADAL" clId="{B3A2E4B9-72EA-453D-82D2-F1D537A69605}" dt="2024-08-15T15:35:13.056" v="4409" actId="20577"/>
          <ac:spMkLst>
            <pc:docMk/>
            <pc:sldMk cId="1605231098" sldId="391"/>
            <ac:spMk id="2" creationId="{44E9EA68-CF12-F47F-B3B1-51F48D47F8F4}"/>
          </ac:spMkLst>
        </pc:spChg>
        <pc:spChg chg="mod">
          <ac:chgData name="Peixiang Zhao" userId="7edc51de-0ae1-42c0-bae2-7f1679fa739e" providerId="ADAL" clId="{B3A2E4B9-72EA-453D-82D2-F1D537A69605}" dt="2024-08-15T15:39:17.184" v="4560" actId="20577"/>
          <ac:spMkLst>
            <pc:docMk/>
            <pc:sldMk cId="1605231098" sldId="391"/>
            <ac:spMk id="3" creationId="{BEA19120-F484-BD85-2535-15E727C3A641}"/>
          </ac:spMkLst>
        </pc:spChg>
      </pc:sldChg>
      <pc:sldChg chg="addSp delSp modSp add mod">
        <pc:chgData name="Peixiang Zhao" userId="7edc51de-0ae1-42c0-bae2-7f1679fa739e" providerId="ADAL" clId="{B3A2E4B9-72EA-453D-82D2-F1D537A69605}" dt="2024-08-15T15:50:30.631" v="4730" actId="1036"/>
        <pc:sldMkLst>
          <pc:docMk/>
          <pc:sldMk cId="3337755233" sldId="392"/>
        </pc:sldMkLst>
        <pc:spChg chg="mod">
          <ac:chgData name="Peixiang Zhao" userId="7edc51de-0ae1-42c0-bae2-7f1679fa739e" providerId="ADAL" clId="{B3A2E4B9-72EA-453D-82D2-F1D537A69605}" dt="2024-08-15T15:46:17.455" v="4589" actId="20577"/>
          <ac:spMkLst>
            <pc:docMk/>
            <pc:sldMk cId="3337755233" sldId="392"/>
            <ac:spMk id="2" creationId="{8CF9D14D-BE66-5C17-1557-50E3A1BC1F49}"/>
          </ac:spMkLst>
        </pc:spChg>
        <pc:spChg chg="mod">
          <ac:chgData name="Peixiang Zhao" userId="7edc51de-0ae1-42c0-bae2-7f1679fa739e" providerId="ADAL" clId="{B3A2E4B9-72EA-453D-82D2-F1D537A69605}" dt="2024-08-15T15:50:20.102" v="4725" actId="20577"/>
          <ac:spMkLst>
            <pc:docMk/>
            <pc:sldMk cId="3337755233" sldId="392"/>
            <ac:spMk id="3" creationId="{06E80322-FE25-E0D7-F875-5538DA5C231C}"/>
          </ac:spMkLst>
        </pc:spChg>
        <pc:spChg chg="del">
          <ac:chgData name="Peixiang Zhao" userId="7edc51de-0ae1-42c0-bae2-7f1679fa739e" providerId="ADAL" clId="{B3A2E4B9-72EA-453D-82D2-F1D537A69605}" dt="2024-08-15T15:47:21.991" v="4598" actId="478"/>
          <ac:spMkLst>
            <pc:docMk/>
            <pc:sldMk cId="3337755233" sldId="392"/>
            <ac:spMk id="5" creationId="{8569E428-6333-BD59-89D2-B77AD43D9D05}"/>
          </ac:spMkLst>
        </pc:spChg>
        <pc:spChg chg="del">
          <ac:chgData name="Peixiang Zhao" userId="7edc51de-0ae1-42c0-bae2-7f1679fa739e" providerId="ADAL" clId="{B3A2E4B9-72EA-453D-82D2-F1D537A69605}" dt="2024-08-15T15:47:21.991" v="4598" actId="478"/>
          <ac:spMkLst>
            <pc:docMk/>
            <pc:sldMk cId="3337755233" sldId="392"/>
            <ac:spMk id="6" creationId="{8C52ED10-9C4E-26A1-D633-F5CFA86AD316}"/>
          </ac:spMkLst>
        </pc:spChg>
        <pc:spChg chg="del">
          <ac:chgData name="Peixiang Zhao" userId="7edc51de-0ae1-42c0-bae2-7f1679fa739e" providerId="ADAL" clId="{B3A2E4B9-72EA-453D-82D2-F1D537A69605}" dt="2024-08-15T15:47:21.991" v="4598" actId="478"/>
          <ac:spMkLst>
            <pc:docMk/>
            <pc:sldMk cId="3337755233" sldId="392"/>
            <ac:spMk id="7" creationId="{934C4611-E342-B579-3B9F-B7875B9FC454}"/>
          </ac:spMkLst>
        </pc:spChg>
        <pc:spChg chg="add mod">
          <ac:chgData name="Peixiang Zhao" userId="7edc51de-0ae1-42c0-bae2-7f1679fa739e" providerId="ADAL" clId="{B3A2E4B9-72EA-453D-82D2-F1D537A69605}" dt="2024-08-15T15:50:30.631" v="4730" actId="1036"/>
          <ac:spMkLst>
            <pc:docMk/>
            <pc:sldMk cId="3337755233" sldId="392"/>
            <ac:spMk id="17" creationId="{81771C04-A756-6BAF-F406-A184054FC481}"/>
          </ac:spMkLst>
        </pc:spChg>
        <pc:spChg chg="add mod">
          <ac:chgData name="Peixiang Zhao" userId="7edc51de-0ae1-42c0-bae2-7f1679fa739e" providerId="ADAL" clId="{B3A2E4B9-72EA-453D-82D2-F1D537A69605}" dt="2024-08-15T15:50:30.631" v="4730" actId="1036"/>
          <ac:spMkLst>
            <pc:docMk/>
            <pc:sldMk cId="3337755233" sldId="392"/>
            <ac:spMk id="18" creationId="{144239D7-2CA8-DB9B-B158-566C46022802}"/>
          </ac:spMkLst>
        </pc:spChg>
        <pc:spChg chg="add mod">
          <ac:chgData name="Peixiang Zhao" userId="7edc51de-0ae1-42c0-bae2-7f1679fa739e" providerId="ADAL" clId="{B3A2E4B9-72EA-453D-82D2-F1D537A69605}" dt="2024-08-15T15:50:30.631" v="4730" actId="1036"/>
          <ac:spMkLst>
            <pc:docMk/>
            <pc:sldMk cId="3337755233" sldId="392"/>
            <ac:spMk id="19" creationId="{DAE75743-3FE7-9F58-2762-A930A7EBC01C}"/>
          </ac:spMkLst>
        </pc:spChg>
        <pc:spChg chg="mod">
          <ac:chgData name="Peixiang Zhao" userId="7edc51de-0ae1-42c0-bae2-7f1679fa739e" providerId="ADAL" clId="{B3A2E4B9-72EA-453D-82D2-F1D537A69605}" dt="2024-08-15T15:47:30.389" v="4599"/>
          <ac:spMkLst>
            <pc:docMk/>
            <pc:sldMk cId="3337755233" sldId="392"/>
            <ac:spMk id="21" creationId="{42C9B364-CAFB-46B3-9249-E5B85C83548E}"/>
          </ac:spMkLst>
        </pc:spChg>
        <pc:spChg chg="mod">
          <ac:chgData name="Peixiang Zhao" userId="7edc51de-0ae1-42c0-bae2-7f1679fa739e" providerId="ADAL" clId="{B3A2E4B9-72EA-453D-82D2-F1D537A69605}" dt="2024-08-15T15:47:30.389" v="4599"/>
          <ac:spMkLst>
            <pc:docMk/>
            <pc:sldMk cId="3337755233" sldId="392"/>
            <ac:spMk id="22" creationId="{9BBEDCDE-1DB1-06C7-4087-E4BEF83556A7}"/>
          </ac:spMkLst>
        </pc:spChg>
        <pc:spChg chg="mod">
          <ac:chgData name="Peixiang Zhao" userId="7edc51de-0ae1-42c0-bae2-7f1679fa739e" providerId="ADAL" clId="{B3A2E4B9-72EA-453D-82D2-F1D537A69605}" dt="2024-08-15T15:47:30.389" v="4599"/>
          <ac:spMkLst>
            <pc:docMk/>
            <pc:sldMk cId="3337755233" sldId="392"/>
            <ac:spMk id="23" creationId="{C12C043E-3D31-66CB-F3A6-61914E19CAF9}"/>
          </ac:spMkLst>
        </pc:spChg>
        <pc:spChg chg="mod">
          <ac:chgData name="Peixiang Zhao" userId="7edc51de-0ae1-42c0-bae2-7f1679fa739e" providerId="ADAL" clId="{B3A2E4B9-72EA-453D-82D2-F1D537A69605}" dt="2024-08-15T15:48:23.656" v="4639" actId="6549"/>
          <ac:spMkLst>
            <pc:docMk/>
            <pc:sldMk cId="3337755233" sldId="392"/>
            <ac:spMk id="25" creationId="{9137FA0C-15B7-8B11-654B-DBC3443F3B24}"/>
          </ac:spMkLst>
        </pc:spChg>
        <pc:spChg chg="mod">
          <ac:chgData name="Peixiang Zhao" userId="7edc51de-0ae1-42c0-bae2-7f1679fa739e" providerId="ADAL" clId="{B3A2E4B9-72EA-453D-82D2-F1D537A69605}" dt="2024-08-15T15:47:30.389" v="4599"/>
          <ac:spMkLst>
            <pc:docMk/>
            <pc:sldMk cId="3337755233" sldId="392"/>
            <ac:spMk id="26" creationId="{EFA70FC4-694A-FC2B-9ADD-F33B3589A15E}"/>
          </ac:spMkLst>
        </pc:spChg>
        <pc:spChg chg="mod">
          <ac:chgData name="Peixiang Zhao" userId="7edc51de-0ae1-42c0-bae2-7f1679fa739e" providerId="ADAL" clId="{B3A2E4B9-72EA-453D-82D2-F1D537A69605}" dt="2024-08-15T15:48:57.368" v="4641" actId="207"/>
          <ac:spMkLst>
            <pc:docMk/>
            <pc:sldMk cId="3337755233" sldId="392"/>
            <ac:spMk id="27" creationId="{F509C1C8-2F1E-0E37-5ACD-605BF7B4ADDD}"/>
          </ac:spMkLst>
        </pc:spChg>
        <pc:spChg chg="mod">
          <ac:chgData name="Peixiang Zhao" userId="7edc51de-0ae1-42c0-bae2-7f1679fa739e" providerId="ADAL" clId="{B3A2E4B9-72EA-453D-82D2-F1D537A69605}" dt="2024-08-15T15:47:30.389" v="4599"/>
          <ac:spMkLst>
            <pc:docMk/>
            <pc:sldMk cId="3337755233" sldId="392"/>
            <ac:spMk id="28" creationId="{54A25CBF-16A7-DDDA-A94E-C1F151FEF448}"/>
          </ac:spMkLst>
        </pc:spChg>
        <pc:spChg chg="mod">
          <ac:chgData name="Peixiang Zhao" userId="7edc51de-0ae1-42c0-bae2-7f1679fa739e" providerId="ADAL" clId="{B3A2E4B9-72EA-453D-82D2-F1D537A69605}" dt="2024-08-15T15:47:30.389" v="4599"/>
          <ac:spMkLst>
            <pc:docMk/>
            <pc:sldMk cId="3337755233" sldId="392"/>
            <ac:spMk id="30" creationId="{7D507827-A51E-BE70-6EE9-9BFCDE4576F0}"/>
          </ac:spMkLst>
        </pc:spChg>
        <pc:spChg chg="mod">
          <ac:chgData name="Peixiang Zhao" userId="7edc51de-0ae1-42c0-bae2-7f1679fa739e" providerId="ADAL" clId="{B3A2E4B9-72EA-453D-82D2-F1D537A69605}" dt="2024-08-15T15:47:30.389" v="4599"/>
          <ac:spMkLst>
            <pc:docMk/>
            <pc:sldMk cId="3337755233" sldId="392"/>
            <ac:spMk id="31" creationId="{F951C446-F325-F0BE-69A7-EA9843F28551}"/>
          </ac:spMkLst>
        </pc:spChg>
        <pc:spChg chg="mod">
          <ac:chgData name="Peixiang Zhao" userId="7edc51de-0ae1-42c0-bae2-7f1679fa739e" providerId="ADAL" clId="{B3A2E4B9-72EA-453D-82D2-F1D537A69605}" dt="2024-08-15T15:49:03.746" v="4643" actId="207"/>
          <ac:spMkLst>
            <pc:docMk/>
            <pc:sldMk cId="3337755233" sldId="392"/>
            <ac:spMk id="32" creationId="{5F10806F-D5C7-BCC2-D8E7-F251C3E83CA9}"/>
          </ac:spMkLst>
        </pc:spChg>
        <pc:grpChg chg="del">
          <ac:chgData name="Peixiang Zhao" userId="7edc51de-0ae1-42c0-bae2-7f1679fa739e" providerId="ADAL" clId="{B3A2E4B9-72EA-453D-82D2-F1D537A69605}" dt="2024-08-15T15:47:21.991" v="4598" actId="478"/>
          <ac:grpSpMkLst>
            <pc:docMk/>
            <pc:sldMk cId="3337755233" sldId="392"/>
            <ac:grpSpMk id="8" creationId="{105EB598-1868-F09E-3F93-3CB20A998068}"/>
          </ac:grpSpMkLst>
        </pc:grpChg>
        <pc:grpChg chg="del">
          <ac:chgData name="Peixiang Zhao" userId="7edc51de-0ae1-42c0-bae2-7f1679fa739e" providerId="ADAL" clId="{B3A2E4B9-72EA-453D-82D2-F1D537A69605}" dt="2024-08-15T15:47:21.991" v="4598" actId="478"/>
          <ac:grpSpMkLst>
            <pc:docMk/>
            <pc:sldMk cId="3337755233" sldId="392"/>
            <ac:grpSpMk id="12" creationId="{D6679A3C-3DA2-4DAE-751F-188B7E5EB6C7}"/>
          </ac:grpSpMkLst>
        </pc:grpChg>
        <pc:grpChg chg="add mod">
          <ac:chgData name="Peixiang Zhao" userId="7edc51de-0ae1-42c0-bae2-7f1679fa739e" providerId="ADAL" clId="{B3A2E4B9-72EA-453D-82D2-F1D537A69605}" dt="2024-08-15T15:50:30.631" v="4730" actId="1036"/>
          <ac:grpSpMkLst>
            <pc:docMk/>
            <pc:sldMk cId="3337755233" sldId="392"/>
            <ac:grpSpMk id="20" creationId="{5590E23C-2279-0CB7-8D95-C0248FACDE31}"/>
          </ac:grpSpMkLst>
        </pc:grpChg>
        <pc:grpChg chg="add mod">
          <ac:chgData name="Peixiang Zhao" userId="7edc51de-0ae1-42c0-bae2-7f1679fa739e" providerId="ADAL" clId="{B3A2E4B9-72EA-453D-82D2-F1D537A69605}" dt="2024-08-15T15:50:30.631" v="4730" actId="1036"/>
          <ac:grpSpMkLst>
            <pc:docMk/>
            <pc:sldMk cId="3337755233" sldId="392"/>
            <ac:grpSpMk id="24" creationId="{66FB5117-F7B3-C771-73C4-7D0CA289BE85}"/>
          </ac:grpSpMkLst>
        </pc:grpChg>
        <pc:grpChg chg="add mod">
          <ac:chgData name="Peixiang Zhao" userId="7edc51de-0ae1-42c0-bae2-7f1679fa739e" providerId="ADAL" clId="{B3A2E4B9-72EA-453D-82D2-F1D537A69605}" dt="2024-08-15T15:50:30.631" v="4730" actId="1036"/>
          <ac:grpSpMkLst>
            <pc:docMk/>
            <pc:sldMk cId="3337755233" sldId="392"/>
            <ac:grpSpMk id="29" creationId="{6071D3C9-763D-AC19-5150-F3BC45A8EE25}"/>
          </ac:grpSpMkLst>
        </pc:grpChg>
      </pc:sldChg>
      <pc:sldChg chg="addSp delSp modSp new mod">
        <pc:chgData name="Peixiang Zhao" userId="7edc51de-0ae1-42c0-bae2-7f1679fa739e" providerId="ADAL" clId="{B3A2E4B9-72EA-453D-82D2-F1D537A69605}" dt="2024-08-16T15:06:49.584" v="5330" actId="113"/>
        <pc:sldMkLst>
          <pc:docMk/>
          <pc:sldMk cId="3515485555" sldId="393"/>
        </pc:sldMkLst>
        <pc:spChg chg="mod">
          <ac:chgData name="Peixiang Zhao" userId="7edc51de-0ae1-42c0-bae2-7f1679fa739e" providerId="ADAL" clId="{B3A2E4B9-72EA-453D-82D2-F1D537A69605}" dt="2024-08-16T14:26:18.938" v="4842" actId="6549"/>
          <ac:spMkLst>
            <pc:docMk/>
            <pc:sldMk cId="3515485555" sldId="393"/>
            <ac:spMk id="2" creationId="{27DE8B48-DEF9-554D-477F-A12B519B4015}"/>
          </ac:spMkLst>
        </pc:spChg>
        <pc:spChg chg="mod">
          <ac:chgData name="Peixiang Zhao" userId="7edc51de-0ae1-42c0-bae2-7f1679fa739e" providerId="ADAL" clId="{B3A2E4B9-72EA-453D-82D2-F1D537A69605}" dt="2024-08-16T15:06:49.584" v="5330" actId="113"/>
          <ac:spMkLst>
            <pc:docMk/>
            <pc:sldMk cId="3515485555" sldId="393"/>
            <ac:spMk id="3" creationId="{538BD0F9-6104-60E9-4F64-5105006FBDC8}"/>
          </ac:spMkLst>
        </pc:spChg>
        <pc:spChg chg="add del">
          <ac:chgData name="Peixiang Zhao" userId="7edc51de-0ae1-42c0-bae2-7f1679fa739e" providerId="ADAL" clId="{B3A2E4B9-72EA-453D-82D2-F1D537A69605}" dt="2024-08-16T14:53:46.429" v="5137" actId="22"/>
          <ac:spMkLst>
            <pc:docMk/>
            <pc:sldMk cId="3515485555" sldId="393"/>
            <ac:spMk id="6" creationId="{6DB33DDF-FDCD-927E-F7F9-BB61245DE0EA}"/>
          </ac:spMkLst>
        </pc:spChg>
        <pc:spChg chg="add mod">
          <ac:chgData name="Peixiang Zhao" userId="7edc51de-0ae1-42c0-bae2-7f1679fa739e" providerId="ADAL" clId="{B3A2E4B9-72EA-453D-82D2-F1D537A69605}" dt="2024-08-16T15:00:34.971" v="5254" actId="571"/>
          <ac:spMkLst>
            <pc:docMk/>
            <pc:sldMk cId="3515485555" sldId="393"/>
            <ac:spMk id="7" creationId="{A3EC2AF7-497A-36B7-119A-86C656C213BB}"/>
          </ac:spMkLst>
        </pc:spChg>
      </pc:sldChg>
      <pc:sldChg chg="addSp delSp modSp add mod">
        <pc:chgData name="Peixiang Zhao" userId="7edc51de-0ae1-42c0-bae2-7f1679fa739e" providerId="ADAL" clId="{B3A2E4B9-72EA-453D-82D2-F1D537A69605}" dt="2024-08-16T15:17:44.588" v="5447" actId="22"/>
        <pc:sldMkLst>
          <pc:docMk/>
          <pc:sldMk cId="4249846144" sldId="394"/>
        </pc:sldMkLst>
        <pc:spChg chg="mod">
          <ac:chgData name="Peixiang Zhao" userId="7edc51de-0ae1-42c0-bae2-7f1679fa739e" providerId="ADAL" clId="{B3A2E4B9-72EA-453D-82D2-F1D537A69605}" dt="2024-08-16T14:54:02.960" v="5156" actId="20577"/>
          <ac:spMkLst>
            <pc:docMk/>
            <pc:sldMk cId="4249846144" sldId="394"/>
            <ac:spMk id="2" creationId="{27DE8B48-DEF9-554D-477F-A12B519B4015}"/>
          </ac:spMkLst>
        </pc:spChg>
        <pc:spChg chg="mod">
          <ac:chgData name="Peixiang Zhao" userId="7edc51de-0ae1-42c0-bae2-7f1679fa739e" providerId="ADAL" clId="{B3A2E4B9-72EA-453D-82D2-F1D537A69605}" dt="2024-08-16T15:17:07.236" v="5445" actId="207"/>
          <ac:spMkLst>
            <pc:docMk/>
            <pc:sldMk cId="4249846144" sldId="394"/>
            <ac:spMk id="3" creationId="{538BD0F9-6104-60E9-4F64-5105006FBDC8}"/>
          </ac:spMkLst>
        </pc:spChg>
        <pc:spChg chg="add del">
          <ac:chgData name="Peixiang Zhao" userId="7edc51de-0ae1-42c0-bae2-7f1679fa739e" providerId="ADAL" clId="{B3A2E4B9-72EA-453D-82D2-F1D537A69605}" dt="2024-08-16T15:17:44.588" v="5447" actId="22"/>
          <ac:spMkLst>
            <pc:docMk/>
            <pc:sldMk cId="4249846144" sldId="394"/>
            <ac:spMk id="6" creationId="{220E235F-ACCF-AF21-4D0B-FD5D44816330}"/>
          </ac:spMkLst>
        </pc:spChg>
      </pc:sldChg>
      <pc:sldChg chg="modSp add mod">
        <pc:chgData name="Peixiang Zhao" userId="7edc51de-0ae1-42c0-bae2-7f1679fa739e" providerId="ADAL" clId="{B3A2E4B9-72EA-453D-82D2-F1D537A69605}" dt="2024-08-16T15:19:59.343" v="5505" actId="20577"/>
        <pc:sldMkLst>
          <pc:docMk/>
          <pc:sldMk cId="428572384" sldId="395"/>
        </pc:sldMkLst>
        <pc:spChg chg="mod">
          <ac:chgData name="Peixiang Zhao" userId="7edc51de-0ae1-42c0-bae2-7f1679fa739e" providerId="ADAL" clId="{B3A2E4B9-72EA-453D-82D2-F1D537A69605}" dt="2024-08-16T15:19:59.343" v="5505" actId="20577"/>
          <ac:spMkLst>
            <pc:docMk/>
            <pc:sldMk cId="428572384" sldId="395"/>
            <ac:spMk id="3" creationId="{538BD0F9-6104-60E9-4F64-5105006FBDC8}"/>
          </ac:spMkLst>
        </pc:spChg>
      </pc:sldChg>
      <pc:sldChg chg="addSp delSp modSp new mod">
        <pc:chgData name="Peixiang Zhao" userId="7edc51de-0ae1-42c0-bae2-7f1679fa739e" providerId="ADAL" clId="{B3A2E4B9-72EA-453D-82D2-F1D537A69605}" dt="2024-08-16T15:22:23.647" v="5551"/>
        <pc:sldMkLst>
          <pc:docMk/>
          <pc:sldMk cId="570067280" sldId="396"/>
        </pc:sldMkLst>
        <pc:spChg chg="mod">
          <ac:chgData name="Peixiang Zhao" userId="7edc51de-0ae1-42c0-bae2-7f1679fa739e" providerId="ADAL" clId="{B3A2E4B9-72EA-453D-82D2-F1D537A69605}" dt="2024-08-16T15:20:31.839" v="5532" actId="20577"/>
          <ac:spMkLst>
            <pc:docMk/>
            <pc:sldMk cId="570067280" sldId="396"/>
            <ac:spMk id="2" creationId="{DDB98CB1-289D-7173-2B81-420B3361CA89}"/>
          </ac:spMkLst>
        </pc:spChg>
        <pc:spChg chg="del">
          <ac:chgData name="Peixiang Zhao" userId="7edc51de-0ae1-42c0-bae2-7f1679fa739e" providerId="ADAL" clId="{B3A2E4B9-72EA-453D-82D2-F1D537A69605}" dt="2024-08-16T15:20:38.551" v="5533" actId="478"/>
          <ac:spMkLst>
            <pc:docMk/>
            <pc:sldMk cId="570067280" sldId="396"/>
            <ac:spMk id="3" creationId="{81FBD575-0BF2-4F07-C93F-6EFEE73F41C7}"/>
          </ac:spMkLst>
        </pc:spChg>
        <pc:spChg chg="add mod">
          <ac:chgData name="Peixiang Zhao" userId="7edc51de-0ae1-42c0-bae2-7f1679fa739e" providerId="ADAL" clId="{B3A2E4B9-72EA-453D-82D2-F1D537A69605}" dt="2024-08-16T15:21:44.901" v="5548" actId="1076"/>
          <ac:spMkLst>
            <pc:docMk/>
            <pc:sldMk cId="570067280" sldId="396"/>
            <ac:spMk id="5" creationId="{F8C3AC1F-90D2-DBE3-E2B3-13F3CB7A5964}"/>
          </ac:spMkLst>
        </pc:spChg>
        <pc:spChg chg="add mod">
          <ac:chgData name="Peixiang Zhao" userId="7edc51de-0ae1-42c0-bae2-7f1679fa739e" providerId="ADAL" clId="{B3A2E4B9-72EA-453D-82D2-F1D537A69605}" dt="2024-08-16T15:21:44.901" v="5548" actId="1076"/>
          <ac:spMkLst>
            <pc:docMk/>
            <pc:sldMk cId="570067280" sldId="396"/>
            <ac:spMk id="6" creationId="{93AD138D-8B07-1950-DBC1-5717E1E611D8}"/>
          </ac:spMkLst>
        </pc:spChg>
        <pc:spChg chg="add mod">
          <ac:chgData name="Peixiang Zhao" userId="7edc51de-0ae1-42c0-bae2-7f1679fa739e" providerId="ADAL" clId="{B3A2E4B9-72EA-453D-82D2-F1D537A69605}" dt="2024-08-16T15:21:44.901" v="5548" actId="1076"/>
          <ac:spMkLst>
            <pc:docMk/>
            <pc:sldMk cId="570067280" sldId="396"/>
            <ac:spMk id="7" creationId="{455136B9-B958-A7C7-3095-8D78CBEC77EB}"/>
          </ac:spMkLst>
        </pc:spChg>
        <pc:spChg chg="add mod">
          <ac:chgData name="Peixiang Zhao" userId="7edc51de-0ae1-42c0-bae2-7f1679fa739e" providerId="ADAL" clId="{B3A2E4B9-72EA-453D-82D2-F1D537A69605}" dt="2024-08-16T15:21:44.901" v="5548" actId="1076"/>
          <ac:spMkLst>
            <pc:docMk/>
            <pc:sldMk cId="570067280" sldId="396"/>
            <ac:spMk id="8" creationId="{F7344D60-D34E-D0DF-A1DB-1AB3B324EABA}"/>
          </ac:spMkLst>
        </pc:spChg>
        <pc:spChg chg="add mod">
          <ac:chgData name="Peixiang Zhao" userId="7edc51de-0ae1-42c0-bae2-7f1679fa739e" providerId="ADAL" clId="{B3A2E4B9-72EA-453D-82D2-F1D537A69605}" dt="2024-08-16T15:21:44.901" v="5548" actId="1076"/>
          <ac:spMkLst>
            <pc:docMk/>
            <pc:sldMk cId="570067280" sldId="396"/>
            <ac:spMk id="9" creationId="{FD3A4DF0-DF5B-8F4E-8FDB-2B8B70B3F949}"/>
          </ac:spMkLst>
        </pc:spChg>
        <pc:spChg chg="add mod">
          <ac:chgData name="Peixiang Zhao" userId="7edc51de-0ae1-42c0-bae2-7f1679fa739e" providerId="ADAL" clId="{B3A2E4B9-72EA-453D-82D2-F1D537A69605}" dt="2024-08-16T15:21:44.901" v="5548" actId="1076"/>
          <ac:spMkLst>
            <pc:docMk/>
            <pc:sldMk cId="570067280" sldId="396"/>
            <ac:spMk id="10" creationId="{B4EFDFA4-FBAE-97C4-09C1-4D6AE8AC67CE}"/>
          </ac:spMkLst>
        </pc:spChg>
        <pc:spChg chg="add mod">
          <ac:chgData name="Peixiang Zhao" userId="7edc51de-0ae1-42c0-bae2-7f1679fa739e" providerId="ADAL" clId="{B3A2E4B9-72EA-453D-82D2-F1D537A69605}" dt="2024-08-16T15:21:44.901" v="5548" actId="1076"/>
          <ac:spMkLst>
            <pc:docMk/>
            <pc:sldMk cId="570067280" sldId="396"/>
            <ac:spMk id="11" creationId="{4B6C9DAB-E109-F50D-ED0D-C67166EF6309}"/>
          </ac:spMkLst>
        </pc:spChg>
        <pc:spChg chg="add mod">
          <ac:chgData name="Peixiang Zhao" userId="7edc51de-0ae1-42c0-bae2-7f1679fa739e" providerId="ADAL" clId="{B3A2E4B9-72EA-453D-82D2-F1D537A69605}" dt="2024-08-16T15:21:44.901" v="5548" actId="1076"/>
          <ac:spMkLst>
            <pc:docMk/>
            <pc:sldMk cId="570067280" sldId="396"/>
            <ac:spMk id="12" creationId="{233D8562-DE5F-3BA4-F7D1-1A0C3DA7A118}"/>
          </ac:spMkLst>
        </pc:spChg>
        <pc:spChg chg="add mod">
          <ac:chgData name="Peixiang Zhao" userId="7edc51de-0ae1-42c0-bae2-7f1679fa739e" providerId="ADAL" clId="{B3A2E4B9-72EA-453D-82D2-F1D537A69605}" dt="2024-08-16T15:21:44.901" v="5548" actId="1076"/>
          <ac:spMkLst>
            <pc:docMk/>
            <pc:sldMk cId="570067280" sldId="396"/>
            <ac:spMk id="13" creationId="{46F04D3B-2384-CE7A-07DD-AEB497BCDE93}"/>
          </ac:spMkLst>
        </pc:spChg>
        <pc:spChg chg="add mod">
          <ac:chgData name="Peixiang Zhao" userId="7edc51de-0ae1-42c0-bae2-7f1679fa739e" providerId="ADAL" clId="{B3A2E4B9-72EA-453D-82D2-F1D537A69605}" dt="2024-08-16T15:21:44.901" v="5548" actId="1076"/>
          <ac:spMkLst>
            <pc:docMk/>
            <pc:sldMk cId="570067280" sldId="396"/>
            <ac:spMk id="14" creationId="{3B8B0994-0DC7-CCDA-4413-D1B91B3DC3BF}"/>
          </ac:spMkLst>
        </pc:spChg>
        <pc:spChg chg="add mod">
          <ac:chgData name="Peixiang Zhao" userId="7edc51de-0ae1-42c0-bae2-7f1679fa739e" providerId="ADAL" clId="{B3A2E4B9-72EA-453D-82D2-F1D537A69605}" dt="2024-08-16T15:21:44.901" v="5548" actId="1076"/>
          <ac:spMkLst>
            <pc:docMk/>
            <pc:sldMk cId="570067280" sldId="396"/>
            <ac:spMk id="15" creationId="{7147D8F1-1E30-727E-3A9B-2A62D4973662}"/>
          </ac:spMkLst>
        </pc:spChg>
        <pc:spChg chg="add mod">
          <ac:chgData name="Peixiang Zhao" userId="7edc51de-0ae1-42c0-bae2-7f1679fa739e" providerId="ADAL" clId="{B3A2E4B9-72EA-453D-82D2-F1D537A69605}" dt="2024-08-16T15:21:44.901" v="5548" actId="1076"/>
          <ac:spMkLst>
            <pc:docMk/>
            <pc:sldMk cId="570067280" sldId="396"/>
            <ac:spMk id="16" creationId="{A61194EA-4061-0DF4-410B-99D90BC07240}"/>
          </ac:spMkLst>
        </pc:spChg>
        <pc:spChg chg="add mod">
          <ac:chgData name="Peixiang Zhao" userId="7edc51de-0ae1-42c0-bae2-7f1679fa739e" providerId="ADAL" clId="{B3A2E4B9-72EA-453D-82D2-F1D537A69605}" dt="2024-08-16T15:21:44.901" v="5548" actId="1076"/>
          <ac:spMkLst>
            <pc:docMk/>
            <pc:sldMk cId="570067280" sldId="396"/>
            <ac:spMk id="17" creationId="{197E604C-2A22-F4FF-1718-6442B548FA82}"/>
          </ac:spMkLst>
        </pc:spChg>
        <pc:spChg chg="add mod">
          <ac:chgData name="Peixiang Zhao" userId="7edc51de-0ae1-42c0-bae2-7f1679fa739e" providerId="ADAL" clId="{B3A2E4B9-72EA-453D-82D2-F1D537A69605}" dt="2024-08-16T15:22:01.289" v="5550" actId="1076"/>
          <ac:spMkLst>
            <pc:docMk/>
            <pc:sldMk cId="570067280" sldId="396"/>
            <ac:spMk id="18" creationId="{EF21FC3A-17EE-3F16-5E90-E5E63092085B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20" creationId="{00EC9252-B015-172F-8295-DE17145CA838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21" creationId="{D1117DFA-D58E-7580-3BAD-5446B5FF1B7C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22" creationId="{AB9C7B10-0CF3-C800-777F-D94B255574BB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23" creationId="{3D93DB98-E749-E520-9755-EEE3FFEF8655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24" creationId="{5B5F8079-8AB9-AE14-434F-B309D8014EFF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25" creationId="{AE977022-2083-30FC-5296-B4B99D513BD0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26" creationId="{20F15846-00E1-F28C-98A3-C2C7EA6701B6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27" creationId="{E446F57B-B6CB-A6D6-7982-8129E4D5C564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28" creationId="{FBED51CA-A199-2615-35EE-12A9C73828DF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29" creationId="{7851EDCE-71F0-9C79-CAA2-A21E7E8B50AC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30" creationId="{94822097-3A3C-6C65-E6FF-EE7214DA2273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31" creationId="{6760A09A-FF75-EC28-9D6B-DEF58515D8F2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32" creationId="{1D9F9514-C31E-0425-9BFA-9D7C204FD761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33" creationId="{CE461708-6F71-D386-848E-79B8E7AC0E79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34" creationId="{9D04FE6D-0421-1CAA-0138-F8736405FA61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35" creationId="{340C8352-BBA3-D2B3-7E4A-8877952810F0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36" creationId="{EA87835F-217A-252E-FEB0-757F3F7100E8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37" creationId="{FC59B587-0B32-A0D1-9601-5CCB3A97F42A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38" creationId="{403FDF8E-65C5-771C-F8C4-E2B67DB2E35D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39" creationId="{A6054044-2424-7994-BF30-6CB839E3F809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40" creationId="{74BE8F41-BD14-204F-3F6E-987FCDDDCC80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41" creationId="{12B9CF5D-1C75-6899-84A0-2E95607E4E64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42" creationId="{C62DA6BB-FA2B-D43C-00D4-836ADF12715B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43" creationId="{036C8718-D25F-7658-8525-EAD7C68A6895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44" creationId="{C6569865-7990-2DA1-421E-F891C01D66FE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45" creationId="{4606C58F-6B6D-0152-3787-47A31F6589C6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46" creationId="{47D7CCC5-9696-2044-A6E3-DC96EB311453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47" creationId="{CCC5AD60-66ED-4D8D-3D6D-E0594022DAE1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48" creationId="{FA9B788D-E4E2-F7E1-3DB0-2679351BCE70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49" creationId="{F2354598-6D28-160C-830F-D3453A8DC722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50" creationId="{4FF1845D-CC86-6908-B547-A70F55607FDC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51" creationId="{5EF93D29-FADF-FD5D-1E4A-EA7EEDE487F8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52" creationId="{9D8544D4-3221-F875-2CA4-ABC53CBBD47A}"/>
          </ac:spMkLst>
        </pc:spChg>
        <pc:spChg chg="add 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53" creationId="{A8AA6FD2-B8A3-D921-E6BE-205AB2D5A379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55" creationId="{3D948348-E18A-0F07-5550-97F5F9F23FD4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56" creationId="{B055D3A3-BA3A-D2A2-EBD1-36989812114E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57" creationId="{FD81DEB3-7817-B0AE-54B2-1C679BD11E0B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58" creationId="{9DB8E718-58FD-AE66-277E-ACF75DB81D22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59" creationId="{BF76AF4B-50E5-6754-4EDA-888AE26C522E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60" creationId="{C42A4116-C826-9CE3-DB91-DA103264357A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61" creationId="{8377FE9E-DFC9-3A82-A624-8954AA6A4560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62" creationId="{BE9CA3A2-94FD-9E30-77D7-6BC45DDABF73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63" creationId="{04A4436E-9B90-A036-A55F-D4402F9E5DBE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64" creationId="{25C9E24F-BC4D-1A95-9D9F-36CE1F5D1BC8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65" creationId="{19A31F30-70F4-B2F8-EDB7-DE3F6F968F2C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66" creationId="{F97B178B-C46C-A9CA-924D-8DF5516A1CD3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67" creationId="{F048A0A8-94BD-0E9C-9795-97B61DFF260D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68" creationId="{41ACE073-52F2-54FC-FF18-0DFDDF035DA5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69" creationId="{973C480B-E38F-8624-C99D-D66535138901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70" creationId="{4E4B66EE-FAF2-2D26-0CA3-C3D707C6572D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71" creationId="{4A012812-C4BC-AF85-A774-A6CCDA4D843C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72" creationId="{53729A8B-4879-C40E-DE43-0B13765E8A44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73" creationId="{15B426A1-7E82-C570-1AFC-0A08126BC93F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74" creationId="{A27E8CBF-592C-CE3C-6E93-370477B678FB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75" creationId="{12654F91-3EA1-FB52-FDB6-FD99B7B58F99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76" creationId="{8D7BC84C-7C73-E02C-87FA-D85DD470B4B4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77" creationId="{EB451639-4E68-BCEB-8C3D-D70759F8B36C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78" creationId="{2D50B4EC-380D-4CDD-F474-8957036084BF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79" creationId="{18F848FB-5CC6-DAFA-A053-D4F682A88514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80" creationId="{B5756D99-2F5F-A999-03F4-DCB7E4B313A8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81" creationId="{4F079E4A-D5F1-CDB7-C21C-7A5C9AC96872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82" creationId="{695E407D-DAE2-9031-AFEB-0EBF61BC7D87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83" creationId="{8CEBEE48-CA25-DC10-7328-3CA5B9E3337D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84" creationId="{9F64C7A7-669F-9914-47EE-D4ED76E7DA62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85" creationId="{023DD43E-7626-262F-58CC-93E5F3FA6563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86" creationId="{49E98EF2-4E95-E646-28C3-A28F13200030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87" creationId="{28049059-89A3-3263-9FC7-AF9F62E3F0ED}"/>
          </ac:spMkLst>
        </pc:spChg>
        <pc:grpChg chg="add mod">
          <ac:chgData name="Peixiang Zhao" userId="7edc51de-0ae1-42c0-bae2-7f1679fa739e" providerId="ADAL" clId="{B3A2E4B9-72EA-453D-82D2-F1D537A69605}" dt="2024-08-16T15:22:01.289" v="5550" actId="1076"/>
          <ac:grpSpMkLst>
            <pc:docMk/>
            <pc:sldMk cId="570067280" sldId="396"/>
            <ac:grpSpMk id="19" creationId="{F665204F-106F-87C5-2A1A-BEEAC5DE69C2}"/>
          </ac:grpSpMkLst>
        </pc:grpChg>
        <pc:grpChg chg="add mod">
          <ac:chgData name="Peixiang Zhao" userId="7edc51de-0ae1-42c0-bae2-7f1679fa739e" providerId="ADAL" clId="{B3A2E4B9-72EA-453D-82D2-F1D537A69605}" dt="2024-08-16T15:22:23.647" v="5551"/>
          <ac:grpSpMkLst>
            <pc:docMk/>
            <pc:sldMk cId="570067280" sldId="396"/>
            <ac:grpSpMk id="54" creationId="{56BB1DFE-D218-A1CD-7055-9ACD5F104DC6}"/>
          </ac:grpSpMkLst>
        </pc:grpChg>
      </pc:sldChg>
      <pc:sldChg chg="addSp delSp modSp add mod modAnim">
        <pc:chgData name="Peixiang Zhao" userId="7edc51de-0ae1-42c0-bae2-7f1679fa739e" providerId="ADAL" clId="{B3A2E4B9-72EA-453D-82D2-F1D537A69605}" dt="2024-08-16T15:25:47.535" v="5587" actId="207"/>
        <pc:sldMkLst>
          <pc:docMk/>
          <pc:sldMk cId="2610130367" sldId="397"/>
        </pc:sldMkLst>
        <pc:spChg chg="mod">
          <ac:chgData name="Peixiang Zhao" userId="7edc51de-0ae1-42c0-bae2-7f1679fa739e" providerId="ADAL" clId="{B3A2E4B9-72EA-453D-82D2-F1D537A69605}" dt="2024-08-16T15:22:32.847" v="5565" actId="20577"/>
          <ac:spMkLst>
            <pc:docMk/>
            <pc:sldMk cId="2610130367" sldId="397"/>
            <ac:spMk id="2" creationId="{DDB98CB1-289D-7173-2B81-420B3361CA89}"/>
          </ac:spMkLst>
        </pc:spChg>
        <pc:spChg chg="add mod">
          <ac:chgData name="Peixiang Zhao" userId="7edc51de-0ae1-42c0-bae2-7f1679fa739e" providerId="ADAL" clId="{B3A2E4B9-72EA-453D-82D2-F1D537A69605}" dt="2024-08-16T15:22:57.688" v="5568"/>
          <ac:spMkLst>
            <pc:docMk/>
            <pc:sldMk cId="2610130367" sldId="397"/>
            <ac:spMk id="3" creationId="{7E5DD8E2-6B53-73FA-0B02-BF001D90C30B}"/>
          </ac:spMkLst>
        </pc:spChg>
        <pc:spChg chg="del">
          <ac:chgData name="Peixiang Zhao" userId="7edc51de-0ae1-42c0-bae2-7f1679fa739e" providerId="ADAL" clId="{B3A2E4B9-72EA-453D-82D2-F1D537A69605}" dt="2024-08-16T15:22:39.615" v="5566" actId="478"/>
          <ac:spMkLst>
            <pc:docMk/>
            <pc:sldMk cId="2610130367" sldId="397"/>
            <ac:spMk id="5" creationId="{F8C3AC1F-90D2-DBE3-E2B3-13F3CB7A5964}"/>
          </ac:spMkLst>
        </pc:spChg>
        <pc:spChg chg="del">
          <ac:chgData name="Peixiang Zhao" userId="7edc51de-0ae1-42c0-bae2-7f1679fa739e" providerId="ADAL" clId="{B3A2E4B9-72EA-453D-82D2-F1D537A69605}" dt="2024-08-16T15:22:39.615" v="5566" actId="478"/>
          <ac:spMkLst>
            <pc:docMk/>
            <pc:sldMk cId="2610130367" sldId="397"/>
            <ac:spMk id="6" creationId="{93AD138D-8B07-1950-DBC1-5717E1E611D8}"/>
          </ac:spMkLst>
        </pc:spChg>
        <pc:spChg chg="del">
          <ac:chgData name="Peixiang Zhao" userId="7edc51de-0ae1-42c0-bae2-7f1679fa739e" providerId="ADAL" clId="{B3A2E4B9-72EA-453D-82D2-F1D537A69605}" dt="2024-08-16T15:22:39.615" v="5566" actId="478"/>
          <ac:spMkLst>
            <pc:docMk/>
            <pc:sldMk cId="2610130367" sldId="397"/>
            <ac:spMk id="7" creationId="{455136B9-B958-A7C7-3095-8D78CBEC77EB}"/>
          </ac:spMkLst>
        </pc:spChg>
        <pc:spChg chg="del">
          <ac:chgData name="Peixiang Zhao" userId="7edc51de-0ae1-42c0-bae2-7f1679fa739e" providerId="ADAL" clId="{B3A2E4B9-72EA-453D-82D2-F1D537A69605}" dt="2024-08-16T15:22:39.615" v="5566" actId="478"/>
          <ac:spMkLst>
            <pc:docMk/>
            <pc:sldMk cId="2610130367" sldId="397"/>
            <ac:spMk id="8" creationId="{F7344D60-D34E-D0DF-A1DB-1AB3B324EABA}"/>
          </ac:spMkLst>
        </pc:spChg>
        <pc:spChg chg="del">
          <ac:chgData name="Peixiang Zhao" userId="7edc51de-0ae1-42c0-bae2-7f1679fa739e" providerId="ADAL" clId="{B3A2E4B9-72EA-453D-82D2-F1D537A69605}" dt="2024-08-16T15:22:39.615" v="5566" actId="478"/>
          <ac:spMkLst>
            <pc:docMk/>
            <pc:sldMk cId="2610130367" sldId="397"/>
            <ac:spMk id="9" creationId="{FD3A4DF0-DF5B-8F4E-8FDB-2B8B70B3F949}"/>
          </ac:spMkLst>
        </pc:spChg>
        <pc:spChg chg="del">
          <ac:chgData name="Peixiang Zhao" userId="7edc51de-0ae1-42c0-bae2-7f1679fa739e" providerId="ADAL" clId="{B3A2E4B9-72EA-453D-82D2-F1D537A69605}" dt="2024-08-16T15:22:39.615" v="5566" actId="478"/>
          <ac:spMkLst>
            <pc:docMk/>
            <pc:sldMk cId="2610130367" sldId="397"/>
            <ac:spMk id="10" creationId="{B4EFDFA4-FBAE-97C4-09C1-4D6AE8AC67CE}"/>
          </ac:spMkLst>
        </pc:spChg>
        <pc:spChg chg="del">
          <ac:chgData name="Peixiang Zhao" userId="7edc51de-0ae1-42c0-bae2-7f1679fa739e" providerId="ADAL" clId="{B3A2E4B9-72EA-453D-82D2-F1D537A69605}" dt="2024-08-16T15:22:39.615" v="5566" actId="478"/>
          <ac:spMkLst>
            <pc:docMk/>
            <pc:sldMk cId="2610130367" sldId="397"/>
            <ac:spMk id="11" creationId="{4B6C9DAB-E109-F50D-ED0D-C67166EF6309}"/>
          </ac:spMkLst>
        </pc:spChg>
        <pc:spChg chg="del">
          <ac:chgData name="Peixiang Zhao" userId="7edc51de-0ae1-42c0-bae2-7f1679fa739e" providerId="ADAL" clId="{B3A2E4B9-72EA-453D-82D2-F1D537A69605}" dt="2024-08-16T15:22:39.615" v="5566" actId="478"/>
          <ac:spMkLst>
            <pc:docMk/>
            <pc:sldMk cId="2610130367" sldId="397"/>
            <ac:spMk id="12" creationId="{233D8562-DE5F-3BA4-F7D1-1A0C3DA7A118}"/>
          </ac:spMkLst>
        </pc:spChg>
        <pc:spChg chg="del">
          <ac:chgData name="Peixiang Zhao" userId="7edc51de-0ae1-42c0-bae2-7f1679fa739e" providerId="ADAL" clId="{B3A2E4B9-72EA-453D-82D2-F1D537A69605}" dt="2024-08-16T15:22:39.615" v="5566" actId="478"/>
          <ac:spMkLst>
            <pc:docMk/>
            <pc:sldMk cId="2610130367" sldId="397"/>
            <ac:spMk id="13" creationId="{46F04D3B-2384-CE7A-07DD-AEB497BCDE93}"/>
          </ac:spMkLst>
        </pc:spChg>
        <pc:spChg chg="del">
          <ac:chgData name="Peixiang Zhao" userId="7edc51de-0ae1-42c0-bae2-7f1679fa739e" providerId="ADAL" clId="{B3A2E4B9-72EA-453D-82D2-F1D537A69605}" dt="2024-08-16T15:22:39.615" v="5566" actId="478"/>
          <ac:spMkLst>
            <pc:docMk/>
            <pc:sldMk cId="2610130367" sldId="397"/>
            <ac:spMk id="14" creationId="{3B8B0994-0DC7-CCDA-4413-D1B91B3DC3BF}"/>
          </ac:spMkLst>
        </pc:spChg>
        <pc:spChg chg="del">
          <ac:chgData name="Peixiang Zhao" userId="7edc51de-0ae1-42c0-bae2-7f1679fa739e" providerId="ADAL" clId="{B3A2E4B9-72EA-453D-82D2-F1D537A69605}" dt="2024-08-16T15:22:39.615" v="5566" actId="478"/>
          <ac:spMkLst>
            <pc:docMk/>
            <pc:sldMk cId="2610130367" sldId="397"/>
            <ac:spMk id="15" creationId="{7147D8F1-1E30-727E-3A9B-2A62D4973662}"/>
          </ac:spMkLst>
        </pc:spChg>
        <pc:spChg chg="del">
          <ac:chgData name="Peixiang Zhao" userId="7edc51de-0ae1-42c0-bae2-7f1679fa739e" providerId="ADAL" clId="{B3A2E4B9-72EA-453D-82D2-F1D537A69605}" dt="2024-08-16T15:22:39.615" v="5566" actId="478"/>
          <ac:spMkLst>
            <pc:docMk/>
            <pc:sldMk cId="2610130367" sldId="397"/>
            <ac:spMk id="16" creationId="{A61194EA-4061-0DF4-410B-99D90BC07240}"/>
          </ac:spMkLst>
        </pc:spChg>
        <pc:spChg chg="del">
          <ac:chgData name="Peixiang Zhao" userId="7edc51de-0ae1-42c0-bae2-7f1679fa739e" providerId="ADAL" clId="{B3A2E4B9-72EA-453D-82D2-F1D537A69605}" dt="2024-08-16T15:22:39.615" v="5566" actId="478"/>
          <ac:spMkLst>
            <pc:docMk/>
            <pc:sldMk cId="2610130367" sldId="397"/>
            <ac:spMk id="17" creationId="{197E604C-2A22-F4FF-1718-6442B548FA82}"/>
          </ac:spMkLst>
        </pc:spChg>
        <pc:spChg chg="add mod">
          <ac:chgData name="Peixiang Zhao" userId="7edc51de-0ae1-42c0-bae2-7f1679fa739e" providerId="ADAL" clId="{B3A2E4B9-72EA-453D-82D2-F1D537A69605}" dt="2024-08-16T15:25:19.420" v="5583" actId="207"/>
          <ac:spMkLst>
            <pc:docMk/>
            <pc:sldMk cId="2610130367" sldId="397"/>
            <ac:spMk id="53" creationId="{981E18F3-E78D-14B0-6975-766A12C4E999}"/>
          </ac:spMkLst>
        </pc:spChg>
        <pc:spChg chg="add mod">
          <ac:chgData name="Peixiang Zhao" userId="7edc51de-0ae1-42c0-bae2-7f1679fa739e" providerId="ADAL" clId="{B3A2E4B9-72EA-453D-82D2-F1D537A69605}" dt="2024-08-16T15:25:19.420" v="5583" actId="207"/>
          <ac:spMkLst>
            <pc:docMk/>
            <pc:sldMk cId="2610130367" sldId="397"/>
            <ac:spMk id="54" creationId="{1A3A3D46-838E-1337-BA19-E801C03E5234}"/>
          </ac:spMkLst>
        </pc:spChg>
        <pc:spChg chg="add mod">
          <ac:chgData name="Peixiang Zhao" userId="7edc51de-0ae1-42c0-bae2-7f1679fa739e" providerId="ADAL" clId="{B3A2E4B9-72EA-453D-82D2-F1D537A69605}" dt="2024-08-16T15:22:57.688" v="5568"/>
          <ac:spMkLst>
            <pc:docMk/>
            <pc:sldMk cId="2610130367" sldId="397"/>
            <ac:spMk id="55" creationId="{44BCD032-8A1E-97BC-A977-231CF7E793AB}"/>
          </ac:spMkLst>
        </pc:spChg>
        <pc:spChg chg="add mod">
          <ac:chgData name="Peixiang Zhao" userId="7edc51de-0ae1-42c0-bae2-7f1679fa739e" providerId="ADAL" clId="{B3A2E4B9-72EA-453D-82D2-F1D537A69605}" dt="2024-08-16T15:22:57.688" v="5568"/>
          <ac:spMkLst>
            <pc:docMk/>
            <pc:sldMk cId="2610130367" sldId="397"/>
            <ac:spMk id="56" creationId="{08AA68C4-046A-844C-2CA1-9FCD1C9EB062}"/>
          </ac:spMkLst>
        </pc:spChg>
        <pc:spChg chg="add mod">
          <ac:chgData name="Peixiang Zhao" userId="7edc51de-0ae1-42c0-bae2-7f1679fa739e" providerId="ADAL" clId="{B3A2E4B9-72EA-453D-82D2-F1D537A69605}" dt="2024-08-16T15:22:57.688" v="5568"/>
          <ac:spMkLst>
            <pc:docMk/>
            <pc:sldMk cId="2610130367" sldId="397"/>
            <ac:spMk id="57" creationId="{CB922B39-A07C-DB42-2E89-DB9FA8B0491E}"/>
          </ac:spMkLst>
        </pc:spChg>
        <pc:spChg chg="add mod">
          <ac:chgData name="Peixiang Zhao" userId="7edc51de-0ae1-42c0-bae2-7f1679fa739e" providerId="ADAL" clId="{B3A2E4B9-72EA-453D-82D2-F1D537A69605}" dt="2024-08-16T15:22:57.688" v="5568"/>
          <ac:spMkLst>
            <pc:docMk/>
            <pc:sldMk cId="2610130367" sldId="397"/>
            <ac:spMk id="58" creationId="{0749CBEF-72DE-9FCE-B016-F44B519148E4}"/>
          </ac:spMkLst>
        </pc:spChg>
        <pc:spChg chg="add mod">
          <ac:chgData name="Peixiang Zhao" userId="7edc51de-0ae1-42c0-bae2-7f1679fa739e" providerId="ADAL" clId="{B3A2E4B9-72EA-453D-82D2-F1D537A69605}" dt="2024-08-16T15:22:57.688" v="5568"/>
          <ac:spMkLst>
            <pc:docMk/>
            <pc:sldMk cId="2610130367" sldId="397"/>
            <ac:spMk id="59" creationId="{18FA567F-2291-E594-B53D-5A081F8B97E6}"/>
          </ac:spMkLst>
        </pc:spChg>
        <pc:spChg chg="add mod">
          <ac:chgData name="Peixiang Zhao" userId="7edc51de-0ae1-42c0-bae2-7f1679fa739e" providerId="ADAL" clId="{B3A2E4B9-72EA-453D-82D2-F1D537A69605}" dt="2024-08-16T15:22:57.688" v="5568"/>
          <ac:spMkLst>
            <pc:docMk/>
            <pc:sldMk cId="2610130367" sldId="397"/>
            <ac:spMk id="60" creationId="{3A001A2A-5E2B-B4DB-F8ED-6717E0AC9B94}"/>
          </ac:spMkLst>
        </pc:spChg>
        <pc:spChg chg="add mod">
          <ac:chgData name="Peixiang Zhao" userId="7edc51de-0ae1-42c0-bae2-7f1679fa739e" providerId="ADAL" clId="{B3A2E4B9-72EA-453D-82D2-F1D537A69605}" dt="2024-08-16T15:25:31.741" v="5584" actId="1076"/>
          <ac:spMkLst>
            <pc:docMk/>
            <pc:sldMk cId="2610130367" sldId="397"/>
            <ac:spMk id="61" creationId="{C81C7ADE-4FC7-DAF7-FE0F-D1163DF63438}"/>
          </ac:spMkLst>
        </pc:spChg>
        <pc:spChg chg="add mod">
          <ac:chgData name="Peixiang Zhao" userId="7edc51de-0ae1-42c0-bae2-7f1679fa739e" providerId="ADAL" clId="{B3A2E4B9-72EA-453D-82D2-F1D537A69605}" dt="2024-08-16T15:25:37.306" v="5586" actId="14100"/>
          <ac:spMkLst>
            <pc:docMk/>
            <pc:sldMk cId="2610130367" sldId="397"/>
            <ac:spMk id="62" creationId="{14011E58-A867-DAA8-07CF-AE8A117D9328}"/>
          </ac:spMkLst>
        </pc:spChg>
        <pc:spChg chg="add mod">
          <ac:chgData name="Peixiang Zhao" userId="7edc51de-0ae1-42c0-bae2-7f1679fa739e" providerId="ADAL" clId="{B3A2E4B9-72EA-453D-82D2-F1D537A69605}" dt="2024-08-16T15:25:19.420" v="5583" actId="207"/>
          <ac:spMkLst>
            <pc:docMk/>
            <pc:sldMk cId="2610130367" sldId="397"/>
            <ac:spMk id="63" creationId="{6170DA23-3C43-B90D-CA2F-69C975085FD9}"/>
          </ac:spMkLst>
        </pc:spChg>
        <pc:spChg chg="add mod">
          <ac:chgData name="Peixiang Zhao" userId="7edc51de-0ae1-42c0-bae2-7f1679fa739e" providerId="ADAL" clId="{B3A2E4B9-72EA-453D-82D2-F1D537A69605}" dt="2024-08-16T15:22:57.688" v="5568"/>
          <ac:spMkLst>
            <pc:docMk/>
            <pc:sldMk cId="2610130367" sldId="397"/>
            <ac:spMk id="64" creationId="{913C50F3-ECBF-7B29-264F-6AD835BDCF4C}"/>
          </ac:spMkLst>
        </pc:spChg>
        <pc:spChg chg="add mod">
          <ac:chgData name="Peixiang Zhao" userId="7edc51de-0ae1-42c0-bae2-7f1679fa739e" providerId="ADAL" clId="{B3A2E4B9-72EA-453D-82D2-F1D537A69605}" dt="2024-08-16T15:23:38.769" v="5569" actId="207"/>
          <ac:spMkLst>
            <pc:docMk/>
            <pc:sldMk cId="2610130367" sldId="397"/>
            <ac:spMk id="65" creationId="{C78DD91F-FF67-795D-77F8-877D6614922F}"/>
          </ac:spMkLst>
        </pc:spChg>
        <pc:spChg chg="add mod">
          <ac:chgData name="Peixiang Zhao" userId="7edc51de-0ae1-42c0-bae2-7f1679fa739e" providerId="ADAL" clId="{B3A2E4B9-72EA-453D-82D2-F1D537A69605}" dt="2024-08-16T15:22:57.688" v="5568"/>
          <ac:spMkLst>
            <pc:docMk/>
            <pc:sldMk cId="2610130367" sldId="397"/>
            <ac:spMk id="66" creationId="{2FEFE957-E08F-2134-50A9-909EBEDF1C2E}"/>
          </ac:spMkLst>
        </pc:spChg>
        <pc:spChg chg="add mod">
          <ac:chgData name="Peixiang Zhao" userId="7edc51de-0ae1-42c0-bae2-7f1679fa739e" providerId="ADAL" clId="{B3A2E4B9-72EA-453D-82D2-F1D537A69605}" dt="2024-08-16T15:22:57.688" v="5568"/>
          <ac:spMkLst>
            <pc:docMk/>
            <pc:sldMk cId="2610130367" sldId="397"/>
            <ac:spMk id="67" creationId="{C980D233-F3BE-1700-9192-F6AE01EDCBF4}"/>
          </ac:spMkLst>
        </pc:spChg>
        <pc:spChg chg="add mod">
          <ac:chgData name="Peixiang Zhao" userId="7edc51de-0ae1-42c0-bae2-7f1679fa739e" providerId="ADAL" clId="{B3A2E4B9-72EA-453D-82D2-F1D537A69605}" dt="2024-08-16T15:23:38.769" v="5569" actId="207"/>
          <ac:spMkLst>
            <pc:docMk/>
            <pc:sldMk cId="2610130367" sldId="397"/>
            <ac:spMk id="68" creationId="{9F284FBE-7C0F-3E20-5561-091ACC367812}"/>
          </ac:spMkLst>
        </pc:spChg>
        <pc:spChg chg="add mod">
          <ac:chgData name="Peixiang Zhao" userId="7edc51de-0ae1-42c0-bae2-7f1679fa739e" providerId="ADAL" clId="{B3A2E4B9-72EA-453D-82D2-F1D537A69605}" dt="2024-08-16T15:22:57.688" v="5568"/>
          <ac:spMkLst>
            <pc:docMk/>
            <pc:sldMk cId="2610130367" sldId="397"/>
            <ac:spMk id="69" creationId="{74C289A0-182C-4DFD-3148-20C900658B7F}"/>
          </ac:spMkLst>
        </pc:spChg>
        <pc:spChg chg="add mod">
          <ac:chgData name="Peixiang Zhao" userId="7edc51de-0ae1-42c0-bae2-7f1679fa739e" providerId="ADAL" clId="{B3A2E4B9-72EA-453D-82D2-F1D537A69605}" dt="2024-08-16T15:22:57.688" v="5568"/>
          <ac:spMkLst>
            <pc:docMk/>
            <pc:sldMk cId="2610130367" sldId="397"/>
            <ac:spMk id="70" creationId="{8C88FF25-D1DE-2393-AC6B-E7088B4E4F6B}"/>
          </ac:spMkLst>
        </pc:spChg>
        <pc:spChg chg="add mod">
          <ac:chgData name="Peixiang Zhao" userId="7edc51de-0ae1-42c0-bae2-7f1679fa739e" providerId="ADAL" clId="{B3A2E4B9-72EA-453D-82D2-F1D537A69605}" dt="2024-08-16T15:24:39.660" v="5576" actId="207"/>
          <ac:spMkLst>
            <pc:docMk/>
            <pc:sldMk cId="2610130367" sldId="397"/>
            <ac:spMk id="71" creationId="{DAD52861-CD38-A5DF-8BD6-73F058C5F9A3}"/>
          </ac:spMkLst>
        </pc:spChg>
        <pc:spChg chg="add mod">
          <ac:chgData name="Peixiang Zhao" userId="7edc51de-0ae1-42c0-bae2-7f1679fa739e" providerId="ADAL" clId="{B3A2E4B9-72EA-453D-82D2-F1D537A69605}" dt="2024-08-16T15:22:57.688" v="5568"/>
          <ac:spMkLst>
            <pc:docMk/>
            <pc:sldMk cId="2610130367" sldId="397"/>
            <ac:spMk id="72" creationId="{D1CE8F45-DE3E-5F5B-6093-A87E21034181}"/>
          </ac:spMkLst>
        </pc:spChg>
        <pc:spChg chg="add mod">
          <ac:chgData name="Peixiang Zhao" userId="7edc51de-0ae1-42c0-bae2-7f1679fa739e" providerId="ADAL" clId="{B3A2E4B9-72EA-453D-82D2-F1D537A69605}" dt="2024-08-16T15:22:57.688" v="5568"/>
          <ac:spMkLst>
            <pc:docMk/>
            <pc:sldMk cId="2610130367" sldId="397"/>
            <ac:spMk id="73" creationId="{2B8BE864-CC6F-5FF0-CD07-82F32380AA49}"/>
          </ac:spMkLst>
        </pc:spChg>
        <pc:spChg chg="add mod">
          <ac:chgData name="Peixiang Zhao" userId="7edc51de-0ae1-42c0-bae2-7f1679fa739e" providerId="ADAL" clId="{B3A2E4B9-72EA-453D-82D2-F1D537A69605}" dt="2024-08-16T15:22:57.688" v="5568"/>
          <ac:spMkLst>
            <pc:docMk/>
            <pc:sldMk cId="2610130367" sldId="397"/>
            <ac:spMk id="74" creationId="{88034636-D8DF-B50C-9CBF-4F82956E2917}"/>
          </ac:spMkLst>
        </pc:spChg>
        <pc:spChg chg="add mod">
          <ac:chgData name="Peixiang Zhao" userId="7edc51de-0ae1-42c0-bae2-7f1679fa739e" providerId="ADAL" clId="{B3A2E4B9-72EA-453D-82D2-F1D537A69605}" dt="2024-08-16T15:22:57.688" v="5568"/>
          <ac:spMkLst>
            <pc:docMk/>
            <pc:sldMk cId="2610130367" sldId="397"/>
            <ac:spMk id="75" creationId="{0DA00F62-E2B0-B187-F7C3-1F454B1070D4}"/>
          </ac:spMkLst>
        </pc:spChg>
        <pc:spChg chg="add mod">
          <ac:chgData name="Peixiang Zhao" userId="7edc51de-0ae1-42c0-bae2-7f1679fa739e" providerId="ADAL" clId="{B3A2E4B9-72EA-453D-82D2-F1D537A69605}" dt="2024-08-16T15:24:04.350" v="5574" actId="14100"/>
          <ac:spMkLst>
            <pc:docMk/>
            <pc:sldMk cId="2610130367" sldId="397"/>
            <ac:spMk id="76" creationId="{17BF719C-55B7-82F9-FB1D-4CB6786A17D4}"/>
          </ac:spMkLst>
        </pc:spChg>
        <pc:spChg chg="add mod">
          <ac:chgData name="Peixiang Zhao" userId="7edc51de-0ae1-42c0-bae2-7f1679fa739e" providerId="ADAL" clId="{B3A2E4B9-72EA-453D-82D2-F1D537A69605}" dt="2024-08-16T15:23:50.848" v="5571" actId="14100"/>
          <ac:spMkLst>
            <pc:docMk/>
            <pc:sldMk cId="2610130367" sldId="397"/>
            <ac:spMk id="77" creationId="{3C485D35-8C92-06E1-1E56-75C334CA1BB4}"/>
          </ac:spMkLst>
        </pc:spChg>
        <pc:spChg chg="add mod">
          <ac:chgData name="Peixiang Zhao" userId="7edc51de-0ae1-42c0-bae2-7f1679fa739e" providerId="ADAL" clId="{B3A2E4B9-72EA-453D-82D2-F1D537A69605}" dt="2024-08-16T15:22:57.688" v="5568"/>
          <ac:spMkLst>
            <pc:docMk/>
            <pc:sldMk cId="2610130367" sldId="397"/>
            <ac:spMk id="78" creationId="{F095DF9C-12E5-A1CE-7DAA-4D5281EBBC76}"/>
          </ac:spMkLst>
        </pc:spChg>
        <pc:spChg chg="add mod">
          <ac:chgData name="Peixiang Zhao" userId="7edc51de-0ae1-42c0-bae2-7f1679fa739e" providerId="ADAL" clId="{B3A2E4B9-72EA-453D-82D2-F1D537A69605}" dt="2024-08-16T15:23:58.042" v="5573" actId="14100"/>
          <ac:spMkLst>
            <pc:docMk/>
            <pc:sldMk cId="2610130367" sldId="397"/>
            <ac:spMk id="79" creationId="{B1DF37B5-BEF6-EE51-3474-591175091985}"/>
          </ac:spMkLst>
        </pc:spChg>
        <pc:spChg chg="add mod">
          <ac:chgData name="Peixiang Zhao" userId="7edc51de-0ae1-42c0-bae2-7f1679fa739e" providerId="ADAL" clId="{B3A2E4B9-72EA-453D-82D2-F1D537A69605}" dt="2024-08-16T15:24:07.286" v="5575" actId="14100"/>
          <ac:spMkLst>
            <pc:docMk/>
            <pc:sldMk cId="2610130367" sldId="397"/>
            <ac:spMk id="80" creationId="{6FC80E6A-178F-2E90-24B9-AA2DCE58998E}"/>
          </ac:spMkLst>
        </pc:spChg>
        <pc:spChg chg="add mod">
          <ac:chgData name="Peixiang Zhao" userId="7edc51de-0ae1-42c0-bae2-7f1679fa739e" providerId="ADAL" clId="{B3A2E4B9-72EA-453D-82D2-F1D537A69605}" dt="2024-08-16T15:23:55.655" v="5572" actId="14100"/>
          <ac:spMkLst>
            <pc:docMk/>
            <pc:sldMk cId="2610130367" sldId="397"/>
            <ac:spMk id="81" creationId="{2C521779-C81D-7A9A-EDDF-429880D149C4}"/>
          </ac:spMkLst>
        </pc:spChg>
        <pc:spChg chg="mod">
          <ac:chgData name="Peixiang Zhao" userId="7edc51de-0ae1-42c0-bae2-7f1679fa739e" providerId="ADAL" clId="{B3A2E4B9-72EA-453D-82D2-F1D537A69605}" dt="2024-08-16T15:25:47.535" v="5587" actId="207"/>
          <ac:spMkLst>
            <pc:docMk/>
            <pc:sldMk cId="2610130367" sldId="397"/>
            <ac:spMk id="83" creationId="{6D0E175C-A5CE-57E4-DEBB-4F5EE3243A48}"/>
          </ac:spMkLst>
        </pc:spChg>
        <pc:spChg chg="mod">
          <ac:chgData name="Peixiang Zhao" userId="7edc51de-0ae1-42c0-bae2-7f1679fa739e" providerId="ADAL" clId="{B3A2E4B9-72EA-453D-82D2-F1D537A69605}" dt="2024-08-16T15:22:57.688" v="5568"/>
          <ac:spMkLst>
            <pc:docMk/>
            <pc:sldMk cId="2610130367" sldId="397"/>
            <ac:spMk id="84" creationId="{C2BFFA4B-FBD2-7571-4FFC-E1CF23A692B4}"/>
          </ac:spMkLst>
        </pc:spChg>
        <pc:spChg chg="mod">
          <ac:chgData name="Peixiang Zhao" userId="7edc51de-0ae1-42c0-bae2-7f1679fa739e" providerId="ADAL" clId="{B3A2E4B9-72EA-453D-82D2-F1D537A69605}" dt="2024-08-16T15:22:57.688" v="5568"/>
          <ac:spMkLst>
            <pc:docMk/>
            <pc:sldMk cId="2610130367" sldId="397"/>
            <ac:spMk id="86" creationId="{37ECCDD9-D16B-E112-3D59-42CAF3B955F6}"/>
          </ac:spMkLst>
        </pc:spChg>
        <pc:spChg chg="mod">
          <ac:chgData name="Peixiang Zhao" userId="7edc51de-0ae1-42c0-bae2-7f1679fa739e" providerId="ADAL" clId="{B3A2E4B9-72EA-453D-82D2-F1D537A69605}" dt="2024-08-16T15:22:57.688" v="5568"/>
          <ac:spMkLst>
            <pc:docMk/>
            <pc:sldMk cId="2610130367" sldId="397"/>
            <ac:spMk id="87" creationId="{4C9ED66C-2D66-8BED-D8AA-771BDF29CB78}"/>
          </ac:spMkLst>
        </pc:spChg>
        <pc:grpChg chg="del">
          <ac:chgData name="Peixiang Zhao" userId="7edc51de-0ae1-42c0-bae2-7f1679fa739e" providerId="ADAL" clId="{B3A2E4B9-72EA-453D-82D2-F1D537A69605}" dt="2024-08-16T15:22:42.600" v="5567" actId="478"/>
          <ac:grpSpMkLst>
            <pc:docMk/>
            <pc:sldMk cId="2610130367" sldId="397"/>
            <ac:grpSpMk id="19" creationId="{F665204F-106F-87C5-2A1A-BEEAC5DE69C2}"/>
          </ac:grpSpMkLst>
        </pc:grpChg>
        <pc:grpChg chg="add mod">
          <ac:chgData name="Peixiang Zhao" userId="7edc51de-0ae1-42c0-bae2-7f1679fa739e" providerId="ADAL" clId="{B3A2E4B9-72EA-453D-82D2-F1D537A69605}" dt="2024-08-16T15:22:57.688" v="5568"/>
          <ac:grpSpMkLst>
            <pc:docMk/>
            <pc:sldMk cId="2610130367" sldId="397"/>
            <ac:grpSpMk id="82" creationId="{450CC492-5F6C-634E-1C38-ADF00F52F344}"/>
          </ac:grpSpMkLst>
        </pc:grpChg>
        <pc:grpChg chg="add mod">
          <ac:chgData name="Peixiang Zhao" userId="7edc51de-0ae1-42c0-bae2-7f1679fa739e" providerId="ADAL" clId="{B3A2E4B9-72EA-453D-82D2-F1D537A69605}" dt="2024-08-16T15:22:57.688" v="5568"/>
          <ac:grpSpMkLst>
            <pc:docMk/>
            <pc:sldMk cId="2610130367" sldId="397"/>
            <ac:grpSpMk id="85" creationId="{61E0C121-A556-2935-105E-EAF9916D58D7}"/>
          </ac:grpSpMkLst>
        </pc:grpChg>
      </pc:sldChg>
      <pc:sldChg chg="modSp new mod">
        <pc:chgData name="Peixiang Zhao" userId="7edc51de-0ae1-42c0-bae2-7f1679fa739e" providerId="ADAL" clId="{B3A2E4B9-72EA-453D-82D2-F1D537A69605}" dt="2024-08-16T15:33:07.064" v="5618" actId="207"/>
        <pc:sldMkLst>
          <pc:docMk/>
          <pc:sldMk cId="2217426974" sldId="398"/>
        </pc:sldMkLst>
        <pc:spChg chg="mod">
          <ac:chgData name="Peixiang Zhao" userId="7edc51de-0ae1-42c0-bae2-7f1679fa739e" providerId="ADAL" clId="{B3A2E4B9-72EA-453D-82D2-F1D537A69605}" dt="2024-08-16T15:30:49.302" v="5595" actId="20577"/>
          <ac:spMkLst>
            <pc:docMk/>
            <pc:sldMk cId="2217426974" sldId="398"/>
            <ac:spMk id="2" creationId="{B06A0243-EF48-B433-7698-BCBCE7AFF170}"/>
          </ac:spMkLst>
        </pc:spChg>
        <pc:spChg chg="mod">
          <ac:chgData name="Peixiang Zhao" userId="7edc51de-0ae1-42c0-bae2-7f1679fa739e" providerId="ADAL" clId="{B3A2E4B9-72EA-453D-82D2-F1D537A69605}" dt="2024-08-16T15:33:07.064" v="5618" actId="207"/>
          <ac:spMkLst>
            <pc:docMk/>
            <pc:sldMk cId="2217426974" sldId="398"/>
            <ac:spMk id="3" creationId="{6CAAFD53-80EC-5E6B-8C70-7AAEADEBF757}"/>
          </ac:spMkLst>
        </pc:spChg>
      </pc:sldChg>
      <pc:sldChg chg="modSp new mod">
        <pc:chgData name="Peixiang Zhao" userId="7edc51de-0ae1-42c0-bae2-7f1679fa739e" providerId="ADAL" clId="{B3A2E4B9-72EA-453D-82D2-F1D537A69605}" dt="2024-08-16T15:38:22.269" v="5676" actId="113"/>
        <pc:sldMkLst>
          <pc:docMk/>
          <pc:sldMk cId="2876731221" sldId="399"/>
        </pc:sldMkLst>
        <pc:spChg chg="mod">
          <ac:chgData name="Peixiang Zhao" userId="7edc51de-0ae1-42c0-bae2-7f1679fa739e" providerId="ADAL" clId="{B3A2E4B9-72EA-453D-82D2-F1D537A69605}" dt="2024-08-16T15:34:26.518" v="5628"/>
          <ac:spMkLst>
            <pc:docMk/>
            <pc:sldMk cId="2876731221" sldId="399"/>
            <ac:spMk id="2" creationId="{4E5B38D6-2505-480D-A731-7341EBC8292E}"/>
          </ac:spMkLst>
        </pc:spChg>
        <pc:spChg chg="mod">
          <ac:chgData name="Peixiang Zhao" userId="7edc51de-0ae1-42c0-bae2-7f1679fa739e" providerId="ADAL" clId="{B3A2E4B9-72EA-453D-82D2-F1D537A69605}" dt="2024-08-16T15:38:22.269" v="5676" actId="113"/>
          <ac:spMkLst>
            <pc:docMk/>
            <pc:sldMk cId="2876731221" sldId="399"/>
            <ac:spMk id="3" creationId="{16AEB4FE-3A49-AB6E-3114-37F6E1763E02}"/>
          </ac:spMkLst>
        </pc:spChg>
      </pc:sldChg>
      <pc:sldChg chg="modSp add mod">
        <pc:chgData name="Peixiang Zhao" userId="7edc51de-0ae1-42c0-bae2-7f1679fa739e" providerId="ADAL" clId="{B3A2E4B9-72EA-453D-82D2-F1D537A69605}" dt="2024-08-16T15:50:24.631" v="5803" actId="20577"/>
        <pc:sldMkLst>
          <pc:docMk/>
          <pc:sldMk cId="3771497068" sldId="400"/>
        </pc:sldMkLst>
        <pc:spChg chg="mod">
          <ac:chgData name="Peixiang Zhao" userId="7edc51de-0ae1-42c0-bae2-7f1679fa739e" providerId="ADAL" clId="{B3A2E4B9-72EA-453D-82D2-F1D537A69605}" dt="2024-08-16T15:50:24.631" v="5803" actId="20577"/>
          <ac:spMkLst>
            <pc:docMk/>
            <pc:sldMk cId="3771497068" sldId="400"/>
            <ac:spMk id="2" creationId="{4E5B38D6-2505-480D-A731-7341EBC8292E}"/>
          </ac:spMkLst>
        </pc:spChg>
        <pc:spChg chg="mod">
          <ac:chgData name="Peixiang Zhao" userId="7edc51de-0ae1-42c0-bae2-7f1679fa739e" providerId="ADAL" clId="{B3A2E4B9-72EA-453D-82D2-F1D537A69605}" dt="2024-08-16T15:43:00.116" v="5802" actId="207"/>
          <ac:spMkLst>
            <pc:docMk/>
            <pc:sldMk cId="3771497068" sldId="400"/>
            <ac:spMk id="3" creationId="{16AEB4FE-3A49-AB6E-3114-37F6E1763E02}"/>
          </ac:spMkLst>
        </pc:spChg>
      </pc:sldChg>
      <pc:sldChg chg="addSp delSp modSp new mod">
        <pc:chgData name="Peixiang Zhao" userId="7edc51de-0ae1-42c0-bae2-7f1679fa739e" providerId="ADAL" clId="{B3A2E4B9-72EA-453D-82D2-F1D537A69605}" dt="2024-08-16T15:57:44.761" v="5928" actId="22"/>
        <pc:sldMkLst>
          <pc:docMk/>
          <pc:sldMk cId="2070907910" sldId="401"/>
        </pc:sldMkLst>
        <pc:spChg chg="mod">
          <ac:chgData name="Peixiang Zhao" userId="7edc51de-0ae1-42c0-bae2-7f1679fa739e" providerId="ADAL" clId="{B3A2E4B9-72EA-453D-82D2-F1D537A69605}" dt="2024-08-16T15:53:06.260" v="5822" actId="114"/>
          <ac:spMkLst>
            <pc:docMk/>
            <pc:sldMk cId="2070907910" sldId="401"/>
            <ac:spMk id="2" creationId="{F10A3176-67F2-27F0-4B2B-22C59A09C92A}"/>
          </ac:spMkLst>
        </pc:spChg>
        <pc:spChg chg="mod">
          <ac:chgData name="Peixiang Zhao" userId="7edc51de-0ae1-42c0-bae2-7f1679fa739e" providerId="ADAL" clId="{B3A2E4B9-72EA-453D-82D2-F1D537A69605}" dt="2024-08-16T15:57:15.922" v="5926" actId="207"/>
          <ac:spMkLst>
            <pc:docMk/>
            <pc:sldMk cId="2070907910" sldId="401"/>
            <ac:spMk id="3" creationId="{FB96FF45-119C-1FFE-87E0-F3D36F428AA3}"/>
          </ac:spMkLst>
        </pc:spChg>
        <pc:spChg chg="add del">
          <ac:chgData name="Peixiang Zhao" userId="7edc51de-0ae1-42c0-bae2-7f1679fa739e" providerId="ADAL" clId="{B3A2E4B9-72EA-453D-82D2-F1D537A69605}" dt="2024-08-16T15:57:44.761" v="5928" actId="22"/>
          <ac:spMkLst>
            <pc:docMk/>
            <pc:sldMk cId="2070907910" sldId="401"/>
            <ac:spMk id="6" creationId="{4588CD19-9EF0-7ACC-E8F3-F9457BE5F244}"/>
          </ac:spMkLst>
        </pc:spChg>
      </pc:sldChg>
      <pc:sldChg chg="addSp delSp modSp add mod modAnim">
        <pc:chgData name="Peixiang Zhao" userId="7edc51de-0ae1-42c0-bae2-7f1679fa739e" providerId="ADAL" clId="{B3A2E4B9-72EA-453D-82D2-F1D537A69605}" dt="2024-08-16T17:45:27.073" v="6021"/>
        <pc:sldMkLst>
          <pc:docMk/>
          <pc:sldMk cId="4118730110" sldId="402"/>
        </pc:sldMkLst>
        <pc:spChg chg="del">
          <ac:chgData name="Peixiang Zhao" userId="7edc51de-0ae1-42c0-bae2-7f1679fa739e" providerId="ADAL" clId="{B3A2E4B9-72EA-453D-82D2-F1D537A69605}" dt="2024-08-16T15:57:52.439" v="5930" actId="478"/>
          <ac:spMkLst>
            <pc:docMk/>
            <pc:sldMk cId="4118730110" sldId="402"/>
            <ac:spMk id="3" creationId="{FB96FF45-119C-1FFE-87E0-F3D36F428AA3}"/>
          </ac:spMkLst>
        </pc:spChg>
        <pc:spChg chg="add del mod">
          <ac:chgData name="Peixiang Zhao" userId="7edc51de-0ae1-42c0-bae2-7f1679fa739e" providerId="ADAL" clId="{B3A2E4B9-72EA-453D-82D2-F1D537A69605}" dt="2024-08-16T15:57:56.390" v="5931" actId="478"/>
          <ac:spMkLst>
            <pc:docMk/>
            <pc:sldMk cId="4118730110" sldId="402"/>
            <ac:spMk id="5" creationId="{779F3A40-0175-26C9-E75C-3AEFF4063F93}"/>
          </ac:spMkLst>
        </pc:spChg>
        <pc:spChg chg="add mod">
          <ac:chgData name="Peixiang Zhao" userId="7edc51de-0ae1-42c0-bae2-7f1679fa739e" providerId="ADAL" clId="{B3A2E4B9-72EA-453D-82D2-F1D537A69605}" dt="2024-08-16T15:58:10.046" v="5952" actId="1035"/>
          <ac:spMkLst>
            <pc:docMk/>
            <pc:sldMk cId="4118730110" sldId="402"/>
            <ac:spMk id="6" creationId="{A49D5011-D801-DE20-1B40-58F712CC875C}"/>
          </ac:spMkLst>
        </pc:spChg>
        <pc:spChg chg="add mod">
          <ac:chgData name="Peixiang Zhao" userId="7edc51de-0ae1-42c0-bae2-7f1679fa739e" providerId="ADAL" clId="{B3A2E4B9-72EA-453D-82D2-F1D537A69605}" dt="2024-08-16T15:58:10.046" v="5952" actId="1035"/>
          <ac:spMkLst>
            <pc:docMk/>
            <pc:sldMk cId="4118730110" sldId="402"/>
            <ac:spMk id="7" creationId="{8A025B11-509A-78ED-F6AC-6C777AA0E02F}"/>
          </ac:spMkLst>
        </pc:spChg>
        <pc:spChg chg="add mod">
          <ac:chgData name="Peixiang Zhao" userId="7edc51de-0ae1-42c0-bae2-7f1679fa739e" providerId="ADAL" clId="{B3A2E4B9-72EA-453D-82D2-F1D537A69605}" dt="2024-08-16T15:58:10.046" v="5952" actId="1035"/>
          <ac:spMkLst>
            <pc:docMk/>
            <pc:sldMk cId="4118730110" sldId="402"/>
            <ac:spMk id="8" creationId="{B516B259-7BDC-D8A9-37E7-FD20804D75B3}"/>
          </ac:spMkLst>
        </pc:spChg>
        <pc:spChg chg="add mod">
          <ac:chgData name="Peixiang Zhao" userId="7edc51de-0ae1-42c0-bae2-7f1679fa739e" providerId="ADAL" clId="{B3A2E4B9-72EA-453D-82D2-F1D537A69605}" dt="2024-08-16T15:58:10.046" v="5952" actId="1035"/>
          <ac:spMkLst>
            <pc:docMk/>
            <pc:sldMk cId="4118730110" sldId="402"/>
            <ac:spMk id="9" creationId="{96D28097-BE7C-5C9A-D7AE-8E68E620C5CA}"/>
          </ac:spMkLst>
        </pc:spChg>
        <pc:spChg chg="add mod">
          <ac:chgData name="Peixiang Zhao" userId="7edc51de-0ae1-42c0-bae2-7f1679fa739e" providerId="ADAL" clId="{B3A2E4B9-72EA-453D-82D2-F1D537A69605}" dt="2024-08-16T15:58:10.046" v="5952" actId="1035"/>
          <ac:spMkLst>
            <pc:docMk/>
            <pc:sldMk cId="4118730110" sldId="402"/>
            <ac:spMk id="10" creationId="{23732199-D7B3-E1B0-1CFA-0BBACD154D1A}"/>
          </ac:spMkLst>
        </pc:spChg>
        <pc:spChg chg="add mod">
          <ac:chgData name="Peixiang Zhao" userId="7edc51de-0ae1-42c0-bae2-7f1679fa739e" providerId="ADAL" clId="{B3A2E4B9-72EA-453D-82D2-F1D537A69605}" dt="2024-08-16T15:58:10.046" v="5952" actId="1035"/>
          <ac:spMkLst>
            <pc:docMk/>
            <pc:sldMk cId="4118730110" sldId="402"/>
            <ac:spMk id="11" creationId="{3E963D38-1024-AB72-BCE1-BBBE539FF873}"/>
          </ac:spMkLst>
        </pc:spChg>
        <pc:spChg chg="mod">
          <ac:chgData name="Peixiang Zhao" userId="7edc51de-0ae1-42c0-bae2-7f1679fa739e" providerId="ADAL" clId="{B3A2E4B9-72EA-453D-82D2-F1D537A69605}" dt="2024-08-16T15:59:03.075" v="5956" actId="207"/>
          <ac:spMkLst>
            <pc:docMk/>
            <pc:sldMk cId="4118730110" sldId="402"/>
            <ac:spMk id="13" creationId="{8471E261-19B5-CBB7-12E3-8B3D4A783F1B}"/>
          </ac:spMkLst>
        </pc:spChg>
        <pc:spChg chg="mod">
          <ac:chgData name="Peixiang Zhao" userId="7edc51de-0ae1-42c0-bae2-7f1679fa739e" providerId="ADAL" clId="{B3A2E4B9-72EA-453D-82D2-F1D537A69605}" dt="2024-08-16T15:59:03.075" v="5956" actId="207"/>
          <ac:spMkLst>
            <pc:docMk/>
            <pc:sldMk cId="4118730110" sldId="402"/>
            <ac:spMk id="14" creationId="{303625E9-E866-11E0-40D4-5F0E976279FC}"/>
          </ac:spMkLst>
        </pc:spChg>
        <pc:spChg chg="mod">
          <ac:chgData name="Peixiang Zhao" userId="7edc51de-0ae1-42c0-bae2-7f1679fa739e" providerId="ADAL" clId="{B3A2E4B9-72EA-453D-82D2-F1D537A69605}" dt="2024-08-16T15:59:03.075" v="5956" actId="207"/>
          <ac:spMkLst>
            <pc:docMk/>
            <pc:sldMk cId="4118730110" sldId="402"/>
            <ac:spMk id="15" creationId="{9FEB2D05-186E-C255-550B-CB44E41F2E04}"/>
          </ac:spMkLst>
        </pc:spChg>
        <pc:spChg chg="mod">
          <ac:chgData name="Peixiang Zhao" userId="7edc51de-0ae1-42c0-bae2-7f1679fa739e" providerId="ADAL" clId="{B3A2E4B9-72EA-453D-82D2-F1D537A69605}" dt="2024-08-16T15:59:03.075" v="5956" actId="207"/>
          <ac:spMkLst>
            <pc:docMk/>
            <pc:sldMk cId="4118730110" sldId="402"/>
            <ac:spMk id="17" creationId="{695ED109-EF9F-C986-1043-C4DB03D7517C}"/>
          </ac:spMkLst>
        </pc:spChg>
        <pc:spChg chg="mod">
          <ac:chgData name="Peixiang Zhao" userId="7edc51de-0ae1-42c0-bae2-7f1679fa739e" providerId="ADAL" clId="{B3A2E4B9-72EA-453D-82D2-F1D537A69605}" dt="2024-08-16T15:59:03.075" v="5956" actId="207"/>
          <ac:spMkLst>
            <pc:docMk/>
            <pc:sldMk cId="4118730110" sldId="402"/>
            <ac:spMk id="18" creationId="{716FACF3-3CB9-61E8-1261-A1C0703A6A17}"/>
          </ac:spMkLst>
        </pc:spChg>
        <pc:spChg chg="mod">
          <ac:chgData name="Peixiang Zhao" userId="7edc51de-0ae1-42c0-bae2-7f1679fa739e" providerId="ADAL" clId="{B3A2E4B9-72EA-453D-82D2-F1D537A69605}" dt="2024-08-16T15:59:03.075" v="5956" actId="207"/>
          <ac:spMkLst>
            <pc:docMk/>
            <pc:sldMk cId="4118730110" sldId="402"/>
            <ac:spMk id="19" creationId="{707EBBA1-184A-5BE9-B6F6-AC555001E4F7}"/>
          </ac:spMkLst>
        </pc:spChg>
        <pc:spChg chg="mod">
          <ac:chgData name="Peixiang Zhao" userId="7edc51de-0ae1-42c0-bae2-7f1679fa739e" providerId="ADAL" clId="{B3A2E4B9-72EA-453D-82D2-F1D537A69605}" dt="2024-08-16T15:59:03.075" v="5956" actId="207"/>
          <ac:spMkLst>
            <pc:docMk/>
            <pc:sldMk cId="4118730110" sldId="402"/>
            <ac:spMk id="21" creationId="{6656685D-8589-2B58-18CA-055705348C77}"/>
          </ac:spMkLst>
        </pc:spChg>
        <pc:spChg chg="mod">
          <ac:chgData name="Peixiang Zhao" userId="7edc51de-0ae1-42c0-bae2-7f1679fa739e" providerId="ADAL" clId="{B3A2E4B9-72EA-453D-82D2-F1D537A69605}" dt="2024-08-16T15:59:03.075" v="5956" actId="207"/>
          <ac:spMkLst>
            <pc:docMk/>
            <pc:sldMk cId="4118730110" sldId="402"/>
            <ac:spMk id="22" creationId="{7768EC7A-528F-B97D-FA20-B8C5477A9E54}"/>
          </ac:spMkLst>
        </pc:spChg>
        <pc:spChg chg="mod">
          <ac:chgData name="Peixiang Zhao" userId="7edc51de-0ae1-42c0-bae2-7f1679fa739e" providerId="ADAL" clId="{B3A2E4B9-72EA-453D-82D2-F1D537A69605}" dt="2024-08-16T15:59:03.075" v="5956" actId="207"/>
          <ac:spMkLst>
            <pc:docMk/>
            <pc:sldMk cId="4118730110" sldId="402"/>
            <ac:spMk id="23" creationId="{9EDB24FD-D1CC-9C90-D3A0-21CC60853B86}"/>
          </ac:spMkLst>
        </pc:spChg>
        <pc:spChg chg="mod">
          <ac:chgData name="Peixiang Zhao" userId="7edc51de-0ae1-42c0-bae2-7f1679fa739e" providerId="ADAL" clId="{B3A2E4B9-72EA-453D-82D2-F1D537A69605}" dt="2024-08-16T15:59:03.075" v="5956" actId="207"/>
          <ac:spMkLst>
            <pc:docMk/>
            <pc:sldMk cId="4118730110" sldId="402"/>
            <ac:spMk id="24" creationId="{94B112E6-A1A6-68A8-FE0C-8E51BCD534D9}"/>
          </ac:spMkLst>
        </pc:spChg>
        <pc:spChg chg="mod">
          <ac:chgData name="Peixiang Zhao" userId="7edc51de-0ae1-42c0-bae2-7f1679fa739e" providerId="ADAL" clId="{B3A2E4B9-72EA-453D-82D2-F1D537A69605}" dt="2024-08-16T15:59:03.075" v="5956" actId="207"/>
          <ac:spMkLst>
            <pc:docMk/>
            <pc:sldMk cId="4118730110" sldId="402"/>
            <ac:spMk id="26" creationId="{506E9EBD-9CF5-068A-0211-0231FD76E91B}"/>
          </ac:spMkLst>
        </pc:spChg>
        <pc:spChg chg="mod">
          <ac:chgData name="Peixiang Zhao" userId="7edc51de-0ae1-42c0-bae2-7f1679fa739e" providerId="ADAL" clId="{B3A2E4B9-72EA-453D-82D2-F1D537A69605}" dt="2024-08-16T15:59:03.075" v="5956" actId="207"/>
          <ac:spMkLst>
            <pc:docMk/>
            <pc:sldMk cId="4118730110" sldId="402"/>
            <ac:spMk id="27" creationId="{28B9BB34-C4F4-AC4A-EC06-7B7B87E7D17D}"/>
          </ac:spMkLst>
        </pc:spChg>
        <pc:spChg chg="mod">
          <ac:chgData name="Peixiang Zhao" userId="7edc51de-0ae1-42c0-bae2-7f1679fa739e" providerId="ADAL" clId="{B3A2E4B9-72EA-453D-82D2-F1D537A69605}" dt="2024-08-16T15:59:03.075" v="5956" actId="207"/>
          <ac:spMkLst>
            <pc:docMk/>
            <pc:sldMk cId="4118730110" sldId="402"/>
            <ac:spMk id="28" creationId="{5FC49A28-BD15-97DB-68E7-F9845389A761}"/>
          </ac:spMkLst>
        </pc:spChg>
        <pc:spChg chg="mod">
          <ac:chgData name="Peixiang Zhao" userId="7edc51de-0ae1-42c0-bae2-7f1679fa739e" providerId="ADAL" clId="{B3A2E4B9-72EA-453D-82D2-F1D537A69605}" dt="2024-08-16T16:03:01.231" v="5981" actId="207"/>
          <ac:spMkLst>
            <pc:docMk/>
            <pc:sldMk cId="4118730110" sldId="402"/>
            <ac:spMk id="30" creationId="{378EE486-3E49-3644-8ACF-E36A8113D755}"/>
          </ac:spMkLst>
        </pc:spChg>
        <pc:spChg chg="mod">
          <ac:chgData name="Peixiang Zhao" userId="7edc51de-0ae1-42c0-bae2-7f1679fa739e" providerId="ADAL" clId="{B3A2E4B9-72EA-453D-82D2-F1D537A69605}" dt="2024-08-16T15:58:00.807" v="5932"/>
          <ac:spMkLst>
            <pc:docMk/>
            <pc:sldMk cId="4118730110" sldId="402"/>
            <ac:spMk id="31" creationId="{2F6B4FA0-C622-3F2D-9330-7A3F6325D69F}"/>
          </ac:spMkLst>
        </pc:spChg>
        <pc:spChg chg="add mod">
          <ac:chgData name="Peixiang Zhao" userId="7edc51de-0ae1-42c0-bae2-7f1679fa739e" providerId="ADAL" clId="{B3A2E4B9-72EA-453D-82D2-F1D537A69605}" dt="2024-08-16T16:04:47.593" v="6019" actId="114"/>
          <ac:spMkLst>
            <pc:docMk/>
            <pc:sldMk cId="4118730110" sldId="402"/>
            <ac:spMk id="32" creationId="{351DE59A-4A61-4AC4-391E-59A9BB9A0D9F}"/>
          </ac:spMkLst>
        </pc:spChg>
        <pc:spChg chg="add mod">
          <ac:chgData name="Peixiang Zhao" userId="7edc51de-0ae1-42c0-bae2-7f1679fa739e" providerId="ADAL" clId="{B3A2E4B9-72EA-453D-82D2-F1D537A69605}" dt="2024-08-16T15:58:24.738" v="5953" actId="207"/>
          <ac:spMkLst>
            <pc:docMk/>
            <pc:sldMk cId="4118730110" sldId="402"/>
            <ac:spMk id="33" creationId="{B068D3E5-5F80-B33C-C2AE-9A84C4384C24}"/>
          </ac:spMkLst>
        </pc:spChg>
        <pc:spChg chg="add mod">
          <ac:chgData name="Peixiang Zhao" userId="7edc51de-0ae1-42c0-bae2-7f1679fa739e" providerId="ADAL" clId="{B3A2E4B9-72EA-453D-82D2-F1D537A69605}" dt="2024-08-16T15:58:10.046" v="5952" actId="1035"/>
          <ac:spMkLst>
            <pc:docMk/>
            <pc:sldMk cId="4118730110" sldId="402"/>
            <ac:spMk id="34" creationId="{356925B9-A70D-FC3A-ABD2-9F9BF0872DA6}"/>
          </ac:spMkLst>
        </pc:spChg>
        <pc:spChg chg="add mod">
          <ac:chgData name="Peixiang Zhao" userId="7edc51de-0ae1-42c0-bae2-7f1679fa739e" providerId="ADAL" clId="{B3A2E4B9-72EA-453D-82D2-F1D537A69605}" dt="2024-08-16T15:58:10.046" v="5952" actId="1035"/>
          <ac:spMkLst>
            <pc:docMk/>
            <pc:sldMk cId="4118730110" sldId="402"/>
            <ac:spMk id="35" creationId="{F4985B65-386B-08AC-560F-9AA82BD70FC6}"/>
          </ac:spMkLst>
        </pc:spChg>
        <pc:spChg chg="add mod ord">
          <ac:chgData name="Peixiang Zhao" userId="7edc51de-0ae1-42c0-bae2-7f1679fa739e" providerId="ADAL" clId="{B3A2E4B9-72EA-453D-82D2-F1D537A69605}" dt="2024-08-16T16:00:22.459" v="5963" actId="1076"/>
          <ac:spMkLst>
            <pc:docMk/>
            <pc:sldMk cId="4118730110" sldId="402"/>
            <ac:spMk id="36" creationId="{673B46E5-5AF8-4F63-E390-C67CAF83527F}"/>
          </ac:spMkLst>
        </pc:spChg>
        <pc:spChg chg="add mod ord">
          <ac:chgData name="Peixiang Zhao" userId="7edc51de-0ae1-42c0-bae2-7f1679fa739e" providerId="ADAL" clId="{B3A2E4B9-72EA-453D-82D2-F1D537A69605}" dt="2024-08-16T16:01:45.705" v="5973" actId="692"/>
          <ac:spMkLst>
            <pc:docMk/>
            <pc:sldMk cId="4118730110" sldId="402"/>
            <ac:spMk id="37" creationId="{FE12CD17-A56D-8C3B-DDEB-318C003B660C}"/>
          </ac:spMkLst>
        </pc:spChg>
        <pc:spChg chg="add mod">
          <ac:chgData name="Peixiang Zhao" userId="7edc51de-0ae1-42c0-bae2-7f1679fa739e" providerId="ADAL" clId="{B3A2E4B9-72EA-453D-82D2-F1D537A69605}" dt="2024-08-16T16:02:03.506" v="5974"/>
          <ac:spMkLst>
            <pc:docMk/>
            <pc:sldMk cId="4118730110" sldId="402"/>
            <ac:spMk id="38" creationId="{40A6D5C7-8E69-0DF6-686D-5804BCD68572}"/>
          </ac:spMkLst>
        </pc:spChg>
        <pc:spChg chg="mod">
          <ac:chgData name="Peixiang Zhao" userId="7edc51de-0ae1-42c0-bae2-7f1679fa739e" providerId="ADAL" clId="{B3A2E4B9-72EA-453D-82D2-F1D537A69605}" dt="2024-08-16T16:04:30.191" v="6016" actId="2711"/>
          <ac:spMkLst>
            <pc:docMk/>
            <pc:sldMk cId="4118730110" sldId="402"/>
            <ac:spMk id="40" creationId="{82FF2AA3-9E21-AADC-7F0C-CE8CAC80272B}"/>
          </ac:spMkLst>
        </pc:spChg>
        <pc:spChg chg="mod">
          <ac:chgData name="Peixiang Zhao" userId="7edc51de-0ae1-42c0-bae2-7f1679fa739e" providerId="ADAL" clId="{B3A2E4B9-72EA-453D-82D2-F1D537A69605}" dt="2024-08-16T16:04:30.191" v="6016" actId="2711"/>
          <ac:spMkLst>
            <pc:docMk/>
            <pc:sldMk cId="4118730110" sldId="402"/>
            <ac:spMk id="41" creationId="{9CECC943-F71F-13ED-6BFA-870C755378B2}"/>
          </ac:spMkLst>
        </pc:spChg>
        <pc:spChg chg="add mod">
          <ac:chgData name="Peixiang Zhao" userId="7edc51de-0ae1-42c0-bae2-7f1679fa739e" providerId="ADAL" clId="{B3A2E4B9-72EA-453D-82D2-F1D537A69605}" dt="2024-08-16T16:05:09.006" v="6020"/>
          <ac:spMkLst>
            <pc:docMk/>
            <pc:sldMk cId="4118730110" sldId="402"/>
            <ac:spMk id="42" creationId="{7D0CE3D4-853A-17D0-A2E4-679B41A0CF54}"/>
          </ac:spMkLst>
        </pc:spChg>
        <pc:spChg chg="add mod">
          <ac:chgData name="Peixiang Zhao" userId="7edc51de-0ae1-42c0-bae2-7f1679fa739e" providerId="ADAL" clId="{B3A2E4B9-72EA-453D-82D2-F1D537A69605}" dt="2024-08-16T16:04:03.383" v="6003" actId="692"/>
          <ac:spMkLst>
            <pc:docMk/>
            <pc:sldMk cId="4118730110" sldId="402"/>
            <ac:spMk id="43" creationId="{29B602B7-A120-E254-B7ED-1C9B8B51EEAB}"/>
          </ac:spMkLst>
        </pc:spChg>
        <pc:spChg chg="add">
          <ac:chgData name="Peixiang Zhao" userId="7edc51de-0ae1-42c0-bae2-7f1679fa739e" providerId="ADAL" clId="{B3A2E4B9-72EA-453D-82D2-F1D537A69605}" dt="2024-08-16T17:45:27.073" v="6021"/>
          <ac:spMkLst>
            <pc:docMk/>
            <pc:sldMk cId="4118730110" sldId="402"/>
            <ac:spMk id="44" creationId="{6E4A7331-1362-9EEE-7147-50930F50E9ED}"/>
          </ac:spMkLst>
        </pc:spChg>
        <pc:grpChg chg="add mod">
          <ac:chgData name="Peixiang Zhao" userId="7edc51de-0ae1-42c0-bae2-7f1679fa739e" providerId="ADAL" clId="{B3A2E4B9-72EA-453D-82D2-F1D537A69605}" dt="2024-08-16T15:58:10.046" v="5952" actId="1035"/>
          <ac:grpSpMkLst>
            <pc:docMk/>
            <pc:sldMk cId="4118730110" sldId="402"/>
            <ac:grpSpMk id="12" creationId="{9237F143-150E-96B7-23D0-28C1121C5997}"/>
          </ac:grpSpMkLst>
        </pc:grpChg>
        <pc:grpChg chg="add mod">
          <ac:chgData name="Peixiang Zhao" userId="7edc51de-0ae1-42c0-bae2-7f1679fa739e" providerId="ADAL" clId="{B3A2E4B9-72EA-453D-82D2-F1D537A69605}" dt="2024-08-16T15:58:10.046" v="5952" actId="1035"/>
          <ac:grpSpMkLst>
            <pc:docMk/>
            <pc:sldMk cId="4118730110" sldId="402"/>
            <ac:grpSpMk id="16" creationId="{B60CC5B2-2098-D8D3-B836-CDBC074ACB17}"/>
          </ac:grpSpMkLst>
        </pc:grpChg>
        <pc:grpChg chg="add mod">
          <ac:chgData name="Peixiang Zhao" userId="7edc51de-0ae1-42c0-bae2-7f1679fa739e" providerId="ADAL" clId="{B3A2E4B9-72EA-453D-82D2-F1D537A69605}" dt="2024-08-16T15:58:10.046" v="5952" actId="1035"/>
          <ac:grpSpMkLst>
            <pc:docMk/>
            <pc:sldMk cId="4118730110" sldId="402"/>
            <ac:grpSpMk id="20" creationId="{AEF287BD-ECAB-1123-0ECA-2419EA5DC1DA}"/>
          </ac:grpSpMkLst>
        </pc:grpChg>
        <pc:grpChg chg="add mod">
          <ac:chgData name="Peixiang Zhao" userId="7edc51de-0ae1-42c0-bae2-7f1679fa739e" providerId="ADAL" clId="{B3A2E4B9-72EA-453D-82D2-F1D537A69605}" dt="2024-08-16T15:58:10.046" v="5952" actId="1035"/>
          <ac:grpSpMkLst>
            <pc:docMk/>
            <pc:sldMk cId="4118730110" sldId="402"/>
            <ac:grpSpMk id="25" creationId="{6855ED89-DFA7-A56F-5EA9-733DB8F25441}"/>
          </ac:grpSpMkLst>
        </pc:grpChg>
        <pc:grpChg chg="add mod">
          <ac:chgData name="Peixiang Zhao" userId="7edc51de-0ae1-42c0-bae2-7f1679fa739e" providerId="ADAL" clId="{B3A2E4B9-72EA-453D-82D2-F1D537A69605}" dt="2024-08-16T15:58:10.046" v="5952" actId="1035"/>
          <ac:grpSpMkLst>
            <pc:docMk/>
            <pc:sldMk cId="4118730110" sldId="402"/>
            <ac:grpSpMk id="29" creationId="{DFC94345-68AD-8C0A-A77E-A582599E60B0}"/>
          </ac:grpSpMkLst>
        </pc:grpChg>
        <pc:grpChg chg="add mod">
          <ac:chgData name="Peixiang Zhao" userId="7edc51de-0ae1-42c0-bae2-7f1679fa739e" providerId="ADAL" clId="{B3A2E4B9-72EA-453D-82D2-F1D537A69605}" dt="2024-08-16T16:02:29.741" v="5978" actId="1076"/>
          <ac:grpSpMkLst>
            <pc:docMk/>
            <pc:sldMk cId="4118730110" sldId="402"/>
            <ac:grpSpMk id="39" creationId="{4FFBF393-A616-B816-0C2B-D002DF614F92}"/>
          </ac:grpSpMkLst>
        </pc:grpChg>
      </pc:sldChg>
      <pc:sldChg chg="addSp delSp modSp add mod delAnim modAnim">
        <pc:chgData name="Peixiang Zhao" userId="7edc51de-0ae1-42c0-bae2-7f1679fa739e" providerId="ADAL" clId="{B3A2E4B9-72EA-453D-82D2-F1D537A69605}" dt="2024-08-16T17:47:38.661" v="6045"/>
        <pc:sldMkLst>
          <pc:docMk/>
          <pc:sldMk cId="1206939591" sldId="403"/>
        </pc:sldMkLst>
        <pc:spChg chg="mod">
          <ac:chgData name="Peixiang Zhao" userId="7edc51de-0ae1-42c0-bae2-7f1679fa739e" providerId="ADAL" clId="{B3A2E4B9-72EA-453D-82D2-F1D537A69605}" dt="2024-08-16T17:45:57.870" v="6040" actId="21"/>
          <ac:spMkLst>
            <pc:docMk/>
            <pc:sldMk cId="1206939591" sldId="403"/>
            <ac:spMk id="2" creationId="{F10A3176-67F2-27F0-4B2B-22C59A09C92A}"/>
          </ac:spMkLst>
        </pc:spChg>
        <pc:spChg chg="add mod">
          <ac:chgData name="Peixiang Zhao" userId="7edc51de-0ae1-42c0-bae2-7f1679fa739e" providerId="ADAL" clId="{B3A2E4B9-72EA-453D-82D2-F1D537A69605}" dt="2024-08-16T17:46:24.240" v="6043" actId="207"/>
          <ac:spMkLst>
            <pc:docMk/>
            <pc:sldMk cId="1206939591" sldId="403"/>
            <ac:spMk id="3" creationId="{5FAD4538-0F9F-09AB-2E8A-973F52C00F43}"/>
          </ac:spMkLst>
        </pc:spChg>
        <pc:spChg chg="add mod">
          <ac:chgData name="Peixiang Zhao" userId="7edc51de-0ae1-42c0-bae2-7f1679fa739e" providerId="ADAL" clId="{B3A2E4B9-72EA-453D-82D2-F1D537A69605}" dt="2024-08-16T17:46:24.240" v="6043" actId="207"/>
          <ac:spMkLst>
            <pc:docMk/>
            <pc:sldMk cId="1206939591" sldId="403"/>
            <ac:spMk id="5" creationId="{8D1C866C-A4C5-442D-3165-6D021C9A1389}"/>
          </ac:spMkLst>
        </pc:spChg>
        <pc:spChg chg="del">
          <ac:chgData name="Peixiang Zhao" userId="7edc51de-0ae1-42c0-bae2-7f1679fa739e" providerId="ADAL" clId="{B3A2E4B9-72EA-453D-82D2-F1D537A69605}" dt="2024-08-16T17:46:02.988" v="6041" actId="478"/>
          <ac:spMkLst>
            <pc:docMk/>
            <pc:sldMk cId="1206939591" sldId="403"/>
            <ac:spMk id="6" creationId="{A49D5011-D801-DE20-1B40-58F712CC875C}"/>
          </ac:spMkLst>
        </pc:spChg>
        <pc:spChg chg="del">
          <ac:chgData name="Peixiang Zhao" userId="7edc51de-0ae1-42c0-bae2-7f1679fa739e" providerId="ADAL" clId="{B3A2E4B9-72EA-453D-82D2-F1D537A69605}" dt="2024-08-16T17:46:02.988" v="6041" actId="478"/>
          <ac:spMkLst>
            <pc:docMk/>
            <pc:sldMk cId="1206939591" sldId="403"/>
            <ac:spMk id="7" creationId="{8A025B11-509A-78ED-F6AC-6C777AA0E02F}"/>
          </ac:spMkLst>
        </pc:spChg>
        <pc:spChg chg="del">
          <ac:chgData name="Peixiang Zhao" userId="7edc51de-0ae1-42c0-bae2-7f1679fa739e" providerId="ADAL" clId="{B3A2E4B9-72EA-453D-82D2-F1D537A69605}" dt="2024-08-16T17:46:02.988" v="6041" actId="478"/>
          <ac:spMkLst>
            <pc:docMk/>
            <pc:sldMk cId="1206939591" sldId="403"/>
            <ac:spMk id="8" creationId="{B516B259-7BDC-D8A9-37E7-FD20804D75B3}"/>
          </ac:spMkLst>
        </pc:spChg>
        <pc:spChg chg="del">
          <ac:chgData name="Peixiang Zhao" userId="7edc51de-0ae1-42c0-bae2-7f1679fa739e" providerId="ADAL" clId="{B3A2E4B9-72EA-453D-82D2-F1D537A69605}" dt="2024-08-16T17:46:02.988" v="6041" actId="478"/>
          <ac:spMkLst>
            <pc:docMk/>
            <pc:sldMk cId="1206939591" sldId="403"/>
            <ac:spMk id="9" creationId="{96D28097-BE7C-5C9A-D7AE-8E68E620C5CA}"/>
          </ac:spMkLst>
        </pc:spChg>
        <pc:spChg chg="del">
          <ac:chgData name="Peixiang Zhao" userId="7edc51de-0ae1-42c0-bae2-7f1679fa739e" providerId="ADAL" clId="{B3A2E4B9-72EA-453D-82D2-F1D537A69605}" dt="2024-08-16T17:46:02.988" v="6041" actId="478"/>
          <ac:spMkLst>
            <pc:docMk/>
            <pc:sldMk cId="1206939591" sldId="403"/>
            <ac:spMk id="10" creationId="{23732199-D7B3-E1B0-1CFA-0BBACD154D1A}"/>
          </ac:spMkLst>
        </pc:spChg>
        <pc:spChg chg="del">
          <ac:chgData name="Peixiang Zhao" userId="7edc51de-0ae1-42c0-bae2-7f1679fa739e" providerId="ADAL" clId="{B3A2E4B9-72EA-453D-82D2-F1D537A69605}" dt="2024-08-16T17:46:02.988" v="6041" actId="478"/>
          <ac:spMkLst>
            <pc:docMk/>
            <pc:sldMk cId="1206939591" sldId="403"/>
            <ac:spMk id="11" creationId="{3E963D38-1024-AB72-BCE1-BBBE539FF873}"/>
          </ac:spMkLst>
        </pc:spChg>
        <pc:spChg chg="del">
          <ac:chgData name="Peixiang Zhao" userId="7edc51de-0ae1-42c0-bae2-7f1679fa739e" providerId="ADAL" clId="{B3A2E4B9-72EA-453D-82D2-F1D537A69605}" dt="2024-08-16T17:46:02.988" v="6041" actId="478"/>
          <ac:spMkLst>
            <pc:docMk/>
            <pc:sldMk cId="1206939591" sldId="403"/>
            <ac:spMk id="32" creationId="{351DE59A-4A61-4AC4-391E-59A9BB9A0D9F}"/>
          </ac:spMkLst>
        </pc:spChg>
        <pc:spChg chg="del">
          <ac:chgData name="Peixiang Zhao" userId="7edc51de-0ae1-42c0-bae2-7f1679fa739e" providerId="ADAL" clId="{B3A2E4B9-72EA-453D-82D2-F1D537A69605}" dt="2024-08-16T17:46:02.988" v="6041" actId="478"/>
          <ac:spMkLst>
            <pc:docMk/>
            <pc:sldMk cId="1206939591" sldId="403"/>
            <ac:spMk id="33" creationId="{B068D3E5-5F80-B33C-C2AE-9A84C4384C24}"/>
          </ac:spMkLst>
        </pc:spChg>
        <pc:spChg chg="del">
          <ac:chgData name="Peixiang Zhao" userId="7edc51de-0ae1-42c0-bae2-7f1679fa739e" providerId="ADAL" clId="{B3A2E4B9-72EA-453D-82D2-F1D537A69605}" dt="2024-08-16T17:46:02.988" v="6041" actId="478"/>
          <ac:spMkLst>
            <pc:docMk/>
            <pc:sldMk cId="1206939591" sldId="403"/>
            <ac:spMk id="34" creationId="{356925B9-A70D-FC3A-ABD2-9F9BF0872DA6}"/>
          </ac:spMkLst>
        </pc:spChg>
        <pc:spChg chg="del">
          <ac:chgData name="Peixiang Zhao" userId="7edc51de-0ae1-42c0-bae2-7f1679fa739e" providerId="ADAL" clId="{B3A2E4B9-72EA-453D-82D2-F1D537A69605}" dt="2024-08-16T17:46:02.988" v="6041" actId="478"/>
          <ac:spMkLst>
            <pc:docMk/>
            <pc:sldMk cId="1206939591" sldId="403"/>
            <ac:spMk id="35" creationId="{F4985B65-386B-08AC-560F-9AA82BD70FC6}"/>
          </ac:spMkLst>
        </pc:spChg>
        <pc:spChg chg="del">
          <ac:chgData name="Peixiang Zhao" userId="7edc51de-0ae1-42c0-bae2-7f1679fa739e" providerId="ADAL" clId="{B3A2E4B9-72EA-453D-82D2-F1D537A69605}" dt="2024-08-16T17:46:02.988" v="6041" actId="478"/>
          <ac:spMkLst>
            <pc:docMk/>
            <pc:sldMk cId="1206939591" sldId="403"/>
            <ac:spMk id="36" creationId="{673B46E5-5AF8-4F63-E390-C67CAF83527F}"/>
          </ac:spMkLst>
        </pc:spChg>
        <pc:spChg chg="del">
          <ac:chgData name="Peixiang Zhao" userId="7edc51de-0ae1-42c0-bae2-7f1679fa739e" providerId="ADAL" clId="{B3A2E4B9-72EA-453D-82D2-F1D537A69605}" dt="2024-08-16T17:46:02.988" v="6041" actId="478"/>
          <ac:spMkLst>
            <pc:docMk/>
            <pc:sldMk cId="1206939591" sldId="403"/>
            <ac:spMk id="37" creationId="{FE12CD17-A56D-8C3B-DDEB-318C003B660C}"/>
          </ac:spMkLst>
        </pc:spChg>
        <pc:spChg chg="add mod">
          <ac:chgData name="Peixiang Zhao" userId="7edc51de-0ae1-42c0-bae2-7f1679fa739e" providerId="ADAL" clId="{B3A2E4B9-72EA-453D-82D2-F1D537A69605}" dt="2024-08-16T17:46:24.240" v="6043" actId="207"/>
          <ac:spMkLst>
            <pc:docMk/>
            <pc:sldMk cId="1206939591" sldId="403"/>
            <ac:spMk id="38" creationId="{F5D5D89B-5D35-9D81-46BD-06D6C3B439F6}"/>
          </ac:spMkLst>
        </pc:spChg>
        <pc:spChg chg="del">
          <ac:chgData name="Peixiang Zhao" userId="7edc51de-0ae1-42c0-bae2-7f1679fa739e" providerId="ADAL" clId="{B3A2E4B9-72EA-453D-82D2-F1D537A69605}" dt="2024-08-16T17:46:02.988" v="6041" actId="478"/>
          <ac:spMkLst>
            <pc:docMk/>
            <pc:sldMk cId="1206939591" sldId="403"/>
            <ac:spMk id="42" creationId="{7D0CE3D4-853A-17D0-A2E4-679B41A0CF54}"/>
          </ac:spMkLst>
        </pc:spChg>
        <pc:spChg chg="del">
          <ac:chgData name="Peixiang Zhao" userId="7edc51de-0ae1-42c0-bae2-7f1679fa739e" providerId="ADAL" clId="{B3A2E4B9-72EA-453D-82D2-F1D537A69605}" dt="2024-08-16T17:46:02.988" v="6041" actId="478"/>
          <ac:spMkLst>
            <pc:docMk/>
            <pc:sldMk cId="1206939591" sldId="403"/>
            <ac:spMk id="43" creationId="{29B602B7-A120-E254-B7ED-1C9B8B51EEAB}"/>
          </ac:spMkLst>
        </pc:spChg>
        <pc:spChg chg="add mod">
          <ac:chgData name="Peixiang Zhao" userId="7edc51de-0ae1-42c0-bae2-7f1679fa739e" providerId="ADAL" clId="{B3A2E4B9-72EA-453D-82D2-F1D537A69605}" dt="2024-08-16T17:46:24.240" v="6043" actId="207"/>
          <ac:spMkLst>
            <pc:docMk/>
            <pc:sldMk cId="1206939591" sldId="403"/>
            <ac:spMk id="44" creationId="{8F893D22-900A-45BC-B09F-4E2C8DB1C1F1}"/>
          </ac:spMkLst>
        </pc:spChg>
        <pc:spChg chg="add mod">
          <ac:chgData name="Peixiang Zhao" userId="7edc51de-0ae1-42c0-bae2-7f1679fa739e" providerId="ADAL" clId="{B3A2E4B9-72EA-453D-82D2-F1D537A69605}" dt="2024-08-16T17:46:24.240" v="6043" actId="207"/>
          <ac:spMkLst>
            <pc:docMk/>
            <pc:sldMk cId="1206939591" sldId="403"/>
            <ac:spMk id="45" creationId="{CA75D651-9C8D-97B6-24EE-D5E183840A1B}"/>
          </ac:spMkLst>
        </pc:spChg>
        <pc:spChg chg="add mod">
          <ac:chgData name="Peixiang Zhao" userId="7edc51de-0ae1-42c0-bae2-7f1679fa739e" providerId="ADAL" clId="{B3A2E4B9-72EA-453D-82D2-F1D537A69605}" dt="2024-08-16T17:46:24.240" v="6043" actId="207"/>
          <ac:spMkLst>
            <pc:docMk/>
            <pc:sldMk cId="1206939591" sldId="403"/>
            <ac:spMk id="46" creationId="{D5B33E92-6CB1-067D-0CCA-6DC529E33697}"/>
          </ac:spMkLst>
        </pc:spChg>
        <pc:spChg chg="add mod">
          <ac:chgData name="Peixiang Zhao" userId="7edc51de-0ae1-42c0-bae2-7f1679fa739e" providerId="ADAL" clId="{B3A2E4B9-72EA-453D-82D2-F1D537A69605}" dt="2024-08-16T17:46:24.240" v="6043" actId="207"/>
          <ac:spMkLst>
            <pc:docMk/>
            <pc:sldMk cId="1206939591" sldId="403"/>
            <ac:spMk id="47" creationId="{74664396-83D5-DFFF-C353-7025DB814CE7}"/>
          </ac:spMkLst>
        </pc:spChg>
        <pc:spChg chg="add mod">
          <ac:chgData name="Peixiang Zhao" userId="7edc51de-0ae1-42c0-bae2-7f1679fa739e" providerId="ADAL" clId="{B3A2E4B9-72EA-453D-82D2-F1D537A69605}" dt="2024-08-16T17:47:37.514" v="6044"/>
          <ac:spMkLst>
            <pc:docMk/>
            <pc:sldMk cId="1206939591" sldId="403"/>
            <ac:spMk id="48" creationId="{663073D7-3660-89D3-A544-FA8BC7C0B436}"/>
          </ac:spMkLst>
        </pc:spChg>
        <pc:spChg chg="add mod">
          <ac:chgData name="Peixiang Zhao" userId="7edc51de-0ae1-42c0-bae2-7f1679fa739e" providerId="ADAL" clId="{B3A2E4B9-72EA-453D-82D2-F1D537A69605}" dt="2024-08-16T17:47:37.514" v="6044"/>
          <ac:spMkLst>
            <pc:docMk/>
            <pc:sldMk cId="1206939591" sldId="403"/>
            <ac:spMk id="49" creationId="{86CFB0DB-B5EE-8A93-6290-85C3C14D49CE}"/>
          </ac:spMkLst>
        </pc:spChg>
        <pc:spChg chg="add mod">
          <ac:chgData name="Peixiang Zhao" userId="7edc51de-0ae1-42c0-bae2-7f1679fa739e" providerId="ADAL" clId="{B3A2E4B9-72EA-453D-82D2-F1D537A69605}" dt="2024-08-16T17:47:37.514" v="6044"/>
          <ac:spMkLst>
            <pc:docMk/>
            <pc:sldMk cId="1206939591" sldId="403"/>
            <ac:spMk id="50" creationId="{EF4E7692-F6EF-EAE6-894C-FB72243A681E}"/>
          </ac:spMkLst>
        </pc:spChg>
        <pc:spChg chg="add mod">
          <ac:chgData name="Peixiang Zhao" userId="7edc51de-0ae1-42c0-bae2-7f1679fa739e" providerId="ADAL" clId="{B3A2E4B9-72EA-453D-82D2-F1D537A69605}" dt="2024-08-16T17:47:37.514" v="6044"/>
          <ac:spMkLst>
            <pc:docMk/>
            <pc:sldMk cId="1206939591" sldId="403"/>
            <ac:spMk id="51" creationId="{76A60D18-1A20-BDC2-7890-8C3E1E94C33E}"/>
          </ac:spMkLst>
        </pc:spChg>
        <pc:spChg chg="add mod">
          <ac:chgData name="Peixiang Zhao" userId="7edc51de-0ae1-42c0-bae2-7f1679fa739e" providerId="ADAL" clId="{B3A2E4B9-72EA-453D-82D2-F1D537A69605}" dt="2024-08-16T17:47:37.514" v="6044"/>
          <ac:spMkLst>
            <pc:docMk/>
            <pc:sldMk cId="1206939591" sldId="403"/>
            <ac:spMk id="52" creationId="{BFE7BC3B-230A-D264-3C19-589FEF0DAB0D}"/>
          </ac:spMkLst>
        </pc:spChg>
        <pc:spChg chg="add mod">
          <ac:chgData name="Peixiang Zhao" userId="7edc51de-0ae1-42c0-bae2-7f1679fa739e" providerId="ADAL" clId="{B3A2E4B9-72EA-453D-82D2-F1D537A69605}" dt="2024-08-16T17:47:37.514" v="6044"/>
          <ac:spMkLst>
            <pc:docMk/>
            <pc:sldMk cId="1206939591" sldId="403"/>
            <ac:spMk id="53" creationId="{83C1A0BB-7298-22CD-17F8-4E5702EDC84B}"/>
          </ac:spMkLst>
        </pc:spChg>
        <pc:spChg chg="add mod">
          <ac:chgData name="Peixiang Zhao" userId="7edc51de-0ae1-42c0-bae2-7f1679fa739e" providerId="ADAL" clId="{B3A2E4B9-72EA-453D-82D2-F1D537A69605}" dt="2024-08-16T17:47:37.514" v="6044"/>
          <ac:spMkLst>
            <pc:docMk/>
            <pc:sldMk cId="1206939591" sldId="403"/>
            <ac:spMk id="54" creationId="{C3FBE151-4AC3-79CE-F649-8B932C035154}"/>
          </ac:spMkLst>
        </pc:spChg>
        <pc:grpChg chg="del">
          <ac:chgData name="Peixiang Zhao" userId="7edc51de-0ae1-42c0-bae2-7f1679fa739e" providerId="ADAL" clId="{B3A2E4B9-72EA-453D-82D2-F1D537A69605}" dt="2024-08-16T17:46:02.988" v="6041" actId="478"/>
          <ac:grpSpMkLst>
            <pc:docMk/>
            <pc:sldMk cId="1206939591" sldId="403"/>
            <ac:grpSpMk id="12" creationId="{9237F143-150E-96B7-23D0-28C1121C5997}"/>
          </ac:grpSpMkLst>
        </pc:grpChg>
        <pc:grpChg chg="del">
          <ac:chgData name="Peixiang Zhao" userId="7edc51de-0ae1-42c0-bae2-7f1679fa739e" providerId="ADAL" clId="{B3A2E4B9-72EA-453D-82D2-F1D537A69605}" dt="2024-08-16T17:46:02.988" v="6041" actId="478"/>
          <ac:grpSpMkLst>
            <pc:docMk/>
            <pc:sldMk cId="1206939591" sldId="403"/>
            <ac:grpSpMk id="16" creationId="{B60CC5B2-2098-D8D3-B836-CDBC074ACB17}"/>
          </ac:grpSpMkLst>
        </pc:grpChg>
        <pc:grpChg chg="del">
          <ac:chgData name="Peixiang Zhao" userId="7edc51de-0ae1-42c0-bae2-7f1679fa739e" providerId="ADAL" clId="{B3A2E4B9-72EA-453D-82D2-F1D537A69605}" dt="2024-08-16T17:46:02.988" v="6041" actId="478"/>
          <ac:grpSpMkLst>
            <pc:docMk/>
            <pc:sldMk cId="1206939591" sldId="403"/>
            <ac:grpSpMk id="20" creationId="{AEF287BD-ECAB-1123-0ECA-2419EA5DC1DA}"/>
          </ac:grpSpMkLst>
        </pc:grpChg>
        <pc:grpChg chg="del">
          <ac:chgData name="Peixiang Zhao" userId="7edc51de-0ae1-42c0-bae2-7f1679fa739e" providerId="ADAL" clId="{B3A2E4B9-72EA-453D-82D2-F1D537A69605}" dt="2024-08-16T17:46:02.988" v="6041" actId="478"/>
          <ac:grpSpMkLst>
            <pc:docMk/>
            <pc:sldMk cId="1206939591" sldId="403"/>
            <ac:grpSpMk id="25" creationId="{6855ED89-DFA7-A56F-5EA9-733DB8F25441}"/>
          </ac:grpSpMkLst>
        </pc:grpChg>
        <pc:grpChg chg="del">
          <ac:chgData name="Peixiang Zhao" userId="7edc51de-0ae1-42c0-bae2-7f1679fa739e" providerId="ADAL" clId="{B3A2E4B9-72EA-453D-82D2-F1D537A69605}" dt="2024-08-16T17:46:02.988" v="6041" actId="478"/>
          <ac:grpSpMkLst>
            <pc:docMk/>
            <pc:sldMk cId="1206939591" sldId="403"/>
            <ac:grpSpMk id="29" creationId="{DFC94345-68AD-8C0A-A77E-A582599E60B0}"/>
          </ac:grpSpMkLst>
        </pc:grpChg>
        <pc:grpChg chg="del">
          <ac:chgData name="Peixiang Zhao" userId="7edc51de-0ae1-42c0-bae2-7f1679fa739e" providerId="ADAL" clId="{B3A2E4B9-72EA-453D-82D2-F1D537A69605}" dt="2024-08-16T17:46:02.988" v="6041" actId="478"/>
          <ac:grpSpMkLst>
            <pc:docMk/>
            <pc:sldMk cId="1206939591" sldId="403"/>
            <ac:grpSpMk id="39" creationId="{4FFBF393-A616-B816-0C2B-D002DF614F92}"/>
          </ac:grpSpMkLst>
        </pc:grpChg>
      </pc:sldChg>
      <pc:sldChg chg="addSp delSp modSp add mod delAnim">
        <pc:chgData name="Peixiang Zhao" userId="7edc51de-0ae1-42c0-bae2-7f1679fa739e" providerId="ADAL" clId="{B3A2E4B9-72EA-453D-82D2-F1D537A69605}" dt="2024-08-16T17:52:37.674" v="6083" actId="207"/>
        <pc:sldMkLst>
          <pc:docMk/>
          <pc:sldMk cId="3875183031" sldId="404"/>
        </pc:sldMkLst>
        <pc:spChg chg="mod">
          <ac:chgData name="Peixiang Zhao" userId="7edc51de-0ae1-42c0-bae2-7f1679fa739e" providerId="ADAL" clId="{B3A2E4B9-72EA-453D-82D2-F1D537A69605}" dt="2024-08-16T17:47:48.017" v="6050" actId="20577"/>
          <ac:spMkLst>
            <pc:docMk/>
            <pc:sldMk cId="3875183031" sldId="404"/>
            <ac:spMk id="2" creationId="{F10A3176-67F2-27F0-4B2B-22C59A09C92A}"/>
          </ac:spMkLst>
        </pc:spChg>
        <pc:spChg chg="del">
          <ac:chgData name="Peixiang Zhao" userId="7edc51de-0ae1-42c0-bae2-7f1679fa739e" providerId="ADAL" clId="{B3A2E4B9-72EA-453D-82D2-F1D537A69605}" dt="2024-08-16T17:47:55.956" v="6051" actId="478"/>
          <ac:spMkLst>
            <pc:docMk/>
            <pc:sldMk cId="3875183031" sldId="404"/>
            <ac:spMk id="3" creationId="{5FAD4538-0F9F-09AB-2E8A-973F52C00F43}"/>
          </ac:spMkLst>
        </pc:spChg>
        <pc:spChg chg="del">
          <ac:chgData name="Peixiang Zhao" userId="7edc51de-0ae1-42c0-bae2-7f1679fa739e" providerId="ADAL" clId="{B3A2E4B9-72EA-453D-82D2-F1D537A69605}" dt="2024-08-16T17:47:55.956" v="6051" actId="478"/>
          <ac:spMkLst>
            <pc:docMk/>
            <pc:sldMk cId="3875183031" sldId="404"/>
            <ac:spMk id="5" creationId="{8D1C866C-A4C5-442D-3165-6D021C9A1389}"/>
          </ac:spMkLst>
        </pc:spChg>
        <pc:spChg chg="add mod">
          <ac:chgData name="Peixiang Zhao" userId="7edc51de-0ae1-42c0-bae2-7f1679fa739e" providerId="ADAL" clId="{B3A2E4B9-72EA-453D-82D2-F1D537A69605}" dt="2024-08-16T17:48:32.329" v="6064" actId="255"/>
          <ac:spMkLst>
            <pc:docMk/>
            <pc:sldMk cId="3875183031" sldId="404"/>
            <ac:spMk id="6" creationId="{E913C3FD-1108-E267-8DD6-9B892F62F868}"/>
          </ac:spMkLst>
        </pc:spChg>
        <pc:spChg chg="del">
          <ac:chgData name="Peixiang Zhao" userId="7edc51de-0ae1-42c0-bae2-7f1679fa739e" providerId="ADAL" clId="{B3A2E4B9-72EA-453D-82D2-F1D537A69605}" dt="2024-08-16T17:47:55.956" v="6051" actId="478"/>
          <ac:spMkLst>
            <pc:docMk/>
            <pc:sldMk cId="3875183031" sldId="404"/>
            <ac:spMk id="38" creationId="{F5D5D89B-5D35-9D81-46BD-06D6C3B439F6}"/>
          </ac:spMkLst>
        </pc:spChg>
        <pc:spChg chg="del">
          <ac:chgData name="Peixiang Zhao" userId="7edc51de-0ae1-42c0-bae2-7f1679fa739e" providerId="ADAL" clId="{B3A2E4B9-72EA-453D-82D2-F1D537A69605}" dt="2024-08-16T17:47:55.956" v="6051" actId="478"/>
          <ac:spMkLst>
            <pc:docMk/>
            <pc:sldMk cId="3875183031" sldId="404"/>
            <ac:spMk id="44" creationId="{8F893D22-900A-45BC-B09F-4E2C8DB1C1F1}"/>
          </ac:spMkLst>
        </pc:spChg>
        <pc:spChg chg="del">
          <ac:chgData name="Peixiang Zhao" userId="7edc51de-0ae1-42c0-bae2-7f1679fa739e" providerId="ADAL" clId="{B3A2E4B9-72EA-453D-82D2-F1D537A69605}" dt="2024-08-16T17:47:55.956" v="6051" actId="478"/>
          <ac:spMkLst>
            <pc:docMk/>
            <pc:sldMk cId="3875183031" sldId="404"/>
            <ac:spMk id="45" creationId="{CA75D651-9C8D-97B6-24EE-D5E183840A1B}"/>
          </ac:spMkLst>
        </pc:spChg>
        <pc:spChg chg="del">
          <ac:chgData name="Peixiang Zhao" userId="7edc51de-0ae1-42c0-bae2-7f1679fa739e" providerId="ADAL" clId="{B3A2E4B9-72EA-453D-82D2-F1D537A69605}" dt="2024-08-16T17:47:55.956" v="6051" actId="478"/>
          <ac:spMkLst>
            <pc:docMk/>
            <pc:sldMk cId="3875183031" sldId="404"/>
            <ac:spMk id="46" creationId="{D5B33E92-6CB1-067D-0CCA-6DC529E33697}"/>
          </ac:spMkLst>
        </pc:spChg>
        <pc:spChg chg="del">
          <ac:chgData name="Peixiang Zhao" userId="7edc51de-0ae1-42c0-bae2-7f1679fa739e" providerId="ADAL" clId="{B3A2E4B9-72EA-453D-82D2-F1D537A69605}" dt="2024-08-16T17:47:55.956" v="6051" actId="478"/>
          <ac:spMkLst>
            <pc:docMk/>
            <pc:sldMk cId="3875183031" sldId="404"/>
            <ac:spMk id="47" creationId="{74664396-83D5-DFFF-C353-7025DB814CE7}"/>
          </ac:spMkLst>
        </pc:spChg>
        <pc:graphicFrameChg chg="add mod modGraphic">
          <ac:chgData name="Peixiang Zhao" userId="7edc51de-0ae1-42c0-bae2-7f1679fa739e" providerId="ADAL" clId="{B3A2E4B9-72EA-453D-82D2-F1D537A69605}" dt="2024-08-16T17:52:37.674" v="6083" actId="207"/>
          <ac:graphicFrameMkLst>
            <pc:docMk/>
            <pc:sldMk cId="3875183031" sldId="404"/>
            <ac:graphicFrameMk id="7" creationId="{0B6AAD70-DE33-0003-1052-090726BDA83C}"/>
          </ac:graphicFrameMkLst>
        </pc:graphicFrameChg>
      </pc:sldChg>
      <pc:sldChg chg="addSp modSp new mod ord modAnim">
        <pc:chgData name="Peixiang Zhao" userId="7edc51de-0ae1-42c0-bae2-7f1679fa739e" providerId="ADAL" clId="{B3A2E4B9-72EA-453D-82D2-F1D537A69605}" dt="2024-08-16T17:54:44.025" v="6103"/>
        <pc:sldMkLst>
          <pc:docMk/>
          <pc:sldMk cId="3059656123" sldId="405"/>
        </pc:sldMkLst>
        <pc:spChg chg="mod">
          <ac:chgData name="Peixiang Zhao" userId="7edc51de-0ae1-42c0-bae2-7f1679fa739e" providerId="ADAL" clId="{B3A2E4B9-72EA-453D-82D2-F1D537A69605}" dt="2024-08-16T17:50:33.763" v="6071" actId="114"/>
          <ac:spMkLst>
            <pc:docMk/>
            <pc:sldMk cId="3059656123" sldId="405"/>
            <ac:spMk id="2" creationId="{F5AFB72B-C0D5-D8D6-4A09-A1DF682827AD}"/>
          </ac:spMkLst>
        </pc:spChg>
        <pc:spChg chg="mod">
          <ac:chgData name="Peixiang Zhao" userId="7edc51de-0ae1-42c0-bae2-7f1679fa739e" providerId="ADAL" clId="{B3A2E4B9-72EA-453D-82D2-F1D537A69605}" dt="2024-08-16T17:50:49.750" v="6075" actId="114"/>
          <ac:spMkLst>
            <pc:docMk/>
            <pc:sldMk cId="3059656123" sldId="405"/>
            <ac:spMk id="3" creationId="{C135CBCE-82C8-3A01-D4AB-6B58C97B0FDA}"/>
          </ac:spMkLst>
        </pc:spChg>
        <pc:spChg chg="add mod">
          <ac:chgData name="Peixiang Zhao" userId="7edc51de-0ae1-42c0-bae2-7f1679fa739e" providerId="ADAL" clId="{B3A2E4B9-72EA-453D-82D2-F1D537A69605}" dt="2024-08-16T17:53:07.634" v="6095" actId="255"/>
          <ac:spMkLst>
            <pc:docMk/>
            <pc:sldMk cId="3059656123" sldId="405"/>
            <ac:spMk id="6" creationId="{070D51E6-B7BC-B40B-BABF-23645CA65301}"/>
          </ac:spMkLst>
        </pc:spChg>
        <pc:spChg chg="add mod">
          <ac:chgData name="Peixiang Zhao" userId="7edc51de-0ae1-42c0-bae2-7f1679fa739e" providerId="ADAL" clId="{B3A2E4B9-72EA-453D-82D2-F1D537A69605}" dt="2024-08-16T17:54:14.004" v="6102" actId="14100"/>
          <ac:spMkLst>
            <pc:docMk/>
            <pc:sldMk cId="3059656123" sldId="405"/>
            <ac:spMk id="7" creationId="{CDDC46EB-6C9E-8FAB-997B-8277C1123D84}"/>
          </ac:spMkLst>
        </pc:spChg>
        <pc:spChg chg="add mod">
          <ac:chgData name="Peixiang Zhao" userId="7edc51de-0ae1-42c0-bae2-7f1679fa739e" providerId="ADAL" clId="{B3A2E4B9-72EA-453D-82D2-F1D537A69605}" dt="2024-08-16T17:54:06.628" v="6100" actId="14100"/>
          <ac:spMkLst>
            <pc:docMk/>
            <pc:sldMk cId="3059656123" sldId="405"/>
            <ac:spMk id="8" creationId="{61294D42-1261-1B47-F655-B18E92E4E1B7}"/>
          </ac:spMkLst>
        </pc:spChg>
        <pc:spChg chg="add mod">
          <ac:chgData name="Peixiang Zhao" userId="7edc51de-0ae1-42c0-bae2-7f1679fa739e" providerId="ADAL" clId="{B3A2E4B9-72EA-453D-82D2-F1D537A69605}" dt="2024-08-16T17:53:19.168" v="6096"/>
          <ac:spMkLst>
            <pc:docMk/>
            <pc:sldMk cId="3059656123" sldId="405"/>
            <ac:spMk id="9" creationId="{896D16AC-6566-D578-CAE2-34CD218AA2E8}"/>
          </ac:spMkLst>
        </pc:spChg>
        <pc:spChg chg="add mod">
          <ac:chgData name="Peixiang Zhao" userId="7edc51de-0ae1-42c0-bae2-7f1679fa739e" providerId="ADAL" clId="{B3A2E4B9-72EA-453D-82D2-F1D537A69605}" dt="2024-08-16T17:53:19.168" v="6096"/>
          <ac:spMkLst>
            <pc:docMk/>
            <pc:sldMk cId="3059656123" sldId="405"/>
            <ac:spMk id="10" creationId="{3888758F-14EA-A2B1-BA51-CACB15FEFFFB}"/>
          </ac:spMkLst>
        </pc:spChg>
        <pc:spChg chg="add mod">
          <ac:chgData name="Peixiang Zhao" userId="7edc51de-0ae1-42c0-bae2-7f1679fa739e" providerId="ADAL" clId="{B3A2E4B9-72EA-453D-82D2-F1D537A69605}" dt="2024-08-16T17:53:26.344" v="6098"/>
          <ac:spMkLst>
            <pc:docMk/>
            <pc:sldMk cId="3059656123" sldId="405"/>
            <ac:spMk id="11" creationId="{75172036-2C1F-D3AE-5BD0-DF8E4C1B6A3F}"/>
          </ac:spMkLst>
        </pc:spChg>
        <pc:spChg chg="add mod">
          <ac:chgData name="Peixiang Zhao" userId="7edc51de-0ae1-42c0-bae2-7f1679fa739e" providerId="ADAL" clId="{B3A2E4B9-72EA-453D-82D2-F1D537A69605}" dt="2024-08-16T17:53:26.344" v="6098"/>
          <ac:spMkLst>
            <pc:docMk/>
            <pc:sldMk cId="3059656123" sldId="405"/>
            <ac:spMk id="12" creationId="{9DFF3297-0629-2A3F-D3AA-44EC6A8F34F0}"/>
          </ac:spMkLst>
        </pc:spChg>
        <pc:spChg chg="add mod">
          <ac:chgData name="Peixiang Zhao" userId="7edc51de-0ae1-42c0-bae2-7f1679fa739e" providerId="ADAL" clId="{B3A2E4B9-72EA-453D-82D2-F1D537A69605}" dt="2024-08-16T17:54:44.025" v="6103"/>
          <ac:spMkLst>
            <pc:docMk/>
            <pc:sldMk cId="3059656123" sldId="405"/>
            <ac:spMk id="13" creationId="{63993DB6-44A8-113E-A937-8FA53C775AA6}"/>
          </ac:spMkLst>
        </pc:spChg>
        <pc:spChg chg="add mod">
          <ac:chgData name="Peixiang Zhao" userId="7edc51de-0ae1-42c0-bae2-7f1679fa739e" providerId="ADAL" clId="{B3A2E4B9-72EA-453D-82D2-F1D537A69605}" dt="2024-08-16T17:54:44.025" v="6103"/>
          <ac:spMkLst>
            <pc:docMk/>
            <pc:sldMk cId="3059656123" sldId="405"/>
            <ac:spMk id="14" creationId="{7F290419-29F5-ED85-9606-30C9A0F6B9E2}"/>
          </ac:spMkLst>
        </pc:spChg>
        <pc:picChg chg="add mod">
          <ac:chgData name="Peixiang Zhao" userId="7edc51de-0ae1-42c0-bae2-7f1679fa739e" providerId="ADAL" clId="{B3A2E4B9-72EA-453D-82D2-F1D537A69605}" dt="2024-08-16T17:51:04.784" v="6076"/>
          <ac:picMkLst>
            <pc:docMk/>
            <pc:sldMk cId="3059656123" sldId="405"/>
            <ac:picMk id="5" creationId="{87465224-C75C-0C0F-FA4F-179715BD5917}"/>
          </ac:picMkLst>
        </pc:picChg>
      </pc:sldChg>
      <pc:sldChg chg="addSp delSp modSp add mod delAnim modAnim">
        <pc:chgData name="Peixiang Zhao" userId="7edc51de-0ae1-42c0-bae2-7f1679fa739e" providerId="ADAL" clId="{B3A2E4B9-72EA-453D-82D2-F1D537A69605}" dt="2024-08-16T20:20:38.476" v="6235" actId="14100"/>
        <pc:sldMkLst>
          <pc:docMk/>
          <pc:sldMk cId="2530921382" sldId="406"/>
        </pc:sldMkLst>
        <pc:spChg chg="mod">
          <ac:chgData name="Peixiang Zhao" userId="7edc51de-0ae1-42c0-bae2-7f1679fa739e" providerId="ADAL" clId="{B3A2E4B9-72EA-453D-82D2-F1D537A69605}" dt="2024-08-16T17:55:16.272" v="6117" actId="20577"/>
          <ac:spMkLst>
            <pc:docMk/>
            <pc:sldMk cId="2530921382" sldId="406"/>
            <ac:spMk id="2" creationId="{F5AFB72B-C0D5-D8D6-4A09-A1DF682827AD}"/>
          </ac:spMkLst>
        </pc:spChg>
        <pc:spChg chg="mod">
          <ac:chgData name="Peixiang Zhao" userId="7edc51de-0ae1-42c0-bae2-7f1679fa739e" providerId="ADAL" clId="{B3A2E4B9-72EA-453D-82D2-F1D537A69605}" dt="2024-08-16T20:20:00.455" v="6229" actId="6549"/>
          <ac:spMkLst>
            <pc:docMk/>
            <pc:sldMk cId="2530921382" sldId="406"/>
            <ac:spMk id="3" creationId="{C135CBCE-82C8-3A01-D4AB-6B58C97B0FDA}"/>
          </ac:spMkLst>
        </pc:spChg>
        <pc:spChg chg="add mod ord">
          <ac:chgData name="Peixiang Zhao" userId="7edc51de-0ae1-42c0-bae2-7f1679fa739e" providerId="ADAL" clId="{B3A2E4B9-72EA-453D-82D2-F1D537A69605}" dt="2024-08-16T20:20:38.476" v="6235" actId="14100"/>
          <ac:spMkLst>
            <pc:docMk/>
            <pc:sldMk cId="2530921382" sldId="406"/>
            <ac:spMk id="5" creationId="{857E605C-C809-C3E3-4D4A-DED8384170DD}"/>
          </ac:spMkLst>
        </pc:spChg>
        <pc:spChg chg="del">
          <ac:chgData name="Peixiang Zhao" userId="7edc51de-0ae1-42c0-bae2-7f1679fa739e" providerId="ADAL" clId="{B3A2E4B9-72EA-453D-82D2-F1D537A69605}" dt="2024-08-16T17:54:59.010" v="6106" actId="478"/>
          <ac:spMkLst>
            <pc:docMk/>
            <pc:sldMk cId="2530921382" sldId="406"/>
            <ac:spMk id="6" creationId="{070D51E6-B7BC-B40B-BABF-23645CA65301}"/>
          </ac:spMkLst>
        </pc:spChg>
        <pc:spChg chg="del">
          <ac:chgData name="Peixiang Zhao" userId="7edc51de-0ae1-42c0-bae2-7f1679fa739e" providerId="ADAL" clId="{B3A2E4B9-72EA-453D-82D2-F1D537A69605}" dt="2024-08-16T17:54:59.010" v="6106" actId="478"/>
          <ac:spMkLst>
            <pc:docMk/>
            <pc:sldMk cId="2530921382" sldId="406"/>
            <ac:spMk id="7" creationId="{CDDC46EB-6C9E-8FAB-997B-8277C1123D84}"/>
          </ac:spMkLst>
        </pc:spChg>
        <pc:spChg chg="del">
          <ac:chgData name="Peixiang Zhao" userId="7edc51de-0ae1-42c0-bae2-7f1679fa739e" providerId="ADAL" clId="{B3A2E4B9-72EA-453D-82D2-F1D537A69605}" dt="2024-08-16T17:54:59.010" v="6106" actId="478"/>
          <ac:spMkLst>
            <pc:docMk/>
            <pc:sldMk cId="2530921382" sldId="406"/>
            <ac:spMk id="8" creationId="{61294D42-1261-1B47-F655-B18E92E4E1B7}"/>
          </ac:spMkLst>
        </pc:spChg>
        <pc:spChg chg="del">
          <ac:chgData name="Peixiang Zhao" userId="7edc51de-0ae1-42c0-bae2-7f1679fa739e" providerId="ADAL" clId="{B3A2E4B9-72EA-453D-82D2-F1D537A69605}" dt="2024-08-16T17:54:59.010" v="6106" actId="478"/>
          <ac:spMkLst>
            <pc:docMk/>
            <pc:sldMk cId="2530921382" sldId="406"/>
            <ac:spMk id="11" creationId="{75172036-2C1F-D3AE-5BD0-DF8E4C1B6A3F}"/>
          </ac:spMkLst>
        </pc:spChg>
        <pc:spChg chg="del">
          <ac:chgData name="Peixiang Zhao" userId="7edc51de-0ae1-42c0-bae2-7f1679fa739e" providerId="ADAL" clId="{B3A2E4B9-72EA-453D-82D2-F1D537A69605}" dt="2024-08-16T17:54:59.010" v="6106" actId="478"/>
          <ac:spMkLst>
            <pc:docMk/>
            <pc:sldMk cId="2530921382" sldId="406"/>
            <ac:spMk id="12" creationId="{9DFF3297-0629-2A3F-D3AA-44EC6A8F34F0}"/>
          </ac:spMkLst>
        </pc:spChg>
        <pc:picChg chg="del">
          <ac:chgData name="Peixiang Zhao" userId="7edc51de-0ae1-42c0-bae2-7f1679fa739e" providerId="ADAL" clId="{B3A2E4B9-72EA-453D-82D2-F1D537A69605}" dt="2024-08-16T17:54:51.577" v="6105" actId="478"/>
          <ac:picMkLst>
            <pc:docMk/>
            <pc:sldMk cId="2530921382" sldId="406"/>
            <ac:picMk id="5" creationId="{87465224-C75C-0C0F-FA4F-179715BD591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AF4A99-25E1-44F9-90C0-EA66CF00B3B6}" type="doc">
      <dgm:prSet loTypeId="urn:microsoft.com/office/officeart/2005/8/layout/lProcess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28448BA-C9A8-43EB-A9DB-A0137196E3B9}">
      <dgm:prSet phldrT="[Text]" custT="1"/>
      <dgm:spPr/>
      <dgm:t>
        <a:bodyPr/>
        <a:lstStyle/>
        <a:p>
          <a:r>
            <a:rPr lang="en-US" sz="2400" b="1" dirty="0">
              <a:solidFill>
                <a:srgbClr val="7D0900"/>
              </a:solidFill>
            </a:rPr>
            <a:t>High dim. data</a:t>
          </a:r>
        </a:p>
      </dgm:t>
    </dgm:pt>
    <dgm:pt modelId="{3A37FA3F-0269-460F-ACCD-01DD513605A2}" type="parTrans" cxnId="{721BA034-D2BB-4F5E-AD28-4CD4B0B4FA35}">
      <dgm:prSet/>
      <dgm:spPr/>
      <dgm:t>
        <a:bodyPr/>
        <a:lstStyle/>
        <a:p>
          <a:endParaRPr lang="en-US"/>
        </a:p>
      </dgm:t>
    </dgm:pt>
    <dgm:pt modelId="{20234B47-CD57-4C94-B27A-16836C4AA9A8}" type="sibTrans" cxnId="{721BA034-D2BB-4F5E-AD28-4CD4B0B4FA35}">
      <dgm:prSet/>
      <dgm:spPr/>
      <dgm:t>
        <a:bodyPr/>
        <a:lstStyle/>
        <a:p>
          <a:endParaRPr lang="en-US"/>
        </a:p>
      </dgm:t>
    </dgm:pt>
    <dgm:pt modelId="{E9F388D8-C9C2-45F4-B532-779E8C2CB5E8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Locality sensitive hashing</a:t>
          </a:r>
        </a:p>
      </dgm:t>
    </dgm:pt>
    <dgm:pt modelId="{F2F7FB25-05F2-4ED0-B376-8372ACCE43FB}" type="parTrans" cxnId="{95C3269C-8E66-454E-90E4-64EBD4DB49A5}">
      <dgm:prSet/>
      <dgm:spPr/>
      <dgm:t>
        <a:bodyPr/>
        <a:lstStyle/>
        <a:p>
          <a:endParaRPr lang="en-US"/>
        </a:p>
      </dgm:t>
    </dgm:pt>
    <dgm:pt modelId="{1AE97BAD-F576-4336-A510-388E6942CDAC}" type="sibTrans" cxnId="{95C3269C-8E66-454E-90E4-64EBD4DB49A5}">
      <dgm:prSet/>
      <dgm:spPr/>
      <dgm:t>
        <a:bodyPr/>
        <a:lstStyle/>
        <a:p>
          <a:endParaRPr lang="en-US"/>
        </a:p>
      </dgm:t>
    </dgm:pt>
    <dgm:pt modelId="{E12CEE09-DEBB-4435-B911-A40A12F7930D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Clustering</a:t>
          </a:r>
        </a:p>
      </dgm:t>
    </dgm:pt>
    <dgm:pt modelId="{A642C0CA-D97F-4EA3-928C-13F990F569A1}" type="parTrans" cxnId="{751DC194-11AC-4068-BA1C-4404C839BDBA}">
      <dgm:prSet/>
      <dgm:spPr/>
      <dgm:t>
        <a:bodyPr/>
        <a:lstStyle/>
        <a:p>
          <a:endParaRPr lang="en-US"/>
        </a:p>
      </dgm:t>
    </dgm:pt>
    <dgm:pt modelId="{CF3DF39F-9248-4761-840A-28F131DA740D}" type="sibTrans" cxnId="{751DC194-11AC-4068-BA1C-4404C839BDBA}">
      <dgm:prSet/>
      <dgm:spPr/>
      <dgm:t>
        <a:bodyPr/>
        <a:lstStyle/>
        <a:p>
          <a:endParaRPr lang="en-US"/>
        </a:p>
      </dgm:t>
    </dgm:pt>
    <dgm:pt modelId="{5FC74589-1769-4EB4-9E51-9D82632D2E02}">
      <dgm:prSet phldrT="[Text]" custT="1"/>
      <dgm:spPr/>
      <dgm:t>
        <a:bodyPr/>
        <a:lstStyle/>
        <a:p>
          <a:r>
            <a:rPr lang="en-US" sz="2400" b="1" dirty="0"/>
            <a:t>Graph </a:t>
          </a:r>
          <a:br>
            <a:rPr lang="en-US" sz="2400" b="1" dirty="0"/>
          </a:br>
          <a:r>
            <a:rPr lang="en-US" sz="2400" b="1" dirty="0"/>
            <a:t>data</a:t>
          </a:r>
        </a:p>
      </dgm:t>
    </dgm:pt>
    <dgm:pt modelId="{4D0CCF7E-4481-42D2-95B3-0CB4029368E1}" type="parTrans" cxnId="{EA2FD3B8-722B-4877-B8F1-EEA7710C1B84}">
      <dgm:prSet/>
      <dgm:spPr/>
      <dgm:t>
        <a:bodyPr/>
        <a:lstStyle/>
        <a:p>
          <a:endParaRPr lang="en-US"/>
        </a:p>
      </dgm:t>
    </dgm:pt>
    <dgm:pt modelId="{8EB806C9-A9BC-450F-B9C3-AC2ED6D3AF68}" type="sibTrans" cxnId="{EA2FD3B8-722B-4877-B8F1-EEA7710C1B84}">
      <dgm:prSet/>
      <dgm:spPr/>
      <dgm:t>
        <a:bodyPr/>
        <a:lstStyle/>
        <a:p>
          <a:endParaRPr lang="en-US"/>
        </a:p>
      </dgm:t>
    </dgm:pt>
    <dgm:pt modelId="{B8FE7A32-1B20-4D46-8242-6C91907A490E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PageRank, </a:t>
          </a:r>
          <a:r>
            <a:rPr lang="en-US" sz="1800" dirty="0" err="1">
              <a:latin typeface="Calibri" pitchFamily="34" charset="0"/>
              <a:cs typeface="Calibri" pitchFamily="34" charset="0"/>
            </a:rPr>
            <a:t>SimRank</a:t>
          </a:r>
          <a:endParaRPr lang="en-US" sz="1800" dirty="0">
            <a:latin typeface="Calibri" pitchFamily="34" charset="0"/>
            <a:cs typeface="Calibri" pitchFamily="34" charset="0"/>
          </a:endParaRPr>
        </a:p>
      </dgm:t>
    </dgm:pt>
    <dgm:pt modelId="{86CD367E-951E-4F4B-BFC7-6603B931690A}" type="parTrans" cxnId="{35679A9F-A9C0-40B5-BA5C-B5D89AD516EE}">
      <dgm:prSet/>
      <dgm:spPr/>
      <dgm:t>
        <a:bodyPr/>
        <a:lstStyle/>
        <a:p>
          <a:endParaRPr lang="en-US"/>
        </a:p>
      </dgm:t>
    </dgm:pt>
    <dgm:pt modelId="{03DB6E86-A49B-4AF5-9791-CBACA4C5335D}" type="sibTrans" cxnId="{35679A9F-A9C0-40B5-BA5C-B5D89AD516EE}">
      <dgm:prSet/>
      <dgm:spPr/>
      <dgm:t>
        <a:bodyPr/>
        <a:lstStyle/>
        <a:p>
          <a:endParaRPr lang="en-US"/>
        </a:p>
      </dgm:t>
    </dgm:pt>
    <dgm:pt modelId="{EFD7AB2D-81E2-448E-B54E-4F3622AF7EF9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Network Analysis</a:t>
          </a:r>
        </a:p>
      </dgm:t>
    </dgm:pt>
    <dgm:pt modelId="{36574C9A-C9D9-41B3-A499-07AB4199CF7F}" type="parTrans" cxnId="{E8E1CBC2-E886-44D5-B930-C0A4D16118C4}">
      <dgm:prSet/>
      <dgm:spPr/>
      <dgm:t>
        <a:bodyPr/>
        <a:lstStyle/>
        <a:p>
          <a:endParaRPr lang="en-US"/>
        </a:p>
      </dgm:t>
    </dgm:pt>
    <dgm:pt modelId="{0FFBD1E1-7F1E-48F7-8092-88463CF1F65B}" type="sibTrans" cxnId="{E8E1CBC2-E886-44D5-B930-C0A4D16118C4}">
      <dgm:prSet/>
      <dgm:spPr/>
      <dgm:t>
        <a:bodyPr/>
        <a:lstStyle/>
        <a:p>
          <a:endParaRPr lang="en-US"/>
        </a:p>
      </dgm:t>
    </dgm:pt>
    <dgm:pt modelId="{A0A9AC20-5EC1-4862-BFC8-870928838544}">
      <dgm:prSet phldrT="[Text]" custT="1"/>
      <dgm:spPr/>
      <dgm:t>
        <a:bodyPr/>
        <a:lstStyle/>
        <a:p>
          <a:r>
            <a:rPr lang="en-US" sz="2400" b="1" dirty="0"/>
            <a:t>Infinite </a:t>
          </a:r>
          <a:br>
            <a:rPr lang="en-US" sz="2400" b="1" dirty="0"/>
          </a:br>
          <a:r>
            <a:rPr lang="en-US" sz="2400" b="1" dirty="0"/>
            <a:t>data</a:t>
          </a:r>
        </a:p>
      </dgm:t>
    </dgm:pt>
    <dgm:pt modelId="{69D52F25-6ACE-45DA-A9E8-1893E3A26C8C}" type="parTrans" cxnId="{E39A2E7D-4B01-443C-A093-8728A9F528A1}">
      <dgm:prSet/>
      <dgm:spPr/>
      <dgm:t>
        <a:bodyPr/>
        <a:lstStyle/>
        <a:p>
          <a:endParaRPr lang="en-US"/>
        </a:p>
      </dgm:t>
    </dgm:pt>
    <dgm:pt modelId="{FF5EAA6B-D3D9-4221-A79F-E9B4930D1CEF}" type="sibTrans" cxnId="{E39A2E7D-4B01-443C-A093-8728A9F528A1}">
      <dgm:prSet/>
      <dgm:spPr/>
      <dgm:t>
        <a:bodyPr/>
        <a:lstStyle/>
        <a:p>
          <a:endParaRPr lang="en-US"/>
        </a:p>
      </dgm:t>
    </dgm:pt>
    <dgm:pt modelId="{6856B0CF-FE68-485F-BF49-CA4A93F4F38C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Filtering data streams</a:t>
          </a:r>
        </a:p>
      </dgm:t>
    </dgm:pt>
    <dgm:pt modelId="{B52856D9-283B-499D-AE83-3A1B0694F8DA}" type="parTrans" cxnId="{1151B3DC-BFA5-46C2-A674-0EE40A938C5A}">
      <dgm:prSet/>
      <dgm:spPr/>
      <dgm:t>
        <a:bodyPr/>
        <a:lstStyle/>
        <a:p>
          <a:endParaRPr lang="en-US"/>
        </a:p>
      </dgm:t>
    </dgm:pt>
    <dgm:pt modelId="{60145AD2-C0A0-4426-8839-F8800D94963F}" type="sibTrans" cxnId="{1151B3DC-BFA5-46C2-A674-0EE40A938C5A}">
      <dgm:prSet/>
      <dgm:spPr/>
      <dgm:t>
        <a:bodyPr/>
        <a:lstStyle/>
        <a:p>
          <a:endParaRPr lang="en-US"/>
        </a:p>
      </dgm:t>
    </dgm:pt>
    <dgm:pt modelId="{5DA147F9-347F-4A9B-99C6-4679CBA742BD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Web advertising</a:t>
          </a:r>
        </a:p>
      </dgm:t>
    </dgm:pt>
    <dgm:pt modelId="{0DD651B9-CD26-4B12-B47E-A345F5C781A5}" type="parTrans" cxnId="{D2E71B6A-2ED0-4063-83D4-B7F1634C0332}">
      <dgm:prSet/>
      <dgm:spPr/>
      <dgm:t>
        <a:bodyPr/>
        <a:lstStyle/>
        <a:p>
          <a:endParaRPr lang="en-US"/>
        </a:p>
      </dgm:t>
    </dgm:pt>
    <dgm:pt modelId="{A279CC5C-DF39-4624-BFA5-ADC04410EA91}" type="sibTrans" cxnId="{D2E71B6A-2ED0-4063-83D4-B7F1634C0332}">
      <dgm:prSet/>
      <dgm:spPr/>
      <dgm:t>
        <a:bodyPr/>
        <a:lstStyle/>
        <a:p>
          <a:endParaRPr lang="en-US"/>
        </a:p>
      </dgm:t>
    </dgm:pt>
    <dgm:pt modelId="{91B14D9B-61DF-4421-AF43-318BB0021BDF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Dimensionality reduction</a:t>
          </a:r>
        </a:p>
      </dgm:t>
    </dgm:pt>
    <dgm:pt modelId="{6B1A9D79-1E1A-438E-9974-41204E573EDC}" type="parTrans" cxnId="{CDF2CC16-ED87-4552-8B18-DAAA2A151437}">
      <dgm:prSet/>
      <dgm:spPr/>
      <dgm:t>
        <a:bodyPr/>
        <a:lstStyle/>
        <a:p>
          <a:endParaRPr lang="en-US"/>
        </a:p>
      </dgm:t>
    </dgm:pt>
    <dgm:pt modelId="{5E874D73-6215-4109-909C-386CFCBBE123}" type="sibTrans" cxnId="{CDF2CC16-ED87-4552-8B18-DAAA2A151437}">
      <dgm:prSet/>
      <dgm:spPr/>
      <dgm:t>
        <a:bodyPr/>
        <a:lstStyle/>
        <a:p>
          <a:endParaRPr lang="en-US"/>
        </a:p>
      </dgm:t>
    </dgm:pt>
    <dgm:pt modelId="{FF0CDCCC-6F78-4064-A419-5EC5C753206F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Spam Detection</a:t>
          </a:r>
        </a:p>
      </dgm:t>
    </dgm:pt>
    <dgm:pt modelId="{C96EA5C7-A653-4A83-8F75-8585A07C9C8F}" type="parTrans" cxnId="{CD174D1A-F576-42A5-8360-9F1F6FB5C8D5}">
      <dgm:prSet/>
      <dgm:spPr/>
      <dgm:t>
        <a:bodyPr/>
        <a:lstStyle/>
        <a:p>
          <a:endParaRPr lang="en-US"/>
        </a:p>
      </dgm:t>
    </dgm:pt>
    <dgm:pt modelId="{8E668476-E60C-485B-B9C7-8F9496C26DF3}" type="sibTrans" cxnId="{CD174D1A-F576-42A5-8360-9F1F6FB5C8D5}">
      <dgm:prSet/>
      <dgm:spPr/>
      <dgm:t>
        <a:bodyPr/>
        <a:lstStyle/>
        <a:p>
          <a:endParaRPr lang="en-US"/>
        </a:p>
      </dgm:t>
    </dgm:pt>
    <dgm:pt modelId="{06D87D35-A66C-427C-B6DB-AF958D65D6B3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Queries on streams</a:t>
          </a:r>
        </a:p>
      </dgm:t>
    </dgm:pt>
    <dgm:pt modelId="{9A4B31E9-014C-4B63-A219-5A63A8ACB829}" type="parTrans" cxnId="{03033C8E-546A-4636-B996-DCA3A7F5D692}">
      <dgm:prSet/>
      <dgm:spPr/>
      <dgm:t>
        <a:bodyPr/>
        <a:lstStyle/>
        <a:p>
          <a:endParaRPr lang="en-US"/>
        </a:p>
      </dgm:t>
    </dgm:pt>
    <dgm:pt modelId="{AC1F3899-4696-4923-97F3-8D3FBB96254A}" type="sibTrans" cxnId="{03033C8E-546A-4636-B996-DCA3A7F5D692}">
      <dgm:prSet/>
      <dgm:spPr/>
      <dgm:t>
        <a:bodyPr/>
        <a:lstStyle/>
        <a:p>
          <a:endParaRPr lang="en-US"/>
        </a:p>
      </dgm:t>
    </dgm:pt>
    <dgm:pt modelId="{EA22DC01-B1C3-4425-86ED-5B66953397A8}">
      <dgm:prSet phldrT="[Text]" custT="1"/>
      <dgm:spPr/>
      <dgm:t>
        <a:bodyPr/>
        <a:lstStyle/>
        <a:p>
          <a:r>
            <a:rPr lang="en-US" sz="2400" b="1" dirty="0"/>
            <a:t>Machine learning</a:t>
          </a:r>
        </a:p>
      </dgm:t>
    </dgm:pt>
    <dgm:pt modelId="{5D0A80B1-3E50-448A-A64D-AD1355ED3022}" type="parTrans" cxnId="{6DB72DBE-E82A-47EF-ACEA-E04B7B517F26}">
      <dgm:prSet/>
      <dgm:spPr/>
      <dgm:t>
        <a:bodyPr/>
        <a:lstStyle/>
        <a:p>
          <a:endParaRPr lang="en-US"/>
        </a:p>
      </dgm:t>
    </dgm:pt>
    <dgm:pt modelId="{A9D991C7-41FC-48B5-87C1-98EB407695FE}" type="sibTrans" cxnId="{6DB72DBE-E82A-47EF-ACEA-E04B7B517F26}">
      <dgm:prSet/>
      <dgm:spPr/>
      <dgm:t>
        <a:bodyPr/>
        <a:lstStyle/>
        <a:p>
          <a:endParaRPr lang="en-US"/>
        </a:p>
      </dgm:t>
    </dgm:pt>
    <dgm:pt modelId="{BC15291E-510A-4A20-8D69-B0F2ACBA3CC6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SVM</a:t>
          </a:r>
        </a:p>
      </dgm:t>
    </dgm:pt>
    <dgm:pt modelId="{DDAF1636-99A0-4E4C-BF8B-7A50EC838E24}" type="parTrans" cxnId="{53D00FBE-0B8C-44B8-BD7B-FF723D810987}">
      <dgm:prSet/>
      <dgm:spPr/>
      <dgm:t>
        <a:bodyPr/>
        <a:lstStyle/>
        <a:p>
          <a:endParaRPr lang="en-US"/>
        </a:p>
      </dgm:t>
    </dgm:pt>
    <dgm:pt modelId="{25F65FF3-A145-4450-BC4A-2BD6189C0F89}" type="sibTrans" cxnId="{53D00FBE-0B8C-44B8-BD7B-FF723D810987}">
      <dgm:prSet/>
      <dgm:spPr/>
      <dgm:t>
        <a:bodyPr/>
        <a:lstStyle/>
        <a:p>
          <a:endParaRPr lang="en-US"/>
        </a:p>
      </dgm:t>
    </dgm:pt>
    <dgm:pt modelId="{86AB53FA-67D7-4EE7-8555-3EE8EB6FA4C8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Decision Trees</a:t>
          </a:r>
        </a:p>
      </dgm:t>
    </dgm:pt>
    <dgm:pt modelId="{EA03EBDD-B26B-4044-993F-F3F8F5C83B54}" type="parTrans" cxnId="{6723F50B-AA47-4273-81EA-65E1F5EA34FA}">
      <dgm:prSet/>
      <dgm:spPr/>
      <dgm:t>
        <a:bodyPr/>
        <a:lstStyle/>
        <a:p>
          <a:endParaRPr lang="en-US"/>
        </a:p>
      </dgm:t>
    </dgm:pt>
    <dgm:pt modelId="{AD9FF113-925C-46F3-AC17-3E3C7A57FE37}" type="sibTrans" cxnId="{6723F50B-AA47-4273-81EA-65E1F5EA34FA}">
      <dgm:prSet/>
      <dgm:spPr/>
      <dgm:t>
        <a:bodyPr/>
        <a:lstStyle/>
        <a:p>
          <a:endParaRPr lang="en-US"/>
        </a:p>
      </dgm:t>
    </dgm:pt>
    <dgm:pt modelId="{67EC18BA-DB21-4AAD-BE8A-067C85A9B73E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Perceptron, </a:t>
          </a:r>
          <a:r>
            <a:rPr lang="en-US" sz="1800" dirty="0" err="1">
              <a:latin typeface="Calibri" pitchFamily="34" charset="0"/>
              <a:cs typeface="Calibri" pitchFamily="34" charset="0"/>
            </a:rPr>
            <a:t>kNN</a:t>
          </a:r>
          <a:endParaRPr lang="en-US" sz="1800" dirty="0">
            <a:latin typeface="Calibri" pitchFamily="34" charset="0"/>
            <a:cs typeface="Calibri" pitchFamily="34" charset="0"/>
          </a:endParaRPr>
        </a:p>
      </dgm:t>
    </dgm:pt>
    <dgm:pt modelId="{8918E5B2-4513-4EC4-8164-E88158F78E11}" type="parTrans" cxnId="{090367F2-2F9D-429E-8090-D374C3282399}">
      <dgm:prSet/>
      <dgm:spPr/>
      <dgm:t>
        <a:bodyPr/>
        <a:lstStyle/>
        <a:p>
          <a:endParaRPr lang="en-US"/>
        </a:p>
      </dgm:t>
    </dgm:pt>
    <dgm:pt modelId="{FAC02AF5-6F72-4EED-98CA-D68C7F3B5D5A}" type="sibTrans" cxnId="{090367F2-2F9D-429E-8090-D374C3282399}">
      <dgm:prSet/>
      <dgm:spPr/>
      <dgm:t>
        <a:bodyPr/>
        <a:lstStyle/>
        <a:p>
          <a:endParaRPr lang="en-US"/>
        </a:p>
      </dgm:t>
    </dgm:pt>
    <dgm:pt modelId="{7D17D413-1C96-46A5-9E85-72C6636AE3C5}">
      <dgm:prSet phldrT="[Text]" custT="1"/>
      <dgm:spPr/>
      <dgm:t>
        <a:bodyPr/>
        <a:lstStyle/>
        <a:p>
          <a:r>
            <a:rPr lang="en-US" sz="2400" b="1" dirty="0"/>
            <a:t>Apps</a:t>
          </a:r>
        </a:p>
      </dgm:t>
    </dgm:pt>
    <dgm:pt modelId="{91A59BF2-53A7-4244-ADC4-8913701DE4BA}" type="parTrans" cxnId="{D9E35F5C-9C04-4B00-BAD8-AD36F1DD39DE}">
      <dgm:prSet/>
      <dgm:spPr/>
      <dgm:t>
        <a:bodyPr/>
        <a:lstStyle/>
        <a:p>
          <a:endParaRPr lang="en-US"/>
        </a:p>
      </dgm:t>
    </dgm:pt>
    <dgm:pt modelId="{06AA36B4-E14B-4E14-B273-C8197A0B582E}" type="sibTrans" cxnId="{D9E35F5C-9C04-4B00-BAD8-AD36F1DD39DE}">
      <dgm:prSet/>
      <dgm:spPr/>
      <dgm:t>
        <a:bodyPr/>
        <a:lstStyle/>
        <a:p>
          <a:endParaRPr lang="en-US"/>
        </a:p>
      </dgm:t>
    </dgm:pt>
    <dgm:pt modelId="{A9A35E3D-01EA-46C6-AED8-865E91E9D6C9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333399"/>
        </a:solidFill>
      </dgm:spPr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Recommender systems</a:t>
          </a:r>
        </a:p>
      </dgm:t>
    </dgm:pt>
    <dgm:pt modelId="{0C34515A-9947-4AC4-8E07-6D77FB8F1E95}" type="parTrans" cxnId="{5018CE96-E6CC-471E-9B9C-30F70F6B8CE7}">
      <dgm:prSet/>
      <dgm:spPr/>
      <dgm:t>
        <a:bodyPr/>
        <a:lstStyle/>
        <a:p>
          <a:endParaRPr lang="en-US"/>
        </a:p>
      </dgm:t>
    </dgm:pt>
    <dgm:pt modelId="{3C0EBF76-BD27-4964-B79F-79CC6413DFD1}" type="sibTrans" cxnId="{5018CE96-E6CC-471E-9B9C-30F70F6B8CE7}">
      <dgm:prSet/>
      <dgm:spPr/>
      <dgm:t>
        <a:bodyPr/>
        <a:lstStyle/>
        <a:p>
          <a:endParaRPr lang="en-US"/>
        </a:p>
      </dgm:t>
    </dgm:pt>
    <dgm:pt modelId="{A5325020-A43F-4DC5-B91A-865612236E1B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333399"/>
        </a:solidFill>
      </dgm:spPr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Association Rules</a:t>
          </a:r>
        </a:p>
      </dgm:t>
    </dgm:pt>
    <dgm:pt modelId="{B397B1E6-BB15-4DF4-B38A-02A5DF7C7E5D}" type="parTrans" cxnId="{0949B049-F928-4520-A037-C172C962E0C9}">
      <dgm:prSet/>
      <dgm:spPr/>
      <dgm:t>
        <a:bodyPr/>
        <a:lstStyle/>
        <a:p>
          <a:endParaRPr lang="en-US"/>
        </a:p>
      </dgm:t>
    </dgm:pt>
    <dgm:pt modelId="{E5885318-4367-4D45-A1BC-C2768E0C5F2B}" type="sibTrans" cxnId="{0949B049-F928-4520-A037-C172C962E0C9}">
      <dgm:prSet/>
      <dgm:spPr/>
      <dgm:t>
        <a:bodyPr/>
        <a:lstStyle/>
        <a:p>
          <a:endParaRPr lang="en-US"/>
        </a:p>
      </dgm:t>
    </dgm:pt>
    <dgm:pt modelId="{63784350-6FB5-4F39-A0AA-A76D20385A1A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333399"/>
        </a:solidFill>
      </dgm:spPr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Duplicate document detection</a:t>
          </a:r>
        </a:p>
      </dgm:t>
    </dgm:pt>
    <dgm:pt modelId="{02F99CF5-BE6F-4557-8BB4-68B7181CCBA5}" type="parTrans" cxnId="{CDAE2543-0EE1-4B34-B52E-A8EEEA699492}">
      <dgm:prSet/>
      <dgm:spPr/>
      <dgm:t>
        <a:bodyPr/>
        <a:lstStyle/>
        <a:p>
          <a:endParaRPr lang="en-US"/>
        </a:p>
      </dgm:t>
    </dgm:pt>
    <dgm:pt modelId="{E47CBEBB-6EFF-43F4-952B-B6C93B5E9493}" type="sibTrans" cxnId="{CDAE2543-0EE1-4B34-B52E-A8EEEA699492}">
      <dgm:prSet/>
      <dgm:spPr/>
      <dgm:t>
        <a:bodyPr/>
        <a:lstStyle/>
        <a:p>
          <a:endParaRPr lang="en-US"/>
        </a:p>
      </dgm:t>
    </dgm:pt>
    <dgm:pt modelId="{5473F14B-8F21-412E-B8DE-EADF32D6F521}" type="pres">
      <dgm:prSet presAssocID="{7DAF4A99-25E1-44F9-90C0-EA66CF00B3B6}" presName="theList" presStyleCnt="0">
        <dgm:presLayoutVars>
          <dgm:dir/>
          <dgm:animLvl val="lvl"/>
          <dgm:resizeHandles val="exact"/>
        </dgm:presLayoutVars>
      </dgm:prSet>
      <dgm:spPr/>
    </dgm:pt>
    <dgm:pt modelId="{C0D74A84-CA9B-4A55-82D3-C4473BCAB74F}" type="pres">
      <dgm:prSet presAssocID="{B28448BA-C9A8-43EB-A9DB-A0137196E3B9}" presName="compNode" presStyleCnt="0"/>
      <dgm:spPr/>
    </dgm:pt>
    <dgm:pt modelId="{F5FB40AB-A8F0-43CC-AED2-A0B6D3491F03}" type="pres">
      <dgm:prSet presAssocID="{B28448BA-C9A8-43EB-A9DB-A0137196E3B9}" presName="aNode" presStyleLbl="bgShp" presStyleIdx="0" presStyleCnt="5"/>
      <dgm:spPr/>
    </dgm:pt>
    <dgm:pt modelId="{189EA2CD-99B4-4604-BDBC-34AEB91058A9}" type="pres">
      <dgm:prSet presAssocID="{B28448BA-C9A8-43EB-A9DB-A0137196E3B9}" presName="textNode" presStyleLbl="bgShp" presStyleIdx="0" presStyleCnt="5"/>
      <dgm:spPr/>
    </dgm:pt>
    <dgm:pt modelId="{051CD919-C14E-4FF7-A82B-674D57B30AF8}" type="pres">
      <dgm:prSet presAssocID="{B28448BA-C9A8-43EB-A9DB-A0137196E3B9}" presName="compChildNode" presStyleCnt="0"/>
      <dgm:spPr/>
    </dgm:pt>
    <dgm:pt modelId="{151EFC3A-4B26-48D8-87A4-D28DC0264B02}" type="pres">
      <dgm:prSet presAssocID="{B28448BA-C9A8-43EB-A9DB-A0137196E3B9}" presName="theInnerList" presStyleCnt="0"/>
      <dgm:spPr/>
    </dgm:pt>
    <dgm:pt modelId="{D6B8C86D-B5C5-4707-BB1C-60E6EB9E4EBA}" type="pres">
      <dgm:prSet presAssocID="{E9F388D8-C9C2-45F4-B532-779E8C2CB5E8}" presName="childNode" presStyleLbl="node1" presStyleIdx="0" presStyleCnt="15">
        <dgm:presLayoutVars>
          <dgm:bulletEnabled val="1"/>
        </dgm:presLayoutVars>
      </dgm:prSet>
      <dgm:spPr/>
    </dgm:pt>
    <dgm:pt modelId="{FEA7308F-F292-4734-BC92-11C7BB5AF5E5}" type="pres">
      <dgm:prSet presAssocID="{E9F388D8-C9C2-45F4-B532-779E8C2CB5E8}" presName="aSpace2" presStyleCnt="0"/>
      <dgm:spPr/>
    </dgm:pt>
    <dgm:pt modelId="{20F65450-B565-4F6E-8CBD-65CD2502E3B0}" type="pres">
      <dgm:prSet presAssocID="{E12CEE09-DEBB-4435-B911-A40A12F7930D}" presName="childNode" presStyleLbl="node1" presStyleIdx="1" presStyleCnt="15">
        <dgm:presLayoutVars>
          <dgm:bulletEnabled val="1"/>
        </dgm:presLayoutVars>
      </dgm:prSet>
      <dgm:spPr/>
    </dgm:pt>
    <dgm:pt modelId="{1943ED51-E95A-4F6E-A717-80400DEEEE20}" type="pres">
      <dgm:prSet presAssocID="{E12CEE09-DEBB-4435-B911-A40A12F7930D}" presName="aSpace2" presStyleCnt="0"/>
      <dgm:spPr/>
    </dgm:pt>
    <dgm:pt modelId="{80F88CB8-4B64-4172-B897-E8F8383812F7}" type="pres">
      <dgm:prSet presAssocID="{91B14D9B-61DF-4421-AF43-318BB0021BDF}" presName="childNode" presStyleLbl="node1" presStyleIdx="2" presStyleCnt="15">
        <dgm:presLayoutVars>
          <dgm:bulletEnabled val="1"/>
        </dgm:presLayoutVars>
      </dgm:prSet>
      <dgm:spPr/>
    </dgm:pt>
    <dgm:pt modelId="{DC9EA69A-B885-4DA4-818F-1748672594CF}" type="pres">
      <dgm:prSet presAssocID="{B28448BA-C9A8-43EB-A9DB-A0137196E3B9}" presName="aSpace" presStyleCnt="0"/>
      <dgm:spPr/>
    </dgm:pt>
    <dgm:pt modelId="{3A6F3D38-6FA6-469E-B3C3-234BD62E4CCA}" type="pres">
      <dgm:prSet presAssocID="{5FC74589-1769-4EB4-9E51-9D82632D2E02}" presName="compNode" presStyleCnt="0"/>
      <dgm:spPr/>
    </dgm:pt>
    <dgm:pt modelId="{C1CD2EAA-2E66-4BDA-BB6E-F99B46E1B919}" type="pres">
      <dgm:prSet presAssocID="{5FC74589-1769-4EB4-9E51-9D82632D2E02}" presName="aNode" presStyleLbl="bgShp" presStyleIdx="1" presStyleCnt="5"/>
      <dgm:spPr/>
    </dgm:pt>
    <dgm:pt modelId="{727186A0-986E-40DF-85B7-ACC6191E0924}" type="pres">
      <dgm:prSet presAssocID="{5FC74589-1769-4EB4-9E51-9D82632D2E02}" presName="textNode" presStyleLbl="bgShp" presStyleIdx="1" presStyleCnt="5"/>
      <dgm:spPr/>
    </dgm:pt>
    <dgm:pt modelId="{F4329E4E-5431-4760-B147-9E77700EF61A}" type="pres">
      <dgm:prSet presAssocID="{5FC74589-1769-4EB4-9E51-9D82632D2E02}" presName="compChildNode" presStyleCnt="0"/>
      <dgm:spPr/>
    </dgm:pt>
    <dgm:pt modelId="{B5C22EF8-EBFA-4704-BF77-C1B26E178B0D}" type="pres">
      <dgm:prSet presAssocID="{5FC74589-1769-4EB4-9E51-9D82632D2E02}" presName="theInnerList" presStyleCnt="0"/>
      <dgm:spPr/>
    </dgm:pt>
    <dgm:pt modelId="{EFE71110-9F14-440A-945D-9BFF90054013}" type="pres">
      <dgm:prSet presAssocID="{B8FE7A32-1B20-4D46-8242-6C91907A490E}" presName="childNode" presStyleLbl="node1" presStyleIdx="3" presStyleCnt="15">
        <dgm:presLayoutVars>
          <dgm:bulletEnabled val="1"/>
        </dgm:presLayoutVars>
      </dgm:prSet>
      <dgm:spPr/>
    </dgm:pt>
    <dgm:pt modelId="{35EA0CEB-E637-4D3C-96EF-C8D3B04060F2}" type="pres">
      <dgm:prSet presAssocID="{B8FE7A32-1B20-4D46-8242-6C91907A490E}" presName="aSpace2" presStyleCnt="0"/>
      <dgm:spPr/>
    </dgm:pt>
    <dgm:pt modelId="{9E190C18-AEDE-45E1-8A46-924B1190ACB6}" type="pres">
      <dgm:prSet presAssocID="{EFD7AB2D-81E2-448E-B54E-4F3622AF7EF9}" presName="childNode" presStyleLbl="node1" presStyleIdx="4" presStyleCnt="15">
        <dgm:presLayoutVars>
          <dgm:bulletEnabled val="1"/>
        </dgm:presLayoutVars>
      </dgm:prSet>
      <dgm:spPr/>
    </dgm:pt>
    <dgm:pt modelId="{1E1AD27B-2438-4D0B-AB02-AF912F764D09}" type="pres">
      <dgm:prSet presAssocID="{EFD7AB2D-81E2-448E-B54E-4F3622AF7EF9}" presName="aSpace2" presStyleCnt="0"/>
      <dgm:spPr/>
    </dgm:pt>
    <dgm:pt modelId="{EB498954-62A4-422D-9DE3-1FA74DD1D37F}" type="pres">
      <dgm:prSet presAssocID="{FF0CDCCC-6F78-4064-A419-5EC5C753206F}" presName="childNode" presStyleLbl="node1" presStyleIdx="5" presStyleCnt="15">
        <dgm:presLayoutVars>
          <dgm:bulletEnabled val="1"/>
        </dgm:presLayoutVars>
      </dgm:prSet>
      <dgm:spPr/>
    </dgm:pt>
    <dgm:pt modelId="{BB3C6D49-326B-48DE-AC1D-9DC877BB01DD}" type="pres">
      <dgm:prSet presAssocID="{5FC74589-1769-4EB4-9E51-9D82632D2E02}" presName="aSpace" presStyleCnt="0"/>
      <dgm:spPr/>
    </dgm:pt>
    <dgm:pt modelId="{EF090B29-38A2-4F08-90FA-7BB67BE8B3E2}" type="pres">
      <dgm:prSet presAssocID="{A0A9AC20-5EC1-4862-BFC8-870928838544}" presName="compNode" presStyleCnt="0"/>
      <dgm:spPr/>
    </dgm:pt>
    <dgm:pt modelId="{9A6AB0E7-12CE-4F4C-9194-CFD62AA0E26B}" type="pres">
      <dgm:prSet presAssocID="{A0A9AC20-5EC1-4862-BFC8-870928838544}" presName="aNode" presStyleLbl="bgShp" presStyleIdx="2" presStyleCnt="5"/>
      <dgm:spPr/>
    </dgm:pt>
    <dgm:pt modelId="{4735A497-84C1-49AD-B2D7-A0E2E20F2536}" type="pres">
      <dgm:prSet presAssocID="{A0A9AC20-5EC1-4862-BFC8-870928838544}" presName="textNode" presStyleLbl="bgShp" presStyleIdx="2" presStyleCnt="5"/>
      <dgm:spPr/>
    </dgm:pt>
    <dgm:pt modelId="{5235814C-D240-476B-A6EA-F820ADA9F290}" type="pres">
      <dgm:prSet presAssocID="{A0A9AC20-5EC1-4862-BFC8-870928838544}" presName="compChildNode" presStyleCnt="0"/>
      <dgm:spPr/>
    </dgm:pt>
    <dgm:pt modelId="{F8C87951-0BEC-442E-BD13-E67FB71AC42B}" type="pres">
      <dgm:prSet presAssocID="{A0A9AC20-5EC1-4862-BFC8-870928838544}" presName="theInnerList" presStyleCnt="0"/>
      <dgm:spPr/>
    </dgm:pt>
    <dgm:pt modelId="{DECF7DEE-4FD4-4CE5-AEDF-10353AC11531}" type="pres">
      <dgm:prSet presAssocID="{6856B0CF-FE68-485F-BF49-CA4A93F4F38C}" presName="childNode" presStyleLbl="node1" presStyleIdx="6" presStyleCnt="15">
        <dgm:presLayoutVars>
          <dgm:bulletEnabled val="1"/>
        </dgm:presLayoutVars>
      </dgm:prSet>
      <dgm:spPr/>
    </dgm:pt>
    <dgm:pt modelId="{739A0DE6-D28A-493F-A1CB-4B3CCAC72873}" type="pres">
      <dgm:prSet presAssocID="{6856B0CF-FE68-485F-BF49-CA4A93F4F38C}" presName="aSpace2" presStyleCnt="0"/>
      <dgm:spPr/>
    </dgm:pt>
    <dgm:pt modelId="{02FBE83C-F7E3-4AC9-9A61-66BF67D7D8B6}" type="pres">
      <dgm:prSet presAssocID="{5DA147F9-347F-4A9B-99C6-4679CBA742BD}" presName="childNode" presStyleLbl="node1" presStyleIdx="7" presStyleCnt="15">
        <dgm:presLayoutVars>
          <dgm:bulletEnabled val="1"/>
        </dgm:presLayoutVars>
      </dgm:prSet>
      <dgm:spPr/>
    </dgm:pt>
    <dgm:pt modelId="{87C5B8B3-4388-4867-AA6C-4B2D717EAAF2}" type="pres">
      <dgm:prSet presAssocID="{5DA147F9-347F-4A9B-99C6-4679CBA742BD}" presName="aSpace2" presStyleCnt="0"/>
      <dgm:spPr/>
    </dgm:pt>
    <dgm:pt modelId="{1EC52667-0754-4666-9083-6E56A0F9B67B}" type="pres">
      <dgm:prSet presAssocID="{06D87D35-A66C-427C-B6DB-AF958D65D6B3}" presName="childNode" presStyleLbl="node1" presStyleIdx="8" presStyleCnt="15">
        <dgm:presLayoutVars>
          <dgm:bulletEnabled val="1"/>
        </dgm:presLayoutVars>
      </dgm:prSet>
      <dgm:spPr/>
    </dgm:pt>
    <dgm:pt modelId="{9C67C073-8031-4FB8-83D0-BB3987979FB7}" type="pres">
      <dgm:prSet presAssocID="{A0A9AC20-5EC1-4862-BFC8-870928838544}" presName="aSpace" presStyleCnt="0"/>
      <dgm:spPr/>
    </dgm:pt>
    <dgm:pt modelId="{3D53649F-3A9D-48AC-B3B4-F9359FF49907}" type="pres">
      <dgm:prSet presAssocID="{EA22DC01-B1C3-4425-86ED-5B66953397A8}" presName="compNode" presStyleCnt="0"/>
      <dgm:spPr/>
    </dgm:pt>
    <dgm:pt modelId="{18B77C7D-672C-4358-9CA6-BD8FA6E2302A}" type="pres">
      <dgm:prSet presAssocID="{EA22DC01-B1C3-4425-86ED-5B66953397A8}" presName="aNode" presStyleLbl="bgShp" presStyleIdx="3" presStyleCnt="5"/>
      <dgm:spPr/>
    </dgm:pt>
    <dgm:pt modelId="{AB95B1F2-DB60-4BC5-81D3-1FA274FF69C7}" type="pres">
      <dgm:prSet presAssocID="{EA22DC01-B1C3-4425-86ED-5B66953397A8}" presName="textNode" presStyleLbl="bgShp" presStyleIdx="3" presStyleCnt="5"/>
      <dgm:spPr/>
    </dgm:pt>
    <dgm:pt modelId="{9D4EF955-0664-47BE-890F-75DA470A2A2E}" type="pres">
      <dgm:prSet presAssocID="{EA22DC01-B1C3-4425-86ED-5B66953397A8}" presName="compChildNode" presStyleCnt="0"/>
      <dgm:spPr/>
    </dgm:pt>
    <dgm:pt modelId="{CCD58064-6258-410C-B1E0-023DF3946A43}" type="pres">
      <dgm:prSet presAssocID="{EA22DC01-B1C3-4425-86ED-5B66953397A8}" presName="theInnerList" presStyleCnt="0"/>
      <dgm:spPr/>
    </dgm:pt>
    <dgm:pt modelId="{204F3481-2F4C-45A5-A0A1-C088684F0126}" type="pres">
      <dgm:prSet presAssocID="{BC15291E-510A-4A20-8D69-B0F2ACBA3CC6}" presName="childNode" presStyleLbl="node1" presStyleIdx="9" presStyleCnt="15">
        <dgm:presLayoutVars>
          <dgm:bulletEnabled val="1"/>
        </dgm:presLayoutVars>
      </dgm:prSet>
      <dgm:spPr/>
    </dgm:pt>
    <dgm:pt modelId="{B768FAA9-E2C4-4A6B-82D8-EF54C53E14D8}" type="pres">
      <dgm:prSet presAssocID="{BC15291E-510A-4A20-8D69-B0F2ACBA3CC6}" presName="aSpace2" presStyleCnt="0"/>
      <dgm:spPr/>
    </dgm:pt>
    <dgm:pt modelId="{0F3CAB81-CF76-498F-9619-BAF8144FA3C3}" type="pres">
      <dgm:prSet presAssocID="{86AB53FA-67D7-4EE7-8555-3EE8EB6FA4C8}" presName="childNode" presStyleLbl="node1" presStyleIdx="10" presStyleCnt="15">
        <dgm:presLayoutVars>
          <dgm:bulletEnabled val="1"/>
        </dgm:presLayoutVars>
      </dgm:prSet>
      <dgm:spPr/>
    </dgm:pt>
    <dgm:pt modelId="{0E0C811E-F3C5-4F24-A485-437F0C0EAD6A}" type="pres">
      <dgm:prSet presAssocID="{86AB53FA-67D7-4EE7-8555-3EE8EB6FA4C8}" presName="aSpace2" presStyleCnt="0"/>
      <dgm:spPr/>
    </dgm:pt>
    <dgm:pt modelId="{80762C44-FA02-441A-8A8D-FC00E4F372F1}" type="pres">
      <dgm:prSet presAssocID="{67EC18BA-DB21-4AAD-BE8A-067C85A9B73E}" presName="childNode" presStyleLbl="node1" presStyleIdx="11" presStyleCnt="15">
        <dgm:presLayoutVars>
          <dgm:bulletEnabled val="1"/>
        </dgm:presLayoutVars>
      </dgm:prSet>
      <dgm:spPr/>
    </dgm:pt>
    <dgm:pt modelId="{1EEF13C7-AF43-4380-A8A5-F72A5D476D05}" type="pres">
      <dgm:prSet presAssocID="{EA22DC01-B1C3-4425-86ED-5B66953397A8}" presName="aSpace" presStyleCnt="0"/>
      <dgm:spPr/>
    </dgm:pt>
    <dgm:pt modelId="{0618492F-D453-4601-9C36-8CE6AA153D1B}" type="pres">
      <dgm:prSet presAssocID="{7D17D413-1C96-46A5-9E85-72C6636AE3C5}" presName="compNode" presStyleCnt="0"/>
      <dgm:spPr/>
    </dgm:pt>
    <dgm:pt modelId="{5A591EE2-4B7B-40DB-B051-D75F7BFEDDD6}" type="pres">
      <dgm:prSet presAssocID="{7D17D413-1C96-46A5-9E85-72C6636AE3C5}" presName="aNode" presStyleLbl="bgShp" presStyleIdx="4" presStyleCnt="5"/>
      <dgm:spPr/>
    </dgm:pt>
    <dgm:pt modelId="{34BAB90F-F3E5-4FFB-A339-2946D1CD0CCB}" type="pres">
      <dgm:prSet presAssocID="{7D17D413-1C96-46A5-9E85-72C6636AE3C5}" presName="textNode" presStyleLbl="bgShp" presStyleIdx="4" presStyleCnt="5"/>
      <dgm:spPr/>
    </dgm:pt>
    <dgm:pt modelId="{BA794F96-F89B-483A-BF3A-9118CA9CCDA4}" type="pres">
      <dgm:prSet presAssocID="{7D17D413-1C96-46A5-9E85-72C6636AE3C5}" presName="compChildNode" presStyleCnt="0"/>
      <dgm:spPr/>
    </dgm:pt>
    <dgm:pt modelId="{76BCF6F8-619E-4477-AF5E-3CC45345624F}" type="pres">
      <dgm:prSet presAssocID="{7D17D413-1C96-46A5-9E85-72C6636AE3C5}" presName="theInnerList" presStyleCnt="0"/>
      <dgm:spPr/>
    </dgm:pt>
    <dgm:pt modelId="{F0B767F2-4C7E-481B-967C-8FE0CB529397}" type="pres">
      <dgm:prSet presAssocID="{A9A35E3D-01EA-46C6-AED8-865E91E9D6C9}" presName="childNode" presStyleLbl="node1" presStyleIdx="12" presStyleCnt="15">
        <dgm:presLayoutVars>
          <dgm:bulletEnabled val="1"/>
        </dgm:presLayoutVars>
      </dgm:prSet>
      <dgm:spPr/>
    </dgm:pt>
    <dgm:pt modelId="{B342BD1C-A54C-4F1C-A099-03A03E61088D}" type="pres">
      <dgm:prSet presAssocID="{A9A35E3D-01EA-46C6-AED8-865E91E9D6C9}" presName="aSpace2" presStyleCnt="0"/>
      <dgm:spPr/>
    </dgm:pt>
    <dgm:pt modelId="{6F277C00-29F7-4ECD-8C97-37788C7BA770}" type="pres">
      <dgm:prSet presAssocID="{A5325020-A43F-4DC5-B91A-865612236E1B}" presName="childNode" presStyleLbl="node1" presStyleIdx="13" presStyleCnt="15">
        <dgm:presLayoutVars>
          <dgm:bulletEnabled val="1"/>
        </dgm:presLayoutVars>
      </dgm:prSet>
      <dgm:spPr/>
    </dgm:pt>
    <dgm:pt modelId="{3945A699-1DD4-41EF-B849-687FF56CB987}" type="pres">
      <dgm:prSet presAssocID="{A5325020-A43F-4DC5-B91A-865612236E1B}" presName="aSpace2" presStyleCnt="0"/>
      <dgm:spPr/>
    </dgm:pt>
    <dgm:pt modelId="{6C9EBB1C-8DC1-467B-832A-DCA29AD54F62}" type="pres">
      <dgm:prSet presAssocID="{63784350-6FB5-4F39-A0AA-A76D20385A1A}" presName="childNode" presStyleLbl="node1" presStyleIdx="14" presStyleCnt="15">
        <dgm:presLayoutVars>
          <dgm:bulletEnabled val="1"/>
        </dgm:presLayoutVars>
      </dgm:prSet>
      <dgm:spPr/>
    </dgm:pt>
  </dgm:ptLst>
  <dgm:cxnLst>
    <dgm:cxn modelId="{0AE72C0B-2929-487F-BC63-7AA6A2796FDD}" type="presOf" srcId="{5FC74589-1769-4EB4-9E51-9D82632D2E02}" destId="{C1CD2EAA-2E66-4BDA-BB6E-F99B46E1B919}" srcOrd="0" destOrd="0" presId="urn:microsoft.com/office/officeart/2005/8/layout/lProcess2"/>
    <dgm:cxn modelId="{C462CA0B-A4FE-4BE1-930B-24B1297170CF}" type="presOf" srcId="{63784350-6FB5-4F39-A0AA-A76D20385A1A}" destId="{6C9EBB1C-8DC1-467B-832A-DCA29AD54F62}" srcOrd="0" destOrd="0" presId="urn:microsoft.com/office/officeart/2005/8/layout/lProcess2"/>
    <dgm:cxn modelId="{6723F50B-AA47-4273-81EA-65E1F5EA34FA}" srcId="{EA22DC01-B1C3-4425-86ED-5B66953397A8}" destId="{86AB53FA-67D7-4EE7-8555-3EE8EB6FA4C8}" srcOrd="1" destOrd="0" parTransId="{EA03EBDD-B26B-4044-993F-F3F8F5C83B54}" sibTransId="{AD9FF113-925C-46F3-AC17-3E3C7A57FE37}"/>
    <dgm:cxn modelId="{4E24A60D-99D4-4427-9A29-2C863AE5583D}" type="presOf" srcId="{7D17D413-1C96-46A5-9E85-72C6636AE3C5}" destId="{5A591EE2-4B7B-40DB-B051-D75F7BFEDDD6}" srcOrd="0" destOrd="0" presId="urn:microsoft.com/office/officeart/2005/8/layout/lProcess2"/>
    <dgm:cxn modelId="{60D0BB12-08A5-44D8-896D-43CE99B8476E}" type="presOf" srcId="{6856B0CF-FE68-485F-BF49-CA4A93F4F38C}" destId="{DECF7DEE-4FD4-4CE5-AEDF-10353AC11531}" srcOrd="0" destOrd="0" presId="urn:microsoft.com/office/officeart/2005/8/layout/lProcess2"/>
    <dgm:cxn modelId="{CDF2CC16-ED87-4552-8B18-DAAA2A151437}" srcId="{B28448BA-C9A8-43EB-A9DB-A0137196E3B9}" destId="{91B14D9B-61DF-4421-AF43-318BB0021BDF}" srcOrd="2" destOrd="0" parTransId="{6B1A9D79-1E1A-438E-9974-41204E573EDC}" sibTransId="{5E874D73-6215-4109-909C-386CFCBBE123}"/>
    <dgm:cxn modelId="{CD174D1A-F576-42A5-8360-9F1F6FB5C8D5}" srcId="{5FC74589-1769-4EB4-9E51-9D82632D2E02}" destId="{FF0CDCCC-6F78-4064-A419-5EC5C753206F}" srcOrd="2" destOrd="0" parTransId="{C96EA5C7-A653-4A83-8F75-8585A07C9C8F}" sibTransId="{8E668476-E60C-485B-B9C7-8F9496C26DF3}"/>
    <dgm:cxn modelId="{D6AAB61B-5587-4BB8-9049-1A8C9F1E4AF5}" type="presOf" srcId="{A0A9AC20-5EC1-4862-BFC8-870928838544}" destId="{9A6AB0E7-12CE-4F4C-9194-CFD62AA0E26B}" srcOrd="0" destOrd="0" presId="urn:microsoft.com/office/officeart/2005/8/layout/lProcess2"/>
    <dgm:cxn modelId="{7C38591D-6B4A-4501-B365-1745488399D6}" type="presOf" srcId="{A5325020-A43F-4DC5-B91A-865612236E1B}" destId="{6F277C00-29F7-4ECD-8C97-37788C7BA770}" srcOrd="0" destOrd="0" presId="urn:microsoft.com/office/officeart/2005/8/layout/lProcess2"/>
    <dgm:cxn modelId="{721BA034-D2BB-4F5E-AD28-4CD4B0B4FA35}" srcId="{7DAF4A99-25E1-44F9-90C0-EA66CF00B3B6}" destId="{B28448BA-C9A8-43EB-A9DB-A0137196E3B9}" srcOrd="0" destOrd="0" parTransId="{3A37FA3F-0269-460F-ACCD-01DD513605A2}" sibTransId="{20234B47-CD57-4C94-B27A-16836C4AA9A8}"/>
    <dgm:cxn modelId="{BF57F036-D1AD-49E6-B4FA-47DB2B8B2862}" type="presOf" srcId="{EFD7AB2D-81E2-448E-B54E-4F3622AF7EF9}" destId="{9E190C18-AEDE-45E1-8A46-924B1190ACB6}" srcOrd="0" destOrd="0" presId="urn:microsoft.com/office/officeart/2005/8/layout/lProcess2"/>
    <dgm:cxn modelId="{DA73BB40-22A3-49A5-9D03-009AC1139B43}" type="presOf" srcId="{7DAF4A99-25E1-44F9-90C0-EA66CF00B3B6}" destId="{5473F14B-8F21-412E-B8DE-EADF32D6F521}" srcOrd="0" destOrd="0" presId="urn:microsoft.com/office/officeart/2005/8/layout/lProcess2"/>
    <dgm:cxn modelId="{D9E35F5C-9C04-4B00-BAD8-AD36F1DD39DE}" srcId="{7DAF4A99-25E1-44F9-90C0-EA66CF00B3B6}" destId="{7D17D413-1C96-46A5-9E85-72C6636AE3C5}" srcOrd="4" destOrd="0" parTransId="{91A59BF2-53A7-4244-ADC4-8913701DE4BA}" sibTransId="{06AA36B4-E14B-4E14-B273-C8197A0B582E}"/>
    <dgm:cxn modelId="{CDAE2543-0EE1-4B34-B52E-A8EEEA699492}" srcId="{7D17D413-1C96-46A5-9E85-72C6636AE3C5}" destId="{63784350-6FB5-4F39-A0AA-A76D20385A1A}" srcOrd="2" destOrd="0" parTransId="{02F99CF5-BE6F-4557-8BB4-68B7181CCBA5}" sibTransId="{E47CBEBB-6EFF-43F4-952B-B6C93B5E9493}"/>
    <dgm:cxn modelId="{E0D2FB43-4A29-4BC9-AA94-704AFCA401F6}" type="presOf" srcId="{86AB53FA-67D7-4EE7-8555-3EE8EB6FA4C8}" destId="{0F3CAB81-CF76-498F-9619-BAF8144FA3C3}" srcOrd="0" destOrd="0" presId="urn:microsoft.com/office/officeart/2005/8/layout/lProcess2"/>
    <dgm:cxn modelId="{41013E66-99A9-4C59-9AF0-45EF4F7C50CA}" type="presOf" srcId="{7D17D413-1C96-46A5-9E85-72C6636AE3C5}" destId="{34BAB90F-F3E5-4FFB-A339-2946D1CD0CCB}" srcOrd="1" destOrd="0" presId="urn:microsoft.com/office/officeart/2005/8/layout/lProcess2"/>
    <dgm:cxn modelId="{0949B049-F928-4520-A037-C172C962E0C9}" srcId="{7D17D413-1C96-46A5-9E85-72C6636AE3C5}" destId="{A5325020-A43F-4DC5-B91A-865612236E1B}" srcOrd="1" destOrd="0" parTransId="{B397B1E6-BB15-4DF4-B38A-02A5DF7C7E5D}" sibTransId="{E5885318-4367-4D45-A1BC-C2768E0C5F2B}"/>
    <dgm:cxn modelId="{D2E71B6A-2ED0-4063-83D4-B7F1634C0332}" srcId="{A0A9AC20-5EC1-4862-BFC8-870928838544}" destId="{5DA147F9-347F-4A9B-99C6-4679CBA742BD}" srcOrd="1" destOrd="0" parTransId="{0DD651B9-CD26-4B12-B47E-A345F5C781A5}" sibTransId="{A279CC5C-DF39-4624-BFA5-ADC04410EA91}"/>
    <dgm:cxn modelId="{B735DB76-EF9D-422A-837C-639A3551191C}" type="presOf" srcId="{91B14D9B-61DF-4421-AF43-318BB0021BDF}" destId="{80F88CB8-4B64-4172-B897-E8F8383812F7}" srcOrd="0" destOrd="0" presId="urn:microsoft.com/office/officeart/2005/8/layout/lProcess2"/>
    <dgm:cxn modelId="{E39A2E7D-4B01-443C-A093-8728A9F528A1}" srcId="{7DAF4A99-25E1-44F9-90C0-EA66CF00B3B6}" destId="{A0A9AC20-5EC1-4862-BFC8-870928838544}" srcOrd="2" destOrd="0" parTransId="{69D52F25-6ACE-45DA-A9E8-1893E3A26C8C}" sibTransId="{FF5EAA6B-D3D9-4221-A79F-E9B4930D1CEF}"/>
    <dgm:cxn modelId="{20EFFC89-9271-419F-9D84-5E2BF1EF8A4D}" type="presOf" srcId="{EA22DC01-B1C3-4425-86ED-5B66953397A8}" destId="{AB95B1F2-DB60-4BC5-81D3-1FA274FF69C7}" srcOrd="1" destOrd="0" presId="urn:microsoft.com/office/officeart/2005/8/layout/lProcess2"/>
    <dgm:cxn modelId="{03033C8E-546A-4636-B996-DCA3A7F5D692}" srcId="{A0A9AC20-5EC1-4862-BFC8-870928838544}" destId="{06D87D35-A66C-427C-B6DB-AF958D65D6B3}" srcOrd="2" destOrd="0" parTransId="{9A4B31E9-014C-4B63-A219-5A63A8ACB829}" sibTransId="{AC1F3899-4696-4923-97F3-8D3FBB96254A}"/>
    <dgm:cxn modelId="{C5647994-AFBB-48B0-B990-C257A96DFCD0}" type="presOf" srcId="{B8FE7A32-1B20-4D46-8242-6C91907A490E}" destId="{EFE71110-9F14-440A-945D-9BFF90054013}" srcOrd="0" destOrd="0" presId="urn:microsoft.com/office/officeart/2005/8/layout/lProcess2"/>
    <dgm:cxn modelId="{751DC194-11AC-4068-BA1C-4404C839BDBA}" srcId="{B28448BA-C9A8-43EB-A9DB-A0137196E3B9}" destId="{E12CEE09-DEBB-4435-B911-A40A12F7930D}" srcOrd="1" destOrd="0" parTransId="{A642C0CA-D97F-4EA3-928C-13F990F569A1}" sibTransId="{CF3DF39F-9248-4761-840A-28F131DA740D}"/>
    <dgm:cxn modelId="{4FEE0695-AABA-4748-A84D-F764B2ACF56D}" type="presOf" srcId="{67EC18BA-DB21-4AAD-BE8A-067C85A9B73E}" destId="{80762C44-FA02-441A-8A8D-FC00E4F372F1}" srcOrd="0" destOrd="0" presId="urn:microsoft.com/office/officeart/2005/8/layout/lProcess2"/>
    <dgm:cxn modelId="{5018CE96-E6CC-471E-9B9C-30F70F6B8CE7}" srcId="{7D17D413-1C96-46A5-9E85-72C6636AE3C5}" destId="{A9A35E3D-01EA-46C6-AED8-865E91E9D6C9}" srcOrd="0" destOrd="0" parTransId="{0C34515A-9947-4AC4-8E07-6D77FB8F1E95}" sibTransId="{3C0EBF76-BD27-4964-B79F-79CC6413DFD1}"/>
    <dgm:cxn modelId="{4392D196-3402-471E-9D4B-6FE47AF160B3}" type="presOf" srcId="{E9F388D8-C9C2-45F4-B532-779E8C2CB5E8}" destId="{D6B8C86D-B5C5-4707-BB1C-60E6EB9E4EBA}" srcOrd="0" destOrd="0" presId="urn:microsoft.com/office/officeart/2005/8/layout/lProcess2"/>
    <dgm:cxn modelId="{9E588E98-E81D-4FA3-9ED3-2668820412BB}" type="presOf" srcId="{5DA147F9-347F-4A9B-99C6-4679CBA742BD}" destId="{02FBE83C-F7E3-4AC9-9A61-66BF67D7D8B6}" srcOrd="0" destOrd="0" presId="urn:microsoft.com/office/officeart/2005/8/layout/lProcess2"/>
    <dgm:cxn modelId="{598C1D9C-8B39-4349-BDE8-4CAF3735AFC7}" type="presOf" srcId="{EA22DC01-B1C3-4425-86ED-5B66953397A8}" destId="{18B77C7D-672C-4358-9CA6-BD8FA6E2302A}" srcOrd="0" destOrd="0" presId="urn:microsoft.com/office/officeart/2005/8/layout/lProcess2"/>
    <dgm:cxn modelId="{95C3269C-8E66-454E-90E4-64EBD4DB49A5}" srcId="{B28448BA-C9A8-43EB-A9DB-A0137196E3B9}" destId="{E9F388D8-C9C2-45F4-B532-779E8C2CB5E8}" srcOrd="0" destOrd="0" parTransId="{F2F7FB25-05F2-4ED0-B376-8372ACCE43FB}" sibTransId="{1AE97BAD-F576-4336-A510-388E6942CDAC}"/>
    <dgm:cxn modelId="{35679A9F-A9C0-40B5-BA5C-B5D89AD516EE}" srcId="{5FC74589-1769-4EB4-9E51-9D82632D2E02}" destId="{B8FE7A32-1B20-4D46-8242-6C91907A490E}" srcOrd="0" destOrd="0" parTransId="{86CD367E-951E-4F4B-BFC7-6603B931690A}" sibTransId="{03DB6E86-A49B-4AF5-9791-CBACA4C5335D}"/>
    <dgm:cxn modelId="{43C67AA5-3E06-4F54-81F0-5B5B1245C78A}" type="presOf" srcId="{A0A9AC20-5EC1-4862-BFC8-870928838544}" destId="{4735A497-84C1-49AD-B2D7-A0E2E20F2536}" srcOrd="1" destOrd="0" presId="urn:microsoft.com/office/officeart/2005/8/layout/lProcess2"/>
    <dgm:cxn modelId="{EA2FD3B8-722B-4877-B8F1-EEA7710C1B84}" srcId="{7DAF4A99-25E1-44F9-90C0-EA66CF00B3B6}" destId="{5FC74589-1769-4EB4-9E51-9D82632D2E02}" srcOrd="1" destOrd="0" parTransId="{4D0CCF7E-4481-42D2-95B3-0CB4029368E1}" sibTransId="{8EB806C9-A9BC-450F-B9C3-AC2ED6D3AF68}"/>
    <dgm:cxn modelId="{53D00FBE-0B8C-44B8-BD7B-FF723D810987}" srcId="{EA22DC01-B1C3-4425-86ED-5B66953397A8}" destId="{BC15291E-510A-4A20-8D69-B0F2ACBA3CC6}" srcOrd="0" destOrd="0" parTransId="{DDAF1636-99A0-4E4C-BF8B-7A50EC838E24}" sibTransId="{25F65FF3-A145-4450-BC4A-2BD6189C0F89}"/>
    <dgm:cxn modelId="{6DB72DBE-E82A-47EF-ACEA-E04B7B517F26}" srcId="{7DAF4A99-25E1-44F9-90C0-EA66CF00B3B6}" destId="{EA22DC01-B1C3-4425-86ED-5B66953397A8}" srcOrd="3" destOrd="0" parTransId="{5D0A80B1-3E50-448A-A64D-AD1355ED3022}" sibTransId="{A9D991C7-41FC-48B5-87C1-98EB407695FE}"/>
    <dgm:cxn modelId="{DF68A4C1-8ACC-4F43-8536-BDEB131EF0C1}" type="presOf" srcId="{B28448BA-C9A8-43EB-A9DB-A0137196E3B9}" destId="{F5FB40AB-A8F0-43CC-AED2-A0B6D3491F03}" srcOrd="0" destOrd="0" presId="urn:microsoft.com/office/officeart/2005/8/layout/lProcess2"/>
    <dgm:cxn modelId="{E8E1CBC2-E886-44D5-B930-C0A4D16118C4}" srcId="{5FC74589-1769-4EB4-9E51-9D82632D2E02}" destId="{EFD7AB2D-81E2-448E-B54E-4F3622AF7EF9}" srcOrd="1" destOrd="0" parTransId="{36574C9A-C9D9-41B3-A499-07AB4199CF7F}" sibTransId="{0FFBD1E1-7F1E-48F7-8092-88463CF1F65B}"/>
    <dgm:cxn modelId="{1DC4F4CE-EDBA-4CD4-A182-D6A8815658A3}" type="presOf" srcId="{B28448BA-C9A8-43EB-A9DB-A0137196E3B9}" destId="{189EA2CD-99B4-4604-BDBC-34AEB91058A9}" srcOrd="1" destOrd="0" presId="urn:microsoft.com/office/officeart/2005/8/layout/lProcess2"/>
    <dgm:cxn modelId="{0DF5A9D4-852B-4426-97B7-4FC1F151AC47}" type="presOf" srcId="{BC15291E-510A-4A20-8D69-B0F2ACBA3CC6}" destId="{204F3481-2F4C-45A5-A0A1-C088684F0126}" srcOrd="0" destOrd="0" presId="urn:microsoft.com/office/officeart/2005/8/layout/lProcess2"/>
    <dgm:cxn modelId="{312AB5D7-4E0C-46DF-A508-37B1707257A3}" type="presOf" srcId="{FF0CDCCC-6F78-4064-A419-5EC5C753206F}" destId="{EB498954-62A4-422D-9DE3-1FA74DD1D37F}" srcOrd="0" destOrd="0" presId="urn:microsoft.com/office/officeart/2005/8/layout/lProcess2"/>
    <dgm:cxn modelId="{639F07DB-7964-43D2-95D7-BA7EC4E507FC}" type="presOf" srcId="{5FC74589-1769-4EB4-9E51-9D82632D2E02}" destId="{727186A0-986E-40DF-85B7-ACC6191E0924}" srcOrd="1" destOrd="0" presId="urn:microsoft.com/office/officeart/2005/8/layout/lProcess2"/>
    <dgm:cxn modelId="{1151B3DC-BFA5-46C2-A674-0EE40A938C5A}" srcId="{A0A9AC20-5EC1-4862-BFC8-870928838544}" destId="{6856B0CF-FE68-485F-BF49-CA4A93F4F38C}" srcOrd="0" destOrd="0" parTransId="{B52856D9-283B-499D-AE83-3A1B0694F8DA}" sibTransId="{60145AD2-C0A0-4426-8839-F8800D94963F}"/>
    <dgm:cxn modelId="{8EC3C2E7-64DB-4F9C-8006-CEE4637C0F0E}" type="presOf" srcId="{E12CEE09-DEBB-4435-B911-A40A12F7930D}" destId="{20F65450-B565-4F6E-8CBD-65CD2502E3B0}" srcOrd="0" destOrd="0" presId="urn:microsoft.com/office/officeart/2005/8/layout/lProcess2"/>
    <dgm:cxn modelId="{090367F2-2F9D-429E-8090-D374C3282399}" srcId="{EA22DC01-B1C3-4425-86ED-5B66953397A8}" destId="{67EC18BA-DB21-4AAD-BE8A-067C85A9B73E}" srcOrd="2" destOrd="0" parTransId="{8918E5B2-4513-4EC4-8164-E88158F78E11}" sibTransId="{FAC02AF5-6F72-4EED-98CA-D68C7F3B5D5A}"/>
    <dgm:cxn modelId="{D58148F6-0304-4B55-9B79-9701BC4683EE}" type="presOf" srcId="{A9A35E3D-01EA-46C6-AED8-865E91E9D6C9}" destId="{F0B767F2-4C7E-481B-967C-8FE0CB529397}" srcOrd="0" destOrd="0" presId="urn:microsoft.com/office/officeart/2005/8/layout/lProcess2"/>
    <dgm:cxn modelId="{2AED99FB-474D-45CA-B51C-5045C2AA3D51}" type="presOf" srcId="{06D87D35-A66C-427C-B6DB-AF958D65D6B3}" destId="{1EC52667-0754-4666-9083-6E56A0F9B67B}" srcOrd="0" destOrd="0" presId="urn:microsoft.com/office/officeart/2005/8/layout/lProcess2"/>
    <dgm:cxn modelId="{42282CED-D52C-459D-A90B-61B83599E1FE}" type="presParOf" srcId="{5473F14B-8F21-412E-B8DE-EADF32D6F521}" destId="{C0D74A84-CA9B-4A55-82D3-C4473BCAB74F}" srcOrd="0" destOrd="0" presId="urn:microsoft.com/office/officeart/2005/8/layout/lProcess2"/>
    <dgm:cxn modelId="{3E8203D6-ED97-429E-B0BE-6A66E9DF775D}" type="presParOf" srcId="{C0D74A84-CA9B-4A55-82D3-C4473BCAB74F}" destId="{F5FB40AB-A8F0-43CC-AED2-A0B6D3491F03}" srcOrd="0" destOrd="0" presId="urn:microsoft.com/office/officeart/2005/8/layout/lProcess2"/>
    <dgm:cxn modelId="{E0EC8D44-126D-479F-AF1C-B8E5087EF62D}" type="presParOf" srcId="{C0D74A84-CA9B-4A55-82D3-C4473BCAB74F}" destId="{189EA2CD-99B4-4604-BDBC-34AEB91058A9}" srcOrd="1" destOrd="0" presId="urn:microsoft.com/office/officeart/2005/8/layout/lProcess2"/>
    <dgm:cxn modelId="{E77F4F25-F6A7-4AE7-AB84-BC431798C141}" type="presParOf" srcId="{C0D74A84-CA9B-4A55-82D3-C4473BCAB74F}" destId="{051CD919-C14E-4FF7-A82B-674D57B30AF8}" srcOrd="2" destOrd="0" presId="urn:microsoft.com/office/officeart/2005/8/layout/lProcess2"/>
    <dgm:cxn modelId="{DF909BD5-CC5D-474D-8766-2160B2D2AA4A}" type="presParOf" srcId="{051CD919-C14E-4FF7-A82B-674D57B30AF8}" destId="{151EFC3A-4B26-48D8-87A4-D28DC0264B02}" srcOrd="0" destOrd="0" presId="urn:microsoft.com/office/officeart/2005/8/layout/lProcess2"/>
    <dgm:cxn modelId="{7E486652-C823-49DA-9DDF-7CB158DB2BDE}" type="presParOf" srcId="{151EFC3A-4B26-48D8-87A4-D28DC0264B02}" destId="{D6B8C86D-B5C5-4707-BB1C-60E6EB9E4EBA}" srcOrd="0" destOrd="0" presId="urn:microsoft.com/office/officeart/2005/8/layout/lProcess2"/>
    <dgm:cxn modelId="{12102F9E-F64A-40D8-9199-EC5D2E0DDB38}" type="presParOf" srcId="{151EFC3A-4B26-48D8-87A4-D28DC0264B02}" destId="{FEA7308F-F292-4734-BC92-11C7BB5AF5E5}" srcOrd="1" destOrd="0" presId="urn:microsoft.com/office/officeart/2005/8/layout/lProcess2"/>
    <dgm:cxn modelId="{400786A6-0ADC-4643-A5E4-0D805721ED38}" type="presParOf" srcId="{151EFC3A-4B26-48D8-87A4-D28DC0264B02}" destId="{20F65450-B565-4F6E-8CBD-65CD2502E3B0}" srcOrd="2" destOrd="0" presId="urn:microsoft.com/office/officeart/2005/8/layout/lProcess2"/>
    <dgm:cxn modelId="{DDAB0717-B88C-423A-A62A-77B5ED7615B0}" type="presParOf" srcId="{151EFC3A-4B26-48D8-87A4-D28DC0264B02}" destId="{1943ED51-E95A-4F6E-A717-80400DEEEE20}" srcOrd="3" destOrd="0" presId="urn:microsoft.com/office/officeart/2005/8/layout/lProcess2"/>
    <dgm:cxn modelId="{A6DE4D02-D64E-4B23-B086-432D6CAA65EA}" type="presParOf" srcId="{151EFC3A-4B26-48D8-87A4-D28DC0264B02}" destId="{80F88CB8-4B64-4172-B897-E8F8383812F7}" srcOrd="4" destOrd="0" presId="urn:microsoft.com/office/officeart/2005/8/layout/lProcess2"/>
    <dgm:cxn modelId="{31549FD8-F597-4F77-97A6-18782A88E4DA}" type="presParOf" srcId="{5473F14B-8F21-412E-B8DE-EADF32D6F521}" destId="{DC9EA69A-B885-4DA4-818F-1748672594CF}" srcOrd="1" destOrd="0" presId="urn:microsoft.com/office/officeart/2005/8/layout/lProcess2"/>
    <dgm:cxn modelId="{22C3AD8E-4B53-4D5C-AF8E-87D6EB41B2B1}" type="presParOf" srcId="{5473F14B-8F21-412E-B8DE-EADF32D6F521}" destId="{3A6F3D38-6FA6-469E-B3C3-234BD62E4CCA}" srcOrd="2" destOrd="0" presId="urn:microsoft.com/office/officeart/2005/8/layout/lProcess2"/>
    <dgm:cxn modelId="{53A18B85-994E-4B79-9E1E-727F7BB85DBD}" type="presParOf" srcId="{3A6F3D38-6FA6-469E-B3C3-234BD62E4CCA}" destId="{C1CD2EAA-2E66-4BDA-BB6E-F99B46E1B919}" srcOrd="0" destOrd="0" presId="urn:microsoft.com/office/officeart/2005/8/layout/lProcess2"/>
    <dgm:cxn modelId="{08F5FEA7-4CFE-4E93-8A64-9ABD2A66A951}" type="presParOf" srcId="{3A6F3D38-6FA6-469E-B3C3-234BD62E4CCA}" destId="{727186A0-986E-40DF-85B7-ACC6191E0924}" srcOrd="1" destOrd="0" presId="urn:microsoft.com/office/officeart/2005/8/layout/lProcess2"/>
    <dgm:cxn modelId="{B0DCECD8-FF90-4253-A62A-3A2FB997E988}" type="presParOf" srcId="{3A6F3D38-6FA6-469E-B3C3-234BD62E4CCA}" destId="{F4329E4E-5431-4760-B147-9E77700EF61A}" srcOrd="2" destOrd="0" presId="urn:microsoft.com/office/officeart/2005/8/layout/lProcess2"/>
    <dgm:cxn modelId="{B6B214E2-AB6A-4069-B2D2-DBC9FA97CA24}" type="presParOf" srcId="{F4329E4E-5431-4760-B147-9E77700EF61A}" destId="{B5C22EF8-EBFA-4704-BF77-C1B26E178B0D}" srcOrd="0" destOrd="0" presId="urn:microsoft.com/office/officeart/2005/8/layout/lProcess2"/>
    <dgm:cxn modelId="{F05610A7-6119-48DF-AA71-FF0A187BB014}" type="presParOf" srcId="{B5C22EF8-EBFA-4704-BF77-C1B26E178B0D}" destId="{EFE71110-9F14-440A-945D-9BFF90054013}" srcOrd="0" destOrd="0" presId="urn:microsoft.com/office/officeart/2005/8/layout/lProcess2"/>
    <dgm:cxn modelId="{64421C06-0FB6-4F10-90F0-5258FB24EA0D}" type="presParOf" srcId="{B5C22EF8-EBFA-4704-BF77-C1B26E178B0D}" destId="{35EA0CEB-E637-4D3C-96EF-C8D3B04060F2}" srcOrd="1" destOrd="0" presId="urn:microsoft.com/office/officeart/2005/8/layout/lProcess2"/>
    <dgm:cxn modelId="{CDE155BA-757F-46FA-9F4C-5ED16310FF99}" type="presParOf" srcId="{B5C22EF8-EBFA-4704-BF77-C1B26E178B0D}" destId="{9E190C18-AEDE-45E1-8A46-924B1190ACB6}" srcOrd="2" destOrd="0" presId="urn:microsoft.com/office/officeart/2005/8/layout/lProcess2"/>
    <dgm:cxn modelId="{8BAE975D-1275-439D-B957-14711F8FB447}" type="presParOf" srcId="{B5C22EF8-EBFA-4704-BF77-C1B26E178B0D}" destId="{1E1AD27B-2438-4D0B-AB02-AF912F764D09}" srcOrd="3" destOrd="0" presId="urn:microsoft.com/office/officeart/2005/8/layout/lProcess2"/>
    <dgm:cxn modelId="{F0495C62-E198-42E0-AC46-C8AF40398FDC}" type="presParOf" srcId="{B5C22EF8-EBFA-4704-BF77-C1B26E178B0D}" destId="{EB498954-62A4-422D-9DE3-1FA74DD1D37F}" srcOrd="4" destOrd="0" presId="urn:microsoft.com/office/officeart/2005/8/layout/lProcess2"/>
    <dgm:cxn modelId="{2FF66878-A044-4FE0-980E-6E171001CCAE}" type="presParOf" srcId="{5473F14B-8F21-412E-B8DE-EADF32D6F521}" destId="{BB3C6D49-326B-48DE-AC1D-9DC877BB01DD}" srcOrd="3" destOrd="0" presId="urn:microsoft.com/office/officeart/2005/8/layout/lProcess2"/>
    <dgm:cxn modelId="{CAC9BCC0-2287-4386-9246-F7FCC4E87259}" type="presParOf" srcId="{5473F14B-8F21-412E-B8DE-EADF32D6F521}" destId="{EF090B29-38A2-4F08-90FA-7BB67BE8B3E2}" srcOrd="4" destOrd="0" presId="urn:microsoft.com/office/officeart/2005/8/layout/lProcess2"/>
    <dgm:cxn modelId="{634AD701-4B26-4B97-AE81-5BE9B76DD444}" type="presParOf" srcId="{EF090B29-38A2-4F08-90FA-7BB67BE8B3E2}" destId="{9A6AB0E7-12CE-4F4C-9194-CFD62AA0E26B}" srcOrd="0" destOrd="0" presId="urn:microsoft.com/office/officeart/2005/8/layout/lProcess2"/>
    <dgm:cxn modelId="{325719A9-5586-46D6-AFF3-7A4B52920E3C}" type="presParOf" srcId="{EF090B29-38A2-4F08-90FA-7BB67BE8B3E2}" destId="{4735A497-84C1-49AD-B2D7-A0E2E20F2536}" srcOrd="1" destOrd="0" presId="urn:microsoft.com/office/officeart/2005/8/layout/lProcess2"/>
    <dgm:cxn modelId="{71891AB0-A59A-4539-B60C-F7A585578155}" type="presParOf" srcId="{EF090B29-38A2-4F08-90FA-7BB67BE8B3E2}" destId="{5235814C-D240-476B-A6EA-F820ADA9F290}" srcOrd="2" destOrd="0" presId="urn:microsoft.com/office/officeart/2005/8/layout/lProcess2"/>
    <dgm:cxn modelId="{7CA9B9EA-F20D-4EEB-A0E9-A3FA92C04C5A}" type="presParOf" srcId="{5235814C-D240-476B-A6EA-F820ADA9F290}" destId="{F8C87951-0BEC-442E-BD13-E67FB71AC42B}" srcOrd="0" destOrd="0" presId="urn:microsoft.com/office/officeart/2005/8/layout/lProcess2"/>
    <dgm:cxn modelId="{8AFB00FB-CAA2-43CE-A8AF-EF3374D9ECD4}" type="presParOf" srcId="{F8C87951-0BEC-442E-BD13-E67FB71AC42B}" destId="{DECF7DEE-4FD4-4CE5-AEDF-10353AC11531}" srcOrd="0" destOrd="0" presId="urn:microsoft.com/office/officeart/2005/8/layout/lProcess2"/>
    <dgm:cxn modelId="{57BFE98A-5C69-45EE-A780-D10677CB93DA}" type="presParOf" srcId="{F8C87951-0BEC-442E-BD13-E67FB71AC42B}" destId="{739A0DE6-D28A-493F-A1CB-4B3CCAC72873}" srcOrd="1" destOrd="0" presId="urn:microsoft.com/office/officeart/2005/8/layout/lProcess2"/>
    <dgm:cxn modelId="{FFD1F25E-2D75-4583-8CC5-71CC5BFCF043}" type="presParOf" srcId="{F8C87951-0BEC-442E-BD13-E67FB71AC42B}" destId="{02FBE83C-F7E3-4AC9-9A61-66BF67D7D8B6}" srcOrd="2" destOrd="0" presId="urn:microsoft.com/office/officeart/2005/8/layout/lProcess2"/>
    <dgm:cxn modelId="{57F60D12-C09D-48F1-B17F-AAA84E005254}" type="presParOf" srcId="{F8C87951-0BEC-442E-BD13-E67FB71AC42B}" destId="{87C5B8B3-4388-4867-AA6C-4B2D717EAAF2}" srcOrd="3" destOrd="0" presId="urn:microsoft.com/office/officeart/2005/8/layout/lProcess2"/>
    <dgm:cxn modelId="{2A6354B9-0A83-4D00-9F4D-F3AA5BDC2C16}" type="presParOf" srcId="{F8C87951-0BEC-442E-BD13-E67FB71AC42B}" destId="{1EC52667-0754-4666-9083-6E56A0F9B67B}" srcOrd="4" destOrd="0" presId="urn:microsoft.com/office/officeart/2005/8/layout/lProcess2"/>
    <dgm:cxn modelId="{12379EE8-CA14-471A-B571-4B4F5099519F}" type="presParOf" srcId="{5473F14B-8F21-412E-B8DE-EADF32D6F521}" destId="{9C67C073-8031-4FB8-83D0-BB3987979FB7}" srcOrd="5" destOrd="0" presId="urn:microsoft.com/office/officeart/2005/8/layout/lProcess2"/>
    <dgm:cxn modelId="{A6DD8289-EDA8-4E2D-9030-68BD2F6E0383}" type="presParOf" srcId="{5473F14B-8F21-412E-B8DE-EADF32D6F521}" destId="{3D53649F-3A9D-48AC-B3B4-F9359FF49907}" srcOrd="6" destOrd="0" presId="urn:microsoft.com/office/officeart/2005/8/layout/lProcess2"/>
    <dgm:cxn modelId="{8344ED31-05F9-4BB0-B0D1-3A4B5BA370A9}" type="presParOf" srcId="{3D53649F-3A9D-48AC-B3B4-F9359FF49907}" destId="{18B77C7D-672C-4358-9CA6-BD8FA6E2302A}" srcOrd="0" destOrd="0" presId="urn:microsoft.com/office/officeart/2005/8/layout/lProcess2"/>
    <dgm:cxn modelId="{6BE07ECF-5E77-4C6F-8BC3-1A3F8EC7FC78}" type="presParOf" srcId="{3D53649F-3A9D-48AC-B3B4-F9359FF49907}" destId="{AB95B1F2-DB60-4BC5-81D3-1FA274FF69C7}" srcOrd="1" destOrd="0" presId="urn:microsoft.com/office/officeart/2005/8/layout/lProcess2"/>
    <dgm:cxn modelId="{9F763F1B-F7E6-4788-9C53-100904FC0774}" type="presParOf" srcId="{3D53649F-3A9D-48AC-B3B4-F9359FF49907}" destId="{9D4EF955-0664-47BE-890F-75DA470A2A2E}" srcOrd="2" destOrd="0" presId="urn:microsoft.com/office/officeart/2005/8/layout/lProcess2"/>
    <dgm:cxn modelId="{2332E994-3C62-40F8-A49A-0466429BA297}" type="presParOf" srcId="{9D4EF955-0664-47BE-890F-75DA470A2A2E}" destId="{CCD58064-6258-410C-B1E0-023DF3946A43}" srcOrd="0" destOrd="0" presId="urn:microsoft.com/office/officeart/2005/8/layout/lProcess2"/>
    <dgm:cxn modelId="{49EC44AE-5A91-4B00-B5A6-6A230F629631}" type="presParOf" srcId="{CCD58064-6258-410C-B1E0-023DF3946A43}" destId="{204F3481-2F4C-45A5-A0A1-C088684F0126}" srcOrd="0" destOrd="0" presId="urn:microsoft.com/office/officeart/2005/8/layout/lProcess2"/>
    <dgm:cxn modelId="{6B815F1A-DE43-4C56-A5B6-17F9794EFDC3}" type="presParOf" srcId="{CCD58064-6258-410C-B1E0-023DF3946A43}" destId="{B768FAA9-E2C4-4A6B-82D8-EF54C53E14D8}" srcOrd="1" destOrd="0" presId="urn:microsoft.com/office/officeart/2005/8/layout/lProcess2"/>
    <dgm:cxn modelId="{B780E6B3-294B-403C-AA84-4B06E8A12BA9}" type="presParOf" srcId="{CCD58064-6258-410C-B1E0-023DF3946A43}" destId="{0F3CAB81-CF76-498F-9619-BAF8144FA3C3}" srcOrd="2" destOrd="0" presId="urn:microsoft.com/office/officeart/2005/8/layout/lProcess2"/>
    <dgm:cxn modelId="{12121146-0619-4C4B-8C91-00F39FAFBE15}" type="presParOf" srcId="{CCD58064-6258-410C-B1E0-023DF3946A43}" destId="{0E0C811E-F3C5-4F24-A485-437F0C0EAD6A}" srcOrd="3" destOrd="0" presId="urn:microsoft.com/office/officeart/2005/8/layout/lProcess2"/>
    <dgm:cxn modelId="{BA262D5B-77DC-491C-AE7D-98DDFFB8D0BC}" type="presParOf" srcId="{CCD58064-6258-410C-B1E0-023DF3946A43}" destId="{80762C44-FA02-441A-8A8D-FC00E4F372F1}" srcOrd="4" destOrd="0" presId="urn:microsoft.com/office/officeart/2005/8/layout/lProcess2"/>
    <dgm:cxn modelId="{A1219445-0561-4818-B3E2-419577CBD382}" type="presParOf" srcId="{5473F14B-8F21-412E-B8DE-EADF32D6F521}" destId="{1EEF13C7-AF43-4380-A8A5-F72A5D476D05}" srcOrd="7" destOrd="0" presId="urn:microsoft.com/office/officeart/2005/8/layout/lProcess2"/>
    <dgm:cxn modelId="{61055977-DBA8-4A09-B548-D4CE248EF13E}" type="presParOf" srcId="{5473F14B-8F21-412E-B8DE-EADF32D6F521}" destId="{0618492F-D453-4601-9C36-8CE6AA153D1B}" srcOrd="8" destOrd="0" presId="urn:microsoft.com/office/officeart/2005/8/layout/lProcess2"/>
    <dgm:cxn modelId="{9201C60B-446D-459A-A4EE-076E7887C934}" type="presParOf" srcId="{0618492F-D453-4601-9C36-8CE6AA153D1B}" destId="{5A591EE2-4B7B-40DB-B051-D75F7BFEDDD6}" srcOrd="0" destOrd="0" presId="urn:microsoft.com/office/officeart/2005/8/layout/lProcess2"/>
    <dgm:cxn modelId="{200C3F03-A1A2-4A3D-9B0B-B0168E0EFE99}" type="presParOf" srcId="{0618492F-D453-4601-9C36-8CE6AA153D1B}" destId="{34BAB90F-F3E5-4FFB-A339-2946D1CD0CCB}" srcOrd="1" destOrd="0" presId="urn:microsoft.com/office/officeart/2005/8/layout/lProcess2"/>
    <dgm:cxn modelId="{C3E42C44-5041-42B1-9783-98EBA92549C5}" type="presParOf" srcId="{0618492F-D453-4601-9C36-8CE6AA153D1B}" destId="{BA794F96-F89B-483A-BF3A-9118CA9CCDA4}" srcOrd="2" destOrd="0" presId="urn:microsoft.com/office/officeart/2005/8/layout/lProcess2"/>
    <dgm:cxn modelId="{C967FBFA-8D0D-4F84-BBA5-D2769D710DA0}" type="presParOf" srcId="{BA794F96-F89B-483A-BF3A-9118CA9CCDA4}" destId="{76BCF6F8-619E-4477-AF5E-3CC45345624F}" srcOrd="0" destOrd="0" presId="urn:microsoft.com/office/officeart/2005/8/layout/lProcess2"/>
    <dgm:cxn modelId="{64D72F2D-125C-477B-A0F8-E8C57A6FF250}" type="presParOf" srcId="{76BCF6F8-619E-4477-AF5E-3CC45345624F}" destId="{F0B767F2-4C7E-481B-967C-8FE0CB529397}" srcOrd="0" destOrd="0" presId="urn:microsoft.com/office/officeart/2005/8/layout/lProcess2"/>
    <dgm:cxn modelId="{A7CC370B-16CA-41BB-AEA6-886E9C5A67C1}" type="presParOf" srcId="{76BCF6F8-619E-4477-AF5E-3CC45345624F}" destId="{B342BD1C-A54C-4F1C-A099-03A03E61088D}" srcOrd="1" destOrd="0" presId="urn:microsoft.com/office/officeart/2005/8/layout/lProcess2"/>
    <dgm:cxn modelId="{8859CD92-05DE-4B2B-81DE-7C1A7764C145}" type="presParOf" srcId="{76BCF6F8-619E-4477-AF5E-3CC45345624F}" destId="{6F277C00-29F7-4ECD-8C97-37788C7BA770}" srcOrd="2" destOrd="0" presId="urn:microsoft.com/office/officeart/2005/8/layout/lProcess2"/>
    <dgm:cxn modelId="{57A4D2F6-CC1D-4CE5-99E0-42B993D824D3}" type="presParOf" srcId="{76BCF6F8-619E-4477-AF5E-3CC45345624F}" destId="{3945A699-1DD4-41EF-B849-687FF56CB987}" srcOrd="3" destOrd="0" presId="urn:microsoft.com/office/officeart/2005/8/layout/lProcess2"/>
    <dgm:cxn modelId="{B16EAED8-388E-4D11-B1E1-0EE1FA432143}" type="presParOf" srcId="{76BCF6F8-619E-4477-AF5E-3CC45345624F}" destId="{6C9EBB1C-8DC1-467B-832A-DCA29AD54F62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FB40AB-A8F0-43CC-AED2-A0B6D3491F03}">
      <dsp:nvSpPr>
        <dsp:cNvPr id="0" name=""/>
        <dsp:cNvSpPr/>
      </dsp:nvSpPr>
      <dsp:spPr>
        <a:xfrm>
          <a:off x="4665" y="0"/>
          <a:ext cx="1637258" cy="52578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7D0900"/>
              </a:solidFill>
            </a:rPr>
            <a:t>High dim. data</a:t>
          </a:r>
        </a:p>
      </dsp:txBody>
      <dsp:txXfrm>
        <a:off x="4665" y="0"/>
        <a:ext cx="1637258" cy="1577340"/>
      </dsp:txXfrm>
    </dsp:sp>
    <dsp:sp modelId="{D6B8C86D-B5C5-4707-BB1C-60E6EB9E4EBA}">
      <dsp:nvSpPr>
        <dsp:cNvPr id="0" name=""/>
        <dsp:cNvSpPr/>
      </dsp:nvSpPr>
      <dsp:spPr>
        <a:xfrm>
          <a:off x="168391" y="1577789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38000"/>
                <a:satMod val="150000"/>
              </a:schemeClr>
            </a:gs>
            <a:gs pos="50000">
              <a:schemeClr val="accent3">
                <a:shade val="100000"/>
                <a:satMod val="100000"/>
              </a:schemeClr>
            </a:gs>
            <a:gs pos="100000">
              <a:schemeClr val="accent3">
                <a:shade val="38000"/>
                <a:satMod val="150000"/>
              </a:schemeClr>
            </a:gs>
          </a:gsLst>
          <a:lin ang="0" scaled="1"/>
        </a:gra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Locality sensitive hashing</a:t>
          </a:r>
        </a:p>
      </dsp:txBody>
      <dsp:txXfrm>
        <a:off x="198645" y="1608043"/>
        <a:ext cx="1249298" cy="972439"/>
      </dsp:txXfrm>
    </dsp:sp>
    <dsp:sp modelId="{20F65450-B565-4F6E-8CBD-65CD2502E3B0}">
      <dsp:nvSpPr>
        <dsp:cNvPr id="0" name=""/>
        <dsp:cNvSpPr/>
      </dsp:nvSpPr>
      <dsp:spPr>
        <a:xfrm>
          <a:off x="168391" y="2769651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38000"/>
                <a:satMod val="150000"/>
              </a:schemeClr>
            </a:gs>
            <a:gs pos="50000">
              <a:schemeClr val="accent3">
                <a:shade val="100000"/>
                <a:satMod val="100000"/>
              </a:schemeClr>
            </a:gs>
            <a:gs pos="100000">
              <a:schemeClr val="accent3">
                <a:shade val="38000"/>
                <a:satMod val="150000"/>
              </a:schemeClr>
            </a:gs>
          </a:gsLst>
          <a:lin ang="0" scaled="1"/>
        </a:gra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Clustering</a:t>
          </a:r>
        </a:p>
      </dsp:txBody>
      <dsp:txXfrm>
        <a:off x="198645" y="2799905"/>
        <a:ext cx="1249298" cy="972439"/>
      </dsp:txXfrm>
    </dsp:sp>
    <dsp:sp modelId="{80F88CB8-4B64-4172-B897-E8F8383812F7}">
      <dsp:nvSpPr>
        <dsp:cNvPr id="0" name=""/>
        <dsp:cNvSpPr/>
      </dsp:nvSpPr>
      <dsp:spPr>
        <a:xfrm>
          <a:off x="168391" y="3961513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38000"/>
                <a:satMod val="150000"/>
              </a:schemeClr>
            </a:gs>
            <a:gs pos="50000">
              <a:schemeClr val="accent3">
                <a:shade val="100000"/>
                <a:satMod val="100000"/>
              </a:schemeClr>
            </a:gs>
            <a:gs pos="100000">
              <a:schemeClr val="accent3">
                <a:shade val="38000"/>
                <a:satMod val="150000"/>
              </a:schemeClr>
            </a:gs>
          </a:gsLst>
          <a:lin ang="0" scaled="1"/>
        </a:gra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Dimensionality reduction</a:t>
          </a:r>
        </a:p>
      </dsp:txBody>
      <dsp:txXfrm>
        <a:off x="198645" y="3991767"/>
        <a:ext cx="1249298" cy="972439"/>
      </dsp:txXfrm>
    </dsp:sp>
    <dsp:sp modelId="{C1CD2EAA-2E66-4BDA-BB6E-F99B46E1B919}">
      <dsp:nvSpPr>
        <dsp:cNvPr id="0" name=""/>
        <dsp:cNvSpPr/>
      </dsp:nvSpPr>
      <dsp:spPr>
        <a:xfrm>
          <a:off x="1764718" y="0"/>
          <a:ext cx="1637258" cy="52578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Graph </a:t>
          </a:r>
          <a:br>
            <a:rPr lang="en-US" sz="2400" b="1" kern="1200" dirty="0"/>
          </a:br>
          <a:r>
            <a:rPr lang="en-US" sz="2400" b="1" kern="1200" dirty="0"/>
            <a:t>data</a:t>
          </a:r>
        </a:p>
      </dsp:txBody>
      <dsp:txXfrm>
        <a:off x="1764718" y="0"/>
        <a:ext cx="1637258" cy="1577340"/>
      </dsp:txXfrm>
    </dsp:sp>
    <dsp:sp modelId="{EFE71110-9F14-440A-945D-9BFF90054013}">
      <dsp:nvSpPr>
        <dsp:cNvPr id="0" name=""/>
        <dsp:cNvSpPr/>
      </dsp:nvSpPr>
      <dsp:spPr>
        <a:xfrm>
          <a:off x="1928444" y="1577789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38000"/>
                <a:satMod val="150000"/>
              </a:schemeClr>
            </a:gs>
            <a:gs pos="50000">
              <a:schemeClr val="accent2">
                <a:shade val="100000"/>
                <a:satMod val="100000"/>
              </a:schemeClr>
            </a:gs>
            <a:gs pos="100000">
              <a:schemeClr val="accent2">
                <a:shade val="38000"/>
                <a:satMod val="150000"/>
              </a:schemeClr>
            </a:gs>
          </a:gsLst>
          <a:lin ang="0" scaled="1"/>
        </a:gra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PageRank, </a:t>
          </a:r>
          <a:r>
            <a:rPr lang="en-US" sz="1800" kern="1200" dirty="0" err="1">
              <a:latin typeface="Calibri" pitchFamily="34" charset="0"/>
              <a:cs typeface="Calibri" pitchFamily="34" charset="0"/>
            </a:rPr>
            <a:t>SimRank</a:t>
          </a:r>
          <a:endParaRPr lang="en-US" sz="1800" kern="1200" dirty="0">
            <a:latin typeface="Calibri" pitchFamily="34" charset="0"/>
            <a:cs typeface="Calibri" pitchFamily="34" charset="0"/>
          </a:endParaRPr>
        </a:p>
      </dsp:txBody>
      <dsp:txXfrm>
        <a:off x="1958698" y="1608043"/>
        <a:ext cx="1249298" cy="972439"/>
      </dsp:txXfrm>
    </dsp:sp>
    <dsp:sp modelId="{9E190C18-AEDE-45E1-8A46-924B1190ACB6}">
      <dsp:nvSpPr>
        <dsp:cNvPr id="0" name=""/>
        <dsp:cNvSpPr/>
      </dsp:nvSpPr>
      <dsp:spPr>
        <a:xfrm>
          <a:off x="1928444" y="2769651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38000"/>
                <a:satMod val="150000"/>
              </a:schemeClr>
            </a:gs>
            <a:gs pos="50000">
              <a:schemeClr val="accent2">
                <a:shade val="100000"/>
                <a:satMod val="100000"/>
              </a:schemeClr>
            </a:gs>
            <a:gs pos="100000">
              <a:schemeClr val="accent2">
                <a:shade val="38000"/>
                <a:satMod val="150000"/>
              </a:schemeClr>
            </a:gs>
          </a:gsLst>
          <a:lin ang="0" scaled="1"/>
        </a:gra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Network Analysis</a:t>
          </a:r>
        </a:p>
      </dsp:txBody>
      <dsp:txXfrm>
        <a:off x="1958698" y="2799905"/>
        <a:ext cx="1249298" cy="972439"/>
      </dsp:txXfrm>
    </dsp:sp>
    <dsp:sp modelId="{EB498954-62A4-422D-9DE3-1FA74DD1D37F}">
      <dsp:nvSpPr>
        <dsp:cNvPr id="0" name=""/>
        <dsp:cNvSpPr/>
      </dsp:nvSpPr>
      <dsp:spPr>
        <a:xfrm>
          <a:off x="1928444" y="3961513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38000"/>
                <a:satMod val="150000"/>
              </a:schemeClr>
            </a:gs>
            <a:gs pos="50000">
              <a:schemeClr val="accent2">
                <a:shade val="100000"/>
                <a:satMod val="100000"/>
              </a:schemeClr>
            </a:gs>
            <a:gs pos="100000">
              <a:schemeClr val="accent2">
                <a:shade val="38000"/>
                <a:satMod val="150000"/>
              </a:schemeClr>
            </a:gs>
          </a:gsLst>
          <a:lin ang="0" scaled="1"/>
        </a:gra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Spam Detection</a:t>
          </a:r>
        </a:p>
      </dsp:txBody>
      <dsp:txXfrm>
        <a:off x="1958698" y="3991767"/>
        <a:ext cx="1249298" cy="972439"/>
      </dsp:txXfrm>
    </dsp:sp>
    <dsp:sp modelId="{9A6AB0E7-12CE-4F4C-9194-CFD62AA0E26B}">
      <dsp:nvSpPr>
        <dsp:cNvPr id="0" name=""/>
        <dsp:cNvSpPr/>
      </dsp:nvSpPr>
      <dsp:spPr>
        <a:xfrm>
          <a:off x="3524770" y="0"/>
          <a:ext cx="1637258" cy="52578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Infinite </a:t>
          </a:r>
          <a:br>
            <a:rPr lang="en-US" sz="2400" b="1" kern="1200" dirty="0"/>
          </a:br>
          <a:r>
            <a:rPr lang="en-US" sz="2400" b="1" kern="1200" dirty="0"/>
            <a:t>data</a:t>
          </a:r>
        </a:p>
      </dsp:txBody>
      <dsp:txXfrm>
        <a:off x="3524770" y="0"/>
        <a:ext cx="1637258" cy="1577340"/>
      </dsp:txXfrm>
    </dsp:sp>
    <dsp:sp modelId="{DECF7DEE-4FD4-4CE5-AEDF-10353AC11531}">
      <dsp:nvSpPr>
        <dsp:cNvPr id="0" name=""/>
        <dsp:cNvSpPr/>
      </dsp:nvSpPr>
      <dsp:spPr>
        <a:xfrm>
          <a:off x="3688496" y="1577789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38000"/>
                <a:satMod val="150000"/>
              </a:schemeClr>
            </a:gs>
            <a:gs pos="50000">
              <a:schemeClr val="accent4">
                <a:shade val="100000"/>
                <a:satMod val="100000"/>
              </a:schemeClr>
            </a:gs>
            <a:gs pos="100000">
              <a:schemeClr val="accent4">
                <a:shade val="38000"/>
                <a:satMod val="150000"/>
              </a:schemeClr>
            </a:gs>
          </a:gsLst>
          <a:lin ang="0" scaled="1"/>
        </a:gra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Filtering data streams</a:t>
          </a:r>
        </a:p>
      </dsp:txBody>
      <dsp:txXfrm>
        <a:off x="3718750" y="1608043"/>
        <a:ext cx="1249298" cy="972439"/>
      </dsp:txXfrm>
    </dsp:sp>
    <dsp:sp modelId="{02FBE83C-F7E3-4AC9-9A61-66BF67D7D8B6}">
      <dsp:nvSpPr>
        <dsp:cNvPr id="0" name=""/>
        <dsp:cNvSpPr/>
      </dsp:nvSpPr>
      <dsp:spPr>
        <a:xfrm>
          <a:off x="3688496" y="2769651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38000"/>
                <a:satMod val="150000"/>
              </a:schemeClr>
            </a:gs>
            <a:gs pos="50000">
              <a:schemeClr val="accent4">
                <a:shade val="100000"/>
                <a:satMod val="100000"/>
              </a:schemeClr>
            </a:gs>
            <a:gs pos="100000">
              <a:schemeClr val="accent4">
                <a:shade val="38000"/>
                <a:satMod val="150000"/>
              </a:schemeClr>
            </a:gs>
          </a:gsLst>
          <a:lin ang="0" scaled="1"/>
        </a:gra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Web advertising</a:t>
          </a:r>
        </a:p>
      </dsp:txBody>
      <dsp:txXfrm>
        <a:off x="3718750" y="2799905"/>
        <a:ext cx="1249298" cy="972439"/>
      </dsp:txXfrm>
    </dsp:sp>
    <dsp:sp modelId="{1EC52667-0754-4666-9083-6E56A0F9B67B}">
      <dsp:nvSpPr>
        <dsp:cNvPr id="0" name=""/>
        <dsp:cNvSpPr/>
      </dsp:nvSpPr>
      <dsp:spPr>
        <a:xfrm>
          <a:off x="3688496" y="3961513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38000"/>
                <a:satMod val="150000"/>
              </a:schemeClr>
            </a:gs>
            <a:gs pos="50000">
              <a:schemeClr val="accent4">
                <a:shade val="100000"/>
                <a:satMod val="100000"/>
              </a:schemeClr>
            </a:gs>
            <a:gs pos="100000">
              <a:schemeClr val="accent4">
                <a:shade val="38000"/>
                <a:satMod val="150000"/>
              </a:schemeClr>
            </a:gs>
          </a:gsLst>
          <a:lin ang="0" scaled="1"/>
        </a:gra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Queries on streams</a:t>
          </a:r>
        </a:p>
      </dsp:txBody>
      <dsp:txXfrm>
        <a:off x="3718750" y="3991767"/>
        <a:ext cx="1249298" cy="972439"/>
      </dsp:txXfrm>
    </dsp:sp>
    <dsp:sp modelId="{18B77C7D-672C-4358-9CA6-BD8FA6E2302A}">
      <dsp:nvSpPr>
        <dsp:cNvPr id="0" name=""/>
        <dsp:cNvSpPr/>
      </dsp:nvSpPr>
      <dsp:spPr>
        <a:xfrm>
          <a:off x="5284823" y="0"/>
          <a:ext cx="1637258" cy="52578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Machine learning</a:t>
          </a:r>
        </a:p>
      </dsp:txBody>
      <dsp:txXfrm>
        <a:off x="5284823" y="0"/>
        <a:ext cx="1637258" cy="1577340"/>
      </dsp:txXfrm>
    </dsp:sp>
    <dsp:sp modelId="{204F3481-2F4C-45A5-A0A1-C088684F0126}">
      <dsp:nvSpPr>
        <dsp:cNvPr id="0" name=""/>
        <dsp:cNvSpPr/>
      </dsp:nvSpPr>
      <dsp:spPr>
        <a:xfrm>
          <a:off x="5448549" y="1577789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38000"/>
                <a:satMod val="150000"/>
              </a:schemeClr>
            </a:gs>
            <a:gs pos="50000">
              <a:schemeClr val="accent5">
                <a:shade val="100000"/>
                <a:satMod val="100000"/>
              </a:schemeClr>
            </a:gs>
            <a:gs pos="100000">
              <a:schemeClr val="accent5">
                <a:shade val="38000"/>
                <a:satMod val="150000"/>
              </a:schemeClr>
            </a:gs>
          </a:gsLst>
          <a:lin ang="0" scaled="1"/>
        </a:gra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SVM</a:t>
          </a:r>
        </a:p>
      </dsp:txBody>
      <dsp:txXfrm>
        <a:off x="5478803" y="1608043"/>
        <a:ext cx="1249298" cy="972439"/>
      </dsp:txXfrm>
    </dsp:sp>
    <dsp:sp modelId="{0F3CAB81-CF76-498F-9619-BAF8144FA3C3}">
      <dsp:nvSpPr>
        <dsp:cNvPr id="0" name=""/>
        <dsp:cNvSpPr/>
      </dsp:nvSpPr>
      <dsp:spPr>
        <a:xfrm>
          <a:off x="5448549" y="2769651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38000"/>
                <a:satMod val="150000"/>
              </a:schemeClr>
            </a:gs>
            <a:gs pos="50000">
              <a:schemeClr val="accent5">
                <a:shade val="100000"/>
                <a:satMod val="100000"/>
              </a:schemeClr>
            </a:gs>
            <a:gs pos="100000">
              <a:schemeClr val="accent5">
                <a:shade val="38000"/>
                <a:satMod val="150000"/>
              </a:schemeClr>
            </a:gs>
          </a:gsLst>
          <a:lin ang="0" scaled="1"/>
        </a:gra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Decision Trees</a:t>
          </a:r>
        </a:p>
      </dsp:txBody>
      <dsp:txXfrm>
        <a:off x="5478803" y="2799905"/>
        <a:ext cx="1249298" cy="972439"/>
      </dsp:txXfrm>
    </dsp:sp>
    <dsp:sp modelId="{80762C44-FA02-441A-8A8D-FC00E4F372F1}">
      <dsp:nvSpPr>
        <dsp:cNvPr id="0" name=""/>
        <dsp:cNvSpPr/>
      </dsp:nvSpPr>
      <dsp:spPr>
        <a:xfrm>
          <a:off x="5448549" y="3961513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38000"/>
                <a:satMod val="150000"/>
              </a:schemeClr>
            </a:gs>
            <a:gs pos="50000">
              <a:schemeClr val="accent5">
                <a:shade val="100000"/>
                <a:satMod val="100000"/>
              </a:schemeClr>
            </a:gs>
            <a:gs pos="100000">
              <a:schemeClr val="accent5">
                <a:shade val="38000"/>
                <a:satMod val="150000"/>
              </a:schemeClr>
            </a:gs>
          </a:gsLst>
          <a:lin ang="0" scaled="1"/>
        </a:gra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Perceptron, </a:t>
          </a:r>
          <a:r>
            <a:rPr lang="en-US" sz="1800" kern="1200" dirty="0" err="1">
              <a:latin typeface="Calibri" pitchFamily="34" charset="0"/>
              <a:cs typeface="Calibri" pitchFamily="34" charset="0"/>
            </a:rPr>
            <a:t>kNN</a:t>
          </a:r>
          <a:endParaRPr lang="en-US" sz="1800" kern="1200" dirty="0">
            <a:latin typeface="Calibri" pitchFamily="34" charset="0"/>
            <a:cs typeface="Calibri" pitchFamily="34" charset="0"/>
          </a:endParaRPr>
        </a:p>
      </dsp:txBody>
      <dsp:txXfrm>
        <a:off x="5478803" y="3991767"/>
        <a:ext cx="1249298" cy="972439"/>
      </dsp:txXfrm>
    </dsp:sp>
    <dsp:sp modelId="{5A591EE2-4B7B-40DB-B051-D75F7BFEDDD6}">
      <dsp:nvSpPr>
        <dsp:cNvPr id="0" name=""/>
        <dsp:cNvSpPr/>
      </dsp:nvSpPr>
      <dsp:spPr>
        <a:xfrm>
          <a:off x="7044876" y="0"/>
          <a:ext cx="1637258" cy="52578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Apps</a:t>
          </a:r>
        </a:p>
      </dsp:txBody>
      <dsp:txXfrm>
        <a:off x="7044876" y="0"/>
        <a:ext cx="1637258" cy="1577340"/>
      </dsp:txXfrm>
    </dsp:sp>
    <dsp:sp modelId="{F0B767F2-4C7E-481B-967C-8FE0CB529397}">
      <dsp:nvSpPr>
        <dsp:cNvPr id="0" name=""/>
        <dsp:cNvSpPr/>
      </dsp:nvSpPr>
      <dsp:spPr>
        <a:xfrm>
          <a:off x="7208601" y="1577789"/>
          <a:ext cx="1309806" cy="1032947"/>
        </a:xfrm>
        <a:prstGeom prst="roundRect">
          <a:avLst>
            <a:gd name="adj" fmla="val 10000"/>
          </a:avLst>
        </a:prstGeom>
        <a:solidFill>
          <a:srgbClr val="333399"/>
        </a:soli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Recommender systems</a:t>
          </a:r>
        </a:p>
      </dsp:txBody>
      <dsp:txXfrm>
        <a:off x="7238855" y="1608043"/>
        <a:ext cx="1249298" cy="972439"/>
      </dsp:txXfrm>
    </dsp:sp>
    <dsp:sp modelId="{6F277C00-29F7-4ECD-8C97-37788C7BA770}">
      <dsp:nvSpPr>
        <dsp:cNvPr id="0" name=""/>
        <dsp:cNvSpPr/>
      </dsp:nvSpPr>
      <dsp:spPr>
        <a:xfrm>
          <a:off x="7208601" y="2769651"/>
          <a:ext cx="1309806" cy="1032947"/>
        </a:xfrm>
        <a:prstGeom prst="roundRect">
          <a:avLst>
            <a:gd name="adj" fmla="val 10000"/>
          </a:avLst>
        </a:prstGeom>
        <a:solidFill>
          <a:srgbClr val="333399"/>
        </a:soli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Association Rules</a:t>
          </a:r>
        </a:p>
      </dsp:txBody>
      <dsp:txXfrm>
        <a:off x="7238855" y="2799905"/>
        <a:ext cx="1249298" cy="972439"/>
      </dsp:txXfrm>
    </dsp:sp>
    <dsp:sp modelId="{6C9EBB1C-8DC1-467B-832A-DCA29AD54F62}">
      <dsp:nvSpPr>
        <dsp:cNvPr id="0" name=""/>
        <dsp:cNvSpPr/>
      </dsp:nvSpPr>
      <dsp:spPr>
        <a:xfrm>
          <a:off x="7208601" y="3961513"/>
          <a:ext cx="1309806" cy="1032947"/>
        </a:xfrm>
        <a:prstGeom prst="roundRect">
          <a:avLst>
            <a:gd name="adj" fmla="val 10000"/>
          </a:avLst>
        </a:prstGeom>
        <a:solidFill>
          <a:srgbClr val="333399"/>
        </a:soli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Duplicate document detection</a:t>
          </a:r>
        </a:p>
      </dsp:txBody>
      <dsp:txXfrm>
        <a:off x="7238855" y="3991767"/>
        <a:ext cx="1249298" cy="972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08DB247-508E-465C-9DE8-DA9DC0267CCF}" type="datetimeFigureOut">
              <a:rPr lang="zh-CN" altLang="en-US"/>
              <a:pPr>
                <a:defRPr/>
              </a:pPr>
              <a:t>2024/9/3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903B9F5-4C03-4B05-B79E-F055BC5B999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326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379CE0F-489C-43BF-9D3F-113674227364}" type="datetimeFigureOut">
              <a:rPr lang="zh-CN" altLang="en-US"/>
              <a:pPr>
                <a:defRPr/>
              </a:pPr>
              <a:t>2024/9/3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  <a:endParaRPr lang="zh-CN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48EC292-C50B-4587-8CE6-19BB7DC118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4023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388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5438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Proof by contradiction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612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Proof by contradiction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3192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0375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7853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1458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4259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副标题 2"/>
          <p:cNvSpPr txBox="1">
            <a:spLocks/>
          </p:cNvSpPr>
          <p:nvPr userDrawn="1"/>
        </p:nvSpPr>
        <p:spPr>
          <a:xfrm>
            <a:off x="2591288" y="6034088"/>
            <a:ext cx="3946748" cy="404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ce Script MT" pitchFamily="66" charset="0"/>
                <a:ea typeface="+mn-ea"/>
              </a:rPr>
              <a:t>Tallahassee, Florida</a:t>
            </a:r>
            <a:endParaRPr lang="zh-CN" alt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ce Script MT" pitchFamily="66" charset="0"/>
              <a:ea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71612"/>
            <a:ext cx="7772400" cy="1470025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defRPr sz="3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96241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/>
              <a:t>Click to edit Master subtitle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32885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5"/>
          <p:cNvCxnSpPr/>
          <p:nvPr userDrawn="1"/>
        </p:nvCxnSpPr>
        <p:spPr>
          <a:xfrm>
            <a:off x="152400" y="1050925"/>
            <a:ext cx="878681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981298"/>
          </a:xfrm>
        </p:spPr>
        <p:txBody>
          <a:bodyPr/>
          <a:lstStyle>
            <a:lvl1pPr algn="ctr"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77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2399" y="1169593"/>
            <a:ext cx="8786813" cy="5211735"/>
          </a:xfrm>
        </p:spPr>
        <p:txBody>
          <a:bodyPr/>
          <a:lstStyle>
            <a:lvl1pPr algn="l">
              <a:lnSpc>
                <a:spcPct val="120000"/>
              </a:lnSpc>
              <a:defRPr sz="2800" b="1">
                <a:latin typeface="+mn-lt"/>
              </a:defRPr>
            </a:lvl1pPr>
            <a:lvl2pPr algn="l">
              <a:lnSpc>
                <a:spcPct val="120000"/>
              </a:lnSpc>
              <a:defRPr sz="2400" baseline="0">
                <a:latin typeface="Garamond" pitchFamily="18" charset="0"/>
              </a:defRPr>
            </a:lvl2pPr>
            <a:lvl3pPr algn="l">
              <a:lnSpc>
                <a:spcPct val="120000"/>
              </a:lnSpc>
              <a:defRPr sz="2000" b="0" i="0">
                <a:solidFill>
                  <a:schemeClr val="tx1"/>
                </a:solidFill>
                <a:latin typeface="Abadi Extra Light" panose="020F0302020204030204" pitchFamily="34" charset="0"/>
                <a:cs typeface="Abadi Extra Light" panose="020F0302020204030204" pitchFamily="34" charset="0"/>
              </a:defRPr>
            </a:lvl3pPr>
            <a:lvl4pPr algn="l">
              <a:defRPr sz="1600">
                <a:latin typeface="+mn-lt"/>
              </a:defRPr>
            </a:lvl4pPr>
          </a:lstStyle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8676456" y="6573838"/>
            <a:ext cx="6127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0A970603-986F-41E1-A763-220BA9CA5E18}" type="slidenum">
              <a:rPr lang="zh-CN" altLang="en-US"/>
              <a:pPr>
                <a:defRPr/>
              </a:pPr>
              <a:t>‹#›</a:t>
            </a:fld>
            <a:r>
              <a:rPr lang="zh-CN" alt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46" y="843856"/>
            <a:ext cx="405854" cy="40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87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0237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714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First Layer</a:t>
            </a:r>
            <a:endParaRPr lang="zh-CN" altLang="en-US"/>
          </a:p>
          <a:p>
            <a:pPr lvl="1"/>
            <a:r>
              <a:rPr lang="en-US" altLang="zh-CN"/>
              <a:t>Second Layer</a:t>
            </a:r>
            <a:endParaRPr lang="zh-CN" altLang="en-US"/>
          </a:p>
          <a:p>
            <a:pPr lvl="2"/>
            <a:r>
              <a:rPr lang="en-US" altLang="zh-CN"/>
              <a:t>Third Layer</a:t>
            </a:r>
          </a:p>
          <a:p>
            <a:pPr lvl="3"/>
            <a:r>
              <a:rPr lang="en-US" altLang="zh-CN"/>
              <a:t>Fifth Layer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6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8E0000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AE0B3-A608-4E49-B60A-ACF68984B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44824"/>
            <a:ext cx="9144000" cy="1584176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kumimoji="1" lang="en-US" altLang="zh-CN" sz="4800" dirty="0">
                <a:solidFill>
                  <a:srgbClr val="7D0900"/>
                </a:solidFill>
                <a:latin typeface="Arial Rounded MT Bold" panose="020F0704030504030204" pitchFamily="34" charset="77"/>
              </a:rPr>
              <a:t>CAP5778 </a:t>
            </a:r>
            <a:br>
              <a:rPr kumimoji="1" lang="en-US" altLang="zh-CN" sz="4800" dirty="0">
                <a:solidFill>
                  <a:srgbClr val="7D0900"/>
                </a:solidFill>
                <a:latin typeface="Arial Rounded MT Bold" panose="020F0704030504030204" pitchFamily="34" charset="77"/>
              </a:rPr>
            </a:br>
            <a:r>
              <a:rPr kumimoji="1" lang="en-US" altLang="zh-CN" sz="4800" dirty="0">
                <a:solidFill>
                  <a:srgbClr val="7D0900"/>
                </a:solidFill>
                <a:latin typeface="Arial Rounded MT Bold" panose="020F0704030504030204" pitchFamily="34" charset="77"/>
              </a:rPr>
              <a:t>Advanced Data Mining</a:t>
            </a:r>
            <a:endParaRPr kumimoji="1" lang="zh-CN" altLang="en-US" sz="4800" dirty="0">
              <a:solidFill>
                <a:srgbClr val="7D090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B2D305-A779-D840-82AA-5D004DB94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4405325"/>
            <a:ext cx="8786813" cy="1255923"/>
          </a:xfrm>
        </p:spPr>
        <p:txBody>
          <a:bodyPr/>
          <a:lstStyle/>
          <a:p>
            <a:pPr marL="0" indent="0" algn="ctr">
              <a:buNone/>
            </a:pPr>
            <a:r>
              <a:rPr kumimoji="1" lang="en-US" altLang="zh-CN" sz="2400" b="0" dirty="0">
                <a:latin typeface="Abadi Extra Light" panose="020F0302020204030204" pitchFamily="34" charset="0"/>
                <a:cs typeface="Abadi Extra Light" panose="020F0302020204030204" pitchFamily="34" charset="0"/>
              </a:rPr>
              <a:t>Peixiang Zhao</a:t>
            </a:r>
          </a:p>
          <a:p>
            <a:pPr marL="0" indent="0" algn="ctr">
              <a:buNone/>
            </a:pPr>
            <a:r>
              <a:rPr kumimoji="1" lang="en-US" altLang="zh-CN" sz="1600" b="0" dirty="0">
                <a:latin typeface="Abadi Extra Light" panose="020F0302020204030204" pitchFamily="34" charset="0"/>
                <a:cs typeface="Abadi Extra Light" panose="020F0302020204030204" pitchFamily="34" charset="0"/>
              </a:rPr>
              <a:t>Florida State university</a:t>
            </a:r>
          </a:p>
          <a:p>
            <a:pPr marL="0" indent="0" algn="ctr">
              <a:buNone/>
            </a:pPr>
            <a:endParaRPr kumimoji="1" lang="en-US" altLang="zh-CN" sz="2400" b="0" dirty="0"/>
          </a:p>
          <a:p>
            <a:pPr marL="0" indent="0" algn="ctr">
              <a:buNone/>
            </a:pPr>
            <a:endParaRPr kumimoji="1" lang="en-US" altLang="zh-CN" sz="2400" b="0" dirty="0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5146C1FB-8985-2749-98D3-D6D5C11F7176}"/>
              </a:ext>
            </a:extLst>
          </p:cNvPr>
          <p:cNvSpPr txBox="1">
            <a:spLocks/>
          </p:cNvSpPr>
          <p:nvPr/>
        </p:nvSpPr>
        <p:spPr bwMode="auto">
          <a:xfrm>
            <a:off x="0" y="5877272"/>
            <a:ext cx="9144000" cy="29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 baseline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8E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en-US" altLang="zh-CN" sz="1200" b="0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 Part of the course materials are adapted or revised from Mining of Massive Datasets (</a:t>
            </a:r>
            <a:r>
              <a:rPr kumimoji="1" lang="en-US" altLang="zh-CN" sz="1200" b="0" dirty="0" err="1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mmds.org</a:t>
            </a:r>
            <a:r>
              <a:rPr kumimoji="1" lang="en-US" altLang="zh-CN" sz="1200" b="0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)</a:t>
            </a:r>
            <a:endParaRPr kumimoji="1" lang="zh-CN" altLang="en-US" sz="1200" b="0" dirty="0">
              <a:solidFill>
                <a:schemeClr val="bg1">
                  <a:lumMod val="65000"/>
                </a:schemeClr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784B99D3-D0C3-F1CD-896F-8AABFAB2055A}"/>
              </a:ext>
            </a:extLst>
          </p:cNvPr>
          <p:cNvSpPr txBox="1">
            <a:spLocks/>
          </p:cNvSpPr>
          <p:nvPr/>
        </p:nvSpPr>
        <p:spPr bwMode="auto">
          <a:xfrm>
            <a:off x="830000" y="3429000"/>
            <a:ext cx="7557025" cy="29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 baseline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8E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en-US" altLang="zh-CN" sz="3200" dirty="0">
                <a:solidFill>
                  <a:srgbClr val="0070C0"/>
                </a:solidFill>
                <a:latin typeface="Abadi Extra Light" panose="020F0302020204030204" pitchFamily="34" charset="0"/>
                <a:cs typeface="Abadi Extra Light" panose="020F0302020204030204" pitchFamily="34" charset="0"/>
              </a:rPr>
              <a:t>Finding Similar Items</a:t>
            </a:r>
            <a:endParaRPr kumimoji="1" lang="zh-CN" altLang="en-US" sz="3200" dirty="0">
              <a:solidFill>
                <a:srgbClr val="0070C0"/>
              </a:solidFill>
              <a:latin typeface="Abadi Extra Light" panose="020F0302020204030204" pitchFamily="34" charset="0"/>
              <a:cs typeface="Abadi Extra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890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3650C-7533-7B5F-3561-6DCCC22E2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Jaccard Similarity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27CA5B-256F-6DE7-1449-7D4EE822D3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9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111683-B74B-BCEB-09DF-43921E886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556792"/>
            <a:ext cx="5256584" cy="4464496"/>
          </a:xfrm>
          <a:prstGeom prst="rect">
            <a:avLst/>
          </a:prstGeom>
        </p:spPr>
      </p:pic>
      <p:pic>
        <p:nvPicPr>
          <p:cNvPr id="3074" name="Picture 2" descr="Paul Jaccard, developer of the Jaccard document similarity index">
            <a:extLst>
              <a:ext uri="{FF2B5EF4-FFF2-40B4-BE49-F238E27FC236}">
                <a16:creationId xmlns:a16="http://schemas.microsoft.com/office/drawing/2014/main" id="{D247730B-B801-E192-A43B-FB5CE24DC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369" y="2146548"/>
            <a:ext cx="1847087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D2DFE1-F339-9EAD-E106-FAC9B89D55FA}"/>
              </a:ext>
            </a:extLst>
          </p:cNvPr>
          <p:cNvSpPr txBox="1"/>
          <p:nvPr/>
        </p:nvSpPr>
        <p:spPr>
          <a:xfrm>
            <a:off x="6948264" y="5013176"/>
            <a:ext cx="1662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Paul Jaccard</a:t>
            </a:r>
          </a:p>
          <a:p>
            <a:pPr algn="ctr"/>
            <a:r>
              <a:rPr lang="en-US" dirty="0"/>
              <a:t>(1868-1944)</a:t>
            </a:r>
          </a:p>
        </p:txBody>
      </p:sp>
    </p:spTree>
    <p:extLst>
      <p:ext uri="{BB962C8B-B14F-4D97-AF65-F5344CB8AC3E}">
        <p14:creationId xmlns:p14="http://schemas.microsoft.com/office/powerpoint/2010/main" val="1859102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1397D-1759-122C-1973-33C37F494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Similar Documents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5A8B2E-3E21-4A61-156E-EF6FB4B594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b="1" dirty="0">
                    <a:solidFill>
                      <a:srgbClr val="7D0900"/>
                    </a:solidFill>
                  </a:rPr>
                  <a:t>Goal: </a:t>
                </a:r>
                <a:r>
                  <a:rPr lang="en-US" sz="2400" b="1" dirty="0"/>
                  <a:t>Given a large number (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</a:rPr>
                      <m:t>𝑵</m:t>
                    </m:r>
                  </m:oMath>
                </a14:m>
                <a:r>
                  <a:rPr lang="en-US" sz="2400" b="1" dirty="0"/>
                  <a:t> in the millions or billions) of documents, find “near duplicate” pairs</a:t>
                </a:r>
              </a:p>
              <a:p>
                <a:r>
                  <a:rPr lang="en-US" sz="2400" b="1" dirty="0">
                    <a:solidFill>
                      <a:srgbClr val="7D0900"/>
                    </a:solidFill>
                  </a:rPr>
                  <a:t>Applications:</a:t>
                </a:r>
              </a:p>
              <a:p>
                <a:pPr lvl="1"/>
                <a:r>
                  <a:rPr lang="en-US" sz="2200" dirty="0"/>
                  <a:t>Mirror websites, or approximate mirrors</a:t>
                </a:r>
              </a:p>
              <a:p>
                <a:pPr lvl="2"/>
                <a:r>
                  <a:rPr lang="en-US" dirty="0"/>
                  <a:t>Don’t want to show both in search results</a:t>
                </a:r>
              </a:p>
              <a:p>
                <a:pPr lvl="1"/>
                <a:r>
                  <a:rPr lang="en-US" sz="2200" dirty="0"/>
                  <a:t>Similar news articles at many news sites</a:t>
                </a:r>
              </a:p>
              <a:p>
                <a:pPr lvl="2"/>
                <a:r>
                  <a:rPr lang="en-US" dirty="0"/>
                  <a:t>Cluster articles by “same story”</a:t>
                </a:r>
              </a:p>
              <a:p>
                <a:r>
                  <a:rPr lang="en-US" sz="2400" b="1" dirty="0">
                    <a:solidFill>
                      <a:srgbClr val="7D0900"/>
                    </a:solidFill>
                  </a:rPr>
                  <a:t>Problems:</a:t>
                </a:r>
              </a:p>
              <a:p>
                <a:pPr lvl="1"/>
                <a:r>
                  <a:rPr lang="en-US" sz="2200" dirty="0"/>
                  <a:t>Many small pieces of one document can appear out of order in another</a:t>
                </a:r>
              </a:p>
              <a:p>
                <a:pPr lvl="1"/>
                <a:r>
                  <a:rPr lang="en-US" sz="2200" dirty="0"/>
                  <a:t>Too many documents to compare all pairs</a:t>
                </a:r>
              </a:p>
              <a:p>
                <a:pPr lvl="1"/>
                <a:r>
                  <a:rPr lang="en-US" sz="2200" dirty="0"/>
                  <a:t>Documents are so large or so many that they cannot fit in main memory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5A8B2E-3E21-4A61-156E-EF6FB4B594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2" t="-117" r="-486" b="-1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71F1C-5DC6-311A-26C2-36D94BBE68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10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5373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1397D-1759-122C-1973-33C37F494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Essential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A8B2E-3E21-4A61-156E-EF6FB4B59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solidFill>
                  <a:srgbClr val="7D0900"/>
                </a:solidFill>
              </a:rPr>
              <a:t>Shingling</a:t>
            </a:r>
            <a:r>
              <a:rPr lang="en-US" b="0" dirty="0">
                <a:solidFill>
                  <a:srgbClr val="7D0900"/>
                </a:solidFill>
              </a:rPr>
              <a:t>:</a:t>
            </a:r>
            <a:r>
              <a:rPr lang="en-US" b="0" dirty="0"/>
              <a:t> Convert documents to sets 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solidFill>
                  <a:srgbClr val="7D0900"/>
                </a:solidFill>
              </a:rPr>
              <a:t>Min-Hashing:</a:t>
            </a:r>
            <a:r>
              <a:rPr lang="en-US" b="0" dirty="0"/>
              <a:t> Convert large sets to short signatures, while preserving similarity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solidFill>
                  <a:srgbClr val="7D0900"/>
                </a:solidFill>
              </a:rPr>
              <a:t>Locality-Sensitive Hashing: </a:t>
            </a:r>
            <a:r>
              <a:rPr lang="en-US" b="0" dirty="0"/>
              <a:t>Focus on pairs of signatures </a:t>
            </a:r>
            <a:r>
              <a:rPr lang="en-US" b="0" dirty="0">
                <a:solidFill>
                  <a:srgbClr val="0070C0"/>
                </a:solidFill>
              </a:rPr>
              <a:t>likely</a:t>
            </a:r>
            <a:r>
              <a:rPr lang="en-US" b="0" dirty="0"/>
              <a:t> to be from similar documents</a:t>
            </a:r>
          </a:p>
          <a:p>
            <a:pPr lvl="1" indent="-342900">
              <a:buClr>
                <a:schemeClr val="tx1"/>
              </a:buClr>
            </a:pPr>
            <a:r>
              <a:rPr lang="en-US" dirty="0">
                <a:solidFill>
                  <a:srgbClr val="0070C0"/>
                </a:solidFill>
              </a:rPr>
              <a:t>Candidate pairs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71F1C-5DC6-311A-26C2-36D94BBE68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11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13974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1397D-1759-122C-1973-33C37F494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Essential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71F1C-5DC6-311A-26C2-36D94BBE68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12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F9DF0C6E-CEB8-9BDA-38DB-6CDF9D31A5AC}"/>
              </a:ext>
            </a:extLst>
          </p:cNvPr>
          <p:cNvSpPr>
            <a:spLocks noChangeArrowheads="1"/>
          </p:cNvSpPr>
          <p:nvPr/>
        </p:nvSpPr>
        <p:spPr bwMode="auto">
          <a:xfrm rot="-5394873">
            <a:off x="1257300" y="2552700"/>
            <a:ext cx="1371600" cy="9906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CC99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en-US" sz="1800" b="1" dirty="0">
                <a:latin typeface="Arial" pitchFamily="34" charset="0"/>
                <a:cs typeface="Arial" pitchFamily="34" charset="0"/>
              </a:rPr>
              <a:t>Shingling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C693D79B-B984-3E48-236C-5CDAC1A25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743200"/>
            <a:ext cx="8371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dirty="0" err="1">
                <a:latin typeface="Arial" pitchFamily="34" charset="0"/>
                <a:cs typeface="Arial" pitchFamily="34" charset="0"/>
              </a:rPr>
              <a:t>Docu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en-US" sz="1800" dirty="0" err="1">
                <a:latin typeface="Arial" pitchFamily="34" charset="0"/>
                <a:cs typeface="Arial" pitchFamily="34" charset="0"/>
              </a:rPr>
              <a:t>ments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1BC84D90-295D-DDE7-4DBC-167F566E1B1E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3048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19">
            <a:extLst>
              <a:ext uri="{FF2B5EF4-FFF2-40B4-BE49-F238E27FC236}">
                <a16:creationId xmlns:a16="http://schemas.microsoft.com/office/drawing/2014/main" id="{48DCD29A-83D7-752C-C843-7E6ABB305FB9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3048000"/>
            <a:ext cx="1354138" cy="2578100"/>
            <a:chOff x="1488" y="1920"/>
            <a:chExt cx="853" cy="1624"/>
          </a:xfrm>
        </p:grpSpPr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E72F1023-E931-9957-C08E-D39A0F208E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192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9">
              <a:extLst>
                <a:ext uri="{FF2B5EF4-FFF2-40B4-BE49-F238E27FC236}">
                  <a16:creationId xmlns:a16="http://schemas.microsoft.com/office/drawing/2014/main" id="{E24CC65F-BBE5-2FD4-5580-221351623C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2448"/>
              <a:ext cx="853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The set</a:t>
              </a: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of strings</a:t>
              </a: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of length </a:t>
              </a:r>
              <a:r>
                <a:rPr lang="en-US" sz="1800" b="1" i="1" dirty="0">
                  <a:latin typeface="Arial" pitchFamily="34" charset="0"/>
                  <a:cs typeface="Arial" pitchFamily="34" charset="0"/>
                </a:rPr>
                <a:t>k</a:t>
              </a: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that appear</a:t>
              </a: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in the doc-</a:t>
              </a:r>
            </a:p>
            <a:p>
              <a:r>
                <a:rPr lang="en-US" sz="1800" dirty="0" err="1">
                  <a:latin typeface="Arial" pitchFamily="34" charset="0"/>
                  <a:cs typeface="Arial" pitchFamily="34" charset="0"/>
                </a:rPr>
                <a:t>uments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E05D4627-765C-4DE6-AB25-FD4D353E42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2" y="192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20">
            <a:extLst>
              <a:ext uri="{FF2B5EF4-FFF2-40B4-BE49-F238E27FC236}">
                <a16:creationId xmlns:a16="http://schemas.microsoft.com/office/drawing/2014/main" id="{8DD75093-BFA8-B582-EEBE-8FBF21841D11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2362200"/>
            <a:ext cx="2376488" cy="3538538"/>
            <a:chOff x="2256" y="1488"/>
            <a:chExt cx="1497" cy="2229"/>
          </a:xfrm>
        </p:grpSpPr>
        <p:sp>
          <p:nvSpPr>
            <p:cNvPr id="14" name="AutoShape 4">
              <a:extLst>
                <a:ext uri="{FF2B5EF4-FFF2-40B4-BE49-F238E27FC236}">
                  <a16:creationId xmlns:a16="http://schemas.microsoft.com/office/drawing/2014/main" id="{489C5730-23E5-5DD5-0A13-577F4D14EF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94873">
              <a:off x="2136" y="1608"/>
              <a:ext cx="864" cy="6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CC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r>
                <a:rPr lang="en-US" sz="1800" b="1" dirty="0">
                  <a:latin typeface="Arial" pitchFamily="34" charset="0"/>
                  <a:cs typeface="Arial" pitchFamily="34" charset="0"/>
                </a:rPr>
                <a:t>Min </a:t>
              </a:r>
              <a:br>
                <a:rPr lang="en-US" sz="1800" b="1" dirty="0">
                  <a:latin typeface="Arial" pitchFamily="34" charset="0"/>
                  <a:cs typeface="Arial" pitchFamily="34" charset="0"/>
                </a:rPr>
              </a:br>
              <a:r>
                <a:rPr lang="en-US" sz="1800" b="1" dirty="0">
                  <a:latin typeface="Arial" pitchFamily="34" charset="0"/>
                  <a:cs typeface="Arial" pitchFamily="34" charset="0"/>
                </a:rPr>
                <a:t>Hashing</a:t>
              </a:r>
            </a:p>
          </p:txBody>
        </p:sp>
        <p:sp>
          <p:nvSpPr>
            <p:cNvPr id="15" name="Line 12">
              <a:extLst>
                <a:ext uri="{FF2B5EF4-FFF2-40B4-BE49-F238E27FC236}">
                  <a16:creationId xmlns:a16="http://schemas.microsoft.com/office/drawing/2014/main" id="{B088F1B1-9D4A-4A0A-BB5F-123E305855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92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14">
              <a:extLst>
                <a:ext uri="{FF2B5EF4-FFF2-40B4-BE49-F238E27FC236}">
                  <a16:creationId xmlns:a16="http://schemas.microsoft.com/office/drawing/2014/main" id="{4621D120-9A2D-5D78-9C43-1D61F98912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2448"/>
              <a:ext cx="969" cy="1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 i="1" dirty="0">
                  <a:solidFill>
                    <a:srgbClr val="7D0900"/>
                  </a:solidFill>
                  <a:latin typeface="Arial" pitchFamily="34" charset="0"/>
                  <a:cs typeface="Arial" pitchFamily="34" charset="0"/>
                </a:rPr>
                <a:t>Signatures</a:t>
              </a:r>
              <a:r>
                <a:rPr lang="en-US" sz="1800" dirty="0">
                  <a:solidFill>
                    <a:srgbClr val="7D0900"/>
                  </a:solidFill>
                  <a:latin typeface="Arial" pitchFamily="34" charset="0"/>
                  <a:cs typeface="Arial" pitchFamily="34" charset="0"/>
                </a:rPr>
                <a:t>:</a:t>
              </a: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short integer</a:t>
              </a: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vectors that</a:t>
              </a: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represent the</a:t>
              </a: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sets, and</a:t>
              </a: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reflect their</a:t>
              </a: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similarity</a:t>
              </a: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DBF42F64-81AE-35E6-9F61-D7544146ED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16" y="192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21">
            <a:extLst>
              <a:ext uri="{FF2B5EF4-FFF2-40B4-BE49-F238E27FC236}">
                <a16:creationId xmlns:a16="http://schemas.microsoft.com/office/drawing/2014/main" id="{B6C9A566-0094-7158-92A1-1594E291EC06}"/>
              </a:ext>
            </a:extLst>
          </p:cNvPr>
          <p:cNvGrpSpPr>
            <a:grpSpLocks/>
          </p:cNvGrpSpPr>
          <p:nvPr/>
        </p:nvGrpSpPr>
        <p:grpSpPr bwMode="auto">
          <a:xfrm>
            <a:off x="5715001" y="2165351"/>
            <a:ext cx="3394076" cy="2308226"/>
            <a:chOff x="3600" y="1364"/>
            <a:chExt cx="2138" cy="1454"/>
          </a:xfrm>
        </p:grpSpPr>
        <p:sp>
          <p:nvSpPr>
            <p:cNvPr id="19" name="Rectangle 11">
              <a:extLst>
                <a:ext uri="{FF2B5EF4-FFF2-40B4-BE49-F238E27FC236}">
                  <a16:creationId xmlns:a16="http://schemas.microsoft.com/office/drawing/2014/main" id="{FA42ED39-D31D-B08C-3C78-26949A419F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1536"/>
              <a:ext cx="816" cy="768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b="1" dirty="0">
                  <a:latin typeface="Arial" pitchFamily="34" charset="0"/>
                  <a:cs typeface="Arial" pitchFamily="34" charset="0"/>
                </a:rPr>
                <a:t>Locality-</a:t>
              </a:r>
            </a:p>
            <a:p>
              <a:pPr algn="ctr"/>
              <a:r>
                <a:rPr lang="en-US" sz="1800" b="1" dirty="0">
                  <a:latin typeface="Arial" pitchFamily="34" charset="0"/>
                  <a:cs typeface="Arial" pitchFamily="34" charset="0"/>
                </a:rPr>
                <a:t>Sensitive</a:t>
              </a:r>
            </a:p>
            <a:p>
              <a:pPr algn="ctr"/>
              <a:r>
                <a:rPr lang="en-US" sz="1800" b="1" dirty="0">
                  <a:latin typeface="Arial" pitchFamily="34" charset="0"/>
                  <a:cs typeface="Arial" pitchFamily="34" charset="0"/>
                </a:rPr>
                <a:t>Hashing</a:t>
              </a:r>
            </a:p>
          </p:txBody>
        </p:sp>
        <p:sp>
          <p:nvSpPr>
            <p:cNvPr id="20" name="Line 17">
              <a:extLst>
                <a:ext uri="{FF2B5EF4-FFF2-40B4-BE49-F238E27FC236}">
                  <a16:creationId xmlns:a16="http://schemas.microsoft.com/office/drawing/2014/main" id="{F7FDF0A9-82BF-ED50-2EB4-72EFDC432A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19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 Box 18">
              <a:extLst>
                <a:ext uri="{FF2B5EF4-FFF2-40B4-BE49-F238E27FC236}">
                  <a16:creationId xmlns:a16="http://schemas.microsoft.com/office/drawing/2014/main" id="{2F64F178-66EB-73BC-BADF-D248F1DC93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0" y="1364"/>
              <a:ext cx="948" cy="1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 i="1" dirty="0">
                  <a:solidFill>
                    <a:srgbClr val="7D0900"/>
                  </a:solidFill>
                  <a:latin typeface="Arial" pitchFamily="34" charset="0"/>
                  <a:cs typeface="Arial" pitchFamily="34" charset="0"/>
                </a:rPr>
                <a:t>Candidate</a:t>
              </a:r>
            </a:p>
            <a:p>
              <a:r>
                <a:rPr lang="en-US" sz="1800" b="1" i="1" dirty="0">
                  <a:solidFill>
                    <a:srgbClr val="7D0900"/>
                  </a:solidFill>
                  <a:latin typeface="Arial" pitchFamily="34" charset="0"/>
                  <a:cs typeface="Arial" pitchFamily="34" charset="0"/>
                </a:rPr>
                <a:t>pairs</a:t>
              </a:r>
              <a:r>
                <a:rPr lang="en-US" sz="1800" b="1" dirty="0">
                  <a:solidFill>
                    <a:srgbClr val="7D0900"/>
                  </a:solidFill>
                  <a:latin typeface="Arial" pitchFamily="34" charset="0"/>
                  <a:cs typeface="Arial" pitchFamily="34" charset="0"/>
                </a:rPr>
                <a:t>:</a:t>
              </a: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those pairs</a:t>
              </a: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of signatures</a:t>
              </a: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that we need</a:t>
              </a: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to test for</a:t>
              </a: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actual</a:t>
              </a: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similarity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867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9D14D-BE66-5C17-1557-50E3A1BC1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Shingling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80322-FE25-E0D7-F875-5538DA5C2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7D0900"/>
                </a:solidFill>
              </a:rPr>
              <a:t>Shingling:</a:t>
            </a:r>
            <a:r>
              <a:rPr lang="en-US" sz="2400" dirty="0">
                <a:solidFill>
                  <a:srgbClr val="7D0900"/>
                </a:solidFill>
              </a:rPr>
              <a:t> </a:t>
            </a:r>
            <a:r>
              <a:rPr lang="en-US" sz="2400" b="1" dirty="0"/>
              <a:t>Convert documents to sets</a:t>
            </a:r>
            <a:endParaRPr lang="en-US" sz="2400" dirty="0"/>
          </a:p>
          <a:p>
            <a:r>
              <a:rPr lang="en-US" sz="2400" b="1" dirty="0"/>
              <a:t>Other naive approaches: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Document = set of words appearing in documents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Document = set of “important” words</a:t>
            </a:r>
          </a:p>
          <a:p>
            <a:pPr lvl="2"/>
            <a:r>
              <a:rPr lang="en-US" sz="1800" dirty="0"/>
              <a:t>Don’t work well for this application. </a:t>
            </a:r>
            <a:r>
              <a:rPr lang="en-US" sz="1800" dirty="0">
                <a:solidFill>
                  <a:srgbClr val="7D0900"/>
                </a:solidFill>
              </a:rPr>
              <a:t>Why?</a:t>
            </a:r>
          </a:p>
          <a:p>
            <a:pPr marL="914400" lvl="2" indent="0">
              <a:buNone/>
            </a:pPr>
            <a:endParaRPr lang="en-US" sz="2200" b="1" dirty="0">
              <a:solidFill>
                <a:schemeClr val="accent2"/>
              </a:solidFill>
            </a:endParaRPr>
          </a:p>
          <a:p>
            <a:r>
              <a:rPr lang="en-US" b="1" dirty="0"/>
              <a:t>Need to account for </a:t>
            </a:r>
            <a:r>
              <a:rPr lang="en-US" b="1" dirty="0">
                <a:solidFill>
                  <a:srgbClr val="0070C0"/>
                </a:solidFill>
              </a:rPr>
              <a:t>ordering of words</a:t>
            </a:r>
            <a:r>
              <a:rPr lang="en-US" b="1" dirty="0"/>
              <a:t>!</a:t>
            </a:r>
          </a:p>
          <a:p>
            <a:r>
              <a:rPr lang="en-US" dirty="0"/>
              <a:t>A different way: </a:t>
            </a:r>
            <a:r>
              <a:rPr lang="en-US" b="1" dirty="0">
                <a:solidFill>
                  <a:srgbClr val="7D0900"/>
                </a:solidFill>
              </a:rPr>
              <a:t>Shingles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EA8E7C-7651-F38D-6E9B-E5DDA2CEBD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13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8340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9D14D-BE66-5C17-1557-50E3A1BC1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Shingling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80322-FE25-E0D7-F875-5538DA5C2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Definition</a:t>
            </a:r>
          </a:p>
          <a:p>
            <a:pPr lvl="1"/>
            <a:r>
              <a:rPr lang="en-US" dirty="0"/>
              <a:t>A </a:t>
            </a:r>
            <a:r>
              <a:rPr lang="en-US" i="1" dirty="0">
                <a:solidFill>
                  <a:srgbClr val="7D0900"/>
                </a:solidFill>
              </a:rPr>
              <a:t>k</a:t>
            </a:r>
            <a:r>
              <a:rPr lang="en-US" dirty="0">
                <a:solidFill>
                  <a:srgbClr val="7D0900"/>
                </a:solidFill>
              </a:rPr>
              <a:t>-shingle</a:t>
            </a:r>
            <a:r>
              <a:rPr lang="en-US" dirty="0"/>
              <a:t> (or </a:t>
            </a:r>
            <a:r>
              <a:rPr lang="en-US" i="1" dirty="0">
                <a:solidFill>
                  <a:srgbClr val="7D0900"/>
                </a:solidFill>
              </a:rPr>
              <a:t>k</a:t>
            </a:r>
            <a:r>
              <a:rPr lang="en-US" dirty="0">
                <a:solidFill>
                  <a:srgbClr val="7D0900"/>
                </a:solidFill>
              </a:rPr>
              <a:t>-gram</a:t>
            </a:r>
            <a:r>
              <a:rPr lang="en-US" dirty="0"/>
              <a:t>) for a document is a sequence of </a:t>
            </a:r>
            <a:r>
              <a:rPr lang="en-US" i="1" dirty="0">
                <a:solidFill>
                  <a:srgbClr val="7D0900"/>
                </a:solidFill>
              </a:rPr>
              <a:t>k </a:t>
            </a:r>
            <a:r>
              <a:rPr lang="en-US" dirty="0">
                <a:solidFill>
                  <a:srgbClr val="7D0900"/>
                </a:solidFill>
              </a:rPr>
              <a:t>tokens </a:t>
            </a:r>
            <a:r>
              <a:rPr lang="en-US" dirty="0"/>
              <a:t>that appears in the document</a:t>
            </a:r>
          </a:p>
          <a:p>
            <a:pPr lvl="2"/>
            <a:r>
              <a:rPr lang="en-US" dirty="0"/>
              <a:t>Tokens can be </a:t>
            </a:r>
            <a:r>
              <a:rPr lang="en-US" dirty="0">
                <a:solidFill>
                  <a:srgbClr val="7D0900"/>
                </a:solidFill>
              </a:rPr>
              <a:t>characters</a:t>
            </a:r>
            <a:r>
              <a:rPr lang="en-US" dirty="0"/>
              <a:t>, </a:t>
            </a:r>
            <a:r>
              <a:rPr lang="en-US" dirty="0">
                <a:solidFill>
                  <a:srgbClr val="7D0900"/>
                </a:solidFill>
              </a:rPr>
              <a:t>words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/>
              <a:t>or something else, depending on the application</a:t>
            </a:r>
          </a:p>
          <a:p>
            <a:pPr lvl="2"/>
            <a:r>
              <a:rPr lang="en-US" dirty="0"/>
              <a:t>Assume tokens = characters for examples</a:t>
            </a:r>
          </a:p>
          <a:p>
            <a:r>
              <a:rPr lang="en-US" sz="2400" dirty="0"/>
              <a:t>Example</a:t>
            </a:r>
          </a:p>
          <a:p>
            <a:pPr lvl="1"/>
            <a:r>
              <a:rPr lang="en-US" sz="2200" dirty="0"/>
              <a:t>When </a:t>
            </a:r>
            <a:r>
              <a:rPr lang="en-US" sz="2200" i="1" dirty="0"/>
              <a:t>k=2</a:t>
            </a:r>
            <a:r>
              <a:rPr lang="en-US" sz="2200" dirty="0"/>
              <a:t>, document </a:t>
            </a:r>
            <a:r>
              <a:rPr lang="en-US" sz="2200" i="1" dirty="0"/>
              <a:t>D</a:t>
            </a:r>
            <a:r>
              <a:rPr lang="en-US" sz="2200" i="1" baseline="-25000" dirty="0"/>
              <a:t>1 </a:t>
            </a:r>
            <a:r>
              <a:rPr lang="en-US" sz="2200" i="1" dirty="0"/>
              <a:t>= </a:t>
            </a:r>
            <a:r>
              <a:rPr lang="en-US" sz="2200" i="1" dirty="0" err="1">
                <a:cs typeface="Times New Roman" pitchFamily="18" charset="0"/>
              </a:rPr>
              <a:t>abcab</a:t>
            </a:r>
            <a:r>
              <a:rPr lang="en-US" sz="2200" dirty="0">
                <a:cs typeface="Times New Roman" pitchFamily="18" charset="0"/>
              </a:rPr>
              <a:t>, the set of 2-shingles: </a:t>
            </a:r>
            <a:r>
              <a:rPr lang="en-US" sz="2200" i="1" dirty="0"/>
              <a:t>S(D</a:t>
            </a:r>
            <a:r>
              <a:rPr lang="en-US" sz="2200" i="1" baseline="-25000" dirty="0"/>
              <a:t>1</a:t>
            </a:r>
            <a:r>
              <a:rPr lang="en-US" sz="2200" i="1" dirty="0"/>
              <a:t>) = {</a:t>
            </a:r>
            <a:r>
              <a:rPr lang="en-US" sz="2200" i="1" dirty="0">
                <a:cs typeface="Times New Roman" pitchFamily="18" charset="0"/>
              </a:rPr>
              <a:t>ab</a:t>
            </a:r>
            <a:r>
              <a:rPr lang="en-US" sz="2200" i="1" dirty="0"/>
              <a:t>, </a:t>
            </a:r>
            <a:r>
              <a:rPr lang="en-US" sz="2200" i="1" dirty="0" err="1">
                <a:cs typeface="Times New Roman" pitchFamily="18" charset="0"/>
              </a:rPr>
              <a:t>bc</a:t>
            </a:r>
            <a:r>
              <a:rPr lang="en-US" sz="2200" i="1" dirty="0"/>
              <a:t>, </a:t>
            </a:r>
            <a:r>
              <a:rPr lang="en-US" sz="2200" i="1" dirty="0">
                <a:cs typeface="Times New Roman" pitchFamily="18" charset="0"/>
              </a:rPr>
              <a:t>ca</a:t>
            </a:r>
            <a:r>
              <a:rPr lang="en-US" sz="2200" i="1" dirty="0"/>
              <a:t>}</a:t>
            </a:r>
          </a:p>
          <a:p>
            <a:pPr lvl="1"/>
            <a:r>
              <a:rPr lang="en-US" b="1" dirty="0"/>
              <a:t>Option: </a:t>
            </a:r>
            <a:r>
              <a:rPr lang="en-US" dirty="0"/>
              <a:t>shingles can be bag (multiset), where the token </a:t>
            </a:r>
            <a:r>
              <a:rPr lang="en-US" i="1" dirty="0"/>
              <a:t>ab</a:t>
            </a:r>
            <a:r>
              <a:rPr lang="en-US" dirty="0"/>
              <a:t> is </a:t>
            </a:r>
            <a:r>
              <a:rPr lang="en-US" sz="2200" dirty="0"/>
              <a:t>counted twice </a:t>
            </a:r>
            <a:r>
              <a:rPr lang="en-US" sz="2200" i="1" dirty="0"/>
              <a:t>S’(D</a:t>
            </a:r>
            <a:r>
              <a:rPr lang="en-US" sz="2200" i="1" baseline="-25000" dirty="0"/>
              <a:t>1</a:t>
            </a:r>
            <a:r>
              <a:rPr lang="en-US" sz="2200" i="1" dirty="0"/>
              <a:t>) </a:t>
            </a:r>
            <a:r>
              <a:rPr lang="en-US" sz="2200" b="1" i="1" dirty="0"/>
              <a:t>= </a:t>
            </a:r>
            <a:r>
              <a:rPr lang="en-US" sz="2200" i="1" dirty="0"/>
              <a:t>{</a:t>
            </a:r>
            <a:r>
              <a:rPr lang="en-US" sz="2200" i="1" dirty="0">
                <a:cs typeface="Times New Roman" pitchFamily="18" charset="0"/>
              </a:rPr>
              <a:t>ab: 2</a:t>
            </a:r>
            <a:r>
              <a:rPr lang="en-US" sz="2200" i="1" dirty="0"/>
              <a:t>, </a:t>
            </a:r>
            <a:r>
              <a:rPr lang="en-US" sz="2200" i="1" dirty="0">
                <a:cs typeface="Times New Roman" pitchFamily="18" charset="0"/>
              </a:rPr>
              <a:t>bc:1</a:t>
            </a:r>
            <a:r>
              <a:rPr lang="en-US" sz="2200" i="1" dirty="0"/>
              <a:t>, </a:t>
            </a:r>
            <a:r>
              <a:rPr lang="en-US" sz="2200" i="1" dirty="0">
                <a:cs typeface="Times New Roman" pitchFamily="18" charset="0"/>
              </a:rPr>
              <a:t>ca:1</a:t>
            </a:r>
            <a:r>
              <a:rPr lang="en-US" sz="2200" i="1" dirty="0"/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EA8E7C-7651-F38D-6E9B-E5DDA2CEBD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14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4253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BBA4E-982E-17D1-AD41-DD76CB91B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Shingling: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62E23-3ACA-1287-81DE-99453ED7C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593" y="1441737"/>
            <a:ext cx="1513087" cy="619111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Document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C23B1-114B-DF6F-D314-8ED6B27A65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15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E801A4F-DB3F-92F9-C14E-FBE8F1DDCBF0}"/>
              </a:ext>
            </a:extLst>
          </p:cNvPr>
          <p:cNvSpPr txBox="1">
            <a:spLocks/>
          </p:cNvSpPr>
          <p:nvPr/>
        </p:nvSpPr>
        <p:spPr bwMode="auto">
          <a:xfrm>
            <a:off x="165513" y="1988841"/>
            <a:ext cx="8438935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 baseline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b="0" i="0" kern="1200">
                <a:solidFill>
                  <a:schemeClr val="tx1"/>
                </a:solidFill>
                <a:latin typeface="Abadi Extra Light" panose="020F0302020204030204" pitchFamily="34" charset="0"/>
                <a:ea typeface="+mn-ea"/>
                <a:cs typeface="Abadi Extra Light" panose="020F03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400" b="0" dirty="0">
                <a:solidFill>
                  <a:schemeClr val="bg1"/>
                </a:solidFill>
              </a:rPr>
              <a:t>Mary had a little lamb; Its fleece was white as snow.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6DFB284-47CF-645F-E547-01EF1F0FD32B}"/>
              </a:ext>
            </a:extLst>
          </p:cNvPr>
          <p:cNvSpPr txBox="1">
            <a:spLocks/>
          </p:cNvSpPr>
          <p:nvPr/>
        </p:nvSpPr>
        <p:spPr bwMode="auto">
          <a:xfrm>
            <a:off x="191673" y="3097920"/>
            <a:ext cx="1513087" cy="61911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 baseline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b="0" i="0" kern="1200">
                <a:solidFill>
                  <a:schemeClr val="tx1"/>
                </a:solidFill>
                <a:latin typeface="Abadi Extra Light" panose="020F0302020204030204" pitchFamily="34" charset="0"/>
                <a:ea typeface="+mn-ea"/>
                <a:cs typeface="Abadi Extra Light" panose="020F03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400" dirty="0"/>
              <a:t>3-shingles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319BAD1-423A-6B6C-E6B2-DB807B4439B9}"/>
              </a:ext>
            </a:extLst>
          </p:cNvPr>
          <p:cNvSpPr txBox="1">
            <a:spLocks/>
          </p:cNvSpPr>
          <p:nvPr/>
        </p:nvSpPr>
        <p:spPr bwMode="auto">
          <a:xfrm>
            <a:off x="178593" y="3645024"/>
            <a:ext cx="8438935" cy="15121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 baseline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b="0" i="0" kern="1200">
                <a:solidFill>
                  <a:schemeClr val="tx1"/>
                </a:solidFill>
                <a:latin typeface="Abadi Extra Light" panose="020F0302020204030204" pitchFamily="34" charset="0"/>
                <a:ea typeface="+mn-ea"/>
                <a:cs typeface="Abadi Extra Light" panose="020F03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400" b="0" dirty="0"/>
              <a:t>{Mary had a; had a little; a little lamb; little lamb its; lamb its fleece; Its fleece was; fleece was white; was white as; white as now}</a:t>
            </a:r>
          </a:p>
        </p:txBody>
      </p:sp>
    </p:spTree>
    <p:extLst>
      <p:ext uri="{BB962C8B-B14F-4D97-AF65-F5344CB8AC3E}">
        <p14:creationId xmlns:p14="http://schemas.microsoft.com/office/powerpoint/2010/main" val="1833393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9D14D-BE66-5C17-1557-50E3A1BC1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Compressing Shingling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80322-FE25-E0D7-F875-5538DA5C2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To compress long shingles, we can </a:t>
            </a:r>
            <a:r>
              <a:rPr lang="en-US" sz="2400" b="1" dirty="0">
                <a:solidFill>
                  <a:srgbClr val="7D0900"/>
                </a:solidFill>
              </a:rPr>
              <a:t>hash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/>
              <a:t>them to, say, 4-byte integers</a:t>
            </a:r>
          </a:p>
          <a:p>
            <a:r>
              <a:rPr lang="en-US" sz="2400" b="1" dirty="0"/>
              <a:t>Represent a document by the set of hash values of its </a:t>
            </a:r>
            <a:r>
              <a:rPr lang="en-US" sz="2400" b="1" i="1" dirty="0"/>
              <a:t>k</a:t>
            </a:r>
            <a:r>
              <a:rPr lang="en-US" sz="2400" b="1" dirty="0"/>
              <a:t>-shingles</a:t>
            </a:r>
          </a:p>
          <a:p>
            <a:pPr lvl="1"/>
            <a:r>
              <a:rPr lang="en-US" sz="2200" b="1" dirty="0">
                <a:solidFill>
                  <a:srgbClr val="7D0900"/>
                </a:solidFill>
              </a:rPr>
              <a:t>Idea:</a:t>
            </a:r>
            <a:r>
              <a:rPr lang="en-US" sz="2200" dirty="0">
                <a:solidFill>
                  <a:srgbClr val="7D0900"/>
                </a:solidFill>
              </a:rPr>
              <a:t> </a:t>
            </a:r>
            <a:r>
              <a:rPr lang="en-US" sz="2200" dirty="0"/>
              <a:t>Two documents could (rarely) appear to have shingles in common, when in fact only the hash-values were shared</a:t>
            </a:r>
          </a:p>
          <a:p>
            <a:r>
              <a:rPr lang="en-US" sz="2400" b="1" dirty="0"/>
              <a:t>Example:</a:t>
            </a:r>
            <a:r>
              <a:rPr lang="en-US" sz="2400" dirty="0"/>
              <a:t> </a:t>
            </a:r>
          </a:p>
          <a:p>
            <a:pPr lvl="1"/>
            <a:r>
              <a:rPr lang="en-US" sz="2200" i="1" dirty="0"/>
              <a:t>k=2</a:t>
            </a:r>
            <a:r>
              <a:rPr lang="en-US" sz="2200" dirty="0"/>
              <a:t>; document </a:t>
            </a:r>
            <a:r>
              <a:rPr lang="en-US" sz="2200" i="1" dirty="0"/>
              <a:t>D</a:t>
            </a:r>
            <a:r>
              <a:rPr lang="en-US" sz="2200" i="1" baseline="-25000" dirty="0"/>
              <a:t>1</a:t>
            </a:r>
            <a:r>
              <a:rPr lang="en-US" sz="2200" i="1" dirty="0"/>
              <a:t>= </a:t>
            </a: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abcab</a:t>
            </a:r>
            <a:br>
              <a:rPr lang="en-US" sz="2200" dirty="0"/>
            </a:br>
            <a:r>
              <a:rPr lang="en-US" sz="2200" dirty="0"/>
              <a:t>Set of 2-shingles: </a:t>
            </a:r>
            <a:r>
              <a:rPr lang="en-US" sz="2200" i="1" dirty="0"/>
              <a:t>S(D</a:t>
            </a:r>
            <a:r>
              <a:rPr lang="en-US" sz="2200" i="1" baseline="-25000" dirty="0"/>
              <a:t>1</a:t>
            </a:r>
            <a:r>
              <a:rPr lang="en-US" sz="2200" i="1" dirty="0"/>
              <a:t>) = {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200" i="1" dirty="0"/>
              <a:t>, </a:t>
            </a: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en-US" sz="2200" i="1" dirty="0"/>
              <a:t>,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200" i="1" dirty="0"/>
              <a:t>}</a:t>
            </a:r>
            <a:br>
              <a:rPr lang="en-US" sz="2200" i="1" dirty="0"/>
            </a:br>
            <a:r>
              <a:rPr lang="en-US" sz="2200" dirty="0"/>
              <a:t>Hash the singles: </a:t>
            </a:r>
            <a:r>
              <a:rPr lang="en-US" sz="2200" i="1" dirty="0">
                <a:solidFill>
                  <a:srgbClr val="0070C0"/>
                </a:solidFill>
              </a:rPr>
              <a:t>h</a:t>
            </a:r>
            <a:r>
              <a:rPr lang="en-US" sz="2200" i="1" dirty="0"/>
              <a:t>(D</a:t>
            </a:r>
            <a:r>
              <a:rPr lang="en-US" sz="2200" i="1" baseline="-25000" dirty="0"/>
              <a:t>1</a:t>
            </a:r>
            <a:r>
              <a:rPr lang="en-US" sz="2200" i="1" dirty="0"/>
              <a:t>) = {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/>
              <a:t>,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200" i="1" dirty="0"/>
              <a:t>,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200" i="1" dirty="0"/>
              <a:t>}</a:t>
            </a:r>
          </a:p>
          <a:p>
            <a:pPr lvl="1"/>
            <a:endParaRPr lang="en-US" sz="22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EA8E7C-7651-F38D-6E9B-E5DDA2CEBD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16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0417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9D14D-BE66-5C17-1557-50E3A1BC1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Shingling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80322-FE25-E0D7-F875-5538DA5C2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To this end, each document </a:t>
            </a:r>
            <a:r>
              <a:rPr lang="en-US" sz="2400" b="1" i="1" dirty="0"/>
              <a:t>d</a:t>
            </a:r>
            <a:r>
              <a:rPr lang="en-US" sz="2400" b="1" dirty="0"/>
              <a:t> is represented by </a:t>
            </a:r>
            <a:r>
              <a:rPr lang="en-US" sz="2400" b="1"/>
              <a:t>its </a:t>
            </a:r>
            <a:r>
              <a:rPr lang="en-US" sz="2400" b="1" i="1"/>
              <a:t>k</a:t>
            </a:r>
            <a:r>
              <a:rPr lang="en-US" sz="2400" b="1"/>
              <a:t>-shingles</a:t>
            </a:r>
            <a:endParaRPr lang="en-US" sz="2400" b="1" i="1" dirty="0"/>
          </a:p>
          <a:p>
            <a:pPr lvl="1"/>
            <a:r>
              <a:rPr lang="en-US" dirty="0"/>
              <a:t>Equivalently, each document is a 0/1 vector in the space of </a:t>
            </a:r>
            <a:r>
              <a:rPr lang="en-US" i="1" dirty="0"/>
              <a:t>k</a:t>
            </a:r>
            <a:r>
              <a:rPr lang="en-US" dirty="0"/>
              <a:t>-shingles</a:t>
            </a:r>
          </a:p>
          <a:p>
            <a:pPr lvl="2"/>
            <a:r>
              <a:rPr lang="en-US" dirty="0"/>
              <a:t>Each unique shingle is a dimension (#dimensions can be extremely high)</a:t>
            </a:r>
          </a:p>
          <a:p>
            <a:pPr lvl="2"/>
            <a:r>
              <a:rPr lang="en-US" dirty="0"/>
              <a:t>Vectors are very sparse</a:t>
            </a:r>
          </a:p>
          <a:p>
            <a:pPr lvl="1"/>
            <a:r>
              <a:rPr lang="en-US" dirty="0"/>
              <a:t>Given a collection </a:t>
            </a:r>
            <a:r>
              <a:rPr lang="en-US" b="1" i="1" dirty="0"/>
              <a:t>D</a:t>
            </a:r>
            <a:r>
              <a:rPr lang="en-US" dirty="0"/>
              <a:t> of documents, it can be represented as a </a:t>
            </a:r>
            <a:r>
              <a:rPr lang="en-US" dirty="0">
                <a:solidFill>
                  <a:srgbClr val="7D0900"/>
                </a:solidFill>
              </a:rPr>
              <a:t>shingle-document incident matrix </a:t>
            </a:r>
            <a:r>
              <a:rPr lang="en-US" b="1" i="1" dirty="0"/>
              <a:t>M</a:t>
            </a:r>
          </a:p>
          <a:p>
            <a:pPr lvl="2"/>
            <a:r>
              <a:rPr lang="en-US" dirty="0"/>
              <a:t>M is a huge, sparse matrix</a:t>
            </a:r>
          </a:p>
          <a:p>
            <a:pPr lvl="2"/>
            <a:r>
              <a:rPr lang="en-US" dirty="0"/>
              <a:t>Each row represents a unique shingle, and each column represents a document of D</a:t>
            </a:r>
          </a:p>
          <a:p>
            <a:r>
              <a:rPr lang="en-US" sz="2400" dirty="0"/>
              <a:t>Jaccard similarity is used as a similarity measure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EA8E7C-7651-F38D-6E9B-E5DDA2CEBD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17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98014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9D14D-BE66-5C17-1557-50E3A1BC1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Shingling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80322-FE25-E0D7-F875-5538DA5C2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Working assumption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Documents that have lots of shingles in common have similar text, even if the text appears in different order</a:t>
            </a:r>
          </a:p>
          <a:p>
            <a:r>
              <a:rPr lang="en-US" sz="2400" dirty="0"/>
              <a:t>Caveat</a:t>
            </a:r>
          </a:p>
          <a:p>
            <a:pPr lvl="1"/>
            <a:r>
              <a:rPr lang="en-US" sz="2200" dirty="0"/>
              <a:t>You must pick </a:t>
            </a:r>
            <a:r>
              <a:rPr lang="en-US" sz="2200" i="1" dirty="0"/>
              <a:t>k</a:t>
            </a:r>
            <a:r>
              <a:rPr lang="en-US" sz="2200" dirty="0"/>
              <a:t> large enough, or most documents will have most shingles</a:t>
            </a:r>
          </a:p>
          <a:p>
            <a:pPr lvl="2"/>
            <a:r>
              <a:rPr lang="en-US" sz="1800" i="1" dirty="0"/>
              <a:t>k = 5  is OK for short documents</a:t>
            </a:r>
          </a:p>
          <a:p>
            <a:pPr lvl="2"/>
            <a:r>
              <a:rPr lang="en-US" sz="1800" i="1" dirty="0"/>
              <a:t>k = 10 is better for long documents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EA8E7C-7651-F38D-6E9B-E5DDA2CEBD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18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2639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E3387-6CD6-0D5E-6402-54B036D40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Dimensional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32113-BA1B-0B29-1B4B-E8A13EB126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</a:t>
            </a:fld>
            <a:r>
              <a:rPr lang="zh-CN" altLang="en-US"/>
              <a:t> </a:t>
            </a:r>
            <a:endParaRPr lang="zh-CN" altLang="en-US" dirty="0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9921DC89-FFF4-F44E-47C8-E9DF438F85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6809297"/>
              </p:ext>
            </p:extLst>
          </p:nvPr>
        </p:nvGraphicFramePr>
        <p:xfrm>
          <a:off x="228600" y="1295400"/>
          <a:ext cx="8686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90F78B62-DF59-7E0C-9F86-D0A1BBB14BBF}"/>
              </a:ext>
            </a:extLst>
          </p:cNvPr>
          <p:cNvSpPr/>
          <p:nvPr/>
        </p:nvSpPr>
        <p:spPr>
          <a:xfrm>
            <a:off x="236349" y="1295400"/>
            <a:ext cx="1676400" cy="5257800"/>
          </a:xfrm>
          <a:prstGeom prst="roundRect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66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9D14D-BE66-5C17-1557-50E3A1BC1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Shingling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E80322-FE25-E0D7-F875-5538DA5C23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b="1" dirty="0"/>
                  <a:t>A naïve solution</a:t>
                </a:r>
              </a:p>
              <a:p>
                <a:pPr lvl="1"/>
                <a:r>
                  <a:rPr lang="en-US" sz="2200" dirty="0">
                    <a:solidFill>
                      <a:schemeClr val="tx1"/>
                    </a:solidFill>
                  </a:rPr>
                  <a:t>Suppose we need to find near-duplicate documents among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𝑁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=1</m:t>
                    </m:r>
                    <m:r>
                      <a:rPr lang="en-US" sz="2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million documents</a:t>
                </a:r>
              </a:p>
              <a:p>
                <a:pPr lvl="1"/>
                <a:r>
                  <a:rPr lang="en-US" sz="2200" dirty="0"/>
                  <a:t>We could compute </a:t>
                </a:r>
                <a:r>
                  <a:rPr lang="en-US" sz="2200" dirty="0">
                    <a:solidFill>
                      <a:srgbClr val="7D0900"/>
                    </a:solidFill>
                  </a:rPr>
                  <a:t>pairwise</a:t>
                </a:r>
                <a:r>
                  <a:rPr lang="en-US" sz="2200" dirty="0"/>
                  <a:t> Jaccard similarity for EVERY pair of document</a:t>
                </a:r>
              </a:p>
              <a:p>
                <a:pPr lvl="2"/>
                <a:r>
                  <a:rPr lang="en-US" i="1" dirty="0">
                    <a:latin typeface="Abadi Extra Light" panose="020B0204020104020204" pitchFamily="34" charset="0"/>
                  </a:rPr>
                  <a:t>N * (N-1) / 2 </a:t>
                </a:r>
                <a:r>
                  <a:rPr lang="en-US" i="1" dirty="0">
                    <a:latin typeface="Abadi Extra Light" panose="020B0204020104020204" pitchFamily="34" charset="0"/>
                    <a:cs typeface="Arial" pitchFamily="34" charset="0"/>
                  </a:rPr>
                  <a:t>≈ 5*10</a:t>
                </a:r>
                <a:r>
                  <a:rPr lang="en-US" i="1" baseline="30000" dirty="0">
                    <a:latin typeface="Abadi Extra Light" panose="020B0204020104020204" pitchFamily="34" charset="0"/>
                    <a:cs typeface="Arial" pitchFamily="34" charset="0"/>
                  </a:rPr>
                  <a:t>11</a:t>
                </a:r>
                <a:r>
                  <a:rPr lang="en-US" i="1" dirty="0">
                    <a:latin typeface="Abadi Extra Light" panose="020B0204020104020204" pitchFamily="34" charset="0"/>
                    <a:cs typeface="Arial" pitchFamily="34" charset="0"/>
                  </a:rPr>
                  <a:t> </a:t>
                </a:r>
                <a:r>
                  <a:rPr lang="en-US" dirty="0">
                    <a:latin typeface="Abadi Extra Light" panose="020B0204020104020204" pitchFamily="34" charset="0"/>
                    <a:cs typeface="Arial" pitchFamily="34" charset="0"/>
                  </a:rPr>
                  <a:t>comparisons</a:t>
                </a:r>
              </a:p>
              <a:p>
                <a:pPr lvl="2"/>
                <a:r>
                  <a:rPr lang="en-US" dirty="0">
                    <a:latin typeface="Abadi Extra Light" panose="020B0204020104020204" pitchFamily="34" charset="0"/>
                    <a:cs typeface="Arial" pitchFamily="34" charset="0"/>
                  </a:rPr>
                  <a:t>At 10</a:t>
                </a:r>
                <a:r>
                  <a:rPr lang="en-US" baseline="30000" dirty="0">
                    <a:latin typeface="Abadi Extra Light" panose="020B0204020104020204" pitchFamily="34" charset="0"/>
                    <a:cs typeface="Arial" pitchFamily="34" charset="0"/>
                  </a:rPr>
                  <a:t>5</a:t>
                </a:r>
                <a:r>
                  <a:rPr lang="en-US" dirty="0">
                    <a:latin typeface="Abadi Extra Light" panose="020B0204020104020204" pitchFamily="34" charset="0"/>
                    <a:cs typeface="Arial" pitchFamily="34" charset="0"/>
                  </a:rPr>
                  <a:t> secs/day and 10</a:t>
                </a:r>
                <a:r>
                  <a:rPr lang="en-US" baseline="30000" dirty="0">
                    <a:latin typeface="Abadi Extra Light" panose="020B0204020104020204" pitchFamily="34" charset="0"/>
                    <a:cs typeface="Arial" pitchFamily="34" charset="0"/>
                  </a:rPr>
                  <a:t>6</a:t>
                </a:r>
                <a:r>
                  <a:rPr lang="en-US" dirty="0">
                    <a:latin typeface="Abadi Extra Light" panose="020B0204020104020204" pitchFamily="34" charset="0"/>
                    <a:cs typeface="Arial" pitchFamily="34" charset="0"/>
                  </a:rPr>
                  <a:t> comparisons/sec, it would take </a:t>
                </a:r>
                <a:r>
                  <a:rPr lang="en-US" b="1" dirty="0">
                    <a:latin typeface="Abadi Extra Light" panose="020B0204020104020204" pitchFamily="34" charset="0"/>
                    <a:cs typeface="Arial" pitchFamily="34" charset="0"/>
                  </a:rPr>
                  <a:t>5 days!</a:t>
                </a:r>
              </a:p>
              <a:p>
                <a:pPr lvl="2"/>
                <a:r>
                  <a:rPr lang="en-US" dirty="0">
                    <a:latin typeface="Abadi Extra Light" panose="020B0204020104020204" pitchFamily="34" charset="0"/>
                    <a:cs typeface="Arial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cs typeface="Arial" pitchFamily="34" charset="0"/>
                      </a:rPr>
                      <m:t>𝑁</m:t>
                    </m:r>
                    <m:r>
                      <a:rPr lang="en-US" b="0" i="1" dirty="0" smtClean="0">
                        <a:latin typeface="Cambria Math"/>
                        <a:cs typeface="Arial" pitchFamily="34" charset="0"/>
                      </a:rPr>
                      <m:t> = 10</m:t>
                    </m:r>
                  </m:oMath>
                </a14:m>
                <a:r>
                  <a:rPr lang="en-US" dirty="0">
                    <a:latin typeface="Abadi Extra Light" panose="020B0204020104020204" pitchFamily="34" charset="0"/>
                    <a:cs typeface="Arial" pitchFamily="34" charset="0"/>
                  </a:rPr>
                  <a:t> million, it takes more than a year…</a:t>
                </a:r>
              </a:p>
              <a:p>
                <a:r>
                  <a:rPr lang="en-US" sz="2400" b="1" dirty="0"/>
                  <a:t>Some better solutions?</a:t>
                </a:r>
                <a:endParaRPr lang="en-US" sz="24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E80322-FE25-E0D7-F875-5538DA5C23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2" t="-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EA8E7C-7651-F38D-6E9B-E5DDA2CEBD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19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81122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9D14D-BE66-5C17-1557-50E3A1BC1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</a:t>
            </a:r>
            <a:r>
              <a:rPr lang="en-US" dirty="0" err="1"/>
              <a:t>MinHashing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80322-FE25-E0D7-F875-5538DA5C2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Idea: Convert </a:t>
            </a:r>
            <a:r>
              <a:rPr lang="en-US" sz="2400" b="1" dirty="0">
                <a:solidFill>
                  <a:srgbClr val="7D0900"/>
                </a:solidFill>
              </a:rPr>
              <a:t>large sets </a:t>
            </a:r>
            <a:r>
              <a:rPr lang="en-US" sz="2400" b="1" dirty="0"/>
              <a:t>to </a:t>
            </a:r>
            <a:r>
              <a:rPr lang="en-US" sz="2400" b="1" dirty="0">
                <a:solidFill>
                  <a:srgbClr val="7D0900"/>
                </a:solidFill>
              </a:rPr>
              <a:t>short signatures</a:t>
            </a:r>
            <a:r>
              <a:rPr lang="en-US" sz="2400" b="1" dirty="0"/>
              <a:t>, while </a:t>
            </a:r>
            <a:r>
              <a:rPr lang="en-US" sz="2400" b="1" dirty="0">
                <a:solidFill>
                  <a:srgbClr val="0070C0"/>
                </a:solidFill>
              </a:rPr>
              <a:t>preserving similarity</a:t>
            </a:r>
          </a:p>
          <a:p>
            <a:pPr lvl="1"/>
            <a:r>
              <a:rPr lang="en-US" sz="2200" b="1" dirty="0">
                <a:solidFill>
                  <a:srgbClr val="7D0900"/>
                </a:solidFill>
              </a:rPr>
              <a:t>Signatures</a:t>
            </a:r>
            <a:r>
              <a:rPr lang="en-US" sz="2200" b="1" dirty="0"/>
              <a:t>: </a:t>
            </a:r>
            <a:r>
              <a:rPr lang="en-US" sz="2200" dirty="0"/>
              <a:t>short integer vectors that represent the sets, and reflect their similarity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EA8E7C-7651-F38D-6E9B-E5DDA2CEBD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20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8569E428-6333-BD59-89D2-B77AD43D9D05}"/>
              </a:ext>
            </a:extLst>
          </p:cNvPr>
          <p:cNvSpPr>
            <a:spLocks noChangeArrowheads="1"/>
          </p:cNvSpPr>
          <p:nvPr/>
        </p:nvSpPr>
        <p:spPr bwMode="auto">
          <a:xfrm rot="-5394873">
            <a:off x="1932484" y="3303859"/>
            <a:ext cx="1371600" cy="9906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CC99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en-US" sz="1800"/>
              <a:t>Shingling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8C52ED10-9C4E-26A1-D633-F5CFA86AD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265" y="3590794"/>
            <a:ext cx="14006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dirty="0"/>
              <a:t>Documents</a:t>
            </a:r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934C4611-E342-B579-3B9F-B7875B9FC45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5784" y="3799159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8" name="Group 19">
            <a:extLst>
              <a:ext uri="{FF2B5EF4-FFF2-40B4-BE49-F238E27FC236}">
                <a16:creationId xmlns:a16="http://schemas.microsoft.com/office/drawing/2014/main" id="{105EB598-1868-F09E-3F93-3CB20A998068}"/>
              </a:ext>
            </a:extLst>
          </p:cNvPr>
          <p:cNvGrpSpPr>
            <a:grpSpLocks/>
          </p:cNvGrpSpPr>
          <p:nvPr/>
        </p:nvGrpSpPr>
        <p:grpSpPr bwMode="auto">
          <a:xfrm>
            <a:off x="3066455" y="3797534"/>
            <a:ext cx="1447801" cy="1624"/>
            <a:chOff x="1488" y="1920"/>
            <a:chExt cx="912" cy="1624"/>
          </a:xfrm>
        </p:grpSpPr>
        <p:sp>
          <p:nvSpPr>
            <p:cNvPr id="9" name="Line 8">
              <a:extLst>
                <a:ext uri="{FF2B5EF4-FFF2-40B4-BE49-F238E27FC236}">
                  <a16:creationId xmlns:a16="http://schemas.microsoft.com/office/drawing/2014/main" id="{D4681364-1813-6BE5-2183-9871DC23F0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192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9">
              <a:extLst>
                <a:ext uri="{FF2B5EF4-FFF2-40B4-BE49-F238E27FC236}">
                  <a16:creationId xmlns:a16="http://schemas.microsoft.com/office/drawing/2014/main" id="{F3D5AEC8-2FBE-2308-1E7A-0428E232DD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2448"/>
              <a:ext cx="912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800" dirty="0"/>
                <a:t>The set</a:t>
              </a:r>
            </a:p>
            <a:p>
              <a:r>
                <a:rPr lang="en-US" sz="1800" dirty="0"/>
                <a:t>of strings</a:t>
              </a:r>
            </a:p>
            <a:p>
              <a:r>
                <a:rPr lang="en-US" sz="1800" dirty="0"/>
                <a:t>of length </a:t>
              </a:r>
              <a:r>
                <a:rPr lang="en-US" sz="1800" i="1" dirty="0"/>
                <a:t>k</a:t>
              </a:r>
            </a:p>
            <a:p>
              <a:r>
                <a:rPr lang="en-US" sz="1800" dirty="0"/>
                <a:t>that appear</a:t>
              </a:r>
            </a:p>
            <a:p>
              <a:r>
                <a:rPr lang="en-US" sz="1800" dirty="0"/>
                <a:t>in the doc-</a:t>
              </a:r>
            </a:p>
            <a:p>
              <a:r>
                <a:rPr lang="en-US" sz="1800" dirty="0" err="1"/>
                <a:t>uments</a:t>
              </a:r>
              <a:endParaRPr lang="en-US" sz="1800" dirty="0"/>
            </a:p>
          </p:txBody>
        </p:sp>
        <p:sp>
          <p:nvSpPr>
            <p:cNvPr id="11" name="Line 10">
              <a:extLst>
                <a:ext uri="{FF2B5EF4-FFF2-40B4-BE49-F238E27FC236}">
                  <a16:creationId xmlns:a16="http://schemas.microsoft.com/office/drawing/2014/main" id="{7E8D26DD-AA9F-B430-63C4-A077DE14F0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2" y="192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20">
            <a:extLst>
              <a:ext uri="{FF2B5EF4-FFF2-40B4-BE49-F238E27FC236}">
                <a16:creationId xmlns:a16="http://schemas.microsoft.com/office/drawing/2014/main" id="{D6679A3C-3DA2-4DAE-751F-188B7E5EB6C7}"/>
              </a:ext>
            </a:extLst>
          </p:cNvPr>
          <p:cNvGrpSpPr>
            <a:grpSpLocks/>
          </p:cNvGrpSpPr>
          <p:nvPr/>
        </p:nvGrpSpPr>
        <p:grpSpPr bwMode="auto">
          <a:xfrm>
            <a:off x="4256584" y="3113358"/>
            <a:ext cx="2382838" cy="3556000"/>
            <a:chOff x="2256" y="1488"/>
            <a:chExt cx="1501" cy="2240"/>
          </a:xfrm>
        </p:grpSpPr>
        <p:sp>
          <p:nvSpPr>
            <p:cNvPr id="13" name="AutoShape 4">
              <a:extLst>
                <a:ext uri="{FF2B5EF4-FFF2-40B4-BE49-F238E27FC236}">
                  <a16:creationId xmlns:a16="http://schemas.microsoft.com/office/drawing/2014/main" id="{2BD07FC3-3EB5-D2BC-667F-C6FC13BDBD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94873">
              <a:off x="2136" y="1608"/>
              <a:ext cx="864" cy="6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CC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r>
                <a:rPr lang="en-US" sz="1800" dirty="0" err="1"/>
                <a:t>MinHash</a:t>
              </a:r>
              <a:r>
                <a:rPr lang="en-US" sz="1800" dirty="0"/>
                <a:t>-</a:t>
              </a:r>
            </a:p>
            <a:p>
              <a:pPr algn="ctr"/>
              <a:r>
                <a:rPr lang="en-US" sz="1800" dirty="0" err="1"/>
                <a:t>ing</a:t>
              </a:r>
              <a:endParaRPr lang="en-US" sz="1800" dirty="0"/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4293CFD3-13A6-71F3-47DA-0FE8A9C178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92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14">
              <a:extLst>
                <a:ext uri="{FF2B5EF4-FFF2-40B4-BE49-F238E27FC236}">
                  <a16:creationId xmlns:a16="http://schemas.microsoft.com/office/drawing/2014/main" id="{45028AB8-308C-630C-6569-C6158DA79F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2448"/>
              <a:ext cx="973" cy="1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 i="1" dirty="0">
                  <a:solidFill>
                    <a:srgbClr val="7D0900"/>
                  </a:solidFill>
                </a:rPr>
                <a:t>Signatures:</a:t>
              </a:r>
              <a:endParaRPr lang="en-US" sz="1800" b="1" dirty="0">
                <a:solidFill>
                  <a:srgbClr val="7D0900"/>
                </a:solidFill>
              </a:endParaRPr>
            </a:p>
            <a:p>
              <a:r>
                <a:rPr lang="en-US" sz="1800" dirty="0"/>
                <a:t>short integer</a:t>
              </a:r>
            </a:p>
            <a:p>
              <a:r>
                <a:rPr lang="en-US" sz="1800" dirty="0"/>
                <a:t>vectors that</a:t>
              </a:r>
            </a:p>
            <a:p>
              <a:r>
                <a:rPr lang="en-US" sz="1800" dirty="0"/>
                <a:t>represent the</a:t>
              </a:r>
            </a:p>
            <a:p>
              <a:r>
                <a:rPr lang="en-US" sz="1800" dirty="0"/>
                <a:t>sets, and</a:t>
              </a:r>
            </a:p>
            <a:p>
              <a:r>
                <a:rPr lang="en-US" sz="1800" dirty="0"/>
                <a:t>reflect their</a:t>
              </a:r>
            </a:p>
            <a:p>
              <a:r>
                <a:rPr lang="en-US" sz="1800" dirty="0"/>
                <a:t>similarity</a:t>
              </a:r>
            </a:p>
          </p:txBody>
        </p:sp>
        <p:sp>
          <p:nvSpPr>
            <p:cNvPr id="16" name="Line 16">
              <a:extLst>
                <a:ext uri="{FF2B5EF4-FFF2-40B4-BE49-F238E27FC236}">
                  <a16:creationId xmlns:a16="http://schemas.microsoft.com/office/drawing/2014/main" id="{3A2A5D5A-28D9-EB52-94AD-707E98DF38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16" y="192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58212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9D14D-BE66-5C17-1557-50E3A1BC1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MinHashing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80322-FE25-E0D7-F875-5538DA5C2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69593"/>
            <a:ext cx="6129792" cy="5211735"/>
          </a:xfrm>
        </p:spPr>
        <p:txBody>
          <a:bodyPr/>
          <a:lstStyle/>
          <a:p>
            <a:r>
              <a:rPr lang="en-US" sz="2400" b="1" dirty="0"/>
              <a:t>Shingle-document incident matrix</a:t>
            </a:r>
            <a:endParaRPr lang="en-US" sz="2400" b="1" dirty="0">
              <a:solidFill>
                <a:srgbClr val="0070C0"/>
              </a:solidFill>
            </a:endParaRPr>
          </a:p>
          <a:p>
            <a:pPr lvl="1"/>
            <a:r>
              <a:rPr lang="en-US" sz="2200" dirty="0"/>
              <a:t>Rows: elements (shingles)</a:t>
            </a:r>
          </a:p>
          <a:p>
            <a:pPr lvl="1"/>
            <a:r>
              <a:rPr lang="en-US" sz="2200" dirty="0"/>
              <a:t>Columns: sets (documents)</a:t>
            </a:r>
          </a:p>
          <a:p>
            <a:pPr lvl="1"/>
            <a:r>
              <a:rPr lang="en-US" sz="2400" dirty="0"/>
              <a:t>1 in row </a:t>
            </a:r>
            <a:r>
              <a:rPr lang="en-US" sz="2400" b="1" i="1" dirty="0"/>
              <a:t>e</a:t>
            </a:r>
            <a:r>
              <a:rPr lang="en-US" sz="2400" dirty="0"/>
              <a:t> and column </a:t>
            </a:r>
            <a:r>
              <a:rPr lang="en-US" sz="2400" b="1" i="1" dirty="0"/>
              <a:t>s</a:t>
            </a:r>
            <a:r>
              <a:rPr lang="en-US" sz="2400" dirty="0"/>
              <a:t> if and only if </a:t>
            </a:r>
            <a:r>
              <a:rPr lang="en-US" sz="2400" b="1" i="1" dirty="0"/>
              <a:t>e</a:t>
            </a:r>
            <a:r>
              <a:rPr lang="en-US" sz="2400" dirty="0"/>
              <a:t> is a member of </a:t>
            </a:r>
            <a:r>
              <a:rPr lang="en-US" sz="2400" b="1" i="1" dirty="0"/>
              <a:t>s</a:t>
            </a:r>
          </a:p>
          <a:p>
            <a:pPr lvl="1"/>
            <a:r>
              <a:rPr lang="en-US" sz="2400" dirty="0">
                <a:solidFill>
                  <a:srgbClr val="7D0900"/>
                </a:solidFill>
              </a:rPr>
              <a:t>Column similarity</a:t>
            </a:r>
            <a:r>
              <a:rPr lang="en-US" sz="2400" dirty="0"/>
              <a:t> is </a:t>
            </a:r>
            <a:r>
              <a:rPr lang="en-US" sz="2400" dirty="0">
                <a:solidFill>
                  <a:srgbClr val="7D0900"/>
                </a:solidFill>
              </a:rPr>
              <a:t>Jaccard similarity </a:t>
            </a:r>
            <a:r>
              <a:rPr lang="en-US" sz="2400" dirty="0"/>
              <a:t>of the corresponding sets (rows with value </a:t>
            </a:r>
            <a:r>
              <a:rPr lang="en-US" sz="2400" i="1" dirty="0"/>
              <a:t>1)</a:t>
            </a:r>
          </a:p>
          <a:p>
            <a:r>
              <a:rPr lang="en-US" dirty="0"/>
              <a:t>Example: </a:t>
            </a:r>
            <a:r>
              <a:rPr lang="en-US" sz="2800" b="1" dirty="0"/>
              <a:t>sim(C</a:t>
            </a:r>
            <a:r>
              <a:rPr lang="en-US" sz="2800" b="1" baseline="-25000" dirty="0"/>
              <a:t>1</a:t>
            </a:r>
            <a:r>
              <a:rPr lang="en-US" sz="2800" b="1" dirty="0"/>
              <a:t> ,C</a:t>
            </a:r>
            <a:r>
              <a:rPr lang="en-US" sz="2800" b="1" baseline="-25000" dirty="0"/>
              <a:t>2</a:t>
            </a:r>
            <a:r>
              <a:rPr lang="en-US" sz="2800" b="1" dirty="0"/>
              <a:t>) = ?</a:t>
            </a:r>
          </a:p>
          <a:p>
            <a:pPr lvl="1"/>
            <a:r>
              <a:rPr lang="en-US" sz="2200" dirty="0"/>
              <a:t>Size of intersection = 3; size of union = 6, </a:t>
            </a:r>
            <a:br>
              <a:rPr lang="en-US" sz="2200" dirty="0"/>
            </a:br>
            <a:r>
              <a:rPr lang="en-US" sz="2200" dirty="0"/>
              <a:t>Jaccard similarity = 3/6</a:t>
            </a:r>
          </a:p>
          <a:p>
            <a:pPr lvl="1"/>
            <a:r>
              <a:rPr lang="en-US" sz="2200" b="1" dirty="0"/>
              <a:t>d(C</a:t>
            </a:r>
            <a:r>
              <a:rPr lang="en-US" sz="2200" b="1" baseline="-25000" dirty="0"/>
              <a:t>1</a:t>
            </a:r>
            <a:r>
              <a:rPr lang="en-US" sz="2200" b="1" dirty="0"/>
              <a:t>,C</a:t>
            </a:r>
            <a:r>
              <a:rPr lang="en-US" sz="2200" b="1" baseline="-25000" dirty="0"/>
              <a:t>2</a:t>
            </a:r>
            <a:r>
              <a:rPr lang="en-US" sz="2200" b="1" dirty="0"/>
              <a:t>) = 1 – (Jaccard similarity) = 3/6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EA8E7C-7651-F38D-6E9B-E5DDA2CEBD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21</a:t>
            </a:fld>
            <a:r>
              <a:rPr lang="zh-CN" altLang="en-US"/>
              <a:t> </a:t>
            </a:r>
            <a:endParaRPr lang="zh-CN" altLang="en-US" dirty="0"/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C5CBE563-789E-3469-11DA-B22CF23E3879}"/>
              </a:ext>
            </a:extLst>
          </p:cNvPr>
          <p:cNvGrpSpPr>
            <a:grpSpLocks/>
          </p:cNvGrpSpPr>
          <p:nvPr/>
        </p:nvGrpSpPr>
        <p:grpSpPr bwMode="auto">
          <a:xfrm>
            <a:off x="6645276" y="1865784"/>
            <a:ext cx="2175196" cy="3895725"/>
            <a:chOff x="1776" y="2205"/>
            <a:chExt cx="1584" cy="2598"/>
          </a:xfrm>
        </p:grpSpPr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id="{AC0419AB-AFC6-601C-5FD0-0A28C2ADA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4" y="4428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19" name="Rectangle 6">
              <a:extLst>
                <a:ext uri="{FF2B5EF4-FFF2-40B4-BE49-F238E27FC236}">
                  <a16:creationId xmlns:a16="http://schemas.microsoft.com/office/drawing/2014/main" id="{29341D2E-984B-9D7B-15FB-7418A925B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8" y="4428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20" name="Rectangle 7">
              <a:extLst>
                <a:ext uri="{FF2B5EF4-FFF2-40B4-BE49-F238E27FC236}">
                  <a16:creationId xmlns:a16="http://schemas.microsoft.com/office/drawing/2014/main" id="{88065FF1-7022-4E4C-AD2B-42AA66DBCD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2" y="4428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21" name="Rectangle 8">
              <a:extLst>
                <a:ext uri="{FF2B5EF4-FFF2-40B4-BE49-F238E27FC236}">
                  <a16:creationId xmlns:a16="http://schemas.microsoft.com/office/drawing/2014/main" id="{9CB72FD4-97EB-10FD-1412-71969E8B7C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4428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22" name="Rectangle 9">
              <a:extLst>
                <a:ext uri="{FF2B5EF4-FFF2-40B4-BE49-F238E27FC236}">
                  <a16:creationId xmlns:a16="http://schemas.microsoft.com/office/drawing/2014/main" id="{E6EAF40B-0154-F76C-4495-DE11163757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4" y="4054"/>
              <a:ext cx="396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23" name="Rectangle 10">
              <a:extLst>
                <a:ext uri="{FF2B5EF4-FFF2-40B4-BE49-F238E27FC236}">
                  <a16:creationId xmlns:a16="http://schemas.microsoft.com/office/drawing/2014/main" id="{FEE2618E-7F2B-5BB7-8EA8-2DB775E17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8" y="4054"/>
              <a:ext cx="396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24" name="Rectangle 11">
              <a:extLst>
                <a:ext uri="{FF2B5EF4-FFF2-40B4-BE49-F238E27FC236}">
                  <a16:creationId xmlns:a16="http://schemas.microsoft.com/office/drawing/2014/main" id="{C69A2505-28F1-8ED8-ECE0-2B8DE443EA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2" y="4054"/>
              <a:ext cx="396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2000" dirty="0"/>
                <a:t>1</a:t>
              </a:r>
            </a:p>
          </p:txBody>
        </p:sp>
        <p:sp>
          <p:nvSpPr>
            <p:cNvPr id="25" name="Rectangle 12">
              <a:extLst>
                <a:ext uri="{FF2B5EF4-FFF2-40B4-BE49-F238E27FC236}">
                  <a16:creationId xmlns:a16="http://schemas.microsoft.com/office/drawing/2014/main" id="{30BE90BA-96E0-3FBA-0B28-FBEF6C0E4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4054"/>
              <a:ext cx="396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26" name="Rectangle 13">
              <a:extLst>
                <a:ext uri="{FF2B5EF4-FFF2-40B4-BE49-F238E27FC236}">
                  <a16:creationId xmlns:a16="http://schemas.microsoft.com/office/drawing/2014/main" id="{A5C9F110-66B5-4EE8-F454-A2976FCBD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4" y="3679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27" name="Rectangle 14">
              <a:extLst>
                <a:ext uri="{FF2B5EF4-FFF2-40B4-BE49-F238E27FC236}">
                  <a16:creationId xmlns:a16="http://schemas.microsoft.com/office/drawing/2014/main" id="{DC7F69A5-32C3-B3D7-C3A6-4384039D4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8" y="3679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28" name="Rectangle 15">
              <a:extLst>
                <a:ext uri="{FF2B5EF4-FFF2-40B4-BE49-F238E27FC236}">
                  <a16:creationId xmlns:a16="http://schemas.microsoft.com/office/drawing/2014/main" id="{12C96487-4008-97E3-A329-7847F45D3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2" y="3679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29" name="Rectangle 16">
              <a:extLst>
                <a:ext uri="{FF2B5EF4-FFF2-40B4-BE49-F238E27FC236}">
                  <a16:creationId xmlns:a16="http://schemas.microsoft.com/office/drawing/2014/main" id="{BAC14512-010A-E51E-76B4-8D41B02BF6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3679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2000" dirty="0"/>
                <a:t>1</a:t>
              </a:r>
            </a:p>
          </p:txBody>
        </p:sp>
        <p:sp>
          <p:nvSpPr>
            <p:cNvPr id="30" name="Rectangle 17">
              <a:extLst>
                <a:ext uri="{FF2B5EF4-FFF2-40B4-BE49-F238E27FC236}">
                  <a16:creationId xmlns:a16="http://schemas.microsoft.com/office/drawing/2014/main" id="{927B9F95-7188-FC08-7F29-568AB2759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4" y="3303"/>
              <a:ext cx="396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31" name="Rectangle 18">
              <a:extLst>
                <a:ext uri="{FF2B5EF4-FFF2-40B4-BE49-F238E27FC236}">
                  <a16:creationId xmlns:a16="http://schemas.microsoft.com/office/drawing/2014/main" id="{AF41861C-58B4-FA47-300A-25A4580EF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8" y="3303"/>
              <a:ext cx="396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32" name="Rectangle 19">
              <a:extLst>
                <a:ext uri="{FF2B5EF4-FFF2-40B4-BE49-F238E27FC236}">
                  <a16:creationId xmlns:a16="http://schemas.microsoft.com/office/drawing/2014/main" id="{60318C6B-FC11-A6B5-0C63-496D21A5A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2" y="3303"/>
              <a:ext cx="396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33" name="Rectangle 20">
              <a:extLst>
                <a:ext uri="{FF2B5EF4-FFF2-40B4-BE49-F238E27FC236}">
                  <a16:creationId xmlns:a16="http://schemas.microsoft.com/office/drawing/2014/main" id="{6B0C4F54-0353-76FB-04C7-DD236AF14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3303"/>
              <a:ext cx="396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34" name="Rectangle 21">
              <a:extLst>
                <a:ext uri="{FF2B5EF4-FFF2-40B4-BE49-F238E27FC236}">
                  <a16:creationId xmlns:a16="http://schemas.microsoft.com/office/drawing/2014/main" id="{26771FBB-0B35-AA7C-1318-5B380823C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4" y="2928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35" name="Rectangle 22">
              <a:extLst>
                <a:ext uri="{FF2B5EF4-FFF2-40B4-BE49-F238E27FC236}">
                  <a16:creationId xmlns:a16="http://schemas.microsoft.com/office/drawing/2014/main" id="{FC500034-CF67-C087-86B9-73C03EBCFB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8" y="2928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36" name="Rectangle 23">
              <a:extLst>
                <a:ext uri="{FF2B5EF4-FFF2-40B4-BE49-F238E27FC236}">
                  <a16:creationId xmlns:a16="http://schemas.microsoft.com/office/drawing/2014/main" id="{101E2C61-CCAB-5ABF-916C-5EAC8CD81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2" y="2928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37" name="Rectangle 24">
              <a:extLst>
                <a:ext uri="{FF2B5EF4-FFF2-40B4-BE49-F238E27FC236}">
                  <a16:creationId xmlns:a16="http://schemas.microsoft.com/office/drawing/2014/main" id="{01609740-3738-03BA-4054-471A7230C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928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38" name="Rectangle 25">
              <a:extLst>
                <a:ext uri="{FF2B5EF4-FFF2-40B4-BE49-F238E27FC236}">
                  <a16:creationId xmlns:a16="http://schemas.microsoft.com/office/drawing/2014/main" id="{40D408C2-8AE6-4DE8-303D-502029313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4" y="2583"/>
              <a:ext cx="396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39" name="Rectangle 26">
              <a:extLst>
                <a:ext uri="{FF2B5EF4-FFF2-40B4-BE49-F238E27FC236}">
                  <a16:creationId xmlns:a16="http://schemas.microsoft.com/office/drawing/2014/main" id="{501B2A0E-0058-826C-AEBC-B3B42463FD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8" y="2583"/>
              <a:ext cx="396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40" name="Rectangle 27">
              <a:extLst>
                <a:ext uri="{FF2B5EF4-FFF2-40B4-BE49-F238E27FC236}">
                  <a16:creationId xmlns:a16="http://schemas.microsoft.com/office/drawing/2014/main" id="{3A2F3050-E01F-FB7F-F985-82E0F4A38A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2" y="2583"/>
              <a:ext cx="396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2000" dirty="0"/>
                <a:t>1</a:t>
              </a:r>
            </a:p>
          </p:txBody>
        </p:sp>
        <p:sp>
          <p:nvSpPr>
            <p:cNvPr id="41" name="Rectangle 28">
              <a:extLst>
                <a:ext uri="{FF2B5EF4-FFF2-40B4-BE49-F238E27FC236}">
                  <a16:creationId xmlns:a16="http://schemas.microsoft.com/office/drawing/2014/main" id="{B832FD70-B256-2F15-E4CE-6D65FE9857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583"/>
              <a:ext cx="396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42" name="Rectangle 29">
              <a:extLst>
                <a:ext uri="{FF2B5EF4-FFF2-40B4-BE49-F238E27FC236}">
                  <a16:creationId xmlns:a16="http://schemas.microsoft.com/office/drawing/2014/main" id="{D3FB2C55-6980-FABD-6E3C-8FC9E64C8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4" y="2208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43" name="Rectangle 30">
              <a:extLst>
                <a:ext uri="{FF2B5EF4-FFF2-40B4-BE49-F238E27FC236}">
                  <a16:creationId xmlns:a16="http://schemas.microsoft.com/office/drawing/2014/main" id="{B267C70A-5B7D-6633-CE6A-306AE4E55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8" y="2208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44" name="Rectangle 31">
              <a:extLst>
                <a:ext uri="{FF2B5EF4-FFF2-40B4-BE49-F238E27FC236}">
                  <a16:creationId xmlns:a16="http://schemas.microsoft.com/office/drawing/2014/main" id="{7A188A85-EBFF-FA1E-27F3-F9BC3DC9C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2" y="2208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2000" dirty="0"/>
                <a:t>1</a:t>
              </a:r>
            </a:p>
          </p:txBody>
        </p:sp>
        <p:sp>
          <p:nvSpPr>
            <p:cNvPr id="45" name="Rectangle 32">
              <a:extLst>
                <a:ext uri="{FF2B5EF4-FFF2-40B4-BE49-F238E27FC236}">
                  <a16:creationId xmlns:a16="http://schemas.microsoft.com/office/drawing/2014/main" id="{0849AE7A-8DEE-EA44-9B43-A45710CD2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208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2000"/>
                <a:t>1 </a:t>
              </a:r>
            </a:p>
          </p:txBody>
        </p:sp>
        <p:sp>
          <p:nvSpPr>
            <p:cNvPr id="46" name="Line 33">
              <a:extLst>
                <a:ext uri="{FF2B5EF4-FFF2-40B4-BE49-F238E27FC236}">
                  <a16:creationId xmlns:a16="http://schemas.microsoft.com/office/drawing/2014/main" id="{02EC2D5C-0B00-6218-C470-DD34401609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2208"/>
              <a:ext cx="158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/>
              <a:endParaRPr lang="en-US" sz="2000"/>
            </a:p>
          </p:txBody>
        </p:sp>
        <p:sp>
          <p:nvSpPr>
            <p:cNvPr id="47" name="Line 34">
              <a:extLst>
                <a:ext uri="{FF2B5EF4-FFF2-40B4-BE49-F238E27FC236}">
                  <a16:creationId xmlns:a16="http://schemas.microsoft.com/office/drawing/2014/main" id="{920A9E02-9115-31C7-76E2-92FA141F1F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2583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/>
              <a:endParaRPr lang="en-US" sz="2000"/>
            </a:p>
          </p:txBody>
        </p:sp>
        <p:sp>
          <p:nvSpPr>
            <p:cNvPr id="48" name="Line 35">
              <a:extLst>
                <a:ext uri="{FF2B5EF4-FFF2-40B4-BE49-F238E27FC236}">
                  <a16:creationId xmlns:a16="http://schemas.microsoft.com/office/drawing/2014/main" id="{C98F2123-8CA0-41DB-829A-5EEE39B713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2928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/>
              <a:endParaRPr lang="en-US" sz="2000"/>
            </a:p>
          </p:txBody>
        </p:sp>
        <p:sp>
          <p:nvSpPr>
            <p:cNvPr id="49" name="Line 36">
              <a:extLst>
                <a:ext uri="{FF2B5EF4-FFF2-40B4-BE49-F238E27FC236}">
                  <a16:creationId xmlns:a16="http://schemas.microsoft.com/office/drawing/2014/main" id="{1B85A154-A176-86F7-1A86-592D5F4651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3303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/>
              <a:endParaRPr lang="en-US" sz="2000"/>
            </a:p>
          </p:txBody>
        </p:sp>
        <p:sp>
          <p:nvSpPr>
            <p:cNvPr id="50" name="Line 37">
              <a:extLst>
                <a:ext uri="{FF2B5EF4-FFF2-40B4-BE49-F238E27FC236}">
                  <a16:creationId xmlns:a16="http://schemas.microsoft.com/office/drawing/2014/main" id="{A6095CF0-2113-F534-148D-43186C5705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3679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/>
              <a:endParaRPr lang="en-US" sz="2000"/>
            </a:p>
          </p:txBody>
        </p:sp>
        <p:sp>
          <p:nvSpPr>
            <p:cNvPr id="51" name="Line 38">
              <a:extLst>
                <a:ext uri="{FF2B5EF4-FFF2-40B4-BE49-F238E27FC236}">
                  <a16:creationId xmlns:a16="http://schemas.microsoft.com/office/drawing/2014/main" id="{941CCEDC-0B95-A43D-C483-830307E179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4054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/>
              <a:endParaRPr lang="en-US" sz="2000"/>
            </a:p>
          </p:txBody>
        </p:sp>
        <p:sp>
          <p:nvSpPr>
            <p:cNvPr id="52" name="Line 39">
              <a:extLst>
                <a:ext uri="{FF2B5EF4-FFF2-40B4-BE49-F238E27FC236}">
                  <a16:creationId xmlns:a16="http://schemas.microsoft.com/office/drawing/2014/main" id="{844C565F-843E-22D8-9272-8B5F41666D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4428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/>
              <a:endParaRPr lang="en-US" sz="2000"/>
            </a:p>
          </p:txBody>
        </p:sp>
        <p:sp>
          <p:nvSpPr>
            <p:cNvPr id="53" name="Line 40">
              <a:extLst>
                <a:ext uri="{FF2B5EF4-FFF2-40B4-BE49-F238E27FC236}">
                  <a16:creationId xmlns:a16="http://schemas.microsoft.com/office/drawing/2014/main" id="{29FC22DE-1A6A-3E55-AE66-F852A2A86F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4803"/>
              <a:ext cx="158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/>
              <a:endParaRPr lang="en-US" sz="2000"/>
            </a:p>
          </p:txBody>
        </p:sp>
        <p:sp>
          <p:nvSpPr>
            <p:cNvPr id="54" name="Line 41">
              <a:extLst>
                <a:ext uri="{FF2B5EF4-FFF2-40B4-BE49-F238E27FC236}">
                  <a16:creationId xmlns:a16="http://schemas.microsoft.com/office/drawing/2014/main" id="{CB422442-8A8A-8CA9-DB35-C1D3591D74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2208"/>
              <a:ext cx="0" cy="259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/>
              <a:endParaRPr lang="en-US" sz="2000"/>
            </a:p>
          </p:txBody>
        </p:sp>
        <p:sp>
          <p:nvSpPr>
            <p:cNvPr id="55" name="Line 42">
              <a:extLst>
                <a:ext uri="{FF2B5EF4-FFF2-40B4-BE49-F238E27FC236}">
                  <a16:creationId xmlns:a16="http://schemas.microsoft.com/office/drawing/2014/main" id="{D73474B6-AFCA-4A49-30EA-D70708A6AF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2" y="2205"/>
              <a:ext cx="0" cy="25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/>
              <a:endParaRPr lang="en-US" sz="2000"/>
            </a:p>
          </p:txBody>
        </p:sp>
        <p:sp>
          <p:nvSpPr>
            <p:cNvPr id="56" name="Line 43">
              <a:extLst>
                <a:ext uri="{FF2B5EF4-FFF2-40B4-BE49-F238E27FC236}">
                  <a16:creationId xmlns:a16="http://schemas.microsoft.com/office/drawing/2014/main" id="{7D8AECEB-B4B9-CFB8-2A4F-4E2F0D5AF6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8" y="2208"/>
              <a:ext cx="0" cy="25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/>
              <a:endParaRPr lang="en-US" sz="2000"/>
            </a:p>
          </p:txBody>
        </p:sp>
        <p:sp>
          <p:nvSpPr>
            <p:cNvPr id="57" name="Line 44">
              <a:extLst>
                <a:ext uri="{FF2B5EF4-FFF2-40B4-BE49-F238E27FC236}">
                  <a16:creationId xmlns:a16="http://schemas.microsoft.com/office/drawing/2014/main" id="{6C674E8B-BDD0-0D2A-6C0C-EFBC351053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4" y="2208"/>
              <a:ext cx="0" cy="25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/>
              <a:endParaRPr lang="en-US" sz="2000"/>
            </a:p>
          </p:txBody>
        </p:sp>
        <p:sp>
          <p:nvSpPr>
            <p:cNvPr id="58" name="Line 45">
              <a:extLst>
                <a:ext uri="{FF2B5EF4-FFF2-40B4-BE49-F238E27FC236}">
                  <a16:creationId xmlns:a16="http://schemas.microsoft.com/office/drawing/2014/main" id="{A109E877-BFE6-DA76-D2F0-7E501D2C71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2208"/>
              <a:ext cx="0" cy="259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/>
              <a:endParaRPr lang="en-US" sz="2000"/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C1599B9A-0D32-5526-78AE-4E6AAA9C6954}"/>
              </a:ext>
            </a:extLst>
          </p:cNvPr>
          <p:cNvSpPr txBox="1"/>
          <p:nvPr/>
        </p:nvSpPr>
        <p:spPr>
          <a:xfrm>
            <a:off x="7020272" y="1484784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D0900"/>
                </a:solidFill>
                <a:latin typeface="Arial" pitchFamily="34" charset="0"/>
                <a:cs typeface="Arial" pitchFamily="34" charset="0"/>
              </a:rPr>
              <a:t>Documents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B859450-DD55-BE71-42DB-0F3A9D36A507}"/>
              </a:ext>
            </a:extLst>
          </p:cNvPr>
          <p:cNvSpPr txBox="1"/>
          <p:nvPr/>
        </p:nvSpPr>
        <p:spPr>
          <a:xfrm rot="16200000">
            <a:off x="5839616" y="3626731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Shingles</a:t>
            </a:r>
          </a:p>
        </p:txBody>
      </p:sp>
    </p:spTree>
    <p:extLst>
      <p:ext uri="{BB962C8B-B14F-4D97-AF65-F5344CB8AC3E}">
        <p14:creationId xmlns:p14="http://schemas.microsoft.com/office/powerpoint/2010/main" val="2819030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9D14D-BE66-5C17-1557-50E3A1BC1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MinHashing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80322-FE25-E0D7-F875-5538DA5C2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Goal: Find similar </a:t>
            </a:r>
            <a:r>
              <a:rPr lang="en-US" sz="2400" b="1" dirty="0">
                <a:solidFill>
                  <a:srgbClr val="7D0900"/>
                </a:solidFill>
              </a:rPr>
              <a:t>columns (documents) </a:t>
            </a:r>
            <a:r>
              <a:rPr lang="en-US" sz="2400" b="1" dirty="0"/>
              <a:t>with </a:t>
            </a:r>
            <a:r>
              <a:rPr lang="en-US" sz="2400" b="1" dirty="0">
                <a:solidFill>
                  <a:srgbClr val="7D0900"/>
                </a:solidFill>
              </a:rPr>
              <a:t>small signatures</a:t>
            </a:r>
          </a:p>
          <a:p>
            <a:pPr lvl="1"/>
            <a:r>
              <a:rPr lang="en-US" sz="2200" dirty="0"/>
              <a:t>Signatures of columns: </a:t>
            </a:r>
            <a:r>
              <a:rPr lang="en-US" sz="2200" dirty="0">
                <a:solidFill>
                  <a:srgbClr val="7D0900"/>
                </a:solidFill>
              </a:rPr>
              <a:t>small summaries </a:t>
            </a:r>
            <a:r>
              <a:rPr lang="en-US" sz="2200" dirty="0"/>
              <a:t>of columns</a:t>
            </a:r>
          </a:p>
          <a:p>
            <a:pPr lvl="1"/>
            <a:r>
              <a:rPr lang="en-US" sz="2200" dirty="0">
                <a:solidFill>
                  <a:srgbClr val="0070C0"/>
                </a:solidFill>
              </a:rPr>
              <a:t>Similarities of signatures and those of columns are related!</a:t>
            </a:r>
          </a:p>
          <a:p>
            <a:pPr lvl="1"/>
            <a:r>
              <a:rPr lang="en-US" sz="2200" b="1" dirty="0"/>
              <a:t>Optional:</a:t>
            </a:r>
            <a:r>
              <a:rPr lang="en-US" sz="2200" dirty="0"/>
              <a:t> Crosscheck the columns with similar signatures are really similar</a:t>
            </a:r>
          </a:p>
          <a:p>
            <a:pPr lvl="1"/>
            <a:r>
              <a:rPr lang="en-US" sz="2200" b="1" dirty="0"/>
              <a:t>Warning:</a:t>
            </a:r>
            <a:r>
              <a:rPr lang="en-US" sz="2200" dirty="0"/>
              <a:t> Such methods can produce </a:t>
            </a:r>
            <a:r>
              <a:rPr lang="en-US" sz="2200" dirty="0">
                <a:solidFill>
                  <a:srgbClr val="7D0900"/>
                </a:solidFill>
              </a:rPr>
              <a:t>false negatives </a:t>
            </a:r>
            <a:r>
              <a:rPr lang="en-US" sz="2200" dirty="0"/>
              <a:t>and </a:t>
            </a:r>
            <a:r>
              <a:rPr lang="en-US" sz="2200" dirty="0">
                <a:solidFill>
                  <a:srgbClr val="7D0900"/>
                </a:solidFill>
              </a:rPr>
              <a:t>false positives</a:t>
            </a:r>
            <a:r>
              <a:rPr lang="en-US" sz="2200" dirty="0"/>
              <a:t>, if the optional crosscheck is not made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EA8E7C-7651-F38D-6E9B-E5DDA2CEBD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22</a:t>
            </a:fld>
            <a:r>
              <a:rPr lang="zh-CN" altLang="en-US"/>
              <a:t> </a:t>
            </a:r>
            <a:endParaRPr lang="zh-CN" alt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6FD3A33-5E6B-B1EE-19E6-C7D33CDB6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276830"/>
              </p:ext>
            </p:extLst>
          </p:nvPr>
        </p:nvGraphicFramePr>
        <p:xfrm>
          <a:off x="1331640" y="4869160"/>
          <a:ext cx="6096000" cy="111252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64547663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5631801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7225057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Confusion Matrix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Positive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Negative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463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41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51562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29EB1FE-7418-0C2D-A509-55F397CA67C4}"/>
              </a:ext>
            </a:extLst>
          </p:cNvPr>
          <p:cNvSpPr txBox="1"/>
          <p:nvPr/>
        </p:nvSpPr>
        <p:spPr>
          <a:xfrm>
            <a:off x="4811688" y="451387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Predicted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DBBE2B-B617-6314-26F3-8EDD22F865FF}"/>
              </a:ext>
            </a:extLst>
          </p:cNvPr>
          <p:cNvSpPr txBox="1"/>
          <p:nvPr/>
        </p:nvSpPr>
        <p:spPr>
          <a:xfrm>
            <a:off x="905491" y="5155520"/>
            <a:ext cx="461665" cy="79765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b="1" dirty="0">
                <a:solidFill>
                  <a:srgbClr val="7D0900"/>
                </a:solidFill>
              </a:rPr>
              <a:t>Actual</a:t>
            </a:r>
          </a:p>
        </p:txBody>
      </p:sp>
    </p:spTree>
    <p:extLst>
      <p:ext uri="{BB962C8B-B14F-4D97-AF65-F5344CB8AC3E}">
        <p14:creationId xmlns:p14="http://schemas.microsoft.com/office/powerpoint/2010/main" val="4027837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CF06C628-28DD-96ED-B5B6-E17811D46E85}"/>
              </a:ext>
            </a:extLst>
          </p:cNvPr>
          <p:cNvSpPr/>
          <p:nvPr/>
        </p:nvSpPr>
        <p:spPr>
          <a:xfrm>
            <a:off x="152399" y="4149080"/>
            <a:ext cx="8786813" cy="14401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F9D14D-BE66-5C17-1557-50E3A1BC1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Hashing Columns for Signatures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80322-FE25-E0D7-F875-5538DA5C2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7D0900"/>
                </a:solidFill>
              </a:rPr>
              <a:t>Key idea:</a:t>
            </a:r>
            <a:r>
              <a:rPr lang="en-US" sz="2400" b="1" dirty="0"/>
              <a:t> </a:t>
            </a:r>
            <a:r>
              <a:rPr lang="en-US" sz="2400" dirty="0"/>
              <a:t>hash each column </a:t>
            </a:r>
            <a:r>
              <a:rPr lang="en-US" sz="2400" b="1" i="1" dirty="0"/>
              <a:t>C</a:t>
            </a:r>
            <a:r>
              <a:rPr lang="en-US" sz="2400" dirty="0"/>
              <a:t> to a small </a:t>
            </a:r>
            <a:r>
              <a:rPr lang="en-US" sz="2400" b="1" i="1" dirty="0">
                <a:solidFill>
                  <a:srgbClr val="7D0900"/>
                </a:solidFill>
              </a:rPr>
              <a:t>signature</a:t>
            </a:r>
            <a:r>
              <a:rPr lang="en-US" sz="2400" dirty="0"/>
              <a:t> </a:t>
            </a:r>
            <a:r>
              <a:rPr lang="en-US" sz="2400" b="1" i="1" dirty="0"/>
              <a:t>h(C)</a:t>
            </a:r>
            <a:r>
              <a:rPr lang="en-US" sz="2400" dirty="0"/>
              <a:t>, such that: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>
                <a:solidFill>
                  <a:srgbClr val="7D0900"/>
                </a:solidFill>
              </a:rPr>
              <a:t>Space-efficient: </a:t>
            </a:r>
            <a:r>
              <a:rPr lang="en-US" b="1" i="1" dirty="0"/>
              <a:t>h(C)</a:t>
            </a:r>
            <a:r>
              <a:rPr lang="en-US" dirty="0"/>
              <a:t> is small enough that the signature fits in RAM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>
                <a:solidFill>
                  <a:srgbClr val="7D0900"/>
                </a:solidFill>
              </a:rPr>
              <a:t>Similarity-preservation:</a:t>
            </a:r>
            <a:r>
              <a:rPr lang="en-US" b="1" i="1" dirty="0"/>
              <a:t> </a:t>
            </a:r>
            <a:r>
              <a:rPr lang="en-US" dirty="0"/>
              <a:t>The similarity of </a:t>
            </a:r>
            <a:r>
              <a:rPr lang="en-US" i="1" dirty="0"/>
              <a:t>C</a:t>
            </a:r>
            <a:r>
              <a:rPr lang="en-US" i="1" baseline="-25000" dirty="0"/>
              <a:t>1</a:t>
            </a:r>
            <a:r>
              <a:rPr lang="en-US" baseline="-25000" dirty="0"/>
              <a:t> </a:t>
            </a:r>
            <a:r>
              <a:rPr lang="en-US" dirty="0"/>
              <a:t>and </a:t>
            </a:r>
            <a:r>
              <a:rPr lang="en-US" i="1" dirty="0"/>
              <a:t>C</a:t>
            </a:r>
            <a:r>
              <a:rPr lang="en-US" i="1" baseline="-25000" dirty="0"/>
              <a:t>2</a:t>
            </a:r>
            <a:r>
              <a:rPr lang="en-US" dirty="0"/>
              <a:t> is the same as the similarity of their signatures </a:t>
            </a:r>
            <a:r>
              <a:rPr lang="en-US" b="1" i="1" dirty="0"/>
              <a:t>h(C</a:t>
            </a:r>
            <a:r>
              <a:rPr lang="en-US" b="1" i="1" baseline="-25000" dirty="0"/>
              <a:t>1</a:t>
            </a:r>
            <a:r>
              <a:rPr lang="en-US" b="1" i="1" dirty="0"/>
              <a:t>) </a:t>
            </a:r>
            <a:r>
              <a:rPr lang="en-US" dirty="0"/>
              <a:t>and </a:t>
            </a:r>
            <a:r>
              <a:rPr lang="en-US" b="1" i="1" dirty="0"/>
              <a:t>h(C</a:t>
            </a:r>
            <a:r>
              <a:rPr lang="en-US" b="1" i="1" baseline="-25000" dirty="0"/>
              <a:t>2</a:t>
            </a:r>
            <a:r>
              <a:rPr lang="en-US" b="1" i="1" dirty="0"/>
              <a:t>)</a:t>
            </a:r>
            <a:endParaRPr lang="en-US" dirty="0"/>
          </a:p>
          <a:p>
            <a:pPr marL="0" indent="0" algn="ctr">
              <a:buNone/>
            </a:pPr>
            <a:r>
              <a:rPr lang="en-US" sz="2400" b="1" dirty="0">
                <a:solidFill>
                  <a:srgbClr val="0070C0"/>
                </a:solidFill>
              </a:rPr>
              <a:t>sim(C</a:t>
            </a:r>
            <a:r>
              <a:rPr lang="en-US" sz="2400" b="1" baseline="-25000" dirty="0">
                <a:solidFill>
                  <a:srgbClr val="0070C0"/>
                </a:solidFill>
              </a:rPr>
              <a:t>1</a:t>
            </a:r>
            <a:r>
              <a:rPr lang="en-US" sz="2400" b="1" dirty="0">
                <a:solidFill>
                  <a:srgbClr val="0070C0"/>
                </a:solidFill>
              </a:rPr>
              <a:t>, C</a:t>
            </a:r>
            <a:r>
              <a:rPr lang="en-US" sz="2400" b="1" baseline="-25000" dirty="0">
                <a:solidFill>
                  <a:srgbClr val="0070C0"/>
                </a:solidFill>
              </a:rPr>
              <a:t>2</a:t>
            </a:r>
            <a:r>
              <a:rPr lang="en-US" sz="2400" b="1" dirty="0">
                <a:solidFill>
                  <a:srgbClr val="0070C0"/>
                </a:solidFill>
              </a:rPr>
              <a:t>) = sim(h(C</a:t>
            </a:r>
            <a:r>
              <a:rPr lang="en-US" sz="2400" b="1" baseline="-25000" dirty="0">
                <a:solidFill>
                  <a:srgbClr val="0070C0"/>
                </a:solidFill>
              </a:rPr>
              <a:t>1</a:t>
            </a:r>
            <a:r>
              <a:rPr lang="en-US" sz="2400" b="1" dirty="0">
                <a:solidFill>
                  <a:srgbClr val="0070C0"/>
                </a:solidFill>
              </a:rPr>
              <a:t>), h(C</a:t>
            </a:r>
            <a:r>
              <a:rPr lang="en-US" sz="2400" b="1" baseline="-25000" dirty="0">
                <a:solidFill>
                  <a:srgbClr val="0070C0"/>
                </a:solidFill>
              </a:rPr>
              <a:t>2</a:t>
            </a:r>
            <a:r>
              <a:rPr lang="en-US" sz="2400" b="1" dirty="0">
                <a:solidFill>
                  <a:srgbClr val="0070C0"/>
                </a:solidFill>
              </a:rPr>
              <a:t>))</a:t>
            </a:r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b="1" dirty="0">
                <a:solidFill>
                  <a:srgbClr val="7D0900"/>
                </a:solidFill>
              </a:rPr>
              <a:t>Goal:</a:t>
            </a:r>
            <a:r>
              <a:rPr lang="en-US" sz="2400" dirty="0">
                <a:solidFill>
                  <a:srgbClr val="7D0900"/>
                </a:solidFill>
              </a:rPr>
              <a:t> </a:t>
            </a:r>
            <a:r>
              <a:rPr lang="en-US" sz="2400" b="1" dirty="0"/>
              <a:t>Find a hash function </a:t>
            </a:r>
            <a:r>
              <a:rPr lang="en-US" sz="2400" b="1" i="1" dirty="0"/>
              <a:t>h(·)</a:t>
            </a:r>
            <a:r>
              <a:rPr lang="en-US" sz="2400" b="1" dirty="0"/>
              <a:t> such that</a:t>
            </a:r>
          </a:p>
          <a:p>
            <a:pPr lvl="1"/>
            <a:r>
              <a:rPr lang="en-US" sz="2200" dirty="0"/>
              <a:t>If </a:t>
            </a:r>
            <a:r>
              <a:rPr lang="en-US" sz="2200" b="1" i="1" dirty="0"/>
              <a:t>sim(C</a:t>
            </a:r>
            <a:r>
              <a:rPr lang="en-US" sz="2200" b="1" i="1" baseline="-25000" dirty="0"/>
              <a:t>1</a:t>
            </a:r>
            <a:r>
              <a:rPr lang="en-US" sz="2200" b="1" i="1" dirty="0"/>
              <a:t>,C</a:t>
            </a:r>
            <a:r>
              <a:rPr lang="en-US" sz="2200" b="1" i="1" baseline="-25000" dirty="0"/>
              <a:t>2</a:t>
            </a:r>
            <a:r>
              <a:rPr lang="en-US" sz="2200" b="1" i="1" dirty="0"/>
              <a:t>)</a:t>
            </a:r>
            <a:r>
              <a:rPr lang="en-US" sz="2200" dirty="0"/>
              <a:t> is high, then with high prob. </a:t>
            </a:r>
            <a:r>
              <a:rPr lang="en-US" sz="2200" b="1" i="1" dirty="0"/>
              <a:t>h(C</a:t>
            </a:r>
            <a:r>
              <a:rPr lang="en-US" sz="2200" b="1" i="1" baseline="-25000" dirty="0"/>
              <a:t>1</a:t>
            </a:r>
            <a:r>
              <a:rPr lang="en-US" sz="2200" b="1" i="1" dirty="0"/>
              <a:t>) = h(C</a:t>
            </a:r>
            <a:r>
              <a:rPr lang="en-US" sz="2200" b="1" i="1" baseline="-25000" dirty="0"/>
              <a:t>2</a:t>
            </a:r>
            <a:r>
              <a:rPr lang="en-US" sz="2200" b="1" i="1" dirty="0"/>
              <a:t>)</a:t>
            </a:r>
          </a:p>
          <a:p>
            <a:pPr lvl="1">
              <a:spcAft>
                <a:spcPts val="1200"/>
              </a:spcAft>
            </a:pPr>
            <a:r>
              <a:rPr lang="en-US" sz="2200" dirty="0"/>
              <a:t>If </a:t>
            </a:r>
            <a:r>
              <a:rPr lang="en-US" sz="2200" b="1" i="1" dirty="0"/>
              <a:t>sim(C</a:t>
            </a:r>
            <a:r>
              <a:rPr lang="en-US" sz="2200" b="1" i="1" baseline="-25000" dirty="0"/>
              <a:t>1</a:t>
            </a:r>
            <a:r>
              <a:rPr lang="en-US" sz="2200" b="1" i="1" dirty="0"/>
              <a:t>,C</a:t>
            </a:r>
            <a:r>
              <a:rPr lang="en-US" sz="2200" b="1" i="1" baseline="-25000" dirty="0"/>
              <a:t>2</a:t>
            </a:r>
            <a:r>
              <a:rPr lang="en-US" sz="2200" b="1" i="1" dirty="0"/>
              <a:t>)</a:t>
            </a:r>
            <a:r>
              <a:rPr lang="en-US" sz="2200" dirty="0"/>
              <a:t> is low, then with high prob. </a:t>
            </a:r>
            <a:r>
              <a:rPr lang="en-US" sz="2200" b="1" i="1" dirty="0"/>
              <a:t>h(C</a:t>
            </a:r>
            <a:r>
              <a:rPr lang="en-US" sz="2200" b="1" i="1" baseline="-25000" dirty="0"/>
              <a:t>1</a:t>
            </a:r>
            <a:r>
              <a:rPr lang="en-US" sz="2200" b="1" i="1" dirty="0"/>
              <a:t>) ≠ h(C</a:t>
            </a:r>
            <a:r>
              <a:rPr lang="en-US" sz="2200" b="1" i="1" baseline="-25000" dirty="0"/>
              <a:t>2</a:t>
            </a:r>
            <a:r>
              <a:rPr lang="en-US" sz="2200" b="1" i="1" dirty="0"/>
              <a:t>)</a:t>
            </a:r>
          </a:p>
          <a:p>
            <a:pPr lvl="1"/>
            <a:r>
              <a:rPr lang="en-US" sz="2200" dirty="0"/>
              <a:t>Hash docs into buckets. Expect that “most” pairs of near duplicate docs hash into </a:t>
            </a:r>
            <a:r>
              <a:rPr lang="en-US" sz="2200" dirty="0">
                <a:solidFill>
                  <a:srgbClr val="7D0900"/>
                </a:solidFill>
              </a:rPr>
              <a:t>the same bucket</a:t>
            </a:r>
            <a:endParaRPr lang="en-US" sz="2200" i="1" dirty="0">
              <a:solidFill>
                <a:srgbClr val="7D0900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EA8E7C-7651-F38D-6E9B-E5DDA2CEBD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23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6057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18364-6A71-FD77-7D36-C414C074B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MinHashing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E144B-AC06-4536-4C46-9CFD3E42D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desired hash function depends on the similarity metric</a:t>
            </a:r>
          </a:p>
          <a:p>
            <a:pPr lvl="1"/>
            <a:r>
              <a:rPr lang="en-US" dirty="0"/>
              <a:t>Not all similarity metrics have a suitable hash function</a:t>
            </a:r>
          </a:p>
          <a:p>
            <a:pPr lvl="1"/>
            <a:r>
              <a:rPr lang="en-US" dirty="0"/>
              <a:t>There is one for </a:t>
            </a:r>
            <a:r>
              <a:rPr lang="en-US" dirty="0">
                <a:solidFill>
                  <a:srgbClr val="7D0900"/>
                </a:solidFill>
              </a:rPr>
              <a:t>Jaccard similarity</a:t>
            </a:r>
            <a:r>
              <a:rPr lang="en-US" dirty="0"/>
              <a:t>: </a:t>
            </a:r>
            <a:r>
              <a:rPr lang="en-US" b="1" dirty="0" err="1">
                <a:solidFill>
                  <a:srgbClr val="7D0900"/>
                </a:solidFill>
              </a:rPr>
              <a:t>MinHashing</a:t>
            </a:r>
            <a:endParaRPr lang="en-US" b="1" dirty="0">
              <a:solidFill>
                <a:srgbClr val="7D0900"/>
              </a:solidFill>
            </a:endParaRPr>
          </a:p>
          <a:p>
            <a:r>
              <a:rPr lang="en-US" dirty="0">
                <a:solidFill>
                  <a:srgbClr val="7D0900"/>
                </a:solidFill>
              </a:rPr>
              <a:t>Idea</a:t>
            </a:r>
          </a:p>
          <a:p>
            <a:pPr lvl="1"/>
            <a:r>
              <a:rPr lang="en-US" sz="2200" dirty="0"/>
              <a:t>Imagine rows of the matrix permuted under a </a:t>
            </a:r>
            <a:r>
              <a:rPr lang="en-US" sz="2200" b="1" dirty="0">
                <a:solidFill>
                  <a:srgbClr val="0070C0"/>
                </a:solidFill>
              </a:rPr>
              <a:t>random permutation </a:t>
            </a:r>
            <a:r>
              <a:rPr lang="en-US" sz="2200" b="1" i="1" dirty="0">
                <a:solidFill>
                  <a:srgbClr val="0070C0"/>
                </a:solidFill>
                <a:sym typeface="Symbol"/>
              </a:rPr>
              <a:t></a:t>
            </a:r>
            <a:endParaRPr lang="en-US" sz="2200" b="1" i="1" dirty="0">
              <a:solidFill>
                <a:srgbClr val="0070C0"/>
              </a:solidFill>
            </a:endParaRPr>
          </a:p>
          <a:p>
            <a:pPr lvl="1"/>
            <a:r>
              <a:rPr lang="en-US" sz="2200" dirty="0"/>
              <a:t>Define a “hash” function </a:t>
            </a:r>
            <a:r>
              <a:rPr lang="en-US" sz="2200" b="1" i="1" dirty="0">
                <a:solidFill>
                  <a:srgbClr val="7D0900"/>
                </a:solidFill>
              </a:rPr>
              <a:t>h</a:t>
            </a:r>
            <a:r>
              <a:rPr lang="en-US" sz="2200" b="1" i="1" baseline="-25000" dirty="0">
                <a:solidFill>
                  <a:srgbClr val="7D0900"/>
                </a:solidFill>
                <a:sym typeface="Symbol"/>
              </a:rPr>
              <a:t></a:t>
            </a:r>
            <a:r>
              <a:rPr lang="en-US" sz="2200" i="1" dirty="0"/>
              <a:t>(C)</a:t>
            </a:r>
            <a:r>
              <a:rPr lang="en-US" sz="2200" dirty="0"/>
              <a:t> = the index of the </a:t>
            </a:r>
            <a:r>
              <a:rPr lang="en-US" sz="2200" b="1" dirty="0"/>
              <a:t>first</a:t>
            </a:r>
            <a:r>
              <a:rPr lang="en-US" sz="2200" dirty="0"/>
              <a:t> (in the permuted order </a:t>
            </a:r>
            <a:r>
              <a:rPr lang="en-US" sz="2200" b="1" dirty="0">
                <a:sym typeface="Symbol"/>
              </a:rPr>
              <a:t></a:t>
            </a:r>
            <a:r>
              <a:rPr lang="en-US" sz="2200" dirty="0"/>
              <a:t>) row in which column </a:t>
            </a:r>
            <a:r>
              <a:rPr lang="en-US" sz="2200" b="1" i="1" dirty="0"/>
              <a:t>C</a:t>
            </a:r>
            <a:r>
              <a:rPr lang="en-US" sz="2200" dirty="0"/>
              <a:t> has value </a:t>
            </a:r>
            <a:r>
              <a:rPr lang="en-US" sz="2200" b="1" dirty="0"/>
              <a:t>1</a:t>
            </a:r>
          </a:p>
          <a:p>
            <a:pPr algn="ctr">
              <a:buNone/>
            </a:pPr>
            <a:r>
              <a:rPr lang="en-US" sz="2000" b="0" dirty="0">
                <a:solidFill>
                  <a:srgbClr val="7D09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000" b="0" baseline="-25000" dirty="0">
                <a:solidFill>
                  <a:srgbClr val="7D0900"/>
                </a:solidFill>
                <a:latin typeface="Arial" pitchFamily="34" charset="0"/>
                <a:cs typeface="Arial" pitchFamily="34" charset="0"/>
                <a:sym typeface="Symbol"/>
              </a:rPr>
              <a:t> </a:t>
            </a:r>
            <a:r>
              <a:rPr lang="en-US" sz="2000" b="0" dirty="0">
                <a:solidFill>
                  <a:srgbClr val="7D0900"/>
                </a:solidFill>
                <a:latin typeface="Arial" pitchFamily="34" charset="0"/>
                <a:cs typeface="Arial" pitchFamily="34" charset="0"/>
              </a:rPr>
              <a:t>(C) = min</a:t>
            </a:r>
            <a:r>
              <a:rPr lang="en-US" sz="2000" b="0" baseline="-25000" dirty="0">
                <a:solidFill>
                  <a:srgbClr val="7D0900"/>
                </a:solidFill>
                <a:latin typeface="Arial" pitchFamily="34" charset="0"/>
                <a:cs typeface="Arial" pitchFamily="34" charset="0"/>
                <a:sym typeface="Symbol"/>
              </a:rPr>
              <a:t></a:t>
            </a:r>
            <a:r>
              <a:rPr lang="en-US" sz="2000" b="0" dirty="0">
                <a:solidFill>
                  <a:srgbClr val="7D0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>
                <a:solidFill>
                  <a:srgbClr val="7D0900"/>
                </a:solidFill>
                <a:latin typeface="Arial" pitchFamily="34" charset="0"/>
                <a:cs typeface="Arial" pitchFamily="34" charset="0"/>
                <a:sym typeface="Symbol"/>
              </a:rPr>
              <a:t>(C) = </a:t>
            </a:r>
            <a:r>
              <a:rPr lang="en-US" sz="2000" b="0" dirty="0">
                <a:solidFill>
                  <a:srgbClr val="7D0900"/>
                </a:solidFill>
                <a:latin typeface="Arial" pitchFamily="34" charset="0"/>
                <a:cs typeface="Arial" pitchFamily="34" charset="0"/>
              </a:rPr>
              <a:t>min</a:t>
            </a:r>
            <a:r>
              <a:rPr lang="en-US" sz="2000" b="0" baseline="-25000" dirty="0">
                <a:solidFill>
                  <a:srgbClr val="7D0900"/>
                </a:solidFill>
                <a:latin typeface="Arial" pitchFamily="34" charset="0"/>
                <a:cs typeface="Arial" pitchFamily="34" charset="0"/>
                <a:sym typeface="Symbol"/>
              </a:rPr>
              <a:t> :row(C)</a:t>
            </a:r>
            <a:r>
              <a:rPr lang="en-US" sz="2000" b="0" dirty="0">
                <a:solidFill>
                  <a:srgbClr val="7D0900"/>
                </a:solidFill>
                <a:latin typeface="Arial" pitchFamily="34" charset="0"/>
                <a:cs typeface="Arial" pitchFamily="34" charset="0"/>
              </a:rPr>
              <a:t> {</a:t>
            </a:r>
            <a:r>
              <a:rPr lang="en-US" sz="2000" b="0" dirty="0">
                <a:solidFill>
                  <a:srgbClr val="7D0900"/>
                </a:solidFill>
                <a:latin typeface="Arial" pitchFamily="34" charset="0"/>
                <a:cs typeface="Arial" pitchFamily="34" charset="0"/>
                <a:sym typeface="Symbol"/>
              </a:rPr>
              <a:t>row(C)=1}</a:t>
            </a:r>
            <a:endParaRPr lang="en-US" sz="2000" b="0" dirty="0">
              <a:solidFill>
                <a:srgbClr val="008000"/>
              </a:solidFill>
            </a:endParaRPr>
          </a:p>
          <a:p>
            <a:pPr lvl="1"/>
            <a:r>
              <a:rPr lang="en-US" sz="2200" dirty="0"/>
              <a:t>Use several (e.g., 100) independent hash functions (that is, permutations) to create a </a:t>
            </a:r>
            <a:r>
              <a:rPr lang="en-US" sz="2200" b="1" dirty="0">
                <a:solidFill>
                  <a:srgbClr val="7D0900"/>
                </a:solidFill>
              </a:rPr>
              <a:t>signature of a column</a:t>
            </a:r>
          </a:p>
          <a:p>
            <a:pPr algn="ctr">
              <a:buNone/>
            </a:pPr>
            <a:endParaRPr lang="en-US" sz="2200" i="1" dirty="0">
              <a:solidFill>
                <a:srgbClr val="7D0900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US" b="1" dirty="0">
              <a:solidFill>
                <a:srgbClr val="7D09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29BAF-A8F9-50F0-A3C2-D78954970F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24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5749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18364-6A71-FD77-7D36-C414C074B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MinHashing</a:t>
            </a:r>
            <a:r>
              <a:rPr lang="en-US" dirty="0"/>
              <a:t>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29BAF-A8F9-50F0-A3C2-D78954970F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25</a:t>
            </a:fld>
            <a:r>
              <a:rPr lang="zh-CN" altLang="en-US"/>
              <a:t> </a:t>
            </a:r>
            <a:endParaRPr lang="zh-CN" altLang="en-US" dirty="0"/>
          </a:p>
        </p:txBody>
      </p:sp>
      <p:graphicFrame>
        <p:nvGraphicFramePr>
          <p:cNvPr id="6" name="Group 46">
            <a:extLst>
              <a:ext uri="{FF2B5EF4-FFF2-40B4-BE49-F238E27FC236}">
                <a16:creationId xmlns:a16="http://schemas.microsoft.com/office/drawing/2014/main" id="{8E0CED5C-8E5D-3372-C655-35E82AF122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379285"/>
              </p:ext>
            </p:extLst>
          </p:nvPr>
        </p:nvGraphicFramePr>
        <p:xfrm>
          <a:off x="1248544" y="2586037"/>
          <a:ext cx="381000" cy="4089401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6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7" name="Group 66">
            <a:extLst>
              <a:ext uri="{FF2B5EF4-FFF2-40B4-BE49-F238E27FC236}">
                <a16:creationId xmlns:a16="http://schemas.microsoft.com/office/drawing/2014/main" id="{315CDB55-389F-A1ED-45A3-8E6F60CBBE72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2205037"/>
            <a:ext cx="3505200" cy="2667000"/>
            <a:chOff x="3024" y="1296"/>
            <a:chExt cx="2208" cy="1680"/>
          </a:xfrm>
        </p:grpSpPr>
        <p:sp>
          <p:nvSpPr>
            <p:cNvPr id="8" name="Text Box 67">
              <a:extLst>
                <a:ext uri="{FF2B5EF4-FFF2-40B4-BE49-F238E27FC236}">
                  <a16:creationId xmlns:a16="http://schemas.microsoft.com/office/drawing/2014/main" id="{BB761EB4-3EFD-5B25-E63F-AE399116D7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6" y="1296"/>
              <a:ext cx="142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 dirty="0">
                  <a:solidFill>
                    <a:srgbClr val="7D0900"/>
                  </a:solidFill>
                </a:rPr>
                <a:t>Signature matrix </a:t>
              </a:r>
              <a:r>
                <a:rPr lang="en-US" b="1" i="1" dirty="0">
                  <a:solidFill>
                    <a:srgbClr val="7D0900"/>
                  </a:solidFill>
                </a:rPr>
                <a:t>M</a:t>
              </a:r>
            </a:p>
          </p:txBody>
        </p:sp>
        <p:sp>
          <p:nvSpPr>
            <p:cNvPr id="9" name="AutoShape 68">
              <a:extLst>
                <a:ext uri="{FF2B5EF4-FFF2-40B4-BE49-F238E27FC236}">
                  <a16:creationId xmlns:a16="http://schemas.microsoft.com/office/drawing/2014/main" id="{5BAC06F1-8275-72D9-45BA-CF675C2C3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640"/>
              <a:ext cx="480" cy="336"/>
            </a:xfrm>
            <a:prstGeom prst="rightArrow">
              <a:avLst>
                <a:gd name="adj1" fmla="val 50000"/>
                <a:gd name="adj2" fmla="val 35714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7D0900"/>
                </a:solidFill>
              </a:endParaRPr>
            </a:p>
          </p:txBody>
        </p:sp>
        <p:sp>
          <p:nvSpPr>
            <p:cNvPr id="10" name="Rectangle 69">
              <a:extLst>
                <a:ext uri="{FF2B5EF4-FFF2-40B4-BE49-F238E27FC236}">
                  <a16:creationId xmlns:a16="http://schemas.microsoft.com/office/drawing/2014/main" id="{A77B0ABF-4C4D-793A-7ED4-EC62F8E8D1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" y="1632"/>
              <a:ext cx="360" cy="368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>
                  <a:solidFill>
                    <a:srgbClr val="7D0900"/>
                  </a:solidFill>
                </a:rPr>
                <a:t>1</a:t>
              </a:r>
            </a:p>
          </p:txBody>
        </p:sp>
        <p:sp>
          <p:nvSpPr>
            <p:cNvPr id="11" name="Rectangle 70">
              <a:extLst>
                <a:ext uri="{FF2B5EF4-FFF2-40B4-BE49-F238E27FC236}">
                  <a16:creationId xmlns:a16="http://schemas.microsoft.com/office/drawing/2014/main" id="{D0281075-A0C2-B62C-14A6-D804225FA2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632"/>
              <a:ext cx="360" cy="368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>
                  <a:solidFill>
                    <a:srgbClr val="7D0900"/>
                  </a:solidFill>
                </a:rPr>
                <a:t>2</a:t>
              </a:r>
            </a:p>
          </p:txBody>
        </p:sp>
        <p:sp>
          <p:nvSpPr>
            <p:cNvPr id="12" name="Rectangle 71">
              <a:extLst>
                <a:ext uri="{FF2B5EF4-FFF2-40B4-BE49-F238E27FC236}">
                  <a16:creationId xmlns:a16="http://schemas.microsoft.com/office/drawing/2014/main" id="{7F896FF5-B2DE-A97C-6E1F-91BBE1341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2" y="1632"/>
              <a:ext cx="360" cy="368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>
                  <a:solidFill>
                    <a:srgbClr val="7D0900"/>
                  </a:solidFill>
                </a:rPr>
                <a:t>1</a:t>
              </a:r>
            </a:p>
          </p:txBody>
        </p:sp>
        <p:sp>
          <p:nvSpPr>
            <p:cNvPr id="13" name="Rectangle 72">
              <a:extLst>
                <a:ext uri="{FF2B5EF4-FFF2-40B4-BE49-F238E27FC236}">
                  <a16:creationId xmlns:a16="http://schemas.microsoft.com/office/drawing/2014/main" id="{10CD00FF-8BCA-3E23-AD57-9029B9A7F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632"/>
              <a:ext cx="360" cy="368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>
                  <a:solidFill>
                    <a:srgbClr val="7D0900"/>
                  </a:solidFill>
                </a:rPr>
                <a:t>2</a:t>
              </a:r>
            </a:p>
          </p:txBody>
        </p:sp>
        <p:sp>
          <p:nvSpPr>
            <p:cNvPr id="14" name="Line 73">
              <a:extLst>
                <a:ext uri="{FF2B5EF4-FFF2-40B4-BE49-F238E27FC236}">
                  <a16:creationId xmlns:a16="http://schemas.microsoft.com/office/drawing/2014/main" id="{EA43911D-8CBE-70DF-5990-BECDC286E8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1632"/>
              <a:ext cx="144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solidFill>
                  <a:srgbClr val="7D0900"/>
                </a:solidFill>
              </a:endParaRPr>
            </a:p>
          </p:txBody>
        </p:sp>
        <p:sp>
          <p:nvSpPr>
            <p:cNvPr id="15" name="Line 74">
              <a:extLst>
                <a:ext uri="{FF2B5EF4-FFF2-40B4-BE49-F238E27FC236}">
                  <a16:creationId xmlns:a16="http://schemas.microsoft.com/office/drawing/2014/main" id="{E7CE3A62-2D7F-7826-41EF-D3A45D061D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2000"/>
              <a:ext cx="144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solidFill>
                  <a:srgbClr val="7D0900"/>
                </a:solidFill>
              </a:endParaRPr>
            </a:p>
          </p:txBody>
        </p:sp>
        <p:sp>
          <p:nvSpPr>
            <p:cNvPr id="16" name="Line 75">
              <a:extLst>
                <a:ext uri="{FF2B5EF4-FFF2-40B4-BE49-F238E27FC236}">
                  <a16:creationId xmlns:a16="http://schemas.microsoft.com/office/drawing/2014/main" id="{26A6AACB-E85B-3DC4-A237-323E4ADF27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1632"/>
              <a:ext cx="4" cy="38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solidFill>
                  <a:srgbClr val="7D0900"/>
                </a:solidFill>
              </a:endParaRPr>
            </a:p>
          </p:txBody>
        </p:sp>
        <p:sp>
          <p:nvSpPr>
            <p:cNvPr id="17" name="Line 76">
              <a:extLst>
                <a:ext uri="{FF2B5EF4-FFF2-40B4-BE49-F238E27FC236}">
                  <a16:creationId xmlns:a16="http://schemas.microsoft.com/office/drawing/2014/main" id="{8021809D-795D-71AD-465F-C55C038B5D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2" y="1632"/>
              <a:ext cx="0" cy="3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solidFill>
                  <a:srgbClr val="7D0900"/>
                </a:solidFill>
              </a:endParaRPr>
            </a:p>
          </p:txBody>
        </p:sp>
        <p:sp>
          <p:nvSpPr>
            <p:cNvPr id="18" name="Line 77">
              <a:extLst>
                <a:ext uri="{FF2B5EF4-FFF2-40B4-BE49-F238E27FC236}">
                  <a16:creationId xmlns:a16="http://schemas.microsoft.com/office/drawing/2014/main" id="{CFC1B5FF-A21C-D2DD-1C17-0EE067DA5B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1632"/>
              <a:ext cx="0" cy="3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solidFill>
                  <a:srgbClr val="7D0900"/>
                </a:solidFill>
              </a:endParaRPr>
            </a:p>
          </p:txBody>
        </p:sp>
        <p:sp>
          <p:nvSpPr>
            <p:cNvPr id="19" name="Line 78">
              <a:extLst>
                <a:ext uri="{FF2B5EF4-FFF2-40B4-BE49-F238E27FC236}">
                  <a16:creationId xmlns:a16="http://schemas.microsoft.com/office/drawing/2014/main" id="{03A4F5DF-79A7-93BD-4D78-E1FCBF7EF3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2" y="1632"/>
              <a:ext cx="0" cy="3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solidFill>
                  <a:srgbClr val="7D0900"/>
                </a:solidFill>
              </a:endParaRPr>
            </a:p>
          </p:txBody>
        </p:sp>
        <p:sp>
          <p:nvSpPr>
            <p:cNvPr id="20" name="Line 79">
              <a:extLst>
                <a:ext uri="{FF2B5EF4-FFF2-40B4-BE49-F238E27FC236}">
                  <a16:creationId xmlns:a16="http://schemas.microsoft.com/office/drawing/2014/main" id="{B98D1906-E757-1A8E-C589-CE12F541A2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2" y="1632"/>
              <a:ext cx="0" cy="36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solidFill>
                  <a:srgbClr val="7D0900"/>
                </a:solidFill>
              </a:endParaRPr>
            </a:p>
          </p:txBody>
        </p:sp>
      </p:grpSp>
      <p:grpSp>
        <p:nvGrpSpPr>
          <p:cNvPr id="21" name="Group 80">
            <a:extLst>
              <a:ext uri="{FF2B5EF4-FFF2-40B4-BE49-F238E27FC236}">
                <a16:creationId xmlns:a16="http://schemas.microsoft.com/office/drawing/2014/main" id="{B85EFD55-5160-B225-CAC9-52491D557411}"/>
              </a:ext>
            </a:extLst>
          </p:cNvPr>
          <p:cNvGrpSpPr>
            <a:grpSpLocks/>
          </p:cNvGrpSpPr>
          <p:nvPr/>
        </p:nvGrpSpPr>
        <p:grpSpPr bwMode="auto">
          <a:xfrm>
            <a:off x="783340" y="2586037"/>
            <a:ext cx="7550215" cy="4089400"/>
            <a:chOff x="576" y="1536"/>
            <a:chExt cx="4656" cy="2576"/>
          </a:xfrm>
        </p:grpSpPr>
        <p:sp>
          <p:nvSpPr>
            <p:cNvPr id="22" name="Rectangle 81">
              <a:extLst>
                <a:ext uri="{FF2B5EF4-FFF2-40B4-BE49-F238E27FC236}">
                  <a16:creationId xmlns:a16="http://schemas.microsoft.com/office/drawing/2014/main" id="{A23B4AE8-915C-44C9-34A5-070C4947B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3746"/>
              <a:ext cx="240" cy="36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5</a:t>
              </a:r>
            </a:p>
          </p:txBody>
        </p:sp>
        <p:sp>
          <p:nvSpPr>
            <p:cNvPr id="23" name="Rectangle 82">
              <a:extLst>
                <a:ext uri="{FF2B5EF4-FFF2-40B4-BE49-F238E27FC236}">
                  <a16:creationId xmlns:a16="http://schemas.microsoft.com/office/drawing/2014/main" id="{7AD74296-16B6-39BC-693D-FC1CA78E4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3381"/>
              <a:ext cx="240" cy="365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7</a:t>
              </a:r>
            </a:p>
          </p:txBody>
        </p:sp>
        <p:sp>
          <p:nvSpPr>
            <p:cNvPr id="24" name="Rectangle 83">
              <a:extLst>
                <a:ext uri="{FF2B5EF4-FFF2-40B4-BE49-F238E27FC236}">
                  <a16:creationId xmlns:a16="http://schemas.microsoft.com/office/drawing/2014/main" id="{90C16A50-C3B0-2039-9D19-33FA576F8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3015"/>
              <a:ext cx="240" cy="36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6</a:t>
              </a:r>
            </a:p>
          </p:txBody>
        </p:sp>
        <p:sp>
          <p:nvSpPr>
            <p:cNvPr id="25" name="Rectangle 84">
              <a:extLst>
                <a:ext uri="{FF2B5EF4-FFF2-40B4-BE49-F238E27FC236}">
                  <a16:creationId xmlns:a16="http://schemas.microsoft.com/office/drawing/2014/main" id="{B7EBE23B-611F-1228-A8A3-5DD6509DAD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649"/>
              <a:ext cx="240" cy="36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3</a:t>
              </a:r>
            </a:p>
          </p:txBody>
        </p:sp>
        <p:sp>
          <p:nvSpPr>
            <p:cNvPr id="26" name="Rectangle 85">
              <a:extLst>
                <a:ext uri="{FF2B5EF4-FFF2-40B4-BE49-F238E27FC236}">
                  <a16:creationId xmlns:a16="http://schemas.microsoft.com/office/drawing/2014/main" id="{0D938804-5C2E-5A62-6C24-B226E7ACFC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283"/>
              <a:ext cx="240" cy="36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1</a:t>
              </a:r>
            </a:p>
          </p:txBody>
        </p:sp>
        <p:sp>
          <p:nvSpPr>
            <p:cNvPr id="27" name="Rectangle 86">
              <a:extLst>
                <a:ext uri="{FF2B5EF4-FFF2-40B4-BE49-F238E27FC236}">
                  <a16:creationId xmlns:a16="http://schemas.microsoft.com/office/drawing/2014/main" id="{C7DFE5D7-CF5F-3C00-FC58-C128173AF8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918"/>
              <a:ext cx="240" cy="365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2</a:t>
              </a:r>
            </a:p>
          </p:txBody>
        </p:sp>
        <p:sp>
          <p:nvSpPr>
            <p:cNvPr id="28" name="Rectangle 87">
              <a:extLst>
                <a:ext uri="{FF2B5EF4-FFF2-40B4-BE49-F238E27FC236}">
                  <a16:creationId xmlns:a16="http://schemas.microsoft.com/office/drawing/2014/main" id="{FD647CB1-39E4-6C03-D3BC-ED3B90F201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536"/>
              <a:ext cx="240" cy="38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4</a:t>
              </a:r>
            </a:p>
          </p:txBody>
        </p:sp>
        <p:sp>
          <p:nvSpPr>
            <p:cNvPr id="29" name="Line 88">
              <a:extLst>
                <a:ext uri="{FF2B5EF4-FFF2-40B4-BE49-F238E27FC236}">
                  <a16:creationId xmlns:a16="http://schemas.microsoft.com/office/drawing/2014/main" id="{6AA54BF9-A4CF-EFFD-600D-A3C3F9C5E8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1536"/>
              <a:ext cx="24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" name="Line 89">
              <a:extLst>
                <a:ext uri="{FF2B5EF4-FFF2-40B4-BE49-F238E27FC236}">
                  <a16:creationId xmlns:a16="http://schemas.microsoft.com/office/drawing/2014/main" id="{DBDD8D51-E121-4013-CCD6-5343CDD84C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1918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" name="Line 90">
              <a:extLst>
                <a:ext uri="{FF2B5EF4-FFF2-40B4-BE49-F238E27FC236}">
                  <a16:creationId xmlns:a16="http://schemas.microsoft.com/office/drawing/2014/main" id="{EEE6774B-D2D8-A10C-E0BD-86CDA88960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2283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" name="Line 91">
              <a:extLst>
                <a:ext uri="{FF2B5EF4-FFF2-40B4-BE49-F238E27FC236}">
                  <a16:creationId xmlns:a16="http://schemas.microsoft.com/office/drawing/2014/main" id="{B5D78FD9-1376-637F-C446-1ECC4359D6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2649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" name="Line 92">
              <a:extLst>
                <a:ext uri="{FF2B5EF4-FFF2-40B4-BE49-F238E27FC236}">
                  <a16:creationId xmlns:a16="http://schemas.microsoft.com/office/drawing/2014/main" id="{7FEC4E78-0AD3-8F15-2C2C-E045DEED07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3015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" name="Line 93">
              <a:extLst>
                <a:ext uri="{FF2B5EF4-FFF2-40B4-BE49-F238E27FC236}">
                  <a16:creationId xmlns:a16="http://schemas.microsoft.com/office/drawing/2014/main" id="{866465DB-1DB7-C321-653F-F15A0FDD0C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3381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" name="Line 94">
              <a:extLst>
                <a:ext uri="{FF2B5EF4-FFF2-40B4-BE49-F238E27FC236}">
                  <a16:creationId xmlns:a16="http://schemas.microsoft.com/office/drawing/2014/main" id="{837E1DF6-2E43-4720-8152-D006B91CFA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3746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" name="Line 95">
              <a:extLst>
                <a:ext uri="{FF2B5EF4-FFF2-40B4-BE49-F238E27FC236}">
                  <a16:creationId xmlns:a16="http://schemas.microsoft.com/office/drawing/2014/main" id="{13F10DDD-FE52-B5B1-6414-CA9A29D53D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4112"/>
              <a:ext cx="24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" name="Line 96">
              <a:extLst>
                <a:ext uri="{FF2B5EF4-FFF2-40B4-BE49-F238E27FC236}">
                  <a16:creationId xmlns:a16="http://schemas.microsoft.com/office/drawing/2014/main" id="{13112B51-89D6-991B-7EE7-C617647B8D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1536"/>
              <a:ext cx="0" cy="257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" name="Line 97">
              <a:extLst>
                <a:ext uri="{FF2B5EF4-FFF2-40B4-BE49-F238E27FC236}">
                  <a16:creationId xmlns:a16="http://schemas.microsoft.com/office/drawing/2014/main" id="{6521FE67-9485-1EE8-FCB5-6F4276DBEB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2649"/>
              <a:ext cx="0" cy="3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" name="Line 98">
              <a:extLst>
                <a:ext uri="{FF2B5EF4-FFF2-40B4-BE49-F238E27FC236}">
                  <a16:creationId xmlns:a16="http://schemas.microsoft.com/office/drawing/2014/main" id="{C1829675-9B1E-C0EB-AE99-8ECEB08E14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1536"/>
              <a:ext cx="0" cy="111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" name="Line 99">
              <a:extLst>
                <a:ext uri="{FF2B5EF4-FFF2-40B4-BE49-F238E27FC236}">
                  <a16:creationId xmlns:a16="http://schemas.microsoft.com/office/drawing/2014/main" id="{8ED64806-035C-98AD-6AE7-4FFF102D81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2631"/>
              <a:ext cx="0" cy="148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" name="Rectangle 100">
              <a:extLst>
                <a:ext uri="{FF2B5EF4-FFF2-40B4-BE49-F238E27FC236}">
                  <a16:creationId xmlns:a16="http://schemas.microsoft.com/office/drawing/2014/main" id="{5897C55B-8894-DBE4-9900-9B530BD34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" y="2016"/>
              <a:ext cx="360" cy="368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42" name="Rectangle 101">
              <a:extLst>
                <a:ext uri="{FF2B5EF4-FFF2-40B4-BE49-F238E27FC236}">
                  <a16:creationId xmlns:a16="http://schemas.microsoft.com/office/drawing/2014/main" id="{D2B74A49-E27D-8F88-2BC2-E936B8E3E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016"/>
              <a:ext cx="360" cy="368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4</a:t>
              </a:r>
            </a:p>
          </p:txBody>
        </p:sp>
        <p:sp>
          <p:nvSpPr>
            <p:cNvPr id="43" name="Rectangle 102">
              <a:extLst>
                <a:ext uri="{FF2B5EF4-FFF2-40B4-BE49-F238E27FC236}">
                  <a16:creationId xmlns:a16="http://schemas.microsoft.com/office/drawing/2014/main" id="{F5F83D6A-7689-5451-937A-5FE9CE60F6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2" y="2016"/>
              <a:ext cx="360" cy="368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44" name="Rectangle 103">
              <a:extLst>
                <a:ext uri="{FF2B5EF4-FFF2-40B4-BE49-F238E27FC236}">
                  <a16:creationId xmlns:a16="http://schemas.microsoft.com/office/drawing/2014/main" id="{A0B1D52D-01F5-1989-4003-75835B2BF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016"/>
              <a:ext cx="360" cy="368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 2</a:t>
              </a:r>
            </a:p>
          </p:txBody>
        </p:sp>
        <p:sp>
          <p:nvSpPr>
            <p:cNvPr id="45" name="Line 104">
              <a:extLst>
                <a:ext uri="{FF2B5EF4-FFF2-40B4-BE49-F238E27FC236}">
                  <a16:creationId xmlns:a16="http://schemas.microsoft.com/office/drawing/2014/main" id="{6E3C0B69-783F-3EFD-74D0-9ED53BF713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2016"/>
              <a:ext cx="144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" name="Line 105">
              <a:extLst>
                <a:ext uri="{FF2B5EF4-FFF2-40B4-BE49-F238E27FC236}">
                  <a16:creationId xmlns:a16="http://schemas.microsoft.com/office/drawing/2014/main" id="{9C942670-EC64-8A48-9056-C9A2914B34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2384"/>
              <a:ext cx="144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" name="Line 106">
              <a:extLst>
                <a:ext uri="{FF2B5EF4-FFF2-40B4-BE49-F238E27FC236}">
                  <a16:creationId xmlns:a16="http://schemas.microsoft.com/office/drawing/2014/main" id="{B0056409-5B48-987A-4E95-567457AF30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0" y="2016"/>
              <a:ext cx="0" cy="36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" name="Line 107">
              <a:extLst>
                <a:ext uri="{FF2B5EF4-FFF2-40B4-BE49-F238E27FC236}">
                  <a16:creationId xmlns:a16="http://schemas.microsoft.com/office/drawing/2014/main" id="{7A541F7E-4DD4-0E53-0AF0-CFB18327CB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2" y="2016"/>
              <a:ext cx="0" cy="3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" name="Line 108">
              <a:extLst>
                <a:ext uri="{FF2B5EF4-FFF2-40B4-BE49-F238E27FC236}">
                  <a16:creationId xmlns:a16="http://schemas.microsoft.com/office/drawing/2014/main" id="{3E19F9BD-5080-1060-630C-494DA5624F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2016"/>
              <a:ext cx="0" cy="3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0" name="Line 109">
              <a:extLst>
                <a:ext uri="{FF2B5EF4-FFF2-40B4-BE49-F238E27FC236}">
                  <a16:creationId xmlns:a16="http://schemas.microsoft.com/office/drawing/2014/main" id="{328CEA6F-47DF-39FA-2FB6-EFCC2CD237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2" y="2016"/>
              <a:ext cx="0" cy="3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" name="Line 110">
              <a:extLst>
                <a:ext uri="{FF2B5EF4-FFF2-40B4-BE49-F238E27FC236}">
                  <a16:creationId xmlns:a16="http://schemas.microsoft.com/office/drawing/2014/main" id="{70CA163D-0DB2-269A-CCAF-E1EB2DBA1B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1" y="2016"/>
              <a:ext cx="0" cy="36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B9FC9C8-2B3F-7F42-74CF-8A6D5A7AFCDE}"/>
              </a:ext>
            </a:extLst>
          </p:cNvPr>
          <p:cNvGrpSpPr/>
          <p:nvPr/>
        </p:nvGrpSpPr>
        <p:grpSpPr>
          <a:xfrm>
            <a:off x="323528" y="2586037"/>
            <a:ext cx="381000" cy="4089401"/>
            <a:chOff x="381000" y="2586037"/>
            <a:chExt cx="381000" cy="4089401"/>
          </a:xfrm>
        </p:grpSpPr>
        <p:sp>
          <p:nvSpPr>
            <p:cNvPr id="53" name="Rectangle 112">
              <a:extLst>
                <a:ext uri="{FF2B5EF4-FFF2-40B4-BE49-F238E27FC236}">
                  <a16:creationId xmlns:a16="http://schemas.microsoft.com/office/drawing/2014/main" id="{42E49429-D84B-FFF7-2031-22ECDBB15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" y="6094412"/>
              <a:ext cx="381000" cy="581025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>
                  <a:latin typeface="+mj-lt"/>
                </a:rPr>
                <a:t>4</a:t>
              </a:r>
            </a:p>
          </p:txBody>
        </p:sp>
        <p:sp>
          <p:nvSpPr>
            <p:cNvPr id="54" name="Rectangle 113">
              <a:extLst>
                <a:ext uri="{FF2B5EF4-FFF2-40B4-BE49-F238E27FC236}">
                  <a16:creationId xmlns:a16="http://schemas.microsoft.com/office/drawing/2014/main" id="{23FCD828-8E7D-463F-9A10-41C4D2535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" y="5514975"/>
              <a:ext cx="381000" cy="579438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>
                  <a:latin typeface="+mj-lt"/>
                </a:rPr>
                <a:t>5</a:t>
              </a:r>
            </a:p>
          </p:txBody>
        </p:sp>
        <p:sp>
          <p:nvSpPr>
            <p:cNvPr id="55" name="Rectangle 114">
              <a:extLst>
                <a:ext uri="{FF2B5EF4-FFF2-40B4-BE49-F238E27FC236}">
                  <a16:creationId xmlns:a16="http://schemas.microsoft.com/office/drawing/2014/main" id="{43114479-F553-F09E-AF60-62FE5EB41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" y="4933950"/>
              <a:ext cx="381000" cy="581025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>
                  <a:latin typeface="+mj-lt"/>
                </a:rPr>
                <a:t>1</a:t>
              </a:r>
            </a:p>
          </p:txBody>
        </p:sp>
        <p:sp>
          <p:nvSpPr>
            <p:cNvPr id="56" name="Rectangle 115">
              <a:extLst>
                <a:ext uri="{FF2B5EF4-FFF2-40B4-BE49-F238E27FC236}">
                  <a16:creationId xmlns:a16="http://schemas.microsoft.com/office/drawing/2014/main" id="{1D8A34C3-DB6A-008A-06A4-5B4DA3DEA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" y="4352925"/>
              <a:ext cx="381000" cy="581025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>
                  <a:latin typeface="+mj-lt"/>
                </a:rPr>
                <a:t>6</a:t>
              </a:r>
            </a:p>
          </p:txBody>
        </p:sp>
        <p:sp>
          <p:nvSpPr>
            <p:cNvPr id="57" name="Rectangle 116">
              <a:extLst>
                <a:ext uri="{FF2B5EF4-FFF2-40B4-BE49-F238E27FC236}">
                  <a16:creationId xmlns:a16="http://schemas.microsoft.com/office/drawing/2014/main" id="{53A7F99D-D7E5-7D17-E8BD-6F3AE585B4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" y="3771900"/>
              <a:ext cx="381000" cy="581025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>
                  <a:latin typeface="+mj-lt"/>
                </a:rPr>
                <a:t>7</a:t>
              </a:r>
            </a:p>
          </p:txBody>
        </p:sp>
        <p:sp>
          <p:nvSpPr>
            <p:cNvPr id="58" name="Rectangle 117">
              <a:extLst>
                <a:ext uri="{FF2B5EF4-FFF2-40B4-BE49-F238E27FC236}">
                  <a16:creationId xmlns:a16="http://schemas.microsoft.com/office/drawing/2014/main" id="{62D788B2-DC19-B0C0-DE5F-770E01314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" y="3192462"/>
              <a:ext cx="381000" cy="579438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>
                  <a:latin typeface="+mj-lt"/>
                </a:rPr>
                <a:t>3</a:t>
              </a:r>
            </a:p>
          </p:txBody>
        </p:sp>
        <p:sp>
          <p:nvSpPr>
            <p:cNvPr id="59" name="Rectangle 118">
              <a:extLst>
                <a:ext uri="{FF2B5EF4-FFF2-40B4-BE49-F238E27FC236}">
                  <a16:creationId xmlns:a16="http://schemas.microsoft.com/office/drawing/2014/main" id="{1BC5B03B-C7CE-C388-034E-CE391F3596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" y="2586037"/>
              <a:ext cx="381000" cy="606425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>
                  <a:latin typeface="+mj-lt"/>
                </a:rPr>
                <a:t>2</a:t>
              </a:r>
            </a:p>
          </p:txBody>
        </p:sp>
        <p:sp>
          <p:nvSpPr>
            <p:cNvPr id="60" name="Line 119">
              <a:extLst>
                <a:ext uri="{FF2B5EF4-FFF2-40B4-BE49-F238E27FC236}">
                  <a16:creationId xmlns:a16="http://schemas.microsoft.com/office/drawing/2014/main" id="{C3FC7A7F-CB65-BD91-1DE8-10FACFB870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000" y="2586037"/>
              <a:ext cx="381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1" name="Line 120">
              <a:extLst>
                <a:ext uri="{FF2B5EF4-FFF2-40B4-BE49-F238E27FC236}">
                  <a16:creationId xmlns:a16="http://schemas.microsoft.com/office/drawing/2014/main" id="{D2D256F6-3886-556B-7C08-4478457CC6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000" y="3192462"/>
              <a:ext cx="381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2" name="Line 121">
              <a:extLst>
                <a:ext uri="{FF2B5EF4-FFF2-40B4-BE49-F238E27FC236}">
                  <a16:creationId xmlns:a16="http://schemas.microsoft.com/office/drawing/2014/main" id="{75397906-EE14-5755-9E67-D414A7FC77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000" y="3771900"/>
              <a:ext cx="381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3" name="Line 122">
              <a:extLst>
                <a:ext uri="{FF2B5EF4-FFF2-40B4-BE49-F238E27FC236}">
                  <a16:creationId xmlns:a16="http://schemas.microsoft.com/office/drawing/2014/main" id="{693556D2-DD0E-DADF-60A1-4E84D100DA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000" y="4352925"/>
              <a:ext cx="381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4" name="Line 123">
              <a:extLst>
                <a:ext uri="{FF2B5EF4-FFF2-40B4-BE49-F238E27FC236}">
                  <a16:creationId xmlns:a16="http://schemas.microsoft.com/office/drawing/2014/main" id="{1F4341AC-4CDF-5A59-FE7D-52F708A3EC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000" y="4933950"/>
              <a:ext cx="381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5" name="Line 124">
              <a:extLst>
                <a:ext uri="{FF2B5EF4-FFF2-40B4-BE49-F238E27FC236}">
                  <a16:creationId xmlns:a16="http://schemas.microsoft.com/office/drawing/2014/main" id="{97EC467D-1659-DB2A-CBDF-91D86FBA84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000" y="5514975"/>
              <a:ext cx="381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6" name="Line 125">
              <a:extLst>
                <a:ext uri="{FF2B5EF4-FFF2-40B4-BE49-F238E27FC236}">
                  <a16:creationId xmlns:a16="http://schemas.microsoft.com/office/drawing/2014/main" id="{281B35AB-5966-FC30-82BD-1888E42D7D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000" y="6094412"/>
              <a:ext cx="381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" name="Line 126">
              <a:extLst>
                <a:ext uri="{FF2B5EF4-FFF2-40B4-BE49-F238E27FC236}">
                  <a16:creationId xmlns:a16="http://schemas.microsoft.com/office/drawing/2014/main" id="{6715F462-8C30-C974-1899-413FD3ADC5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000" y="6675437"/>
              <a:ext cx="381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8" name="Line 127">
              <a:extLst>
                <a:ext uri="{FF2B5EF4-FFF2-40B4-BE49-F238E27FC236}">
                  <a16:creationId xmlns:a16="http://schemas.microsoft.com/office/drawing/2014/main" id="{88A1C5E2-73FD-BC56-1AD2-53355E0D02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000" y="2586037"/>
              <a:ext cx="0" cy="40894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9" name="Line 128">
              <a:extLst>
                <a:ext uri="{FF2B5EF4-FFF2-40B4-BE49-F238E27FC236}">
                  <a16:creationId xmlns:a16="http://schemas.microsoft.com/office/drawing/2014/main" id="{71877FD5-887A-4173-65DE-42C652A24A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000" y="4352925"/>
              <a:ext cx="0" cy="5810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" name="Line 129">
              <a:extLst>
                <a:ext uri="{FF2B5EF4-FFF2-40B4-BE49-F238E27FC236}">
                  <a16:creationId xmlns:a16="http://schemas.microsoft.com/office/drawing/2014/main" id="{78CD4372-4B1D-2533-B3DB-2275F94B8B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000" y="2586037"/>
              <a:ext cx="0" cy="176688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1" name="Line 130">
              <a:extLst>
                <a:ext uri="{FF2B5EF4-FFF2-40B4-BE49-F238E27FC236}">
                  <a16:creationId xmlns:a16="http://schemas.microsoft.com/office/drawing/2014/main" id="{27E92A83-E54F-CAE5-D38C-9EB4C8C2A6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000" y="4324350"/>
              <a:ext cx="0" cy="235108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7332E4A-837D-A928-677F-C8261E2140DD}"/>
              </a:ext>
            </a:extLst>
          </p:cNvPr>
          <p:cNvGrpSpPr/>
          <p:nvPr/>
        </p:nvGrpSpPr>
        <p:grpSpPr>
          <a:xfrm>
            <a:off x="6019800" y="3957637"/>
            <a:ext cx="2286000" cy="584200"/>
            <a:chOff x="6019800" y="3957637"/>
            <a:chExt cx="2286000" cy="584200"/>
          </a:xfrm>
        </p:grpSpPr>
        <p:sp>
          <p:nvSpPr>
            <p:cNvPr id="73" name="Rectangle 131">
              <a:extLst>
                <a:ext uri="{FF2B5EF4-FFF2-40B4-BE49-F238E27FC236}">
                  <a16:creationId xmlns:a16="http://schemas.microsoft.com/office/drawing/2014/main" id="{B22C7B26-F4DD-6B5C-E34B-44A19F6E9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4300" y="3957637"/>
              <a:ext cx="571500" cy="584200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2</a:t>
              </a:r>
            </a:p>
          </p:txBody>
        </p:sp>
        <p:sp>
          <p:nvSpPr>
            <p:cNvPr id="74" name="Rectangle 132">
              <a:extLst>
                <a:ext uri="{FF2B5EF4-FFF2-40B4-BE49-F238E27FC236}">
                  <a16:creationId xmlns:a16="http://schemas.microsoft.com/office/drawing/2014/main" id="{8891FC02-DF7A-CFBA-448F-C88824A53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3957637"/>
              <a:ext cx="571500" cy="584200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75" name="Rectangle 133">
              <a:extLst>
                <a:ext uri="{FF2B5EF4-FFF2-40B4-BE49-F238E27FC236}">
                  <a16:creationId xmlns:a16="http://schemas.microsoft.com/office/drawing/2014/main" id="{5931F0F5-3265-E86F-07E0-35CB7B460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1300" y="3957637"/>
              <a:ext cx="571500" cy="584200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2</a:t>
              </a:r>
            </a:p>
          </p:txBody>
        </p:sp>
        <p:sp>
          <p:nvSpPr>
            <p:cNvPr id="76" name="Rectangle 134">
              <a:extLst>
                <a:ext uri="{FF2B5EF4-FFF2-40B4-BE49-F238E27FC236}">
                  <a16:creationId xmlns:a16="http://schemas.microsoft.com/office/drawing/2014/main" id="{AC071F92-E4F2-4718-CD6F-405E9FFE12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3957637"/>
              <a:ext cx="571500" cy="584200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1</a:t>
              </a:r>
            </a:p>
          </p:txBody>
        </p:sp>
        <p:sp>
          <p:nvSpPr>
            <p:cNvPr id="77" name="Line 135">
              <a:extLst>
                <a:ext uri="{FF2B5EF4-FFF2-40B4-BE49-F238E27FC236}">
                  <a16:creationId xmlns:a16="http://schemas.microsoft.com/office/drawing/2014/main" id="{C7269F08-CC99-D2D8-751D-A306D0F20E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3957637"/>
              <a:ext cx="228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8" name="Line 136">
              <a:extLst>
                <a:ext uri="{FF2B5EF4-FFF2-40B4-BE49-F238E27FC236}">
                  <a16:creationId xmlns:a16="http://schemas.microsoft.com/office/drawing/2014/main" id="{4DEFAA8A-DC1D-BB57-60BF-1CA7E491FE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4541837"/>
              <a:ext cx="228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" name="Line 137">
              <a:extLst>
                <a:ext uri="{FF2B5EF4-FFF2-40B4-BE49-F238E27FC236}">
                  <a16:creationId xmlns:a16="http://schemas.microsoft.com/office/drawing/2014/main" id="{E14CFBFE-5FB9-7E9E-7149-1F7EB2B82F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3957637"/>
              <a:ext cx="0" cy="5842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0" name="Line 138">
              <a:extLst>
                <a:ext uri="{FF2B5EF4-FFF2-40B4-BE49-F238E27FC236}">
                  <a16:creationId xmlns:a16="http://schemas.microsoft.com/office/drawing/2014/main" id="{98CE09D6-586A-27D6-C297-0B4BEC73B7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91300" y="3957637"/>
              <a:ext cx="0" cy="584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1" name="Line 139">
              <a:extLst>
                <a:ext uri="{FF2B5EF4-FFF2-40B4-BE49-F238E27FC236}">
                  <a16:creationId xmlns:a16="http://schemas.microsoft.com/office/drawing/2014/main" id="{D5FB63D8-2998-0E03-5028-76E1F3229A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957637"/>
              <a:ext cx="0" cy="584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" name="Line 140">
              <a:extLst>
                <a:ext uri="{FF2B5EF4-FFF2-40B4-BE49-F238E27FC236}">
                  <a16:creationId xmlns:a16="http://schemas.microsoft.com/office/drawing/2014/main" id="{2B2C5F73-0AEB-B44C-476F-A39FE3A18A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34300" y="3957637"/>
              <a:ext cx="0" cy="584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3" name="Line 141">
              <a:extLst>
                <a:ext uri="{FF2B5EF4-FFF2-40B4-BE49-F238E27FC236}">
                  <a16:creationId xmlns:a16="http://schemas.microsoft.com/office/drawing/2014/main" id="{FA357967-7F11-FD5A-22B9-052F9A4DB2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05800" y="3957637"/>
              <a:ext cx="0" cy="5842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627E1ED-E63B-195C-AB47-34D0917F7724}"/>
              </a:ext>
            </a:extLst>
          </p:cNvPr>
          <p:cNvGrpSpPr/>
          <p:nvPr/>
        </p:nvGrpSpPr>
        <p:grpSpPr>
          <a:xfrm>
            <a:off x="685800" y="1320224"/>
            <a:ext cx="5410200" cy="1569025"/>
            <a:chOff x="685800" y="1320224"/>
            <a:chExt cx="5410200" cy="1569025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3A918A2-9C1E-515D-D1FF-F31BA87327F0}"/>
                </a:ext>
              </a:extLst>
            </p:cNvPr>
            <p:cNvSpPr txBox="1"/>
            <p:nvPr/>
          </p:nvSpPr>
          <p:spPr>
            <a:xfrm>
              <a:off x="2560691" y="1320224"/>
              <a:ext cx="29257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1600" baseline="30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nd</a:t>
              </a:r>
              <a:r>
                <a:rPr lang="en-US" sz="16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element of the permutation is the first to map to a 1</a:t>
              </a:r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DD7CF7BA-913D-D2FE-81BC-BF8F38D051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5800" y="1899442"/>
              <a:ext cx="2208239" cy="838995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F347D7D5-1087-D144-992D-F9D4AF29F899}"/>
                </a:ext>
              </a:extLst>
            </p:cNvPr>
            <p:cNvCxnSpPr/>
            <p:nvPr/>
          </p:nvCxnSpPr>
          <p:spPr>
            <a:xfrm flipH="1">
              <a:off x="2438400" y="1904999"/>
              <a:ext cx="457200" cy="978694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90D6BDF8-8962-91CD-B17B-51C48ED7840C}"/>
                </a:ext>
              </a:extLst>
            </p:cNvPr>
            <p:cNvCxnSpPr>
              <a:cxnSpLocks/>
            </p:cNvCxnSpPr>
            <p:nvPr/>
          </p:nvCxnSpPr>
          <p:spPr>
            <a:xfrm>
              <a:off x="2894039" y="1891501"/>
              <a:ext cx="3201961" cy="997748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3329AA02-C750-7374-2803-64D9F1DD1980}"/>
              </a:ext>
            </a:extLst>
          </p:cNvPr>
          <p:cNvGrpSpPr/>
          <p:nvPr/>
        </p:nvGrpSpPr>
        <p:grpSpPr>
          <a:xfrm>
            <a:off x="1161729" y="3001141"/>
            <a:ext cx="7067872" cy="2637659"/>
            <a:chOff x="1219201" y="3030537"/>
            <a:chExt cx="7010399" cy="2608263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6F233DF7-2BDA-27A6-36DA-0CAD4D0349EF}"/>
                </a:ext>
              </a:extLst>
            </p:cNvPr>
            <p:cNvSpPr txBox="1"/>
            <p:nvPr/>
          </p:nvSpPr>
          <p:spPr>
            <a:xfrm>
              <a:off x="5273723" y="5054025"/>
              <a:ext cx="29558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en-US" sz="1600" baseline="30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th</a:t>
              </a:r>
              <a:r>
                <a:rPr lang="en-US" sz="16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element of the permutation is the first to map to a 1</a:t>
              </a:r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A8256AC5-07D5-CBE7-12C0-FEBF69491EF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19201" y="3124201"/>
              <a:ext cx="4332020" cy="1924329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345AB295-E1B4-C0AC-40B7-B1F789FDC94A}"/>
                </a:ext>
              </a:extLst>
            </p:cNvPr>
            <p:cNvCxnSpPr/>
            <p:nvPr/>
          </p:nvCxnSpPr>
          <p:spPr>
            <a:xfrm flipH="1" flipV="1">
              <a:off x="3657600" y="3030537"/>
              <a:ext cx="1905000" cy="2023489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B9556574-2132-DDD7-80EC-BBCABA8246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19416" y="3810001"/>
              <a:ext cx="1795784" cy="1238529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5" name="Group 3">
            <a:extLst>
              <a:ext uri="{FF2B5EF4-FFF2-40B4-BE49-F238E27FC236}">
                <a16:creationId xmlns:a16="http://schemas.microsoft.com/office/drawing/2014/main" id="{83B2AEFC-B0E4-F53A-1E97-0F941A1BAA46}"/>
              </a:ext>
            </a:extLst>
          </p:cNvPr>
          <p:cNvGrpSpPr>
            <a:grpSpLocks/>
          </p:cNvGrpSpPr>
          <p:nvPr/>
        </p:nvGrpSpPr>
        <p:grpSpPr bwMode="auto">
          <a:xfrm>
            <a:off x="1908174" y="2052638"/>
            <a:ext cx="3621090" cy="4622800"/>
            <a:chOff x="1202" y="1200"/>
            <a:chExt cx="2281" cy="2931"/>
          </a:xfrm>
        </p:grpSpPr>
        <p:sp>
          <p:nvSpPr>
            <p:cNvPr id="96" name="Rectangle 5">
              <a:extLst>
                <a:ext uri="{FF2B5EF4-FFF2-40B4-BE49-F238E27FC236}">
                  <a16:creationId xmlns:a16="http://schemas.microsoft.com/office/drawing/2014/main" id="{50C3D556-2EA2-E5DE-931D-0B3B7AB6AF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4" y="3756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97" name="Rectangle 6">
              <a:extLst>
                <a:ext uri="{FF2B5EF4-FFF2-40B4-BE49-F238E27FC236}">
                  <a16:creationId xmlns:a16="http://schemas.microsoft.com/office/drawing/2014/main" id="{3B5175C9-999F-EF10-9ED0-6AE71A568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8" y="3756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1</a:t>
              </a:r>
            </a:p>
          </p:txBody>
        </p:sp>
        <p:sp>
          <p:nvSpPr>
            <p:cNvPr id="98" name="Rectangle 7">
              <a:extLst>
                <a:ext uri="{FF2B5EF4-FFF2-40B4-BE49-F238E27FC236}">
                  <a16:creationId xmlns:a16="http://schemas.microsoft.com/office/drawing/2014/main" id="{4F5D11C1-2C85-6B1B-4304-5216F15A4C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2" y="3756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99" name="Rectangle 8">
              <a:extLst>
                <a:ext uri="{FF2B5EF4-FFF2-40B4-BE49-F238E27FC236}">
                  <a16:creationId xmlns:a16="http://schemas.microsoft.com/office/drawing/2014/main" id="{7F808DD6-05BD-7713-A227-FF6826880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3756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100" name="Rectangle 9">
              <a:extLst>
                <a:ext uri="{FF2B5EF4-FFF2-40B4-BE49-F238E27FC236}">
                  <a16:creationId xmlns:a16="http://schemas.microsoft.com/office/drawing/2014/main" id="{8CE57875-295C-D24C-0765-270B2F2BC2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4" y="3382"/>
              <a:ext cx="396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0</a:t>
              </a:r>
            </a:p>
          </p:txBody>
        </p:sp>
        <p:sp>
          <p:nvSpPr>
            <p:cNvPr id="101" name="Rectangle 10">
              <a:extLst>
                <a:ext uri="{FF2B5EF4-FFF2-40B4-BE49-F238E27FC236}">
                  <a16:creationId xmlns:a16="http://schemas.microsoft.com/office/drawing/2014/main" id="{EA3555FA-C1D3-4B1D-CA22-1B2DD9E23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8" y="3382"/>
              <a:ext cx="396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102" name="Rectangle 11">
              <a:extLst>
                <a:ext uri="{FF2B5EF4-FFF2-40B4-BE49-F238E27FC236}">
                  <a16:creationId xmlns:a16="http://schemas.microsoft.com/office/drawing/2014/main" id="{D0E6D495-4119-9BCB-48AD-3DDB642C7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2" y="3382"/>
              <a:ext cx="396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103" name="Rectangle 12">
              <a:extLst>
                <a:ext uri="{FF2B5EF4-FFF2-40B4-BE49-F238E27FC236}">
                  <a16:creationId xmlns:a16="http://schemas.microsoft.com/office/drawing/2014/main" id="{074B7750-4E07-FFCD-19A3-65185721D4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3382"/>
              <a:ext cx="396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104" name="Rectangle 13">
              <a:extLst>
                <a:ext uri="{FF2B5EF4-FFF2-40B4-BE49-F238E27FC236}">
                  <a16:creationId xmlns:a16="http://schemas.microsoft.com/office/drawing/2014/main" id="{C917DB70-CC19-F360-6706-0F565B97B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4" y="3007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105" name="Rectangle 14">
              <a:extLst>
                <a:ext uri="{FF2B5EF4-FFF2-40B4-BE49-F238E27FC236}">
                  <a16:creationId xmlns:a16="http://schemas.microsoft.com/office/drawing/2014/main" id="{0DB4D772-7002-AA30-86BD-2867AEBE7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8" y="3007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106" name="Rectangle 15">
              <a:extLst>
                <a:ext uri="{FF2B5EF4-FFF2-40B4-BE49-F238E27FC236}">
                  <a16:creationId xmlns:a16="http://schemas.microsoft.com/office/drawing/2014/main" id="{92630802-1B1F-763A-DF26-2315D7FE51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2" y="3007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107" name="Rectangle 16">
              <a:extLst>
                <a:ext uri="{FF2B5EF4-FFF2-40B4-BE49-F238E27FC236}">
                  <a16:creationId xmlns:a16="http://schemas.microsoft.com/office/drawing/2014/main" id="{3C0FD87D-179F-583E-858F-BBA97D1F9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3007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108" name="Rectangle 17">
              <a:extLst>
                <a:ext uri="{FF2B5EF4-FFF2-40B4-BE49-F238E27FC236}">
                  <a16:creationId xmlns:a16="http://schemas.microsoft.com/office/drawing/2014/main" id="{011EB314-2A40-C3F4-28D0-4756639D1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4" y="2631"/>
              <a:ext cx="396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109" name="Rectangle 18">
              <a:extLst>
                <a:ext uri="{FF2B5EF4-FFF2-40B4-BE49-F238E27FC236}">
                  <a16:creationId xmlns:a16="http://schemas.microsoft.com/office/drawing/2014/main" id="{9EA1D970-E7B1-0967-EE02-F015691D9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8" y="2631"/>
              <a:ext cx="396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110" name="Rectangle 19">
              <a:extLst>
                <a:ext uri="{FF2B5EF4-FFF2-40B4-BE49-F238E27FC236}">
                  <a16:creationId xmlns:a16="http://schemas.microsoft.com/office/drawing/2014/main" id="{3804FDCB-F0C8-A063-3123-CC4AD9C67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2" y="2631"/>
              <a:ext cx="396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111" name="Rectangle 20">
              <a:extLst>
                <a:ext uri="{FF2B5EF4-FFF2-40B4-BE49-F238E27FC236}">
                  <a16:creationId xmlns:a16="http://schemas.microsoft.com/office/drawing/2014/main" id="{BCAB080F-CE2E-C9CE-86A3-9C50EBD95F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2631"/>
              <a:ext cx="396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112" name="Rectangle 21">
              <a:extLst>
                <a:ext uri="{FF2B5EF4-FFF2-40B4-BE49-F238E27FC236}">
                  <a16:creationId xmlns:a16="http://schemas.microsoft.com/office/drawing/2014/main" id="{A9DC8F1C-C0F5-73A5-8117-F98640653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4" y="2256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113" name="Rectangle 22">
              <a:extLst>
                <a:ext uri="{FF2B5EF4-FFF2-40B4-BE49-F238E27FC236}">
                  <a16:creationId xmlns:a16="http://schemas.microsoft.com/office/drawing/2014/main" id="{E16658F9-E673-E152-D53D-8B5866D7A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8" y="2256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114" name="Rectangle 23">
              <a:extLst>
                <a:ext uri="{FF2B5EF4-FFF2-40B4-BE49-F238E27FC236}">
                  <a16:creationId xmlns:a16="http://schemas.microsoft.com/office/drawing/2014/main" id="{D5790935-A377-74B3-1ECE-E34BD91DC7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2" y="2256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115" name="Rectangle 24">
              <a:extLst>
                <a:ext uri="{FF2B5EF4-FFF2-40B4-BE49-F238E27FC236}">
                  <a16:creationId xmlns:a16="http://schemas.microsoft.com/office/drawing/2014/main" id="{1E6750AA-61AA-4C6F-6E2C-C89F50A0C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2256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116" name="Rectangle 25">
              <a:extLst>
                <a:ext uri="{FF2B5EF4-FFF2-40B4-BE49-F238E27FC236}">
                  <a16:creationId xmlns:a16="http://schemas.microsoft.com/office/drawing/2014/main" id="{8FA3D54C-DCF6-05A5-40F2-8F6E07009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4" y="1911"/>
              <a:ext cx="396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117" name="Rectangle 26">
              <a:extLst>
                <a:ext uri="{FF2B5EF4-FFF2-40B4-BE49-F238E27FC236}">
                  <a16:creationId xmlns:a16="http://schemas.microsoft.com/office/drawing/2014/main" id="{7AB76E79-1AF3-1542-4513-308168D9A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8" y="1911"/>
              <a:ext cx="396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118" name="Rectangle 27">
              <a:extLst>
                <a:ext uri="{FF2B5EF4-FFF2-40B4-BE49-F238E27FC236}">
                  <a16:creationId xmlns:a16="http://schemas.microsoft.com/office/drawing/2014/main" id="{67F8F4D4-B24E-FB58-D00E-85E9CB4B2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2" y="1911"/>
              <a:ext cx="396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119" name="Rectangle 28">
              <a:extLst>
                <a:ext uri="{FF2B5EF4-FFF2-40B4-BE49-F238E27FC236}">
                  <a16:creationId xmlns:a16="http://schemas.microsoft.com/office/drawing/2014/main" id="{894B4D3F-201D-37DD-4A5C-32FCCBDFBC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911"/>
              <a:ext cx="396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120" name="Rectangle 29">
              <a:extLst>
                <a:ext uri="{FF2B5EF4-FFF2-40B4-BE49-F238E27FC236}">
                  <a16:creationId xmlns:a16="http://schemas.microsoft.com/office/drawing/2014/main" id="{3571F9A8-C0CB-2DCF-70A8-5764BC651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4" y="1536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0</a:t>
              </a:r>
            </a:p>
          </p:txBody>
        </p:sp>
        <p:sp>
          <p:nvSpPr>
            <p:cNvPr id="121" name="Rectangle 30">
              <a:extLst>
                <a:ext uri="{FF2B5EF4-FFF2-40B4-BE49-F238E27FC236}">
                  <a16:creationId xmlns:a16="http://schemas.microsoft.com/office/drawing/2014/main" id="{68F9149A-A0C5-90D2-ED4F-BF0C7E41D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8" y="1536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1</a:t>
              </a:r>
            </a:p>
          </p:txBody>
        </p:sp>
        <p:sp>
          <p:nvSpPr>
            <p:cNvPr id="122" name="Rectangle 31">
              <a:extLst>
                <a:ext uri="{FF2B5EF4-FFF2-40B4-BE49-F238E27FC236}">
                  <a16:creationId xmlns:a16="http://schemas.microsoft.com/office/drawing/2014/main" id="{544ECAF3-00CB-D5E1-2A57-0122C3585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2" y="1536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0</a:t>
              </a:r>
            </a:p>
          </p:txBody>
        </p:sp>
        <p:sp>
          <p:nvSpPr>
            <p:cNvPr id="123" name="Rectangle 32">
              <a:extLst>
                <a:ext uri="{FF2B5EF4-FFF2-40B4-BE49-F238E27FC236}">
                  <a16:creationId xmlns:a16="http://schemas.microsoft.com/office/drawing/2014/main" id="{853CADD8-F294-1D24-5122-A6885317B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536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1 </a:t>
              </a:r>
            </a:p>
          </p:txBody>
        </p:sp>
        <p:sp>
          <p:nvSpPr>
            <p:cNvPr id="124" name="Line 33">
              <a:extLst>
                <a:ext uri="{FF2B5EF4-FFF2-40B4-BE49-F238E27FC236}">
                  <a16:creationId xmlns:a16="http://schemas.microsoft.com/office/drawing/2014/main" id="{139D2435-6703-D4F5-C4B4-F4D4FBB59D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536"/>
              <a:ext cx="158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/>
              <a:endParaRPr lang="en-US"/>
            </a:p>
          </p:txBody>
        </p:sp>
        <p:sp>
          <p:nvSpPr>
            <p:cNvPr id="125" name="Line 34">
              <a:extLst>
                <a:ext uri="{FF2B5EF4-FFF2-40B4-BE49-F238E27FC236}">
                  <a16:creationId xmlns:a16="http://schemas.microsoft.com/office/drawing/2014/main" id="{8A8E990A-69BE-A9E6-B328-CF56B863A1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911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/>
              <a:endParaRPr lang="en-US"/>
            </a:p>
          </p:txBody>
        </p:sp>
        <p:sp>
          <p:nvSpPr>
            <p:cNvPr id="126" name="Line 35">
              <a:extLst>
                <a:ext uri="{FF2B5EF4-FFF2-40B4-BE49-F238E27FC236}">
                  <a16:creationId xmlns:a16="http://schemas.microsoft.com/office/drawing/2014/main" id="{6AE83F23-B454-951F-90DA-12D1C2BBB3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256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/>
              <a:endParaRPr lang="en-US"/>
            </a:p>
          </p:txBody>
        </p:sp>
        <p:sp>
          <p:nvSpPr>
            <p:cNvPr id="127" name="Line 36">
              <a:extLst>
                <a:ext uri="{FF2B5EF4-FFF2-40B4-BE49-F238E27FC236}">
                  <a16:creationId xmlns:a16="http://schemas.microsoft.com/office/drawing/2014/main" id="{624E1AE1-57C5-4437-991E-BDCFD80405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631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/>
              <a:endParaRPr lang="en-US"/>
            </a:p>
          </p:txBody>
        </p:sp>
        <p:sp>
          <p:nvSpPr>
            <p:cNvPr id="128" name="Line 37">
              <a:extLst>
                <a:ext uri="{FF2B5EF4-FFF2-40B4-BE49-F238E27FC236}">
                  <a16:creationId xmlns:a16="http://schemas.microsoft.com/office/drawing/2014/main" id="{D925036D-C10A-6286-2AF8-9796E3F51C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3007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/>
              <a:endParaRPr lang="en-US"/>
            </a:p>
          </p:txBody>
        </p:sp>
        <p:sp>
          <p:nvSpPr>
            <p:cNvPr id="129" name="Line 38">
              <a:extLst>
                <a:ext uri="{FF2B5EF4-FFF2-40B4-BE49-F238E27FC236}">
                  <a16:creationId xmlns:a16="http://schemas.microsoft.com/office/drawing/2014/main" id="{942C987E-0EDD-B308-7E89-3C759D6C90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3382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/>
              <a:endParaRPr lang="en-US"/>
            </a:p>
          </p:txBody>
        </p:sp>
        <p:sp>
          <p:nvSpPr>
            <p:cNvPr id="130" name="Line 39">
              <a:extLst>
                <a:ext uri="{FF2B5EF4-FFF2-40B4-BE49-F238E27FC236}">
                  <a16:creationId xmlns:a16="http://schemas.microsoft.com/office/drawing/2014/main" id="{B93A329B-E783-C04C-2442-4009B1E7C8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3756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/>
              <a:endParaRPr lang="en-US"/>
            </a:p>
          </p:txBody>
        </p:sp>
        <p:sp>
          <p:nvSpPr>
            <p:cNvPr id="131" name="Line 40">
              <a:extLst>
                <a:ext uri="{FF2B5EF4-FFF2-40B4-BE49-F238E27FC236}">
                  <a16:creationId xmlns:a16="http://schemas.microsoft.com/office/drawing/2014/main" id="{FFD48B7B-2B4C-33DE-1515-135589AE94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4131"/>
              <a:ext cx="158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/>
              <a:endParaRPr lang="en-US"/>
            </a:p>
          </p:txBody>
        </p:sp>
        <p:sp>
          <p:nvSpPr>
            <p:cNvPr id="132" name="Line 41">
              <a:extLst>
                <a:ext uri="{FF2B5EF4-FFF2-40B4-BE49-F238E27FC236}">
                  <a16:creationId xmlns:a16="http://schemas.microsoft.com/office/drawing/2014/main" id="{AFF0D3B7-CCE5-AAD4-B6AF-9D67040160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536"/>
              <a:ext cx="0" cy="259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/>
              <a:endParaRPr lang="en-US"/>
            </a:p>
          </p:txBody>
        </p:sp>
        <p:sp>
          <p:nvSpPr>
            <p:cNvPr id="133" name="Line 42">
              <a:extLst>
                <a:ext uri="{FF2B5EF4-FFF2-40B4-BE49-F238E27FC236}">
                  <a16:creationId xmlns:a16="http://schemas.microsoft.com/office/drawing/2014/main" id="{59A33FD4-CDD7-ED25-4D70-FACBF895FE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2" y="1536"/>
              <a:ext cx="0" cy="25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/>
              <a:endParaRPr lang="en-US"/>
            </a:p>
          </p:txBody>
        </p:sp>
        <p:sp>
          <p:nvSpPr>
            <p:cNvPr id="134" name="Line 43">
              <a:extLst>
                <a:ext uri="{FF2B5EF4-FFF2-40B4-BE49-F238E27FC236}">
                  <a16:creationId xmlns:a16="http://schemas.microsoft.com/office/drawing/2014/main" id="{41543E39-E046-01B5-4A13-4759034268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8" y="1536"/>
              <a:ext cx="0" cy="25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/>
              <a:endParaRPr lang="en-US"/>
            </a:p>
          </p:txBody>
        </p:sp>
        <p:sp>
          <p:nvSpPr>
            <p:cNvPr id="135" name="Line 44">
              <a:extLst>
                <a:ext uri="{FF2B5EF4-FFF2-40B4-BE49-F238E27FC236}">
                  <a16:creationId xmlns:a16="http://schemas.microsoft.com/office/drawing/2014/main" id="{930FBA8B-C108-10E0-ED14-E28C216AC4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4" y="1536"/>
              <a:ext cx="0" cy="25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/>
              <a:endParaRPr lang="en-US"/>
            </a:p>
          </p:txBody>
        </p:sp>
        <p:sp>
          <p:nvSpPr>
            <p:cNvPr id="136" name="Line 45">
              <a:extLst>
                <a:ext uri="{FF2B5EF4-FFF2-40B4-BE49-F238E27FC236}">
                  <a16:creationId xmlns:a16="http://schemas.microsoft.com/office/drawing/2014/main" id="{39756840-FD69-74DD-F147-1A482C6EA9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536"/>
              <a:ext cx="0" cy="259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/>
              <a:endParaRPr lang="en-US"/>
            </a:p>
          </p:txBody>
        </p:sp>
        <p:sp>
          <p:nvSpPr>
            <p:cNvPr id="137" name="Text Box 4">
              <a:extLst>
                <a:ext uri="{FF2B5EF4-FFF2-40B4-BE49-F238E27FC236}">
                  <a16:creationId xmlns:a16="http://schemas.microsoft.com/office/drawing/2014/main" id="{62F0E085-BABC-FDC4-0FC8-4E8BDCC398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2" y="1200"/>
              <a:ext cx="2281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b="1" dirty="0">
                  <a:solidFill>
                    <a:srgbClr val="7D0900"/>
                  </a:solidFill>
                </a:rPr>
                <a:t>Matrix (Shingles x Documents) </a:t>
              </a:r>
            </a:p>
          </p:txBody>
        </p:sp>
      </p:grpSp>
      <p:sp>
        <p:nvSpPr>
          <p:cNvPr id="138" name="Text Box 4">
            <a:extLst>
              <a:ext uri="{FF2B5EF4-FFF2-40B4-BE49-F238E27FC236}">
                <a16:creationId xmlns:a16="http://schemas.microsoft.com/office/drawing/2014/main" id="{2E6D14C4-B7CE-18A2-ACB0-229791E63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58" y="2057400"/>
            <a:ext cx="17219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D0900"/>
                </a:solidFill>
              </a:rPr>
              <a:t>Permutation </a:t>
            </a:r>
            <a:r>
              <a:rPr lang="en-US" b="1" dirty="0">
                <a:solidFill>
                  <a:srgbClr val="7D0900"/>
                </a:solidFill>
                <a:sym typeface="Symbol"/>
              </a:rPr>
              <a:t></a:t>
            </a:r>
            <a:endParaRPr lang="en-US" b="1" dirty="0">
              <a:solidFill>
                <a:srgbClr val="7D0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44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3A65F-B8A4-8313-8035-B83FEE16C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MinHashing</a:t>
            </a:r>
            <a:r>
              <a:rPr lang="en-US" dirty="0"/>
              <a:t> Property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3C207-ACDA-4F7D-E033-29CCD02C3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0" dirty="0"/>
              <a:t>Consider a </a:t>
            </a:r>
            <a:r>
              <a:rPr lang="en-US" sz="2400" dirty="0">
                <a:solidFill>
                  <a:srgbClr val="7D0900"/>
                </a:solidFill>
              </a:rPr>
              <a:t>random</a:t>
            </a:r>
            <a:r>
              <a:rPr lang="en-US" sz="2400" b="0" dirty="0"/>
              <a:t> permutation </a:t>
            </a:r>
            <a:r>
              <a:rPr lang="en-US" sz="2400" b="0" dirty="0">
                <a:sym typeface="Symbol"/>
              </a:rPr>
              <a:t>. We have the </a:t>
            </a:r>
            <a:r>
              <a:rPr lang="en-US" b="0" dirty="0"/>
              <a:t>claim:</a:t>
            </a:r>
            <a:r>
              <a:rPr lang="en-US" b="1" dirty="0">
                <a:solidFill>
                  <a:srgbClr val="D60093"/>
                </a:solidFill>
              </a:rPr>
              <a:t> </a:t>
            </a:r>
          </a:p>
          <a:p>
            <a:pPr marL="457200" lvl="1" indent="0" algn="ctr">
              <a:buNone/>
            </a:pPr>
            <a:r>
              <a:rPr lang="en-US" sz="2200" b="1" dirty="0" err="1">
                <a:solidFill>
                  <a:srgbClr val="7D0900"/>
                </a:solidFill>
              </a:rPr>
              <a:t>Pr</a:t>
            </a:r>
            <a:r>
              <a:rPr lang="en-US" sz="2200" b="1" dirty="0">
                <a:solidFill>
                  <a:srgbClr val="7D0900"/>
                </a:solidFill>
              </a:rPr>
              <a:t>[</a:t>
            </a:r>
            <a:r>
              <a:rPr lang="en-US" sz="2200" b="1" i="1" dirty="0">
                <a:solidFill>
                  <a:srgbClr val="7D0900"/>
                </a:solidFill>
              </a:rPr>
              <a:t>h</a:t>
            </a:r>
            <a:r>
              <a:rPr lang="en-US" sz="2200" b="1" baseline="-25000" dirty="0">
                <a:solidFill>
                  <a:srgbClr val="7D0900"/>
                </a:solidFill>
                <a:sym typeface="Symbol"/>
              </a:rPr>
              <a:t></a:t>
            </a:r>
            <a:r>
              <a:rPr lang="en-US" sz="2200" b="1" dirty="0">
                <a:solidFill>
                  <a:srgbClr val="7D0900"/>
                </a:solidFill>
              </a:rPr>
              <a:t>(C</a:t>
            </a:r>
            <a:r>
              <a:rPr lang="en-US" sz="2200" b="1" baseline="-25000" dirty="0">
                <a:solidFill>
                  <a:srgbClr val="7D0900"/>
                </a:solidFill>
              </a:rPr>
              <a:t>1</a:t>
            </a:r>
            <a:r>
              <a:rPr lang="en-US" sz="2200" b="1" dirty="0">
                <a:solidFill>
                  <a:srgbClr val="7D0900"/>
                </a:solidFill>
              </a:rPr>
              <a:t>) = </a:t>
            </a:r>
            <a:r>
              <a:rPr lang="en-US" sz="2200" b="1" i="1" dirty="0">
                <a:solidFill>
                  <a:srgbClr val="7D0900"/>
                </a:solidFill>
              </a:rPr>
              <a:t>h</a:t>
            </a:r>
            <a:r>
              <a:rPr lang="en-US" sz="2200" b="1" baseline="-25000" dirty="0">
                <a:solidFill>
                  <a:srgbClr val="7D0900"/>
                </a:solidFill>
                <a:sym typeface="Symbol"/>
              </a:rPr>
              <a:t></a:t>
            </a:r>
            <a:r>
              <a:rPr lang="en-US" sz="2200" b="1" dirty="0">
                <a:solidFill>
                  <a:srgbClr val="7D0900"/>
                </a:solidFill>
              </a:rPr>
              <a:t>(C</a:t>
            </a:r>
            <a:r>
              <a:rPr lang="en-US" sz="2200" b="1" baseline="-25000" dirty="0">
                <a:solidFill>
                  <a:srgbClr val="7D0900"/>
                </a:solidFill>
              </a:rPr>
              <a:t>2</a:t>
            </a:r>
            <a:r>
              <a:rPr lang="en-US" sz="2200" b="1" dirty="0">
                <a:solidFill>
                  <a:srgbClr val="7D0900"/>
                </a:solidFill>
              </a:rPr>
              <a:t>)] = sim(C</a:t>
            </a:r>
            <a:r>
              <a:rPr lang="en-US" sz="2200" b="1" baseline="-25000" dirty="0">
                <a:solidFill>
                  <a:srgbClr val="7D0900"/>
                </a:solidFill>
              </a:rPr>
              <a:t>1</a:t>
            </a:r>
            <a:r>
              <a:rPr lang="en-US" sz="2200" b="1" dirty="0">
                <a:solidFill>
                  <a:srgbClr val="7D0900"/>
                </a:solidFill>
              </a:rPr>
              <a:t>, C</a:t>
            </a:r>
            <a:r>
              <a:rPr lang="en-US" sz="2200" b="1" baseline="-25000" dirty="0">
                <a:solidFill>
                  <a:srgbClr val="7D0900"/>
                </a:solidFill>
              </a:rPr>
              <a:t>2</a:t>
            </a:r>
            <a:r>
              <a:rPr lang="en-US" sz="2200" b="1" dirty="0">
                <a:solidFill>
                  <a:srgbClr val="7D0900"/>
                </a:solidFill>
              </a:rPr>
              <a:t>) </a:t>
            </a:r>
          </a:p>
          <a:p>
            <a:r>
              <a:rPr lang="en-US" sz="2400" dirty="0"/>
              <a:t>Proof sketch</a:t>
            </a:r>
          </a:p>
          <a:p>
            <a:pPr lvl="1"/>
            <a:r>
              <a:rPr lang="en-US" sz="2200" dirty="0"/>
              <a:t>Let </a:t>
            </a:r>
            <a:r>
              <a:rPr lang="en-US" sz="2200" b="1" dirty="0"/>
              <a:t>X</a:t>
            </a:r>
            <a:r>
              <a:rPr lang="en-US" sz="2200" dirty="0"/>
              <a:t> be a set of shingles, </a:t>
            </a:r>
            <a:r>
              <a:rPr lang="en-US" sz="2200" b="1" dirty="0" err="1">
                <a:sym typeface="Symbol"/>
              </a:rPr>
              <a:t>y</a:t>
            </a:r>
            <a:r>
              <a:rPr lang="en-US" sz="2200" b="1" dirty="0" err="1"/>
              <a:t>X</a:t>
            </a:r>
            <a:r>
              <a:rPr lang="en-US" sz="2200" dirty="0">
                <a:sym typeface="Symbol"/>
              </a:rPr>
              <a:t> is a shingle (or row)</a:t>
            </a:r>
            <a:endParaRPr lang="en-US" sz="2200" dirty="0"/>
          </a:p>
          <a:p>
            <a:pPr lvl="1"/>
            <a:r>
              <a:rPr lang="en-US" sz="2200" dirty="0"/>
              <a:t>Then </a:t>
            </a:r>
            <a:r>
              <a:rPr lang="en-US" sz="2200" dirty="0" err="1"/>
              <a:t>Pr</a:t>
            </a:r>
            <a:r>
              <a:rPr lang="en-US" sz="2200" dirty="0"/>
              <a:t>[</a:t>
            </a:r>
            <a:r>
              <a:rPr lang="en-US" sz="2200" dirty="0">
                <a:sym typeface="Symbol"/>
              </a:rPr>
              <a:t>(y) = min((X))] = 1/|X|</a:t>
            </a:r>
          </a:p>
          <a:p>
            <a:pPr lvl="2"/>
            <a:r>
              <a:rPr lang="en-US" dirty="0">
                <a:sym typeface="Symbol"/>
              </a:rPr>
              <a:t>It is equally likely that any </a:t>
            </a:r>
            <a:r>
              <a:rPr lang="en-US" b="1" dirty="0" err="1">
                <a:sym typeface="Symbol"/>
              </a:rPr>
              <a:t>y</a:t>
            </a:r>
            <a:r>
              <a:rPr lang="en-US" b="1" dirty="0" err="1"/>
              <a:t>X</a:t>
            </a:r>
            <a:r>
              <a:rPr lang="en-US" dirty="0">
                <a:sym typeface="Symbol"/>
              </a:rPr>
              <a:t> is mapped to the </a:t>
            </a:r>
            <a:r>
              <a:rPr lang="en-US" b="1" dirty="0">
                <a:sym typeface="Symbol"/>
              </a:rPr>
              <a:t>min</a:t>
            </a:r>
            <a:r>
              <a:rPr lang="en-US" dirty="0">
                <a:sym typeface="Symbol"/>
              </a:rPr>
              <a:t> element</a:t>
            </a:r>
          </a:p>
          <a:p>
            <a:pPr lvl="1"/>
            <a:r>
              <a:rPr lang="en-US" sz="2200" dirty="0">
                <a:sym typeface="Symbol"/>
              </a:rPr>
              <a:t>Let </a:t>
            </a:r>
            <a:r>
              <a:rPr lang="en-US" sz="2200" b="1" dirty="0">
                <a:solidFill>
                  <a:srgbClr val="7D0900"/>
                </a:solidFill>
                <a:sym typeface="Symbol"/>
              </a:rPr>
              <a:t>y*</a:t>
            </a:r>
            <a:r>
              <a:rPr lang="en-US" sz="2200" dirty="0">
                <a:sym typeface="Symbol"/>
              </a:rPr>
              <a:t> be a shingle </a:t>
            </a:r>
            <a:r>
              <a:rPr lang="en-US" sz="2200" dirty="0" err="1">
                <a:sym typeface="Symbol"/>
              </a:rPr>
              <a:t>s.t.</a:t>
            </a:r>
            <a:r>
              <a:rPr lang="en-US" sz="2200" dirty="0">
                <a:sym typeface="Symbol"/>
              </a:rPr>
              <a:t> (y*) = min((</a:t>
            </a:r>
            <a:r>
              <a:rPr lang="en-US" sz="2200" b="1" dirty="0">
                <a:solidFill>
                  <a:srgbClr val="7D0900"/>
                </a:solidFill>
                <a:sym typeface="Symbol"/>
              </a:rPr>
              <a:t>C</a:t>
            </a:r>
            <a:r>
              <a:rPr lang="en-US" sz="2200" b="1" baseline="-25000" dirty="0">
                <a:solidFill>
                  <a:srgbClr val="7D0900"/>
                </a:solidFill>
                <a:sym typeface="Symbol"/>
              </a:rPr>
              <a:t>1</a:t>
            </a:r>
            <a:r>
              <a:rPr lang="en-US" sz="2200" b="1" dirty="0">
                <a:solidFill>
                  <a:srgbClr val="7D0900"/>
                </a:solidFill>
                <a:sym typeface="Symbol"/>
              </a:rPr>
              <a:t>C</a:t>
            </a:r>
            <a:r>
              <a:rPr lang="en-US" sz="2200" b="1" baseline="-25000" dirty="0">
                <a:solidFill>
                  <a:srgbClr val="7D0900"/>
                </a:solidFill>
                <a:sym typeface="Symbol"/>
              </a:rPr>
              <a:t>2</a:t>
            </a:r>
            <a:r>
              <a:rPr lang="en-US" sz="2200" dirty="0">
                <a:sym typeface="Symbol"/>
              </a:rPr>
              <a:t>))</a:t>
            </a:r>
          </a:p>
          <a:p>
            <a:pPr lvl="1"/>
            <a:r>
              <a:rPr lang="en-US" sz="2200" b="1" dirty="0">
                <a:solidFill>
                  <a:srgbClr val="0070C0"/>
                </a:solidFill>
                <a:sym typeface="Symbol"/>
              </a:rPr>
              <a:t>Then either:</a:t>
            </a:r>
            <a:r>
              <a:rPr lang="en-US" sz="2200" dirty="0">
                <a:sym typeface="Symbol"/>
              </a:rPr>
              <a:t>	 (y*) = min((C</a:t>
            </a:r>
            <a:r>
              <a:rPr lang="en-US" sz="2200" baseline="-25000" dirty="0">
                <a:sym typeface="Symbol"/>
              </a:rPr>
              <a:t>1</a:t>
            </a:r>
            <a:r>
              <a:rPr lang="en-US" sz="2200" dirty="0">
                <a:sym typeface="Symbol"/>
              </a:rPr>
              <a:t>))  if y*  C</a:t>
            </a:r>
            <a:r>
              <a:rPr lang="en-US" sz="2200" baseline="-25000" dirty="0">
                <a:sym typeface="Symbol"/>
              </a:rPr>
              <a:t>1 </a:t>
            </a:r>
            <a:r>
              <a:rPr lang="en-US" sz="2200" dirty="0">
                <a:sym typeface="Symbol"/>
              </a:rPr>
              <a:t> </a:t>
            </a:r>
            <a:endParaRPr lang="en-US" sz="2200" b="1" baseline="-25000" dirty="0">
              <a:sym typeface="Symbol"/>
            </a:endParaRPr>
          </a:p>
          <a:p>
            <a:pPr lvl="1">
              <a:buNone/>
            </a:pPr>
            <a:r>
              <a:rPr lang="en-US" sz="2200" dirty="0">
                <a:sym typeface="Symbol"/>
              </a:rPr>
              <a:t>	</a:t>
            </a:r>
            <a:r>
              <a:rPr lang="en-US" sz="2200" b="1" dirty="0">
                <a:solidFill>
                  <a:srgbClr val="0070C0"/>
                </a:solidFill>
                <a:sym typeface="Symbol"/>
              </a:rPr>
              <a:t>or</a:t>
            </a:r>
            <a:r>
              <a:rPr lang="en-US" sz="2200" b="1" dirty="0">
                <a:sym typeface="Symbol"/>
              </a:rPr>
              <a:t> </a:t>
            </a:r>
            <a:r>
              <a:rPr lang="en-US" sz="2200" dirty="0">
                <a:sym typeface="Symbol"/>
              </a:rPr>
              <a:t>		 (y*) = min((C</a:t>
            </a:r>
            <a:r>
              <a:rPr lang="en-US" sz="2200" baseline="-25000" dirty="0">
                <a:sym typeface="Symbol"/>
              </a:rPr>
              <a:t>2</a:t>
            </a:r>
            <a:r>
              <a:rPr lang="en-US" sz="2200" dirty="0">
                <a:sym typeface="Symbol"/>
              </a:rPr>
              <a:t>))  if y*  C</a:t>
            </a:r>
            <a:r>
              <a:rPr lang="en-US" sz="2200" baseline="-25000" dirty="0">
                <a:sym typeface="Symbol"/>
              </a:rPr>
              <a:t>2</a:t>
            </a:r>
            <a:endParaRPr lang="en-US" sz="2200" baseline="-25000" dirty="0"/>
          </a:p>
          <a:p>
            <a:pPr lvl="1"/>
            <a:r>
              <a:rPr lang="en-US" sz="2200" dirty="0">
                <a:sym typeface="Symbol"/>
              </a:rPr>
              <a:t>So the prob. that </a:t>
            </a:r>
            <a:r>
              <a:rPr lang="en-US" sz="2200" b="1" dirty="0">
                <a:sym typeface="Symbol"/>
              </a:rPr>
              <a:t>both</a:t>
            </a:r>
            <a:r>
              <a:rPr lang="en-US" sz="2200" dirty="0">
                <a:sym typeface="Symbol"/>
              </a:rPr>
              <a:t> are true is the prob. </a:t>
            </a:r>
            <a:r>
              <a:rPr lang="en-US" sz="2200" b="1" dirty="0">
                <a:sym typeface="Symbol"/>
              </a:rPr>
              <a:t>y*</a:t>
            </a:r>
            <a:r>
              <a:rPr lang="en-US" sz="2200" dirty="0">
                <a:sym typeface="Symbol"/>
              </a:rPr>
              <a:t>  C</a:t>
            </a:r>
            <a:r>
              <a:rPr lang="en-US" sz="2200" baseline="-25000" dirty="0">
                <a:sym typeface="Symbol"/>
              </a:rPr>
              <a:t>1</a:t>
            </a:r>
            <a:r>
              <a:rPr lang="en-US" sz="2200" dirty="0">
                <a:sym typeface="Symbol"/>
              </a:rPr>
              <a:t>  C</a:t>
            </a:r>
            <a:r>
              <a:rPr lang="en-US" sz="2200" baseline="-25000" dirty="0">
                <a:sym typeface="Symbol"/>
              </a:rPr>
              <a:t>2</a:t>
            </a:r>
          </a:p>
          <a:p>
            <a:pPr lvl="1"/>
            <a:r>
              <a:rPr lang="en-US" sz="2200" dirty="0" err="1">
                <a:sym typeface="Symbol"/>
              </a:rPr>
              <a:t>Pr</a:t>
            </a:r>
            <a:r>
              <a:rPr lang="en-US" sz="2200" dirty="0">
                <a:sym typeface="Symbol"/>
              </a:rPr>
              <a:t>[min((C</a:t>
            </a:r>
            <a:r>
              <a:rPr lang="en-US" sz="2200" baseline="-25000" dirty="0">
                <a:sym typeface="Symbol"/>
              </a:rPr>
              <a:t>1</a:t>
            </a:r>
            <a:r>
              <a:rPr lang="en-US" sz="2200" dirty="0">
                <a:sym typeface="Symbol"/>
              </a:rPr>
              <a:t>))=min((C</a:t>
            </a:r>
            <a:r>
              <a:rPr lang="en-US" sz="2200" baseline="-25000" dirty="0">
                <a:sym typeface="Symbol"/>
              </a:rPr>
              <a:t>2</a:t>
            </a:r>
            <a:r>
              <a:rPr lang="en-US" sz="2200" dirty="0">
                <a:sym typeface="Symbol"/>
              </a:rPr>
              <a:t>))]=|C</a:t>
            </a:r>
            <a:r>
              <a:rPr lang="en-US" sz="2200" baseline="-25000" dirty="0">
                <a:sym typeface="Symbol"/>
              </a:rPr>
              <a:t>1</a:t>
            </a:r>
            <a:r>
              <a:rPr lang="en-US" sz="2200" dirty="0">
                <a:sym typeface="Symbol"/>
              </a:rPr>
              <a:t>C</a:t>
            </a:r>
            <a:r>
              <a:rPr lang="en-US" sz="2200" baseline="-25000" dirty="0">
                <a:sym typeface="Symbol"/>
              </a:rPr>
              <a:t>2</a:t>
            </a:r>
            <a:r>
              <a:rPr lang="en-US" sz="2200" dirty="0">
                <a:sym typeface="Symbol"/>
              </a:rPr>
              <a:t>|/|C</a:t>
            </a:r>
            <a:r>
              <a:rPr lang="en-US" sz="2200" baseline="-25000" dirty="0">
                <a:sym typeface="Symbol"/>
              </a:rPr>
              <a:t>1</a:t>
            </a:r>
            <a:r>
              <a:rPr lang="en-US" sz="2200" dirty="0">
                <a:sym typeface="Symbol"/>
              </a:rPr>
              <a:t>C</a:t>
            </a:r>
            <a:r>
              <a:rPr lang="en-US" sz="2200" baseline="-25000" dirty="0">
                <a:sym typeface="Symbol"/>
              </a:rPr>
              <a:t>2</a:t>
            </a:r>
            <a:r>
              <a:rPr lang="en-US" sz="2200" dirty="0">
                <a:sym typeface="Symbol"/>
              </a:rPr>
              <a:t>|</a:t>
            </a:r>
            <a:r>
              <a:rPr lang="en-US" sz="2200" b="1" dirty="0">
                <a:solidFill>
                  <a:srgbClr val="7D0900"/>
                </a:solidFill>
              </a:rPr>
              <a:t>= sim(C</a:t>
            </a:r>
            <a:r>
              <a:rPr lang="en-US" sz="2200" b="1" baseline="-25000" dirty="0">
                <a:solidFill>
                  <a:srgbClr val="7D0900"/>
                </a:solidFill>
              </a:rPr>
              <a:t>1</a:t>
            </a:r>
            <a:r>
              <a:rPr lang="en-US" sz="2200" b="1" dirty="0">
                <a:solidFill>
                  <a:srgbClr val="7D0900"/>
                </a:solidFill>
              </a:rPr>
              <a:t>, C</a:t>
            </a:r>
            <a:r>
              <a:rPr lang="en-US" sz="2200" b="1" baseline="-25000" dirty="0">
                <a:solidFill>
                  <a:srgbClr val="7D0900"/>
                </a:solidFill>
              </a:rPr>
              <a:t>2</a:t>
            </a:r>
            <a:r>
              <a:rPr lang="en-US" sz="2200" b="1" dirty="0">
                <a:solidFill>
                  <a:srgbClr val="7D0900"/>
                </a:solidFill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1D4779-648E-F8D9-8E7C-E54D934624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26</a:t>
            </a:fld>
            <a:r>
              <a:rPr lang="zh-CN" altLang="en-US"/>
              <a:t> </a:t>
            </a:r>
            <a:endParaRPr lang="zh-CN" alt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F5D54D7-70CB-3C62-CD01-48EB1AF9DD08}"/>
              </a:ext>
            </a:extLst>
          </p:cNvPr>
          <p:cNvGrpSpPr/>
          <p:nvPr/>
        </p:nvGrpSpPr>
        <p:grpSpPr>
          <a:xfrm>
            <a:off x="8017650" y="2420888"/>
            <a:ext cx="922537" cy="2880320"/>
            <a:chOff x="2057401" y="2133600"/>
            <a:chExt cx="1257301" cy="3524251"/>
          </a:xfrm>
          <a:solidFill>
            <a:schemeClr val="bg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94A43EF-DBB2-4AE7-2C12-EA2EF118F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6051" y="5064125"/>
              <a:ext cx="628651" cy="5937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/>
                <a:t>0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21E9B92-CA5D-19FD-5FE5-DF4818126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1" y="5064125"/>
              <a:ext cx="628651" cy="5937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/>
                <a:t>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2AE039F-3353-3401-E75B-7A6ABBF75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6051" y="4468813"/>
              <a:ext cx="628651" cy="5953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/>
                <a:t>1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4F4E9E6-7619-EC5D-6CD2-5A17778885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1" y="4468813"/>
              <a:ext cx="628651" cy="5953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/>
                <a:t>0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DE6099-00C6-4D58-05CF-4F41F09BA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6051" y="3871913"/>
              <a:ext cx="628651" cy="5969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dirty="0"/>
                <a:t>0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3845D8-7003-2222-4682-2F1A64FDB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1" y="3871913"/>
              <a:ext cx="628651" cy="5969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/>
                <a:t>0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2860A9F-F9C7-3220-6929-574DA1FE3C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6051" y="3276600"/>
              <a:ext cx="628651" cy="5953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b="1" dirty="0"/>
                <a:t>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DFBF2A5-2DE0-BDF3-5BCC-12F9AEB5D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1" y="3276600"/>
              <a:ext cx="628651" cy="5953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b="1" dirty="0"/>
                <a:t>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664D86C-73F9-32A6-F516-96D6C6FB8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6051" y="2728913"/>
              <a:ext cx="628651" cy="5476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/>
                <a:t>0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988BB3D-7A87-3C72-C2C8-368624068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1" y="2728913"/>
              <a:ext cx="628651" cy="5476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dirty="0"/>
                <a:t>0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7FE62D1-8E0C-DB8F-EAE2-36D0364B0B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6051" y="2133600"/>
              <a:ext cx="628651" cy="5953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dirty="0"/>
                <a:t>0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B511DB7-4776-4DB5-69B2-B39E8C8A8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1" y="2133600"/>
              <a:ext cx="628651" cy="5953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dirty="0"/>
                <a:t>0 </a:t>
              </a:r>
            </a:p>
          </p:txBody>
        </p:sp>
        <p:sp>
          <p:nvSpPr>
            <p:cNvPr id="18" name="Line 33">
              <a:extLst>
                <a:ext uri="{FF2B5EF4-FFF2-40B4-BE49-F238E27FC236}">
                  <a16:creationId xmlns:a16="http://schemas.microsoft.com/office/drawing/2014/main" id="{C2C7A58D-1179-01F5-5443-887D1DB0E4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7401" y="2133600"/>
              <a:ext cx="1097280" cy="0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Line 34">
              <a:extLst>
                <a:ext uri="{FF2B5EF4-FFF2-40B4-BE49-F238E27FC236}">
                  <a16:creationId xmlns:a16="http://schemas.microsoft.com/office/drawing/2014/main" id="{74776192-0A7A-8AA5-6D82-A1D5C793C9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7401" y="2728913"/>
              <a:ext cx="1097280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Line 35">
              <a:extLst>
                <a:ext uri="{FF2B5EF4-FFF2-40B4-BE49-F238E27FC236}">
                  <a16:creationId xmlns:a16="http://schemas.microsoft.com/office/drawing/2014/main" id="{2FC65CA3-EA15-24B7-8159-E2501ADC64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7401" y="3276600"/>
              <a:ext cx="1097280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36">
              <a:extLst>
                <a:ext uri="{FF2B5EF4-FFF2-40B4-BE49-F238E27FC236}">
                  <a16:creationId xmlns:a16="http://schemas.microsoft.com/office/drawing/2014/main" id="{C81C5A3A-3E88-66E1-E572-3F51892029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7401" y="3871913"/>
              <a:ext cx="1097280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37">
              <a:extLst>
                <a:ext uri="{FF2B5EF4-FFF2-40B4-BE49-F238E27FC236}">
                  <a16:creationId xmlns:a16="http://schemas.microsoft.com/office/drawing/2014/main" id="{63D1D7B8-551C-6343-1B10-4EA83A53C7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7401" y="4468813"/>
              <a:ext cx="1097280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38">
              <a:extLst>
                <a:ext uri="{FF2B5EF4-FFF2-40B4-BE49-F238E27FC236}">
                  <a16:creationId xmlns:a16="http://schemas.microsoft.com/office/drawing/2014/main" id="{787B43F6-D0CA-A885-7CD3-5AEE436943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7401" y="5064125"/>
              <a:ext cx="1097280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Line 39">
              <a:extLst>
                <a:ext uri="{FF2B5EF4-FFF2-40B4-BE49-F238E27FC236}">
                  <a16:creationId xmlns:a16="http://schemas.microsoft.com/office/drawing/2014/main" id="{733FC5A3-C68E-13CB-63E6-7C9A6242F6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7401" y="5657850"/>
              <a:ext cx="1097280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Line 40">
              <a:extLst>
                <a:ext uri="{FF2B5EF4-FFF2-40B4-BE49-F238E27FC236}">
                  <a16:creationId xmlns:a16="http://schemas.microsoft.com/office/drawing/2014/main" id="{89A28770-D62A-05DA-2CBF-C012E98032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7401" y="5638800"/>
              <a:ext cx="1097280" cy="0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" name="Line 41">
              <a:extLst>
                <a:ext uri="{FF2B5EF4-FFF2-40B4-BE49-F238E27FC236}">
                  <a16:creationId xmlns:a16="http://schemas.microsoft.com/office/drawing/2014/main" id="{6A677349-B93B-310F-6A1B-FCE8ACA3AE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7401" y="2133601"/>
              <a:ext cx="0" cy="3524250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" name="Line 42">
              <a:extLst>
                <a:ext uri="{FF2B5EF4-FFF2-40B4-BE49-F238E27FC236}">
                  <a16:creationId xmlns:a16="http://schemas.microsoft.com/office/drawing/2014/main" id="{0658A89B-64EC-29E8-AB21-F95182F7F5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1275" y="2133601"/>
              <a:ext cx="24766" cy="352425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" name="Line 41">
              <a:extLst>
                <a:ext uri="{FF2B5EF4-FFF2-40B4-BE49-F238E27FC236}">
                  <a16:creationId xmlns:a16="http://schemas.microsoft.com/office/drawing/2014/main" id="{7AD61D04-4FEE-4CBC-C5E2-2FB3FB5967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1825" y="2133601"/>
              <a:ext cx="0" cy="3505200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5CC9DA92-8AC5-7D6B-DF1D-5D1CB820D39B}"/>
              </a:ext>
            </a:extLst>
          </p:cNvPr>
          <p:cNvSpPr txBox="1"/>
          <p:nvPr/>
        </p:nvSpPr>
        <p:spPr>
          <a:xfrm>
            <a:off x="7989788" y="2068423"/>
            <a:ext cx="528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>
                <a:solidFill>
                  <a:srgbClr val="7D0900"/>
                </a:solidFill>
              </a:rPr>
              <a:t>C</a:t>
            </a:r>
            <a:r>
              <a:rPr lang="en-US" sz="1800" b="1" i="1" baseline="-25000" dirty="0">
                <a:solidFill>
                  <a:srgbClr val="7D0900"/>
                </a:solidFill>
              </a:rPr>
              <a:t>1</a:t>
            </a:r>
            <a:endParaRPr lang="en-US" i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2A0F0F5-CD0A-8A42-BCF9-4C08D31AF794}"/>
              </a:ext>
            </a:extLst>
          </p:cNvPr>
          <p:cNvSpPr txBox="1"/>
          <p:nvPr/>
        </p:nvSpPr>
        <p:spPr>
          <a:xfrm>
            <a:off x="8425533" y="2068423"/>
            <a:ext cx="528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>
                <a:solidFill>
                  <a:srgbClr val="7D0900"/>
                </a:solidFill>
              </a:rPr>
              <a:t>C</a:t>
            </a:r>
            <a:r>
              <a:rPr lang="en-US" sz="1800" b="1" i="1" baseline="-25000" dirty="0">
                <a:solidFill>
                  <a:srgbClr val="7D0900"/>
                </a:solidFill>
              </a:rPr>
              <a:t>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081422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3A65F-B8A4-8313-8035-B83FEE16C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 for Signatures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3C207-ACDA-4F7D-E033-29CCD02C3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0" dirty="0"/>
              <a:t>We now know that </a:t>
            </a:r>
          </a:p>
          <a:p>
            <a:pPr marL="0" indent="0" algn="ctr">
              <a:buNone/>
            </a:pPr>
            <a:r>
              <a:rPr lang="en-US" sz="2200" b="0" dirty="0" err="1">
                <a:solidFill>
                  <a:srgbClr val="0070C0"/>
                </a:solidFill>
              </a:rPr>
              <a:t>Pr</a:t>
            </a:r>
            <a:r>
              <a:rPr lang="en-US" sz="2200" b="0" dirty="0">
                <a:solidFill>
                  <a:srgbClr val="0070C0"/>
                </a:solidFill>
              </a:rPr>
              <a:t>[</a:t>
            </a:r>
            <a:r>
              <a:rPr lang="en-US" sz="2200" b="0" i="1" dirty="0">
                <a:solidFill>
                  <a:srgbClr val="0070C0"/>
                </a:solidFill>
              </a:rPr>
              <a:t>h</a:t>
            </a:r>
            <a:r>
              <a:rPr lang="en-US" sz="2200" b="0" baseline="-25000" dirty="0">
                <a:solidFill>
                  <a:srgbClr val="0070C0"/>
                </a:solidFill>
                <a:sym typeface="Symbol"/>
              </a:rPr>
              <a:t></a:t>
            </a:r>
            <a:r>
              <a:rPr lang="en-US" sz="2200" b="0" dirty="0">
                <a:solidFill>
                  <a:srgbClr val="0070C0"/>
                </a:solidFill>
              </a:rPr>
              <a:t>(C</a:t>
            </a:r>
            <a:r>
              <a:rPr lang="en-US" sz="2200" b="0" baseline="-25000" dirty="0">
                <a:solidFill>
                  <a:srgbClr val="0070C0"/>
                </a:solidFill>
              </a:rPr>
              <a:t>1</a:t>
            </a:r>
            <a:r>
              <a:rPr lang="en-US" sz="2200" b="0" dirty="0">
                <a:solidFill>
                  <a:srgbClr val="0070C0"/>
                </a:solidFill>
              </a:rPr>
              <a:t>) = </a:t>
            </a:r>
            <a:r>
              <a:rPr lang="en-US" sz="2200" b="0" i="1" dirty="0">
                <a:solidFill>
                  <a:srgbClr val="0070C0"/>
                </a:solidFill>
              </a:rPr>
              <a:t>h</a:t>
            </a:r>
            <a:r>
              <a:rPr lang="en-US" sz="2200" b="0" baseline="-25000" dirty="0">
                <a:solidFill>
                  <a:srgbClr val="0070C0"/>
                </a:solidFill>
                <a:sym typeface="Symbol"/>
              </a:rPr>
              <a:t></a:t>
            </a:r>
            <a:r>
              <a:rPr lang="en-US" sz="2200" b="0" dirty="0">
                <a:solidFill>
                  <a:srgbClr val="0070C0"/>
                </a:solidFill>
              </a:rPr>
              <a:t>(C</a:t>
            </a:r>
            <a:r>
              <a:rPr lang="en-US" sz="2200" b="0" baseline="-25000" dirty="0">
                <a:solidFill>
                  <a:srgbClr val="0070C0"/>
                </a:solidFill>
              </a:rPr>
              <a:t>2</a:t>
            </a:r>
            <a:r>
              <a:rPr lang="en-US" sz="2200" b="0" dirty="0">
                <a:solidFill>
                  <a:srgbClr val="0070C0"/>
                </a:solidFill>
              </a:rPr>
              <a:t>)] = sim(C</a:t>
            </a:r>
            <a:r>
              <a:rPr lang="en-US" sz="2200" b="0" baseline="-25000" dirty="0">
                <a:solidFill>
                  <a:srgbClr val="0070C0"/>
                </a:solidFill>
              </a:rPr>
              <a:t>1</a:t>
            </a:r>
            <a:r>
              <a:rPr lang="en-US" sz="2200" b="0" dirty="0">
                <a:solidFill>
                  <a:srgbClr val="0070C0"/>
                </a:solidFill>
              </a:rPr>
              <a:t>, C</a:t>
            </a:r>
            <a:r>
              <a:rPr lang="en-US" sz="2200" b="0" baseline="-25000" dirty="0">
                <a:solidFill>
                  <a:srgbClr val="0070C0"/>
                </a:solidFill>
              </a:rPr>
              <a:t>2</a:t>
            </a:r>
            <a:r>
              <a:rPr lang="en-US" sz="2200" b="0" dirty="0">
                <a:solidFill>
                  <a:srgbClr val="0070C0"/>
                </a:solidFill>
              </a:rPr>
              <a:t>)</a:t>
            </a:r>
          </a:p>
          <a:p>
            <a:r>
              <a:rPr lang="en-US" sz="2400" b="0" dirty="0"/>
              <a:t>Now generalize to </a:t>
            </a:r>
            <a:r>
              <a:rPr lang="en-US" sz="2400" dirty="0">
                <a:solidFill>
                  <a:srgbClr val="7D0900"/>
                </a:solidFill>
              </a:rPr>
              <a:t>multiple</a:t>
            </a:r>
            <a:r>
              <a:rPr lang="en-US" sz="2400" b="0" dirty="0"/>
              <a:t> hash functions</a:t>
            </a:r>
            <a:endParaRPr lang="en-US" sz="2400" dirty="0"/>
          </a:p>
          <a:p>
            <a:pPr lvl="1"/>
            <a:r>
              <a:rPr lang="en-US" sz="2000" b="0" dirty="0">
                <a:solidFill>
                  <a:srgbClr val="0070C0"/>
                </a:solidFill>
              </a:rPr>
              <a:t>Note: </a:t>
            </a:r>
            <a:r>
              <a:rPr lang="en-US" sz="2000" b="0" dirty="0"/>
              <a:t>Because of the </a:t>
            </a:r>
            <a:r>
              <a:rPr lang="en-US" sz="2000" b="0" dirty="0" err="1"/>
              <a:t>MinHashing</a:t>
            </a:r>
            <a:r>
              <a:rPr lang="en-US" sz="2000" b="0" dirty="0"/>
              <a:t> property, the similarity of columns is the same as the </a:t>
            </a:r>
            <a:r>
              <a:rPr lang="en-US" sz="2000" b="1" dirty="0">
                <a:solidFill>
                  <a:srgbClr val="7D0900"/>
                </a:solidFill>
              </a:rPr>
              <a:t>expected</a:t>
            </a:r>
            <a:r>
              <a:rPr lang="en-US" sz="2000" b="0" dirty="0"/>
              <a:t> similarity of their </a:t>
            </a:r>
            <a:r>
              <a:rPr lang="en-US" sz="2000" b="1" dirty="0">
                <a:solidFill>
                  <a:srgbClr val="7D0900"/>
                </a:solidFill>
              </a:rPr>
              <a:t>signatures</a:t>
            </a:r>
          </a:p>
          <a:p>
            <a:pPr lvl="1"/>
            <a:r>
              <a:rPr lang="en-US" sz="2000" b="0" dirty="0"/>
              <a:t>The </a:t>
            </a:r>
            <a:r>
              <a:rPr lang="en-US" sz="2000" b="1" dirty="0">
                <a:solidFill>
                  <a:srgbClr val="7D0900"/>
                </a:solidFill>
              </a:rPr>
              <a:t>similarity of two signatures</a:t>
            </a:r>
            <a:r>
              <a:rPr lang="en-US" sz="2000" b="1" i="1" dirty="0">
                <a:solidFill>
                  <a:srgbClr val="FF0066"/>
                </a:solidFill>
              </a:rPr>
              <a:t> </a:t>
            </a:r>
            <a:r>
              <a:rPr lang="en-US" sz="2000" b="0" dirty="0"/>
              <a:t>is the </a:t>
            </a:r>
            <a:r>
              <a:rPr lang="en-US" sz="2000" b="1" dirty="0">
                <a:solidFill>
                  <a:srgbClr val="7D0900"/>
                </a:solidFill>
              </a:rPr>
              <a:t>fraction</a:t>
            </a:r>
            <a:r>
              <a:rPr lang="en-US" sz="2000" b="0" dirty="0"/>
              <a:t> of the hash functions in which they agree</a:t>
            </a:r>
            <a:endParaRPr lang="en-US" sz="2200" b="1" dirty="0">
              <a:solidFill>
                <a:srgbClr val="7D09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1D4779-648E-F8D9-8E7C-E54D934624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27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749050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74090-C301-E454-E3C2-AFC53E60A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MinHashing</a:t>
            </a:r>
            <a:r>
              <a:rPr lang="en-US" dirty="0"/>
              <a:t>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161B32-7D46-A406-8C02-7FF7F91C16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28</a:t>
            </a:fld>
            <a:r>
              <a:rPr lang="zh-CN" altLang="en-US"/>
              <a:t> </a:t>
            </a:r>
            <a:endParaRPr lang="zh-CN" alt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43C2BC0-7A3D-CAD9-2DD4-C00D0CD7AE3B}"/>
              </a:ext>
            </a:extLst>
          </p:cNvPr>
          <p:cNvGrpSpPr/>
          <p:nvPr/>
        </p:nvGrpSpPr>
        <p:grpSpPr>
          <a:xfrm>
            <a:off x="381000" y="1595437"/>
            <a:ext cx="7924800" cy="4652963"/>
            <a:chOff x="381000" y="2052637"/>
            <a:chExt cx="7924800" cy="4652963"/>
          </a:xfrm>
        </p:grpSpPr>
        <p:sp>
          <p:nvSpPr>
            <p:cNvPr id="9" name="Text Box 67">
              <a:extLst>
                <a:ext uri="{FF2B5EF4-FFF2-40B4-BE49-F238E27FC236}">
                  <a16:creationId xmlns:a16="http://schemas.microsoft.com/office/drawing/2014/main" id="{082181BE-FF56-BB26-2BEE-54554512D2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26150" y="2205037"/>
              <a:ext cx="22621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 dirty="0">
                  <a:solidFill>
                    <a:srgbClr val="7D0900"/>
                  </a:solidFill>
                </a:rPr>
                <a:t>Signature matrix </a:t>
              </a:r>
              <a:r>
                <a:rPr lang="en-US" b="1" i="1" dirty="0">
                  <a:solidFill>
                    <a:srgbClr val="7D0900"/>
                  </a:solidFill>
                </a:rPr>
                <a:t>M</a:t>
              </a:r>
            </a:p>
          </p:txBody>
        </p:sp>
        <p:sp>
          <p:nvSpPr>
            <p:cNvPr id="10" name="AutoShape 68">
              <a:extLst>
                <a:ext uri="{FF2B5EF4-FFF2-40B4-BE49-F238E27FC236}">
                  <a16:creationId xmlns:a16="http://schemas.microsoft.com/office/drawing/2014/main" id="{7D6C8EE2-89AF-1A7B-233F-203592D8C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600" y="4338637"/>
              <a:ext cx="762000" cy="533400"/>
            </a:xfrm>
            <a:prstGeom prst="rightArrow">
              <a:avLst>
                <a:gd name="adj1" fmla="val 50000"/>
                <a:gd name="adj2" fmla="val 35714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69">
              <a:extLst>
                <a:ext uri="{FF2B5EF4-FFF2-40B4-BE49-F238E27FC236}">
                  <a16:creationId xmlns:a16="http://schemas.microsoft.com/office/drawing/2014/main" id="{6C594D7C-859C-F257-4B09-A02C59D0D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4300" y="2738437"/>
              <a:ext cx="571500" cy="5842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12" name="Rectangle 70">
              <a:extLst>
                <a:ext uri="{FF2B5EF4-FFF2-40B4-BE49-F238E27FC236}">
                  <a16:creationId xmlns:a16="http://schemas.microsoft.com/office/drawing/2014/main" id="{6877433C-1D31-4F4B-2A70-732F121E3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2738437"/>
              <a:ext cx="571500" cy="5842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2</a:t>
              </a:r>
            </a:p>
          </p:txBody>
        </p:sp>
        <p:sp>
          <p:nvSpPr>
            <p:cNvPr id="13" name="Rectangle 71">
              <a:extLst>
                <a:ext uri="{FF2B5EF4-FFF2-40B4-BE49-F238E27FC236}">
                  <a16:creationId xmlns:a16="http://schemas.microsoft.com/office/drawing/2014/main" id="{848F7BB3-C2C0-AEB7-DE41-1C3920343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1300" y="2738437"/>
              <a:ext cx="571500" cy="5842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14" name="Rectangle 72">
              <a:extLst>
                <a:ext uri="{FF2B5EF4-FFF2-40B4-BE49-F238E27FC236}">
                  <a16:creationId xmlns:a16="http://schemas.microsoft.com/office/drawing/2014/main" id="{7A484E06-587B-AB75-A627-2240C14DC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2738437"/>
              <a:ext cx="571500" cy="5842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2</a:t>
              </a:r>
            </a:p>
          </p:txBody>
        </p:sp>
        <p:sp>
          <p:nvSpPr>
            <p:cNvPr id="15" name="Line 73">
              <a:extLst>
                <a:ext uri="{FF2B5EF4-FFF2-40B4-BE49-F238E27FC236}">
                  <a16:creationId xmlns:a16="http://schemas.microsoft.com/office/drawing/2014/main" id="{4684CA21-278A-75D5-701D-644D8E9D15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2738437"/>
              <a:ext cx="228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" name="Line 74">
              <a:extLst>
                <a:ext uri="{FF2B5EF4-FFF2-40B4-BE49-F238E27FC236}">
                  <a16:creationId xmlns:a16="http://schemas.microsoft.com/office/drawing/2014/main" id="{A3AEFE42-0D8B-9708-E055-C2EBF8000F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3322637"/>
              <a:ext cx="228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" name="Line 75">
              <a:extLst>
                <a:ext uri="{FF2B5EF4-FFF2-40B4-BE49-F238E27FC236}">
                  <a16:creationId xmlns:a16="http://schemas.microsoft.com/office/drawing/2014/main" id="{D8E1B997-6D39-3FAE-5D18-70FD26C8E0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2738437"/>
              <a:ext cx="0" cy="5842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" name="Line 76">
              <a:extLst>
                <a:ext uri="{FF2B5EF4-FFF2-40B4-BE49-F238E27FC236}">
                  <a16:creationId xmlns:a16="http://schemas.microsoft.com/office/drawing/2014/main" id="{B14C8F35-6091-33D2-1A9C-2EB1737146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91300" y="2738437"/>
              <a:ext cx="0" cy="584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Line 77">
              <a:extLst>
                <a:ext uri="{FF2B5EF4-FFF2-40B4-BE49-F238E27FC236}">
                  <a16:creationId xmlns:a16="http://schemas.microsoft.com/office/drawing/2014/main" id="{034474C1-61A6-23FE-12DA-9885CAA7A1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2738437"/>
              <a:ext cx="0" cy="584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Line 78">
              <a:extLst>
                <a:ext uri="{FF2B5EF4-FFF2-40B4-BE49-F238E27FC236}">
                  <a16:creationId xmlns:a16="http://schemas.microsoft.com/office/drawing/2014/main" id="{019AD60C-7FEB-BD20-0DE0-1A8115F1CC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34300" y="2738437"/>
              <a:ext cx="0" cy="584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79">
              <a:extLst>
                <a:ext uri="{FF2B5EF4-FFF2-40B4-BE49-F238E27FC236}">
                  <a16:creationId xmlns:a16="http://schemas.microsoft.com/office/drawing/2014/main" id="{D6169965-4F4A-B31C-FF9B-80BBC1FB19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05800" y="2738437"/>
              <a:ext cx="0" cy="5842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Rectangle 81">
              <a:extLst>
                <a:ext uri="{FF2B5EF4-FFF2-40B4-BE49-F238E27FC236}">
                  <a16:creationId xmlns:a16="http://schemas.microsoft.com/office/drawing/2014/main" id="{5ED97336-C68B-FB8D-FAE7-1666BDE2B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6094412"/>
              <a:ext cx="381000" cy="581025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5</a:t>
              </a:r>
            </a:p>
          </p:txBody>
        </p:sp>
        <p:sp>
          <p:nvSpPr>
            <p:cNvPr id="23" name="Rectangle 82">
              <a:extLst>
                <a:ext uri="{FF2B5EF4-FFF2-40B4-BE49-F238E27FC236}">
                  <a16:creationId xmlns:a16="http://schemas.microsoft.com/office/drawing/2014/main" id="{4257B403-EC94-E3E1-4A1B-5481196AD0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5514975"/>
              <a:ext cx="381000" cy="579438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7</a:t>
              </a:r>
            </a:p>
          </p:txBody>
        </p:sp>
        <p:sp>
          <p:nvSpPr>
            <p:cNvPr id="24" name="Rectangle 83">
              <a:extLst>
                <a:ext uri="{FF2B5EF4-FFF2-40B4-BE49-F238E27FC236}">
                  <a16:creationId xmlns:a16="http://schemas.microsoft.com/office/drawing/2014/main" id="{3448C395-52ED-5620-2EE8-7F9427C79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933950"/>
              <a:ext cx="381000" cy="581025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6</a:t>
              </a:r>
            </a:p>
          </p:txBody>
        </p:sp>
        <p:sp>
          <p:nvSpPr>
            <p:cNvPr id="25" name="Rectangle 84">
              <a:extLst>
                <a:ext uri="{FF2B5EF4-FFF2-40B4-BE49-F238E27FC236}">
                  <a16:creationId xmlns:a16="http://schemas.microsoft.com/office/drawing/2014/main" id="{AD15957D-D07F-3570-3431-DA6908F977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352925"/>
              <a:ext cx="381000" cy="581025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3</a:t>
              </a:r>
            </a:p>
          </p:txBody>
        </p:sp>
        <p:sp>
          <p:nvSpPr>
            <p:cNvPr id="26" name="Rectangle 85">
              <a:extLst>
                <a:ext uri="{FF2B5EF4-FFF2-40B4-BE49-F238E27FC236}">
                  <a16:creationId xmlns:a16="http://schemas.microsoft.com/office/drawing/2014/main" id="{461F20F0-0101-F059-9795-6525DB8F9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3771900"/>
              <a:ext cx="381000" cy="581025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1</a:t>
              </a:r>
            </a:p>
          </p:txBody>
        </p:sp>
        <p:sp>
          <p:nvSpPr>
            <p:cNvPr id="27" name="Rectangle 86">
              <a:extLst>
                <a:ext uri="{FF2B5EF4-FFF2-40B4-BE49-F238E27FC236}">
                  <a16:creationId xmlns:a16="http://schemas.microsoft.com/office/drawing/2014/main" id="{B2E9F81C-8D46-5A8C-A583-2CA10E331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3192462"/>
              <a:ext cx="381000" cy="579438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2</a:t>
              </a:r>
            </a:p>
          </p:txBody>
        </p:sp>
        <p:sp>
          <p:nvSpPr>
            <p:cNvPr id="28" name="Rectangle 87">
              <a:extLst>
                <a:ext uri="{FF2B5EF4-FFF2-40B4-BE49-F238E27FC236}">
                  <a16:creationId xmlns:a16="http://schemas.microsoft.com/office/drawing/2014/main" id="{35033852-A330-3C95-5E6B-3ABD72BFF9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2586037"/>
              <a:ext cx="381000" cy="606425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4</a:t>
              </a:r>
            </a:p>
          </p:txBody>
        </p:sp>
        <p:sp>
          <p:nvSpPr>
            <p:cNvPr id="29" name="Line 88">
              <a:extLst>
                <a:ext uri="{FF2B5EF4-FFF2-40B4-BE49-F238E27FC236}">
                  <a16:creationId xmlns:a16="http://schemas.microsoft.com/office/drawing/2014/main" id="{40F802A8-3356-A625-3F1D-44223F18EB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4400" y="2586037"/>
              <a:ext cx="381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" name="Line 89">
              <a:extLst>
                <a:ext uri="{FF2B5EF4-FFF2-40B4-BE49-F238E27FC236}">
                  <a16:creationId xmlns:a16="http://schemas.microsoft.com/office/drawing/2014/main" id="{921F0526-DE0D-84DD-3ACA-5E1146654F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4400" y="3192462"/>
              <a:ext cx="381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" name="Line 90">
              <a:extLst>
                <a:ext uri="{FF2B5EF4-FFF2-40B4-BE49-F238E27FC236}">
                  <a16:creationId xmlns:a16="http://schemas.microsoft.com/office/drawing/2014/main" id="{D2EFA1CD-40FF-648F-EC1A-51BA1358E5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4400" y="3771900"/>
              <a:ext cx="381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" name="Line 91">
              <a:extLst>
                <a:ext uri="{FF2B5EF4-FFF2-40B4-BE49-F238E27FC236}">
                  <a16:creationId xmlns:a16="http://schemas.microsoft.com/office/drawing/2014/main" id="{9D936264-7D0F-DDE2-4B0F-D6A4039737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4400" y="4352925"/>
              <a:ext cx="381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" name="Line 92">
              <a:extLst>
                <a:ext uri="{FF2B5EF4-FFF2-40B4-BE49-F238E27FC236}">
                  <a16:creationId xmlns:a16="http://schemas.microsoft.com/office/drawing/2014/main" id="{F2E33FA9-58D9-559F-DBCA-FB70659974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4400" y="4933950"/>
              <a:ext cx="381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" name="Line 93">
              <a:extLst>
                <a:ext uri="{FF2B5EF4-FFF2-40B4-BE49-F238E27FC236}">
                  <a16:creationId xmlns:a16="http://schemas.microsoft.com/office/drawing/2014/main" id="{C5DF1DD3-B4D1-8648-7141-CEB47B72CE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4400" y="5514975"/>
              <a:ext cx="381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" name="Line 94">
              <a:extLst>
                <a:ext uri="{FF2B5EF4-FFF2-40B4-BE49-F238E27FC236}">
                  <a16:creationId xmlns:a16="http://schemas.microsoft.com/office/drawing/2014/main" id="{BBB97BA3-8668-50BB-A8E7-2CBCC7B69A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4400" y="6094412"/>
              <a:ext cx="381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" name="Line 95">
              <a:extLst>
                <a:ext uri="{FF2B5EF4-FFF2-40B4-BE49-F238E27FC236}">
                  <a16:creationId xmlns:a16="http://schemas.microsoft.com/office/drawing/2014/main" id="{0C6443DE-3E73-5A98-C12F-C7C92AF53B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4400" y="6675437"/>
              <a:ext cx="381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" name="Line 96">
              <a:extLst>
                <a:ext uri="{FF2B5EF4-FFF2-40B4-BE49-F238E27FC236}">
                  <a16:creationId xmlns:a16="http://schemas.microsoft.com/office/drawing/2014/main" id="{2ABC8B0F-8889-CC91-5D89-03EF00DC22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4400" y="2586037"/>
              <a:ext cx="0" cy="40894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" name="Line 97">
              <a:extLst>
                <a:ext uri="{FF2B5EF4-FFF2-40B4-BE49-F238E27FC236}">
                  <a16:creationId xmlns:a16="http://schemas.microsoft.com/office/drawing/2014/main" id="{C44B42F5-B415-7DF1-FD74-7D49F2ABE3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5400" y="4352925"/>
              <a:ext cx="0" cy="5810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" name="Line 98">
              <a:extLst>
                <a:ext uri="{FF2B5EF4-FFF2-40B4-BE49-F238E27FC236}">
                  <a16:creationId xmlns:a16="http://schemas.microsoft.com/office/drawing/2014/main" id="{5875BABE-F458-0F27-3890-A3A842BE02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5400" y="2586037"/>
              <a:ext cx="0" cy="176688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" name="Line 99">
              <a:extLst>
                <a:ext uri="{FF2B5EF4-FFF2-40B4-BE49-F238E27FC236}">
                  <a16:creationId xmlns:a16="http://schemas.microsoft.com/office/drawing/2014/main" id="{F856A48A-BAA4-1389-F06D-4F92C893DC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5400" y="4324350"/>
              <a:ext cx="0" cy="235108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" name="Rectangle 100">
              <a:extLst>
                <a:ext uri="{FF2B5EF4-FFF2-40B4-BE49-F238E27FC236}">
                  <a16:creationId xmlns:a16="http://schemas.microsoft.com/office/drawing/2014/main" id="{C68D9BA5-D6B1-CDAA-F265-F22E726FDC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4300" y="3348037"/>
              <a:ext cx="571500" cy="5842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42" name="Rectangle 101">
              <a:extLst>
                <a:ext uri="{FF2B5EF4-FFF2-40B4-BE49-F238E27FC236}">
                  <a16:creationId xmlns:a16="http://schemas.microsoft.com/office/drawing/2014/main" id="{D5E33140-47CC-526C-EBAF-9ED01C488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3348037"/>
              <a:ext cx="571500" cy="5842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4</a:t>
              </a:r>
            </a:p>
          </p:txBody>
        </p:sp>
        <p:sp>
          <p:nvSpPr>
            <p:cNvPr id="43" name="Rectangle 102">
              <a:extLst>
                <a:ext uri="{FF2B5EF4-FFF2-40B4-BE49-F238E27FC236}">
                  <a16:creationId xmlns:a16="http://schemas.microsoft.com/office/drawing/2014/main" id="{BD1D1C03-1017-BC35-1E88-111D3F31D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1300" y="3348037"/>
              <a:ext cx="571500" cy="5842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44" name="Rectangle 103">
              <a:extLst>
                <a:ext uri="{FF2B5EF4-FFF2-40B4-BE49-F238E27FC236}">
                  <a16:creationId xmlns:a16="http://schemas.microsoft.com/office/drawing/2014/main" id="{48152CC2-8A93-B673-1D4B-F2F660216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3348037"/>
              <a:ext cx="571500" cy="5842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2</a:t>
              </a:r>
            </a:p>
          </p:txBody>
        </p:sp>
        <p:sp>
          <p:nvSpPr>
            <p:cNvPr id="45" name="Line 104">
              <a:extLst>
                <a:ext uri="{FF2B5EF4-FFF2-40B4-BE49-F238E27FC236}">
                  <a16:creationId xmlns:a16="http://schemas.microsoft.com/office/drawing/2014/main" id="{BAB9D6C1-4829-27E6-F38B-1B93391AFE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3348037"/>
              <a:ext cx="228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" name="Line 105">
              <a:extLst>
                <a:ext uri="{FF2B5EF4-FFF2-40B4-BE49-F238E27FC236}">
                  <a16:creationId xmlns:a16="http://schemas.microsoft.com/office/drawing/2014/main" id="{944CE8AB-4857-6028-FE7F-94C17D2938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3932237"/>
              <a:ext cx="228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" name="Line 106">
              <a:extLst>
                <a:ext uri="{FF2B5EF4-FFF2-40B4-BE49-F238E27FC236}">
                  <a16:creationId xmlns:a16="http://schemas.microsoft.com/office/drawing/2014/main" id="{B2ACB131-CAC0-5FB5-89EB-B955EC3D7C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3348037"/>
              <a:ext cx="0" cy="5842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" name="Line 107">
              <a:extLst>
                <a:ext uri="{FF2B5EF4-FFF2-40B4-BE49-F238E27FC236}">
                  <a16:creationId xmlns:a16="http://schemas.microsoft.com/office/drawing/2014/main" id="{D6A2673F-6CA8-04FE-E6F8-01D386FB7E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91300" y="3348037"/>
              <a:ext cx="0" cy="584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" name="Line 108">
              <a:extLst>
                <a:ext uri="{FF2B5EF4-FFF2-40B4-BE49-F238E27FC236}">
                  <a16:creationId xmlns:a16="http://schemas.microsoft.com/office/drawing/2014/main" id="{208272D5-21A8-119F-3ED3-B8836058DE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348037"/>
              <a:ext cx="0" cy="584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0" name="Line 109">
              <a:extLst>
                <a:ext uri="{FF2B5EF4-FFF2-40B4-BE49-F238E27FC236}">
                  <a16:creationId xmlns:a16="http://schemas.microsoft.com/office/drawing/2014/main" id="{AC5B377A-C723-9C31-B9BE-31234657AC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34300" y="3348037"/>
              <a:ext cx="0" cy="584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" name="Line 110">
              <a:extLst>
                <a:ext uri="{FF2B5EF4-FFF2-40B4-BE49-F238E27FC236}">
                  <a16:creationId xmlns:a16="http://schemas.microsoft.com/office/drawing/2014/main" id="{64D37055-AB23-D8BE-CE17-6B90EBA997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05800" y="3348037"/>
              <a:ext cx="0" cy="5842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2" name="Rectangle 112">
              <a:extLst>
                <a:ext uri="{FF2B5EF4-FFF2-40B4-BE49-F238E27FC236}">
                  <a16:creationId xmlns:a16="http://schemas.microsoft.com/office/drawing/2014/main" id="{5BA70CD7-966F-463A-D6ED-8DDE2E2AF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" y="6094412"/>
              <a:ext cx="381000" cy="581025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>
                  <a:latin typeface="+mj-lt"/>
                </a:rPr>
                <a:t>4</a:t>
              </a:r>
            </a:p>
          </p:txBody>
        </p:sp>
        <p:sp>
          <p:nvSpPr>
            <p:cNvPr id="53" name="Rectangle 113">
              <a:extLst>
                <a:ext uri="{FF2B5EF4-FFF2-40B4-BE49-F238E27FC236}">
                  <a16:creationId xmlns:a16="http://schemas.microsoft.com/office/drawing/2014/main" id="{6A08AB93-A20D-B6F5-A591-77F6E9C4EA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" y="5514975"/>
              <a:ext cx="381000" cy="579438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>
                  <a:latin typeface="+mj-lt"/>
                </a:rPr>
                <a:t>5</a:t>
              </a:r>
            </a:p>
          </p:txBody>
        </p:sp>
        <p:sp>
          <p:nvSpPr>
            <p:cNvPr id="54" name="Rectangle 114">
              <a:extLst>
                <a:ext uri="{FF2B5EF4-FFF2-40B4-BE49-F238E27FC236}">
                  <a16:creationId xmlns:a16="http://schemas.microsoft.com/office/drawing/2014/main" id="{8E7DFF08-D60D-DCC9-2773-BB481C425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" y="4933950"/>
              <a:ext cx="381000" cy="581025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>
                  <a:latin typeface="+mj-lt"/>
                </a:rPr>
                <a:t>1</a:t>
              </a:r>
            </a:p>
          </p:txBody>
        </p:sp>
        <p:sp>
          <p:nvSpPr>
            <p:cNvPr id="55" name="Rectangle 115">
              <a:extLst>
                <a:ext uri="{FF2B5EF4-FFF2-40B4-BE49-F238E27FC236}">
                  <a16:creationId xmlns:a16="http://schemas.microsoft.com/office/drawing/2014/main" id="{EB3EF053-3BD2-D24F-870B-269E5D3C1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" y="4352925"/>
              <a:ext cx="381000" cy="581025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>
                  <a:latin typeface="+mj-lt"/>
                </a:rPr>
                <a:t>6</a:t>
              </a:r>
            </a:p>
          </p:txBody>
        </p:sp>
        <p:sp>
          <p:nvSpPr>
            <p:cNvPr id="56" name="Rectangle 116">
              <a:extLst>
                <a:ext uri="{FF2B5EF4-FFF2-40B4-BE49-F238E27FC236}">
                  <a16:creationId xmlns:a16="http://schemas.microsoft.com/office/drawing/2014/main" id="{CD2F4541-44BD-E3D4-E44B-A6F48353E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" y="3771900"/>
              <a:ext cx="381000" cy="581025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>
                  <a:latin typeface="+mj-lt"/>
                </a:rPr>
                <a:t>7</a:t>
              </a:r>
            </a:p>
          </p:txBody>
        </p:sp>
        <p:sp>
          <p:nvSpPr>
            <p:cNvPr id="57" name="Rectangle 117">
              <a:extLst>
                <a:ext uri="{FF2B5EF4-FFF2-40B4-BE49-F238E27FC236}">
                  <a16:creationId xmlns:a16="http://schemas.microsoft.com/office/drawing/2014/main" id="{EBB8A7EE-8020-3337-D0FE-C364A13BA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" y="3192462"/>
              <a:ext cx="381000" cy="579438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>
                  <a:latin typeface="+mj-lt"/>
                </a:rPr>
                <a:t>3</a:t>
              </a:r>
            </a:p>
          </p:txBody>
        </p:sp>
        <p:sp>
          <p:nvSpPr>
            <p:cNvPr id="58" name="Rectangle 118">
              <a:extLst>
                <a:ext uri="{FF2B5EF4-FFF2-40B4-BE49-F238E27FC236}">
                  <a16:creationId xmlns:a16="http://schemas.microsoft.com/office/drawing/2014/main" id="{2D9F0844-8E5C-E043-5D39-2F2A5E557B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" y="2586037"/>
              <a:ext cx="381000" cy="606425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>
                  <a:latin typeface="+mj-lt"/>
                </a:rPr>
                <a:t>2</a:t>
              </a:r>
            </a:p>
          </p:txBody>
        </p:sp>
        <p:sp>
          <p:nvSpPr>
            <p:cNvPr id="59" name="Line 119">
              <a:extLst>
                <a:ext uri="{FF2B5EF4-FFF2-40B4-BE49-F238E27FC236}">
                  <a16:creationId xmlns:a16="http://schemas.microsoft.com/office/drawing/2014/main" id="{082784DA-CB26-0F18-ACB6-C017BD0E89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000" y="2586037"/>
              <a:ext cx="381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0" name="Line 120">
              <a:extLst>
                <a:ext uri="{FF2B5EF4-FFF2-40B4-BE49-F238E27FC236}">
                  <a16:creationId xmlns:a16="http://schemas.microsoft.com/office/drawing/2014/main" id="{5EFC14E8-DFDC-533C-CDDB-B79A04F611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000" y="3192462"/>
              <a:ext cx="381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1" name="Line 121">
              <a:extLst>
                <a:ext uri="{FF2B5EF4-FFF2-40B4-BE49-F238E27FC236}">
                  <a16:creationId xmlns:a16="http://schemas.microsoft.com/office/drawing/2014/main" id="{DC7A3A43-38B4-0CD7-CA17-4F0E97CC94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000" y="3771900"/>
              <a:ext cx="381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2" name="Line 122">
              <a:extLst>
                <a:ext uri="{FF2B5EF4-FFF2-40B4-BE49-F238E27FC236}">
                  <a16:creationId xmlns:a16="http://schemas.microsoft.com/office/drawing/2014/main" id="{0EBD37BF-07A3-4379-9DFD-382823799D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000" y="4352925"/>
              <a:ext cx="381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3" name="Line 123">
              <a:extLst>
                <a:ext uri="{FF2B5EF4-FFF2-40B4-BE49-F238E27FC236}">
                  <a16:creationId xmlns:a16="http://schemas.microsoft.com/office/drawing/2014/main" id="{FC0656BE-2C59-F63C-929C-2B4CA219C8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000" y="4933950"/>
              <a:ext cx="381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4" name="Line 124">
              <a:extLst>
                <a:ext uri="{FF2B5EF4-FFF2-40B4-BE49-F238E27FC236}">
                  <a16:creationId xmlns:a16="http://schemas.microsoft.com/office/drawing/2014/main" id="{AD099044-7F60-6C6C-1932-32B6EFCB06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000" y="5514975"/>
              <a:ext cx="381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5" name="Line 125">
              <a:extLst>
                <a:ext uri="{FF2B5EF4-FFF2-40B4-BE49-F238E27FC236}">
                  <a16:creationId xmlns:a16="http://schemas.microsoft.com/office/drawing/2014/main" id="{AF957FBF-470F-9B43-74EB-070B215E85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000" y="6094412"/>
              <a:ext cx="381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6" name="Line 126">
              <a:extLst>
                <a:ext uri="{FF2B5EF4-FFF2-40B4-BE49-F238E27FC236}">
                  <a16:creationId xmlns:a16="http://schemas.microsoft.com/office/drawing/2014/main" id="{261B9A32-179E-35A7-1FBB-6B34F71553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000" y="6675437"/>
              <a:ext cx="381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" name="Line 127">
              <a:extLst>
                <a:ext uri="{FF2B5EF4-FFF2-40B4-BE49-F238E27FC236}">
                  <a16:creationId xmlns:a16="http://schemas.microsoft.com/office/drawing/2014/main" id="{8287A513-894A-8A4E-9316-E0F54FD991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000" y="2586037"/>
              <a:ext cx="0" cy="40894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8" name="Line 128">
              <a:extLst>
                <a:ext uri="{FF2B5EF4-FFF2-40B4-BE49-F238E27FC236}">
                  <a16:creationId xmlns:a16="http://schemas.microsoft.com/office/drawing/2014/main" id="{C8DD66BA-6172-50A1-44B1-61B4C2BFD4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000" y="4352925"/>
              <a:ext cx="0" cy="5810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9" name="Line 129">
              <a:extLst>
                <a:ext uri="{FF2B5EF4-FFF2-40B4-BE49-F238E27FC236}">
                  <a16:creationId xmlns:a16="http://schemas.microsoft.com/office/drawing/2014/main" id="{074D7B24-A496-88EA-A390-F6C7977275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000" y="2586037"/>
              <a:ext cx="0" cy="176688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" name="Line 130">
              <a:extLst>
                <a:ext uri="{FF2B5EF4-FFF2-40B4-BE49-F238E27FC236}">
                  <a16:creationId xmlns:a16="http://schemas.microsoft.com/office/drawing/2014/main" id="{6FAE7BDB-6C8F-44B7-B039-71922A8BEB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5576" y="4324350"/>
              <a:ext cx="0" cy="235108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1" name="Rectangle 131">
              <a:extLst>
                <a:ext uri="{FF2B5EF4-FFF2-40B4-BE49-F238E27FC236}">
                  <a16:creationId xmlns:a16="http://schemas.microsoft.com/office/drawing/2014/main" id="{08829B09-23F1-6EA6-7FD5-C7B07835B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4300" y="3957637"/>
              <a:ext cx="571500" cy="584200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2</a:t>
              </a:r>
            </a:p>
          </p:txBody>
        </p:sp>
        <p:sp>
          <p:nvSpPr>
            <p:cNvPr id="72" name="Rectangle 132">
              <a:extLst>
                <a:ext uri="{FF2B5EF4-FFF2-40B4-BE49-F238E27FC236}">
                  <a16:creationId xmlns:a16="http://schemas.microsoft.com/office/drawing/2014/main" id="{88355C66-B3A1-BCA1-2DF3-5F06AFE1A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3957637"/>
              <a:ext cx="571500" cy="584200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73" name="Rectangle 133">
              <a:extLst>
                <a:ext uri="{FF2B5EF4-FFF2-40B4-BE49-F238E27FC236}">
                  <a16:creationId xmlns:a16="http://schemas.microsoft.com/office/drawing/2014/main" id="{4A3C6B08-D841-E40B-FF06-B4C264F8E8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1300" y="3957637"/>
              <a:ext cx="571500" cy="584200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2</a:t>
              </a:r>
            </a:p>
          </p:txBody>
        </p:sp>
        <p:sp>
          <p:nvSpPr>
            <p:cNvPr id="74" name="Rectangle 134">
              <a:extLst>
                <a:ext uri="{FF2B5EF4-FFF2-40B4-BE49-F238E27FC236}">
                  <a16:creationId xmlns:a16="http://schemas.microsoft.com/office/drawing/2014/main" id="{FF06DEF8-32E8-190A-6BC3-4B895BABF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3957637"/>
              <a:ext cx="571500" cy="584200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1</a:t>
              </a:r>
            </a:p>
          </p:txBody>
        </p:sp>
        <p:sp>
          <p:nvSpPr>
            <p:cNvPr id="75" name="Line 135">
              <a:extLst>
                <a:ext uri="{FF2B5EF4-FFF2-40B4-BE49-F238E27FC236}">
                  <a16:creationId xmlns:a16="http://schemas.microsoft.com/office/drawing/2014/main" id="{39A73646-9149-7E52-7212-E3AC01F10A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3957637"/>
              <a:ext cx="228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6" name="Line 136">
              <a:extLst>
                <a:ext uri="{FF2B5EF4-FFF2-40B4-BE49-F238E27FC236}">
                  <a16:creationId xmlns:a16="http://schemas.microsoft.com/office/drawing/2014/main" id="{DC0FDD03-3CE9-596B-CCB4-1DA41AC273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4541837"/>
              <a:ext cx="228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7" name="Line 137">
              <a:extLst>
                <a:ext uri="{FF2B5EF4-FFF2-40B4-BE49-F238E27FC236}">
                  <a16:creationId xmlns:a16="http://schemas.microsoft.com/office/drawing/2014/main" id="{6C1D9214-147C-D863-EC26-FEDA230D09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3957637"/>
              <a:ext cx="0" cy="5842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8" name="Line 138">
              <a:extLst>
                <a:ext uri="{FF2B5EF4-FFF2-40B4-BE49-F238E27FC236}">
                  <a16:creationId xmlns:a16="http://schemas.microsoft.com/office/drawing/2014/main" id="{B9AF01C3-984D-E323-AF0F-057DFF55FD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91300" y="3957637"/>
              <a:ext cx="0" cy="584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" name="Line 139">
              <a:extLst>
                <a:ext uri="{FF2B5EF4-FFF2-40B4-BE49-F238E27FC236}">
                  <a16:creationId xmlns:a16="http://schemas.microsoft.com/office/drawing/2014/main" id="{8BB6F911-9B53-B80E-33E6-C1CEF689F8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957637"/>
              <a:ext cx="0" cy="584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0" name="Line 140">
              <a:extLst>
                <a:ext uri="{FF2B5EF4-FFF2-40B4-BE49-F238E27FC236}">
                  <a16:creationId xmlns:a16="http://schemas.microsoft.com/office/drawing/2014/main" id="{BB66989E-E7B6-689C-936C-24A2EB9261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34300" y="3957637"/>
              <a:ext cx="0" cy="584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1" name="Line 141">
              <a:extLst>
                <a:ext uri="{FF2B5EF4-FFF2-40B4-BE49-F238E27FC236}">
                  <a16:creationId xmlns:a16="http://schemas.microsoft.com/office/drawing/2014/main" id="{1343C3F9-628B-5B88-3B43-08AC379C65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05800" y="3957637"/>
              <a:ext cx="0" cy="5842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" name="Rectangle 5">
              <a:extLst>
                <a:ext uri="{FF2B5EF4-FFF2-40B4-BE49-F238E27FC236}">
                  <a16:creationId xmlns:a16="http://schemas.microsoft.com/office/drawing/2014/main" id="{6D5350B3-1375-01FD-F024-CB5509541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3353" y="6110287"/>
              <a:ext cx="628651" cy="595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0</a:t>
              </a:r>
            </a:p>
          </p:txBody>
        </p:sp>
        <p:sp>
          <p:nvSpPr>
            <p:cNvPr id="83" name="Rectangle 6">
              <a:extLst>
                <a:ext uri="{FF2B5EF4-FFF2-40B4-BE49-F238E27FC236}">
                  <a16:creationId xmlns:a16="http://schemas.microsoft.com/office/drawing/2014/main" id="{7CCDD223-549F-0BCB-999B-3D16D5AA7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4702" y="6110287"/>
              <a:ext cx="628651" cy="595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1</a:t>
              </a:r>
            </a:p>
          </p:txBody>
        </p:sp>
        <p:sp>
          <p:nvSpPr>
            <p:cNvPr id="84" name="Rectangle 7">
              <a:extLst>
                <a:ext uri="{FF2B5EF4-FFF2-40B4-BE49-F238E27FC236}">
                  <a16:creationId xmlns:a16="http://schemas.microsoft.com/office/drawing/2014/main" id="{44EA9609-7263-338F-01B0-C41B51DB8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6051" y="6110287"/>
              <a:ext cx="628651" cy="595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85" name="Rectangle 8">
              <a:extLst>
                <a:ext uri="{FF2B5EF4-FFF2-40B4-BE49-F238E27FC236}">
                  <a16:creationId xmlns:a16="http://schemas.microsoft.com/office/drawing/2014/main" id="{3321C8D4-B242-6354-42F9-BAA9EC2FB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1" y="6110287"/>
              <a:ext cx="628651" cy="595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86" name="Rectangle 9">
              <a:extLst>
                <a:ext uri="{FF2B5EF4-FFF2-40B4-BE49-F238E27FC236}">
                  <a16:creationId xmlns:a16="http://schemas.microsoft.com/office/drawing/2014/main" id="{EC4BC693-D8C3-8F0C-6D12-81EDB86935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3353" y="5516562"/>
              <a:ext cx="628651" cy="59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0</a:t>
              </a:r>
            </a:p>
          </p:txBody>
        </p:sp>
        <p:sp>
          <p:nvSpPr>
            <p:cNvPr id="87" name="Rectangle 10">
              <a:extLst>
                <a:ext uri="{FF2B5EF4-FFF2-40B4-BE49-F238E27FC236}">
                  <a16:creationId xmlns:a16="http://schemas.microsoft.com/office/drawing/2014/main" id="{F6A7E829-5CB4-83D6-48CD-00F8E896F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4702" y="5516562"/>
              <a:ext cx="628651" cy="59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88" name="Rectangle 11">
              <a:extLst>
                <a:ext uri="{FF2B5EF4-FFF2-40B4-BE49-F238E27FC236}">
                  <a16:creationId xmlns:a16="http://schemas.microsoft.com/office/drawing/2014/main" id="{6CD6FCA3-2BE5-9450-904B-2C28ACABD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6051" y="5516562"/>
              <a:ext cx="628651" cy="59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89" name="Rectangle 12">
              <a:extLst>
                <a:ext uri="{FF2B5EF4-FFF2-40B4-BE49-F238E27FC236}">
                  <a16:creationId xmlns:a16="http://schemas.microsoft.com/office/drawing/2014/main" id="{D308B4D8-1976-5E3A-01B6-145A628A6E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1" y="5516562"/>
              <a:ext cx="628651" cy="59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90" name="Rectangle 13">
              <a:extLst>
                <a:ext uri="{FF2B5EF4-FFF2-40B4-BE49-F238E27FC236}">
                  <a16:creationId xmlns:a16="http://schemas.microsoft.com/office/drawing/2014/main" id="{C8E1D94E-EAE2-2EEB-9EBD-DF185E8C4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3353" y="4921250"/>
              <a:ext cx="628651" cy="595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91" name="Rectangle 14">
              <a:extLst>
                <a:ext uri="{FF2B5EF4-FFF2-40B4-BE49-F238E27FC236}">
                  <a16:creationId xmlns:a16="http://schemas.microsoft.com/office/drawing/2014/main" id="{41DDFD6D-518F-ADA4-07AA-154D4A7C3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4702" y="4921250"/>
              <a:ext cx="628651" cy="595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92" name="Rectangle 15">
              <a:extLst>
                <a:ext uri="{FF2B5EF4-FFF2-40B4-BE49-F238E27FC236}">
                  <a16:creationId xmlns:a16="http://schemas.microsoft.com/office/drawing/2014/main" id="{541E5E1A-A3F5-636F-0E6B-3A38ED090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6051" y="4921250"/>
              <a:ext cx="628651" cy="595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93" name="Rectangle 16">
              <a:extLst>
                <a:ext uri="{FF2B5EF4-FFF2-40B4-BE49-F238E27FC236}">
                  <a16:creationId xmlns:a16="http://schemas.microsoft.com/office/drawing/2014/main" id="{CC3FAB82-3DB0-F4E9-5B50-19299AC3B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1" y="4921250"/>
              <a:ext cx="628651" cy="595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94" name="Rectangle 17">
              <a:extLst>
                <a:ext uri="{FF2B5EF4-FFF2-40B4-BE49-F238E27FC236}">
                  <a16:creationId xmlns:a16="http://schemas.microsoft.com/office/drawing/2014/main" id="{B65977B0-B18A-5E3E-99A5-79C331BB8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3353" y="4324350"/>
              <a:ext cx="628651" cy="59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95" name="Rectangle 18">
              <a:extLst>
                <a:ext uri="{FF2B5EF4-FFF2-40B4-BE49-F238E27FC236}">
                  <a16:creationId xmlns:a16="http://schemas.microsoft.com/office/drawing/2014/main" id="{9E7C75F4-B9E0-C598-7C62-192712245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4702" y="4324350"/>
              <a:ext cx="628651" cy="59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96" name="Rectangle 19">
              <a:extLst>
                <a:ext uri="{FF2B5EF4-FFF2-40B4-BE49-F238E27FC236}">
                  <a16:creationId xmlns:a16="http://schemas.microsoft.com/office/drawing/2014/main" id="{7CF09A31-EA5B-956A-48CF-3BD4A08A1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6051" y="4324350"/>
              <a:ext cx="628651" cy="59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97" name="Rectangle 20">
              <a:extLst>
                <a:ext uri="{FF2B5EF4-FFF2-40B4-BE49-F238E27FC236}">
                  <a16:creationId xmlns:a16="http://schemas.microsoft.com/office/drawing/2014/main" id="{309B1BF5-37B9-E82E-08DB-2F49DCF30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1" y="4324350"/>
              <a:ext cx="628651" cy="59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98" name="Rectangle 21">
              <a:extLst>
                <a:ext uri="{FF2B5EF4-FFF2-40B4-BE49-F238E27FC236}">
                  <a16:creationId xmlns:a16="http://schemas.microsoft.com/office/drawing/2014/main" id="{82423D95-0253-AF5B-5108-5645CD76C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3353" y="3729037"/>
              <a:ext cx="628651" cy="595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99" name="Rectangle 22">
              <a:extLst>
                <a:ext uri="{FF2B5EF4-FFF2-40B4-BE49-F238E27FC236}">
                  <a16:creationId xmlns:a16="http://schemas.microsoft.com/office/drawing/2014/main" id="{D335EECB-0A16-60A9-31D6-8F84DDBAD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4702" y="3729037"/>
              <a:ext cx="628651" cy="595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100" name="Rectangle 23">
              <a:extLst>
                <a:ext uri="{FF2B5EF4-FFF2-40B4-BE49-F238E27FC236}">
                  <a16:creationId xmlns:a16="http://schemas.microsoft.com/office/drawing/2014/main" id="{F2532B2D-FE96-04E0-DEED-C1D37761A8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6051" y="3729037"/>
              <a:ext cx="628651" cy="595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101" name="Rectangle 24">
              <a:extLst>
                <a:ext uri="{FF2B5EF4-FFF2-40B4-BE49-F238E27FC236}">
                  <a16:creationId xmlns:a16="http://schemas.microsoft.com/office/drawing/2014/main" id="{A9F05E60-877B-3D19-3F99-92C5BAE7E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1" y="3729037"/>
              <a:ext cx="628651" cy="595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102" name="Rectangle 25">
              <a:extLst>
                <a:ext uri="{FF2B5EF4-FFF2-40B4-BE49-F238E27FC236}">
                  <a16:creationId xmlns:a16="http://schemas.microsoft.com/office/drawing/2014/main" id="{8911A978-B52C-83F2-D93C-9E9ECD5E8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3353" y="3181350"/>
              <a:ext cx="628651" cy="547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103" name="Rectangle 26">
              <a:extLst>
                <a:ext uri="{FF2B5EF4-FFF2-40B4-BE49-F238E27FC236}">
                  <a16:creationId xmlns:a16="http://schemas.microsoft.com/office/drawing/2014/main" id="{D33AF59F-B09A-96A4-2F72-D4EA063EA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4702" y="3181350"/>
              <a:ext cx="628651" cy="547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104" name="Rectangle 27">
              <a:extLst>
                <a:ext uri="{FF2B5EF4-FFF2-40B4-BE49-F238E27FC236}">
                  <a16:creationId xmlns:a16="http://schemas.microsoft.com/office/drawing/2014/main" id="{9D0D484D-85E6-CF22-EE69-19D87DB7C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6051" y="3181350"/>
              <a:ext cx="628651" cy="547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105" name="Rectangle 28">
              <a:extLst>
                <a:ext uri="{FF2B5EF4-FFF2-40B4-BE49-F238E27FC236}">
                  <a16:creationId xmlns:a16="http://schemas.microsoft.com/office/drawing/2014/main" id="{D4A7A38B-4A3C-2145-C139-C36E60048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1" y="3181350"/>
              <a:ext cx="628651" cy="547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106" name="Rectangle 29">
              <a:extLst>
                <a:ext uri="{FF2B5EF4-FFF2-40B4-BE49-F238E27FC236}">
                  <a16:creationId xmlns:a16="http://schemas.microsoft.com/office/drawing/2014/main" id="{04F634D9-B636-00A6-E49B-13F22068D6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3353" y="2586037"/>
              <a:ext cx="628651" cy="595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0</a:t>
              </a:r>
            </a:p>
          </p:txBody>
        </p:sp>
        <p:sp>
          <p:nvSpPr>
            <p:cNvPr id="107" name="Rectangle 30">
              <a:extLst>
                <a:ext uri="{FF2B5EF4-FFF2-40B4-BE49-F238E27FC236}">
                  <a16:creationId xmlns:a16="http://schemas.microsoft.com/office/drawing/2014/main" id="{B4705888-2D06-196E-7AFF-AF215D85E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4702" y="2586037"/>
              <a:ext cx="628651" cy="595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1</a:t>
              </a:r>
            </a:p>
          </p:txBody>
        </p:sp>
        <p:sp>
          <p:nvSpPr>
            <p:cNvPr id="108" name="Rectangle 31">
              <a:extLst>
                <a:ext uri="{FF2B5EF4-FFF2-40B4-BE49-F238E27FC236}">
                  <a16:creationId xmlns:a16="http://schemas.microsoft.com/office/drawing/2014/main" id="{664EA776-A937-A8D0-656B-95DEB8F58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6051" y="2586037"/>
              <a:ext cx="628651" cy="595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0</a:t>
              </a:r>
            </a:p>
          </p:txBody>
        </p:sp>
        <p:sp>
          <p:nvSpPr>
            <p:cNvPr id="109" name="Rectangle 32">
              <a:extLst>
                <a:ext uri="{FF2B5EF4-FFF2-40B4-BE49-F238E27FC236}">
                  <a16:creationId xmlns:a16="http://schemas.microsoft.com/office/drawing/2014/main" id="{9546C0E2-D7BF-FD9E-264F-61DD596339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1" y="2586037"/>
              <a:ext cx="628651" cy="595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1 </a:t>
              </a:r>
            </a:p>
          </p:txBody>
        </p:sp>
        <p:sp>
          <p:nvSpPr>
            <p:cNvPr id="110" name="Line 33">
              <a:extLst>
                <a:ext uri="{FF2B5EF4-FFF2-40B4-BE49-F238E27FC236}">
                  <a16:creationId xmlns:a16="http://schemas.microsoft.com/office/drawing/2014/main" id="{4E7BAC9E-98B5-A52A-34E7-6629ABE84E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7401" y="2586037"/>
              <a:ext cx="2514603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" name="Line 34">
              <a:extLst>
                <a:ext uri="{FF2B5EF4-FFF2-40B4-BE49-F238E27FC236}">
                  <a16:creationId xmlns:a16="http://schemas.microsoft.com/office/drawing/2014/main" id="{1EA19B16-630D-2F45-D8BB-DC5329705E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7401" y="3181350"/>
              <a:ext cx="25146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" name="Line 35">
              <a:extLst>
                <a:ext uri="{FF2B5EF4-FFF2-40B4-BE49-F238E27FC236}">
                  <a16:creationId xmlns:a16="http://schemas.microsoft.com/office/drawing/2014/main" id="{A723AB94-2C1B-CBD6-6A38-EE9B4EC500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7401" y="3729037"/>
              <a:ext cx="25146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" name="Line 36">
              <a:extLst>
                <a:ext uri="{FF2B5EF4-FFF2-40B4-BE49-F238E27FC236}">
                  <a16:creationId xmlns:a16="http://schemas.microsoft.com/office/drawing/2014/main" id="{CCD4B442-A8C6-4BA4-2D28-DEF2E0F39B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7401" y="4324350"/>
              <a:ext cx="25146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4" name="Line 37">
              <a:extLst>
                <a:ext uri="{FF2B5EF4-FFF2-40B4-BE49-F238E27FC236}">
                  <a16:creationId xmlns:a16="http://schemas.microsoft.com/office/drawing/2014/main" id="{7F52AAB6-510D-D220-F405-D11D382C72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7401" y="4921250"/>
              <a:ext cx="25146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5" name="Line 38">
              <a:extLst>
                <a:ext uri="{FF2B5EF4-FFF2-40B4-BE49-F238E27FC236}">
                  <a16:creationId xmlns:a16="http://schemas.microsoft.com/office/drawing/2014/main" id="{E5310360-C57E-9EA9-68C8-1FEB9F2B49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7401" y="5516562"/>
              <a:ext cx="25146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6" name="Line 39">
              <a:extLst>
                <a:ext uri="{FF2B5EF4-FFF2-40B4-BE49-F238E27FC236}">
                  <a16:creationId xmlns:a16="http://schemas.microsoft.com/office/drawing/2014/main" id="{1FDDC22E-9646-837E-5DFD-1888F74081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7401" y="6110287"/>
              <a:ext cx="25146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7" name="Line 40">
              <a:extLst>
                <a:ext uri="{FF2B5EF4-FFF2-40B4-BE49-F238E27FC236}">
                  <a16:creationId xmlns:a16="http://schemas.microsoft.com/office/drawing/2014/main" id="{37E7529E-7EE1-F0AC-DB22-0401040EC8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7401" y="6705600"/>
              <a:ext cx="2514603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8" name="Line 41">
              <a:extLst>
                <a:ext uri="{FF2B5EF4-FFF2-40B4-BE49-F238E27FC236}">
                  <a16:creationId xmlns:a16="http://schemas.microsoft.com/office/drawing/2014/main" id="{1E5FCE58-9CF6-612E-23E3-AF182B6F95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7401" y="2586037"/>
              <a:ext cx="0" cy="411956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9" name="Line 42">
              <a:extLst>
                <a:ext uri="{FF2B5EF4-FFF2-40B4-BE49-F238E27FC236}">
                  <a16:creationId xmlns:a16="http://schemas.microsoft.com/office/drawing/2014/main" id="{57F2AD2D-625B-1CC1-CB61-FDCB07C8C4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6051" y="2586037"/>
              <a:ext cx="0" cy="41195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0" name="Line 43">
              <a:extLst>
                <a:ext uri="{FF2B5EF4-FFF2-40B4-BE49-F238E27FC236}">
                  <a16:creationId xmlns:a16="http://schemas.microsoft.com/office/drawing/2014/main" id="{53B06AB2-49D9-ECC5-8719-298F1E630E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4702" y="2586037"/>
              <a:ext cx="0" cy="41195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1" name="Line 44">
              <a:extLst>
                <a:ext uri="{FF2B5EF4-FFF2-40B4-BE49-F238E27FC236}">
                  <a16:creationId xmlns:a16="http://schemas.microsoft.com/office/drawing/2014/main" id="{6EE645DC-E3AD-44AF-C887-0D3C0A3526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43353" y="2586037"/>
              <a:ext cx="0" cy="41195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2" name="Line 45">
              <a:extLst>
                <a:ext uri="{FF2B5EF4-FFF2-40B4-BE49-F238E27FC236}">
                  <a16:creationId xmlns:a16="http://schemas.microsoft.com/office/drawing/2014/main" id="{E2E8EF6A-4F3C-F926-5225-FF78CA22BE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2003" y="2586037"/>
              <a:ext cx="0" cy="411956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" name="Text Box 4">
              <a:extLst>
                <a:ext uri="{FF2B5EF4-FFF2-40B4-BE49-F238E27FC236}">
                  <a16:creationId xmlns:a16="http://schemas.microsoft.com/office/drawing/2014/main" id="{0F71819C-2A54-3D88-3BB9-54A9242A0E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1038" y="2052637"/>
              <a:ext cx="36343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 dirty="0">
                  <a:solidFill>
                    <a:srgbClr val="7D0900"/>
                  </a:solidFill>
                </a:rPr>
                <a:t>matrix (Shingles x Documents) </a:t>
              </a:r>
            </a:p>
          </p:txBody>
        </p:sp>
      </p:grpSp>
      <p:graphicFrame>
        <p:nvGraphicFramePr>
          <p:cNvPr id="124" name="Group 46">
            <a:extLst>
              <a:ext uri="{FF2B5EF4-FFF2-40B4-BE49-F238E27FC236}">
                <a16:creationId xmlns:a16="http://schemas.microsoft.com/office/drawing/2014/main" id="{CB38900B-A428-E98B-4286-163A96A2FB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051599"/>
              </p:ext>
            </p:extLst>
          </p:nvPr>
        </p:nvGraphicFramePr>
        <p:xfrm>
          <a:off x="1371600" y="2133600"/>
          <a:ext cx="381000" cy="4089401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6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5" name="Text Box 4">
            <a:extLst>
              <a:ext uri="{FF2B5EF4-FFF2-40B4-BE49-F238E27FC236}">
                <a16:creationId xmlns:a16="http://schemas.microsoft.com/office/drawing/2014/main" id="{4C3A2657-F779-64B2-97F1-B829FAC2E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79" y="1600200"/>
            <a:ext cx="17219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D0900"/>
                </a:solidFill>
              </a:rPr>
              <a:t>Permutation </a:t>
            </a:r>
            <a:r>
              <a:rPr lang="en-US" b="1" dirty="0">
                <a:solidFill>
                  <a:srgbClr val="7D0900"/>
                </a:solidFill>
                <a:sym typeface="Symbol"/>
              </a:rPr>
              <a:t></a:t>
            </a:r>
            <a:endParaRPr lang="en-US" b="1" dirty="0">
              <a:solidFill>
                <a:srgbClr val="7D0900"/>
              </a:solidFill>
            </a:endParaRPr>
          </a:p>
        </p:txBody>
      </p:sp>
      <p:graphicFrame>
        <p:nvGraphicFramePr>
          <p:cNvPr id="126" name="Table 125">
            <a:extLst>
              <a:ext uri="{FF2B5EF4-FFF2-40B4-BE49-F238E27FC236}">
                <a16:creationId xmlns:a16="http://schemas.microsoft.com/office/drawing/2014/main" id="{568F3B65-B66A-FAB1-D9D9-CFA26A5A43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906707"/>
              </p:ext>
            </p:extLst>
          </p:nvPr>
        </p:nvGraphicFramePr>
        <p:xfrm>
          <a:off x="4697881" y="4782105"/>
          <a:ext cx="441062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2125">
                  <a:extLst>
                    <a:ext uri="{9D8B030D-6E8A-4147-A177-3AD203B41FA5}">
                      <a16:colId xmlns:a16="http://schemas.microsoft.com/office/drawing/2014/main" val="1807966"/>
                    </a:ext>
                  </a:extLst>
                </a:gridCol>
                <a:gridCol w="882125">
                  <a:extLst>
                    <a:ext uri="{9D8B030D-6E8A-4147-A177-3AD203B41FA5}">
                      <a16:colId xmlns:a16="http://schemas.microsoft.com/office/drawing/2014/main" val="2529855263"/>
                    </a:ext>
                  </a:extLst>
                </a:gridCol>
                <a:gridCol w="882125">
                  <a:extLst>
                    <a:ext uri="{9D8B030D-6E8A-4147-A177-3AD203B41FA5}">
                      <a16:colId xmlns:a16="http://schemas.microsoft.com/office/drawing/2014/main" val="190904700"/>
                    </a:ext>
                  </a:extLst>
                </a:gridCol>
                <a:gridCol w="882125">
                  <a:extLst>
                    <a:ext uri="{9D8B030D-6E8A-4147-A177-3AD203B41FA5}">
                      <a16:colId xmlns:a16="http://schemas.microsoft.com/office/drawing/2014/main" val="3505349282"/>
                    </a:ext>
                  </a:extLst>
                </a:gridCol>
                <a:gridCol w="882125">
                  <a:extLst>
                    <a:ext uri="{9D8B030D-6E8A-4147-A177-3AD203B41FA5}">
                      <a16:colId xmlns:a16="http://schemas.microsoft.com/office/drawing/2014/main" val="1402780090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Similarities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756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D0900"/>
                          </a:solidFill>
                        </a:rPr>
                        <a:t>1 vs.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D0900"/>
                          </a:solidFill>
                        </a:rPr>
                        <a:t>2 vs.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D0900"/>
                          </a:solidFill>
                        </a:rPr>
                        <a:t>1 vs.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D0900"/>
                          </a:solidFill>
                        </a:rPr>
                        <a:t>3 vs.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347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D0900"/>
                          </a:solidFill>
                        </a:rPr>
                        <a:t>Col/Col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75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D0900"/>
                          </a:solidFill>
                        </a:rPr>
                        <a:t>Sig/Sig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181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735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E3387-6CD6-0D5E-6402-54B036D40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Scene Completion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32113-BA1B-0B29-1B4B-E8A13EB126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2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15" name="Picture 8" descr="teaser_input">
            <a:extLst>
              <a:ext uri="{FF2B5EF4-FFF2-40B4-BE49-F238E27FC236}">
                <a16:creationId xmlns:a16="http://schemas.microsoft.com/office/drawing/2014/main" id="{EA8260D0-8208-21CE-9930-F7315B7E5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16050"/>
            <a:ext cx="2819400" cy="2133600"/>
          </a:xfrm>
          <a:prstGeom prst="rect">
            <a:avLst/>
          </a:prstGeom>
          <a:noFill/>
        </p:spPr>
      </p:pic>
      <p:pic>
        <p:nvPicPr>
          <p:cNvPr id="16" name="Picture 9" descr="teaser_original">
            <a:extLst>
              <a:ext uri="{FF2B5EF4-FFF2-40B4-BE49-F238E27FC236}">
                <a16:creationId xmlns:a16="http://schemas.microsoft.com/office/drawing/2014/main" id="{BC265DE5-F96E-4165-1CEF-A46B61C4D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416050"/>
            <a:ext cx="2819400" cy="2132013"/>
          </a:xfrm>
          <a:prstGeom prst="rect">
            <a:avLst/>
          </a:prstGeom>
          <a:noFill/>
        </p:spPr>
      </p:pic>
      <p:pic>
        <p:nvPicPr>
          <p:cNvPr id="17" name="Picture 10" descr="mid_res_montage">
            <a:extLst>
              <a:ext uri="{FF2B5EF4-FFF2-40B4-BE49-F238E27FC236}">
                <a16:creationId xmlns:a16="http://schemas.microsoft.com/office/drawing/2014/main" id="{571354F2-0890-0EA9-D5C7-B8EF17ED2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b="20023"/>
          <a:stretch>
            <a:fillRect/>
          </a:stretch>
        </p:blipFill>
        <p:spPr bwMode="auto">
          <a:xfrm>
            <a:off x="5334000" y="1371600"/>
            <a:ext cx="2514600" cy="2254250"/>
          </a:xfrm>
          <a:prstGeom prst="rect">
            <a:avLst/>
          </a:prstGeom>
          <a:noFill/>
        </p:spPr>
      </p:pic>
      <p:pic>
        <p:nvPicPr>
          <p:cNvPr id="18" name="Picture 11" descr="IMG_0681_mask_output_011">
            <a:extLst>
              <a:ext uri="{FF2B5EF4-FFF2-40B4-BE49-F238E27FC236}">
                <a16:creationId xmlns:a16="http://schemas.microsoft.com/office/drawing/2014/main" id="{AAD18637-1500-26A5-8CBE-D112EB02C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4311650"/>
            <a:ext cx="2819400" cy="2114550"/>
          </a:xfrm>
          <a:prstGeom prst="rect">
            <a:avLst/>
          </a:prstGeom>
          <a:noFill/>
        </p:spPr>
      </p:pic>
      <p:pic>
        <p:nvPicPr>
          <p:cNvPr id="19" name="Picture 12" descr="montage_6x7">
            <a:extLst>
              <a:ext uri="{FF2B5EF4-FFF2-40B4-BE49-F238E27FC236}">
                <a16:creationId xmlns:a16="http://schemas.microsoft.com/office/drawing/2014/main" id="{854EAF81-8B1C-3FA5-A48D-DC22730B6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4332288"/>
            <a:ext cx="2501900" cy="2189162"/>
          </a:xfrm>
          <a:prstGeom prst="rect">
            <a:avLst/>
          </a:prstGeom>
          <a:noFill/>
        </p:spPr>
      </p:pic>
      <p:sp>
        <p:nvSpPr>
          <p:cNvPr id="20" name="AutoShape 13">
            <a:extLst>
              <a:ext uri="{FF2B5EF4-FFF2-40B4-BE49-F238E27FC236}">
                <a16:creationId xmlns:a16="http://schemas.microsoft.com/office/drawing/2014/main" id="{D56BDB7A-1574-45C8-2018-EC405BD2A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254250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14">
            <a:extLst>
              <a:ext uri="{FF2B5EF4-FFF2-40B4-BE49-F238E27FC236}">
                <a16:creationId xmlns:a16="http://schemas.microsoft.com/office/drawing/2014/main" id="{BA1E05CE-049F-5584-A1A1-18FBBFD00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70205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utoShape 15">
            <a:extLst>
              <a:ext uri="{FF2B5EF4-FFF2-40B4-BE49-F238E27FC236}">
                <a16:creationId xmlns:a16="http://schemas.microsoft.com/office/drawing/2014/main" id="{3E64A5D0-493B-2351-68B0-0FD4C9B83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5073650"/>
            <a:ext cx="762000" cy="228600"/>
          </a:xfrm>
          <a:prstGeom prst="left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1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9EA68-CF12-F47F-B3B1-51F48D47F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MinHashing</a:t>
            </a:r>
            <a:r>
              <a:rPr lang="en-US" dirty="0"/>
              <a:t> Signatures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A19120-F484-BD85-2535-15E727C3A6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b="0" dirty="0"/>
                  <a:t>Pick, for instance, K=100 random permutations of rows (shingles), and think of sig(C) as a column vector for the column C</a:t>
                </a:r>
              </a:p>
              <a:p>
                <a:pPr lvl="1"/>
                <a:r>
                  <a:rPr lang="en-US" sz="2200" b="0" dirty="0"/>
                  <a:t>sig(C)[</a:t>
                </a:r>
                <a:r>
                  <a:rPr lang="en-US" sz="2200" b="0" dirty="0" err="1"/>
                  <a:t>i</a:t>
                </a:r>
                <a:r>
                  <a:rPr lang="en-US" sz="2200" b="0" dirty="0"/>
                  <a:t>] = according to the </a:t>
                </a:r>
                <a:r>
                  <a:rPr lang="en-US" sz="2200" b="0" i="1" dirty="0" err="1"/>
                  <a:t>i-</a:t>
                </a:r>
                <a:r>
                  <a:rPr lang="en-US" sz="2200" b="0" dirty="0" err="1"/>
                  <a:t>th</a:t>
                </a:r>
                <a:r>
                  <a:rPr lang="en-US" sz="2200" b="0" dirty="0"/>
                  <a:t> permutation, </a:t>
                </a:r>
                <a:r>
                  <a:rPr lang="en-US" sz="2200" b="1" dirty="0"/>
                  <a:t>the index of the first row </a:t>
                </a:r>
                <a:r>
                  <a:rPr lang="en-US" sz="2200" b="0" dirty="0"/>
                  <a:t>that has a 1 in column </a:t>
                </a:r>
                <a:r>
                  <a:rPr lang="en-US" sz="2200" b="0" i="1" dirty="0"/>
                  <a:t>C</a:t>
                </a:r>
              </a:p>
              <a:p>
                <a:pPr lvl="1" algn="ctr">
                  <a:buNone/>
                </a:pPr>
                <a:r>
                  <a:rPr lang="en-US" sz="20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sig(C)[</a:t>
                </a:r>
                <a:r>
                  <a:rPr lang="en-US" sz="20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] = min (</a:t>
                </a:r>
                <a:r>
                  <a:rPr lang="en-US" sz="20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</a:t>
                </a:r>
                <a:r>
                  <a:rPr lang="en-US" sz="2000" b="1" baseline="-25000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i</a:t>
                </a:r>
                <a:r>
                  <a:rPr lang="en-US" sz="20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(C))</a:t>
                </a:r>
                <a:endParaRPr lang="en-US" sz="20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b="0" dirty="0">
                    <a:solidFill>
                      <a:srgbClr val="0070C0"/>
                    </a:solidFill>
                  </a:rPr>
                  <a:t>Note: </a:t>
                </a:r>
                <a:r>
                  <a:rPr lang="en-US" sz="2400" b="0" dirty="0"/>
                  <a:t>The signature of document C is small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7D0900"/>
                        </a:solidFill>
                        <a:latin typeface="Cambria Math"/>
                      </a:rPr>
                      <m:t>~100</m:t>
                    </m:r>
                  </m:oMath>
                </a14:m>
                <a:r>
                  <a:rPr lang="en-US" sz="2400" b="0" dirty="0">
                    <a:solidFill>
                      <a:srgbClr val="7D0900"/>
                    </a:solidFill>
                  </a:rPr>
                  <a:t> bytes!</a:t>
                </a:r>
                <a:endParaRPr lang="en-US" sz="2400" dirty="0"/>
              </a:p>
              <a:p>
                <a:pPr lvl="1"/>
                <a:r>
                  <a:rPr lang="en-US" sz="2000" b="0" dirty="0"/>
                  <a:t>We achieved our goal by “compressing” long bit vectors into short signatures while still preserving the semantics of similarity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A19120-F484-BD85-2535-15E727C3A6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12" r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7E190-E15B-24FB-1AFE-B69D5C5C7D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29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52310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9D14D-BE66-5C17-1557-50E3A1BC1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Locality Sensitive Hashing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80322-FE25-E0D7-F875-5538DA5C2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7D0900"/>
                </a:solidFill>
              </a:rPr>
              <a:t>Idea: </a:t>
            </a:r>
            <a:r>
              <a:rPr lang="en-US" sz="2400" dirty="0"/>
              <a:t>Focus on </a:t>
            </a:r>
            <a:r>
              <a:rPr lang="en-US" sz="2400" dirty="0">
                <a:solidFill>
                  <a:srgbClr val="0070C0"/>
                </a:solidFill>
              </a:rPr>
              <a:t>pairs of signatures </a:t>
            </a:r>
            <a:r>
              <a:rPr lang="en-US" sz="2400" dirty="0">
                <a:solidFill>
                  <a:srgbClr val="7D0900"/>
                </a:solidFill>
              </a:rPr>
              <a:t>likely</a:t>
            </a:r>
            <a:r>
              <a:rPr lang="en-US" sz="2400" dirty="0"/>
              <a:t> to be from similar documents</a:t>
            </a:r>
          </a:p>
          <a:p>
            <a:pPr lvl="1"/>
            <a:r>
              <a:rPr lang="en-US" sz="2000" dirty="0"/>
              <a:t>Scope down the search space by filtering unsimilar signature-pairs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EA8E7C-7651-F38D-6E9B-E5DDA2CEBD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30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17" name="AutoShape 3">
            <a:extLst>
              <a:ext uri="{FF2B5EF4-FFF2-40B4-BE49-F238E27FC236}">
                <a16:creationId xmlns:a16="http://schemas.microsoft.com/office/drawing/2014/main" id="{81771C04-A756-6BAF-F406-A184054FC481}"/>
              </a:ext>
            </a:extLst>
          </p:cNvPr>
          <p:cNvSpPr>
            <a:spLocks noChangeArrowheads="1"/>
          </p:cNvSpPr>
          <p:nvPr/>
        </p:nvSpPr>
        <p:spPr bwMode="auto">
          <a:xfrm rot="-5394873">
            <a:off x="1212404" y="3015827"/>
            <a:ext cx="1371600" cy="9906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CC99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en-US" sz="1800"/>
              <a:t>Shingling</a:t>
            </a:r>
          </a:p>
        </p:txBody>
      </p:sp>
      <p:sp>
        <p:nvSpPr>
          <p:cNvPr id="18" name="Text Box 6">
            <a:extLst>
              <a:ext uri="{FF2B5EF4-FFF2-40B4-BE49-F238E27FC236}">
                <a16:creationId xmlns:a16="http://schemas.microsoft.com/office/drawing/2014/main" id="{144239D7-2CA8-DB9B-B158-566C46022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3206327"/>
            <a:ext cx="777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Docu-</a:t>
            </a:r>
          </a:p>
          <a:p>
            <a:r>
              <a:rPr lang="en-US" sz="1800"/>
              <a:t>ment</a:t>
            </a:r>
          </a:p>
        </p:txBody>
      </p:sp>
      <p:sp>
        <p:nvSpPr>
          <p:cNvPr id="19" name="Line 7">
            <a:extLst>
              <a:ext uri="{FF2B5EF4-FFF2-40B4-BE49-F238E27FC236}">
                <a16:creationId xmlns:a16="http://schemas.microsoft.com/office/drawing/2014/main" id="{DAE75743-3FE7-9F58-2762-A930A7EBC01C}"/>
              </a:ext>
            </a:extLst>
          </p:cNvPr>
          <p:cNvSpPr>
            <a:spLocks noChangeShapeType="1"/>
          </p:cNvSpPr>
          <p:nvPr/>
        </p:nvSpPr>
        <p:spPr bwMode="auto">
          <a:xfrm>
            <a:off x="945704" y="3511127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590E23C-2279-0CB7-8D95-C0248FACDE31}"/>
              </a:ext>
            </a:extLst>
          </p:cNvPr>
          <p:cNvGrpSpPr>
            <a:grpSpLocks/>
          </p:cNvGrpSpPr>
          <p:nvPr/>
        </p:nvGrpSpPr>
        <p:grpSpPr bwMode="auto">
          <a:xfrm>
            <a:off x="2317304" y="3511127"/>
            <a:ext cx="1354138" cy="2578100"/>
            <a:chOff x="1488" y="1920"/>
            <a:chExt cx="853" cy="1624"/>
          </a:xfrm>
        </p:grpSpPr>
        <p:sp>
          <p:nvSpPr>
            <p:cNvPr id="21" name="Line 8">
              <a:extLst>
                <a:ext uri="{FF2B5EF4-FFF2-40B4-BE49-F238E27FC236}">
                  <a16:creationId xmlns:a16="http://schemas.microsoft.com/office/drawing/2014/main" id="{42C9B364-CAFB-46B3-9249-E5B85C8354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192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 Box 9">
              <a:extLst>
                <a:ext uri="{FF2B5EF4-FFF2-40B4-BE49-F238E27FC236}">
                  <a16:creationId xmlns:a16="http://schemas.microsoft.com/office/drawing/2014/main" id="{9BBEDCDE-1DB1-06C7-4087-E4BEF83556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2448"/>
              <a:ext cx="853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The set</a:t>
              </a:r>
            </a:p>
            <a:p>
              <a:r>
                <a:rPr lang="en-US" sz="1800"/>
                <a:t>of strings</a:t>
              </a:r>
            </a:p>
            <a:p>
              <a:r>
                <a:rPr lang="en-US" sz="1800"/>
                <a:t>of length </a:t>
              </a:r>
              <a:r>
                <a:rPr lang="en-US" sz="1800" i="1"/>
                <a:t>k</a:t>
              </a:r>
            </a:p>
            <a:p>
              <a:r>
                <a:rPr lang="en-US" sz="1800"/>
                <a:t>that appear</a:t>
              </a:r>
            </a:p>
            <a:p>
              <a:r>
                <a:rPr lang="en-US" sz="1800"/>
                <a:t>in the doc-</a:t>
              </a:r>
            </a:p>
            <a:p>
              <a:r>
                <a:rPr lang="en-US" sz="1800"/>
                <a:t>ument</a:t>
              </a:r>
            </a:p>
          </p:txBody>
        </p:sp>
        <p:sp>
          <p:nvSpPr>
            <p:cNvPr id="23" name="Line 10">
              <a:extLst>
                <a:ext uri="{FF2B5EF4-FFF2-40B4-BE49-F238E27FC236}">
                  <a16:creationId xmlns:a16="http://schemas.microsoft.com/office/drawing/2014/main" id="{C12C043E-3D31-66CB-F3A6-61914E19CA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2" y="192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0">
            <a:extLst>
              <a:ext uri="{FF2B5EF4-FFF2-40B4-BE49-F238E27FC236}">
                <a16:creationId xmlns:a16="http://schemas.microsoft.com/office/drawing/2014/main" id="{66FB5117-F7B3-C771-73C4-7D0CA289BE85}"/>
              </a:ext>
            </a:extLst>
          </p:cNvPr>
          <p:cNvGrpSpPr>
            <a:grpSpLocks/>
          </p:cNvGrpSpPr>
          <p:nvPr/>
        </p:nvGrpSpPr>
        <p:grpSpPr bwMode="auto">
          <a:xfrm>
            <a:off x="3536504" y="2825327"/>
            <a:ext cx="2382838" cy="3556001"/>
            <a:chOff x="2256" y="1488"/>
            <a:chExt cx="1501" cy="2240"/>
          </a:xfrm>
        </p:grpSpPr>
        <p:sp>
          <p:nvSpPr>
            <p:cNvPr id="25" name="AutoShape 4">
              <a:extLst>
                <a:ext uri="{FF2B5EF4-FFF2-40B4-BE49-F238E27FC236}">
                  <a16:creationId xmlns:a16="http://schemas.microsoft.com/office/drawing/2014/main" id="{9137FA0C-15B7-8B11-654B-DBC3443F3B2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94873">
              <a:off x="2136" y="1608"/>
              <a:ext cx="864" cy="6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CC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r>
                <a:rPr lang="en-US" sz="1600" dirty="0"/>
                <a:t>Min-</a:t>
              </a:r>
            </a:p>
            <a:p>
              <a:pPr algn="ctr"/>
              <a:r>
                <a:rPr lang="en-US" sz="1600" dirty="0"/>
                <a:t>Hashing</a:t>
              </a:r>
            </a:p>
          </p:txBody>
        </p:sp>
        <p:sp>
          <p:nvSpPr>
            <p:cNvPr id="26" name="Line 12">
              <a:extLst>
                <a:ext uri="{FF2B5EF4-FFF2-40B4-BE49-F238E27FC236}">
                  <a16:creationId xmlns:a16="http://schemas.microsoft.com/office/drawing/2014/main" id="{EFA70FC4-694A-FC2B-9ADD-F33B3589A1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92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 Box 14">
              <a:extLst>
                <a:ext uri="{FF2B5EF4-FFF2-40B4-BE49-F238E27FC236}">
                  <a16:creationId xmlns:a16="http://schemas.microsoft.com/office/drawing/2014/main" id="{F509C1C8-2F1E-0E37-5ACD-605BF7B4AD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2448"/>
              <a:ext cx="973" cy="1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 dirty="0">
                  <a:solidFill>
                    <a:srgbClr val="7D0900"/>
                  </a:solidFill>
                </a:rPr>
                <a:t>Signatures:</a:t>
              </a:r>
            </a:p>
            <a:p>
              <a:r>
                <a:rPr lang="en-US" sz="1800" dirty="0"/>
                <a:t>short integer</a:t>
              </a:r>
            </a:p>
            <a:p>
              <a:r>
                <a:rPr lang="en-US" sz="1800" dirty="0"/>
                <a:t>vectors that</a:t>
              </a:r>
            </a:p>
            <a:p>
              <a:r>
                <a:rPr lang="en-US" sz="1800" dirty="0"/>
                <a:t>represent the</a:t>
              </a:r>
            </a:p>
            <a:p>
              <a:r>
                <a:rPr lang="en-US" sz="1800" dirty="0"/>
                <a:t>sets, and</a:t>
              </a:r>
            </a:p>
            <a:p>
              <a:r>
                <a:rPr lang="en-US" sz="1800" dirty="0"/>
                <a:t>reflect their</a:t>
              </a:r>
            </a:p>
            <a:p>
              <a:r>
                <a:rPr lang="en-US" sz="1800" dirty="0"/>
                <a:t>similarity</a:t>
              </a:r>
            </a:p>
          </p:txBody>
        </p:sp>
        <p:sp>
          <p:nvSpPr>
            <p:cNvPr id="28" name="Line 16">
              <a:extLst>
                <a:ext uri="{FF2B5EF4-FFF2-40B4-BE49-F238E27FC236}">
                  <a16:creationId xmlns:a16="http://schemas.microsoft.com/office/drawing/2014/main" id="{54A25CBF-16A7-DDDA-A94E-C1F151FEF4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16" y="192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1">
            <a:extLst>
              <a:ext uri="{FF2B5EF4-FFF2-40B4-BE49-F238E27FC236}">
                <a16:creationId xmlns:a16="http://schemas.microsoft.com/office/drawing/2014/main" id="{6071D3C9-763D-AC19-5150-F3BC45A8EE25}"/>
              </a:ext>
            </a:extLst>
          </p:cNvPr>
          <p:cNvGrpSpPr>
            <a:grpSpLocks/>
          </p:cNvGrpSpPr>
          <p:nvPr/>
        </p:nvGrpSpPr>
        <p:grpSpPr bwMode="auto">
          <a:xfrm>
            <a:off x="5670103" y="2628478"/>
            <a:ext cx="3394075" cy="2032001"/>
            <a:chOff x="3600" y="1364"/>
            <a:chExt cx="2138" cy="1280"/>
          </a:xfrm>
        </p:grpSpPr>
        <p:sp>
          <p:nvSpPr>
            <p:cNvPr id="30" name="Rectangle 11">
              <a:extLst>
                <a:ext uri="{FF2B5EF4-FFF2-40B4-BE49-F238E27FC236}">
                  <a16:creationId xmlns:a16="http://schemas.microsoft.com/office/drawing/2014/main" id="{7D507827-A51E-BE70-6EE9-9BFCDE457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1536"/>
              <a:ext cx="816" cy="768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/>
                <a:t>Locality-</a:t>
              </a:r>
            </a:p>
            <a:p>
              <a:pPr algn="ctr"/>
              <a:r>
                <a:rPr lang="en-US" sz="1800" dirty="0"/>
                <a:t>Sensitive</a:t>
              </a:r>
            </a:p>
            <a:p>
              <a:pPr algn="ctr"/>
              <a:r>
                <a:rPr lang="en-US" sz="1800" dirty="0"/>
                <a:t>Hashing</a:t>
              </a:r>
            </a:p>
          </p:txBody>
        </p:sp>
        <p:sp>
          <p:nvSpPr>
            <p:cNvPr id="31" name="Line 17">
              <a:extLst>
                <a:ext uri="{FF2B5EF4-FFF2-40B4-BE49-F238E27FC236}">
                  <a16:creationId xmlns:a16="http://schemas.microsoft.com/office/drawing/2014/main" id="{F951C446-F325-F0BE-69A7-EA9843F285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19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 Box 18">
              <a:extLst>
                <a:ext uri="{FF2B5EF4-FFF2-40B4-BE49-F238E27FC236}">
                  <a16:creationId xmlns:a16="http://schemas.microsoft.com/office/drawing/2014/main" id="{5F10806F-D5C7-BCC2-D8E7-F251C3E83C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0" y="1364"/>
              <a:ext cx="948" cy="1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 dirty="0">
                  <a:solidFill>
                    <a:srgbClr val="7D0900"/>
                  </a:solidFill>
                </a:rPr>
                <a:t>Candidate</a:t>
              </a:r>
            </a:p>
            <a:p>
              <a:r>
                <a:rPr lang="en-US" sz="1800" b="1" dirty="0">
                  <a:solidFill>
                    <a:srgbClr val="7D0900"/>
                  </a:solidFill>
                </a:rPr>
                <a:t>pairs:</a:t>
              </a:r>
            </a:p>
            <a:p>
              <a:r>
                <a:rPr lang="en-US" sz="1800" dirty="0"/>
                <a:t>those pairs</a:t>
              </a:r>
            </a:p>
            <a:p>
              <a:r>
                <a:rPr lang="en-US" sz="1800" dirty="0"/>
                <a:t>of signatures</a:t>
              </a:r>
            </a:p>
            <a:p>
              <a:r>
                <a:rPr lang="en-US" sz="1800" dirty="0"/>
                <a:t>that we need</a:t>
              </a:r>
            </a:p>
            <a:p>
              <a:r>
                <a:rPr lang="en-US" sz="1800" dirty="0"/>
                <a:t>to test for</a:t>
              </a:r>
            </a:p>
            <a:p>
              <a:r>
                <a:rPr lang="en-US" sz="1800" dirty="0"/>
                <a:t>similarity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77552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E8B48-DEF9-554D-477F-A12B519B4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LSH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BD0F9-6104-60E9-4F64-5105006FB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7D0900"/>
                </a:solidFill>
              </a:rPr>
              <a:t>Goal: </a:t>
            </a:r>
            <a:r>
              <a:rPr lang="en-US" sz="2400" b="0" dirty="0"/>
              <a:t>Find documents with Jaccard similarity no less than a user-specified similarity threshold, </a:t>
            </a:r>
            <a:r>
              <a:rPr lang="en-US" sz="2400" i="1" dirty="0">
                <a:solidFill>
                  <a:srgbClr val="7D0900"/>
                </a:solidFill>
              </a:rPr>
              <a:t>s</a:t>
            </a:r>
            <a:r>
              <a:rPr lang="en-US" sz="2400" b="0" i="1" dirty="0"/>
              <a:t> </a:t>
            </a:r>
            <a:r>
              <a:rPr lang="en-US" sz="2400" b="0" dirty="0"/>
              <a:t>(e.g.,</a:t>
            </a:r>
            <a:r>
              <a:rPr lang="en-US" sz="2400" b="0" i="1" dirty="0"/>
              <a:t> s</a:t>
            </a:r>
            <a:r>
              <a:rPr lang="en-US" sz="2400" b="0" dirty="0"/>
              <a:t>=0.8)</a:t>
            </a:r>
            <a:endParaRPr lang="en-US" sz="2400" b="1" dirty="0"/>
          </a:p>
          <a:p>
            <a:r>
              <a:rPr lang="en-US" sz="2400" b="1" dirty="0">
                <a:solidFill>
                  <a:srgbClr val="7D0900"/>
                </a:solidFill>
              </a:rPr>
              <a:t>General idea:</a:t>
            </a:r>
            <a:r>
              <a:rPr lang="en-US" sz="2400" dirty="0"/>
              <a:t> </a:t>
            </a:r>
            <a:r>
              <a:rPr lang="en-US" sz="2400" b="0" dirty="0"/>
              <a:t>Given two documents, x and y,</a:t>
            </a:r>
            <a:r>
              <a:rPr lang="en-US" sz="2400" dirty="0"/>
              <a:t> </a:t>
            </a:r>
            <a:r>
              <a:rPr lang="en-US" sz="2400" b="0" dirty="0"/>
              <a:t>consider a function </a:t>
            </a:r>
            <a:r>
              <a:rPr lang="en-US" sz="2400" dirty="0">
                <a:solidFill>
                  <a:srgbClr val="0070C0"/>
                </a:solidFill>
              </a:rPr>
              <a:t>f(</a:t>
            </a:r>
            <a:r>
              <a:rPr lang="en-US" sz="2400" dirty="0" err="1">
                <a:solidFill>
                  <a:srgbClr val="0070C0"/>
                </a:solidFill>
              </a:rPr>
              <a:t>x,y</a:t>
            </a:r>
            <a:r>
              <a:rPr lang="en-US" sz="2400" dirty="0">
                <a:solidFill>
                  <a:srgbClr val="0070C0"/>
                </a:solidFill>
              </a:rPr>
              <a:t>)</a:t>
            </a:r>
            <a:r>
              <a:rPr lang="en-US" sz="2400" b="0" dirty="0"/>
              <a:t>, that tells whether </a:t>
            </a:r>
            <a:r>
              <a:rPr lang="en-US" sz="2400" b="0" i="1" dirty="0"/>
              <a:t>x</a:t>
            </a:r>
            <a:r>
              <a:rPr lang="en-US" sz="2400" b="0" dirty="0"/>
              <a:t> and </a:t>
            </a:r>
            <a:r>
              <a:rPr lang="en-US" sz="2400" b="0" i="1" dirty="0"/>
              <a:t>y</a:t>
            </a:r>
            <a:r>
              <a:rPr lang="en-US" sz="2400" b="0" dirty="0"/>
              <a:t> is a </a:t>
            </a:r>
            <a:r>
              <a:rPr lang="en-US" sz="2400" dirty="0">
                <a:solidFill>
                  <a:srgbClr val="7D0900"/>
                </a:solidFill>
              </a:rPr>
              <a:t>candidate pair:</a:t>
            </a:r>
            <a:r>
              <a:rPr lang="en-US" sz="2400" b="0" dirty="0"/>
              <a:t> they are </a:t>
            </a:r>
            <a:r>
              <a:rPr lang="en-US" sz="2400" b="0" dirty="0">
                <a:solidFill>
                  <a:srgbClr val="7D0900"/>
                </a:solidFill>
              </a:rPr>
              <a:t>highly likely </a:t>
            </a:r>
            <a:r>
              <a:rPr lang="en-US" sz="2400" b="0" dirty="0"/>
              <a:t>to be similar and whose (exact) similarity must be further evaluated</a:t>
            </a:r>
          </a:p>
          <a:p>
            <a:pPr lvl="1"/>
            <a:r>
              <a:rPr lang="en-US" sz="2000" dirty="0"/>
              <a:t>The </a:t>
            </a:r>
            <a:r>
              <a:rPr lang="en-US" sz="2000" b="1" dirty="0">
                <a:solidFill>
                  <a:srgbClr val="7D0900"/>
                </a:solidFill>
              </a:rPr>
              <a:t>filtering-verification</a:t>
            </a:r>
            <a:r>
              <a:rPr lang="en-US" sz="2000" dirty="0"/>
              <a:t> approach</a:t>
            </a:r>
            <a:endParaRPr lang="en-US" sz="2000" b="0" dirty="0"/>
          </a:p>
          <a:p>
            <a:pPr lvl="1"/>
            <a:r>
              <a:rPr lang="en-US" sz="2000" dirty="0"/>
              <a:t>Search in the vast ocean </a:t>
            </a:r>
            <a:r>
              <a:rPr lang="en-US" sz="2000" dirty="0">
                <a:sym typeface="Wingdings" panose="05000000000000000000" pitchFamily="2" charset="2"/>
              </a:rPr>
              <a:t> search in your backyard pool</a:t>
            </a:r>
            <a:endParaRPr lang="en-US" sz="2400" b="1" dirty="0">
              <a:solidFill>
                <a:srgbClr val="008000"/>
              </a:solidFill>
            </a:endParaRPr>
          </a:p>
          <a:p>
            <a:r>
              <a:rPr lang="en-US" sz="2400" b="1" dirty="0"/>
              <a:t>For </a:t>
            </a:r>
            <a:r>
              <a:rPr lang="en-US" sz="2400" b="1" dirty="0" err="1"/>
              <a:t>MinHashing</a:t>
            </a:r>
            <a:r>
              <a:rPr lang="en-US" sz="2400" b="1" dirty="0"/>
              <a:t> matrices: </a:t>
            </a:r>
          </a:p>
          <a:p>
            <a:pPr lvl="1"/>
            <a:r>
              <a:rPr lang="en-US" sz="2200" dirty="0"/>
              <a:t>Hash columns of </a:t>
            </a:r>
            <a:r>
              <a:rPr lang="en-US" sz="2200" dirty="0">
                <a:solidFill>
                  <a:srgbClr val="0070C0"/>
                </a:solidFill>
              </a:rPr>
              <a:t>signature matrix </a:t>
            </a:r>
            <a:r>
              <a:rPr lang="en-US" sz="2200" b="1" dirty="0">
                <a:solidFill>
                  <a:srgbClr val="0070C0"/>
                </a:solidFill>
              </a:rPr>
              <a:t>M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/>
              <a:t>to many buckets</a:t>
            </a:r>
          </a:p>
          <a:p>
            <a:pPr lvl="1"/>
            <a:r>
              <a:rPr lang="en-US" sz="2200" dirty="0"/>
              <a:t>Each pair of documents that hashes into the same bucket is likely, to some extent, similar</a:t>
            </a:r>
            <a:endParaRPr lang="en-US" sz="2200" dirty="0">
              <a:solidFill>
                <a:srgbClr val="7D09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6486A-E9E1-C446-DFC8-29B7194885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31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54855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E8B48-DEF9-554D-477F-A12B519B4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LSH for </a:t>
            </a:r>
            <a:r>
              <a:rPr lang="en-US" dirty="0" err="1"/>
              <a:t>MinHashing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BD0F9-6104-60E9-4F64-5105006FB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0" dirty="0"/>
              <a:t>Columns </a:t>
            </a:r>
            <a:r>
              <a:rPr lang="en-US" sz="2400" b="0" i="1" dirty="0"/>
              <a:t>x </a:t>
            </a:r>
            <a:r>
              <a:rPr lang="en-US" sz="2400" b="0" dirty="0"/>
              <a:t>and </a:t>
            </a:r>
            <a:r>
              <a:rPr lang="en-US" sz="2400" b="0" i="1" dirty="0"/>
              <a:t>y</a:t>
            </a:r>
            <a:r>
              <a:rPr lang="en-US" sz="2400" b="0" dirty="0"/>
              <a:t> of M are a </a:t>
            </a:r>
            <a:r>
              <a:rPr lang="en-US" sz="2400" dirty="0">
                <a:solidFill>
                  <a:srgbClr val="7D0900"/>
                </a:solidFill>
              </a:rPr>
              <a:t>candidate pair </a:t>
            </a:r>
            <a:r>
              <a:rPr lang="en-US" sz="2400" b="0" dirty="0"/>
              <a:t>if their signatures agree on at least a fraction </a:t>
            </a:r>
            <a:r>
              <a:rPr lang="en-US" sz="2400" b="0" i="1" dirty="0"/>
              <a:t>s</a:t>
            </a:r>
            <a:r>
              <a:rPr lang="en-US" sz="2400" b="0" dirty="0"/>
              <a:t> of their rows</a:t>
            </a:r>
          </a:p>
          <a:p>
            <a:pPr lvl="1"/>
            <a:r>
              <a:rPr lang="en-US" sz="2200" dirty="0"/>
              <a:t>M (</a:t>
            </a:r>
            <a:r>
              <a:rPr lang="en-US" sz="2200" dirty="0" err="1"/>
              <a:t>i</a:t>
            </a:r>
            <a:r>
              <a:rPr lang="en-US" sz="2200" dirty="0"/>
              <a:t>, x) = M (</a:t>
            </a:r>
            <a:r>
              <a:rPr lang="en-US" sz="2200" dirty="0" err="1"/>
              <a:t>i</a:t>
            </a:r>
            <a:r>
              <a:rPr lang="en-US" sz="2200" dirty="0"/>
              <a:t>, y) for at least a fraction s values of all different </a:t>
            </a:r>
            <a:r>
              <a:rPr lang="en-US" sz="2200" dirty="0" err="1"/>
              <a:t>i</a:t>
            </a:r>
            <a:endParaRPr lang="en-US" sz="2200" dirty="0"/>
          </a:p>
          <a:p>
            <a:r>
              <a:rPr lang="en-US" sz="2400" b="0" dirty="0"/>
              <a:t>How to?</a:t>
            </a:r>
          </a:p>
          <a:p>
            <a:pPr lvl="1"/>
            <a:r>
              <a:rPr lang="en-US" sz="2200" b="1" dirty="0">
                <a:solidFill>
                  <a:srgbClr val="7D0900"/>
                </a:solidFill>
              </a:rPr>
              <a:t>Idea:</a:t>
            </a:r>
            <a:r>
              <a:rPr lang="en-US" sz="2200" dirty="0"/>
              <a:t> Hash columns of the signature matrix </a:t>
            </a:r>
            <a:r>
              <a:rPr lang="en-US" sz="2200" i="1" dirty="0"/>
              <a:t>M</a:t>
            </a:r>
            <a:r>
              <a:rPr lang="en-US" sz="2200" dirty="0"/>
              <a:t> </a:t>
            </a:r>
            <a:r>
              <a:rPr lang="en-US" sz="2200" b="1" dirty="0">
                <a:solidFill>
                  <a:srgbClr val="7D0900"/>
                </a:solidFill>
              </a:rPr>
              <a:t>multiple times</a:t>
            </a:r>
          </a:p>
          <a:p>
            <a:pPr lvl="1"/>
            <a:r>
              <a:rPr lang="en-US" sz="2200" dirty="0"/>
              <a:t>Candidate pairs are those hashing to the same bucket</a:t>
            </a:r>
          </a:p>
          <a:p>
            <a:pPr lvl="1"/>
            <a:r>
              <a:rPr lang="en-US" sz="2200" b="1" dirty="0">
                <a:solidFill>
                  <a:srgbClr val="7D0900"/>
                </a:solidFill>
              </a:rPr>
              <a:t>The idea of multiple hashing </a:t>
            </a:r>
            <a:r>
              <a:rPr lang="en-US" sz="2200" b="0" dirty="0"/>
              <a:t>consolidates our belief that x and y are similar </a:t>
            </a:r>
            <a:r>
              <a:rPr lang="en-US" sz="2200" b="0" i="1" dirty="0"/>
              <a:t>w.h.p.</a:t>
            </a:r>
            <a:br>
              <a:rPr lang="en-US" sz="2200" b="0" dirty="0"/>
            </a:br>
            <a:endParaRPr lang="en-US" sz="22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6486A-E9E1-C446-DFC8-29B7194885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32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498461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E8B48-DEF9-554D-477F-A12B519B4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LSH for </a:t>
            </a:r>
            <a:r>
              <a:rPr lang="en-US" dirty="0" err="1"/>
              <a:t>MinHashing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BD0F9-6104-60E9-4F64-5105006FB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7D0900"/>
                </a:solidFill>
              </a:rPr>
              <a:t>Partition</a:t>
            </a:r>
            <a:r>
              <a:rPr lang="en-US" b="0" dirty="0"/>
              <a:t> matrix </a:t>
            </a:r>
            <a:r>
              <a:rPr lang="en-US" b="0" i="1" dirty="0"/>
              <a:t>M</a:t>
            </a:r>
            <a:r>
              <a:rPr lang="en-US" b="0" dirty="0"/>
              <a:t> into </a:t>
            </a:r>
            <a:r>
              <a:rPr lang="en-US" b="0" i="1" dirty="0">
                <a:solidFill>
                  <a:srgbClr val="7D0900"/>
                </a:solidFill>
              </a:rPr>
              <a:t>b </a:t>
            </a:r>
            <a:r>
              <a:rPr lang="en-US" b="0" dirty="0">
                <a:solidFill>
                  <a:srgbClr val="7D0900"/>
                </a:solidFill>
              </a:rPr>
              <a:t>bands </a:t>
            </a:r>
            <a:r>
              <a:rPr lang="en-US" b="0" dirty="0"/>
              <a:t>of </a:t>
            </a:r>
            <a:r>
              <a:rPr lang="en-US" b="0" i="1" dirty="0">
                <a:solidFill>
                  <a:srgbClr val="7D0900"/>
                </a:solidFill>
              </a:rPr>
              <a:t>r</a:t>
            </a:r>
            <a:r>
              <a:rPr lang="en-US" b="0" dirty="0">
                <a:solidFill>
                  <a:srgbClr val="7D0900"/>
                </a:solidFill>
              </a:rPr>
              <a:t> rows</a:t>
            </a:r>
          </a:p>
          <a:p>
            <a:pPr lvl="1"/>
            <a:r>
              <a:rPr lang="en-US" b="0" dirty="0"/>
              <a:t>For each band, hash its portion of each column to a hash table with </a:t>
            </a:r>
            <a:r>
              <a:rPr lang="en-US" b="0" i="1" dirty="0"/>
              <a:t>k</a:t>
            </a:r>
            <a:r>
              <a:rPr lang="en-US" b="0" dirty="0"/>
              <a:t> buckets</a:t>
            </a:r>
          </a:p>
          <a:p>
            <a:pPr lvl="2"/>
            <a:r>
              <a:rPr lang="en-US" dirty="0"/>
              <a:t>Make </a:t>
            </a:r>
            <a:r>
              <a:rPr lang="en-US" i="1" dirty="0"/>
              <a:t>k</a:t>
            </a:r>
            <a:r>
              <a:rPr lang="en-US" dirty="0"/>
              <a:t> as large as possible</a:t>
            </a:r>
          </a:p>
          <a:p>
            <a:r>
              <a:rPr lang="en-US" b="0" dirty="0">
                <a:solidFill>
                  <a:srgbClr val="7D0900"/>
                </a:solidFill>
              </a:rPr>
              <a:t>Candidate</a:t>
            </a:r>
            <a:r>
              <a:rPr lang="en-US" b="0" dirty="0">
                <a:solidFill>
                  <a:srgbClr val="FF0066"/>
                </a:solidFill>
              </a:rPr>
              <a:t> </a:t>
            </a:r>
            <a:r>
              <a:rPr lang="en-US" b="0" dirty="0"/>
              <a:t>column pairs are those that hash to the same bucket for </a:t>
            </a:r>
            <a:r>
              <a:rPr lang="en-US" b="0" dirty="0">
                <a:latin typeface="Lucida Sans Unicode" pitchFamily="34" charset="0"/>
              </a:rPr>
              <a:t>≥</a:t>
            </a:r>
            <a:r>
              <a:rPr lang="en-US" b="0" dirty="0"/>
              <a:t> 1 band</a:t>
            </a:r>
          </a:p>
          <a:p>
            <a:r>
              <a:rPr lang="en-US" b="0" dirty="0"/>
              <a:t>Tune</a:t>
            </a:r>
            <a:r>
              <a:rPr lang="en-US" b="0" i="1" dirty="0"/>
              <a:t> b</a:t>
            </a:r>
            <a:r>
              <a:rPr lang="en-US" b="0" dirty="0"/>
              <a:t> and </a:t>
            </a:r>
            <a:r>
              <a:rPr lang="en-US" b="0" i="1" dirty="0"/>
              <a:t>r</a:t>
            </a:r>
            <a:r>
              <a:rPr lang="en-US" b="0" dirty="0"/>
              <a:t> to catch most similar pairs (true positives), but few non-similar pairs (false positives)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6486A-E9E1-C446-DFC8-29B7194885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33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5723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98CB1-289D-7173-2B81-420B3361C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 M into b Bands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D33496-740C-386C-1985-AC021B5AD7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34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8C3AC1F-90D2-DBE3-E2B3-13F3CB7A5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696" y="1943969"/>
            <a:ext cx="4343400" cy="4191000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93AD138D-8B07-1950-DBC1-5717E1E611D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5696" y="2782169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455136B9-B958-A7C7-3095-8D78CBEC7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5696" y="3620369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F7344D60-D34E-D0DF-A1DB-1AB3B324EA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5696" y="4458569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FD3A4DF0-DF5B-8F4E-8FDB-2B8B70B3F94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5696" y="5296769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B4EFDFA4-FBAE-97C4-09C1-4D6AE8AC6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6616" y="6212757"/>
            <a:ext cx="2326279" cy="36933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Signature matrix  </a:t>
            </a:r>
            <a:r>
              <a:rPr lang="en-US" b="1" i="1" dirty="0"/>
              <a:t>M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4B6C9DAB-E109-F50D-ED0D-C67166EF6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7362" y="2783757"/>
            <a:ext cx="1159293" cy="646331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i="1" dirty="0"/>
              <a:t>r </a:t>
            </a:r>
            <a:r>
              <a:rPr lang="en-US" b="1" dirty="0"/>
              <a:t> rows</a:t>
            </a:r>
          </a:p>
          <a:p>
            <a:pPr algn="ctr"/>
            <a:r>
              <a:rPr lang="en-US" b="1" dirty="0"/>
              <a:t>per band</a:t>
            </a:r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233D8562-DE5F-3BA4-F7D1-1A0C3DA7A11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0871" y="2780582"/>
            <a:ext cx="0" cy="841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46F04D3B-2384-CE7A-07DD-AEB497BCDE9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30896" y="1943969"/>
            <a:ext cx="0" cy="419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3B8B0994-0DC7-CCDA-4413-D1B91B3DC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051" y="3854803"/>
            <a:ext cx="11336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i="1" dirty="0"/>
              <a:t>b</a:t>
            </a:r>
            <a:r>
              <a:rPr lang="en-US" b="1" dirty="0"/>
              <a:t>  bands</a:t>
            </a: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7147D8F1-1E30-727E-3A9B-2A62D4973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0696" y="1943969"/>
            <a:ext cx="228600" cy="4191000"/>
          </a:xfrm>
          <a:prstGeom prst="rect">
            <a:avLst/>
          </a:prstGeom>
          <a:solidFill>
            <a:srgbClr val="CC99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6" name="Line 15">
            <a:extLst>
              <a:ext uri="{FF2B5EF4-FFF2-40B4-BE49-F238E27FC236}">
                <a16:creationId xmlns:a16="http://schemas.microsoft.com/office/drawing/2014/main" id="{A61194EA-4061-0DF4-410B-99D90BC0724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69296" y="3315569"/>
            <a:ext cx="25908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197E604C-2A22-F4FF-1718-6442B548F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621" y="5099919"/>
            <a:ext cx="12234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/>
              <a:t>   One</a:t>
            </a:r>
          </a:p>
          <a:p>
            <a:r>
              <a:rPr lang="en-US" sz="1800" b="1"/>
              <a:t>signature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F21FC3A-17EE-3F16-5E90-E5E63092085B}"/>
              </a:ext>
            </a:extLst>
          </p:cNvPr>
          <p:cNvSpPr/>
          <p:nvPr/>
        </p:nvSpPr>
        <p:spPr>
          <a:xfrm>
            <a:off x="6572865" y="1071704"/>
            <a:ext cx="23622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9" name="Group 69">
            <a:extLst>
              <a:ext uri="{FF2B5EF4-FFF2-40B4-BE49-F238E27FC236}">
                <a16:creationId xmlns:a16="http://schemas.microsoft.com/office/drawing/2014/main" id="{F665204F-106F-87C5-2A1A-BEEAC5DE69C2}"/>
              </a:ext>
            </a:extLst>
          </p:cNvPr>
          <p:cNvGrpSpPr/>
          <p:nvPr/>
        </p:nvGrpSpPr>
        <p:grpSpPr>
          <a:xfrm>
            <a:off x="6613325" y="1111750"/>
            <a:ext cx="2309567" cy="1375386"/>
            <a:chOff x="5996233" y="3958614"/>
            <a:chExt cx="2309567" cy="1375386"/>
          </a:xfrm>
        </p:grpSpPr>
        <p:sp>
          <p:nvSpPr>
            <p:cNvPr id="20" name="Rectangle 69">
              <a:extLst>
                <a:ext uri="{FF2B5EF4-FFF2-40B4-BE49-F238E27FC236}">
                  <a16:creationId xmlns:a16="http://schemas.microsoft.com/office/drawing/2014/main" id="{00EC9252-B015-172F-8295-DE17145CA8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43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21" name="Rectangle 70">
              <a:extLst>
                <a:ext uri="{FF2B5EF4-FFF2-40B4-BE49-F238E27FC236}">
                  <a16:creationId xmlns:a16="http://schemas.microsoft.com/office/drawing/2014/main" id="{D1117DFA-D58E-7580-3BAD-5446B5FF1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22" name="Rectangle 71">
              <a:extLst>
                <a:ext uri="{FF2B5EF4-FFF2-40B4-BE49-F238E27FC236}">
                  <a16:creationId xmlns:a16="http://schemas.microsoft.com/office/drawing/2014/main" id="{AB9C7B10-0CF3-C800-777F-D94B25557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13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23" name="Rectangle 72">
              <a:extLst>
                <a:ext uri="{FF2B5EF4-FFF2-40B4-BE49-F238E27FC236}">
                  <a16:creationId xmlns:a16="http://schemas.microsoft.com/office/drawing/2014/main" id="{3D93DB98-E749-E520-9755-EEE3FFEF86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24" name="Line 73">
              <a:extLst>
                <a:ext uri="{FF2B5EF4-FFF2-40B4-BE49-F238E27FC236}">
                  <a16:creationId xmlns:a16="http://schemas.microsoft.com/office/drawing/2014/main" id="{5B5F8079-8AB9-AE14-434F-B309D8014E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4902200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5" name="Line 74">
              <a:extLst>
                <a:ext uri="{FF2B5EF4-FFF2-40B4-BE49-F238E27FC236}">
                  <a16:creationId xmlns:a16="http://schemas.microsoft.com/office/drawing/2014/main" id="{AE977022-2083-30FC-5296-B4B99D513B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5334000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6" name="Line 75">
              <a:extLst>
                <a:ext uri="{FF2B5EF4-FFF2-40B4-BE49-F238E27FC236}">
                  <a16:creationId xmlns:a16="http://schemas.microsoft.com/office/drawing/2014/main" id="{20F15846-00E1-F28C-98A3-C2C7EA6701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4902200"/>
              <a:ext cx="0" cy="43180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7" name="Line 76">
              <a:extLst>
                <a:ext uri="{FF2B5EF4-FFF2-40B4-BE49-F238E27FC236}">
                  <a16:creationId xmlns:a16="http://schemas.microsoft.com/office/drawing/2014/main" id="{E446F57B-B6CB-A6D6-7982-8129E4D5C5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91300" y="4902200"/>
              <a:ext cx="0" cy="431800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Line 77">
              <a:extLst>
                <a:ext uri="{FF2B5EF4-FFF2-40B4-BE49-F238E27FC236}">
                  <a16:creationId xmlns:a16="http://schemas.microsoft.com/office/drawing/2014/main" id="{FBED51CA-A199-2615-35EE-12A9C73828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902200"/>
              <a:ext cx="0" cy="431800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9" name="Line 78">
              <a:extLst>
                <a:ext uri="{FF2B5EF4-FFF2-40B4-BE49-F238E27FC236}">
                  <a16:creationId xmlns:a16="http://schemas.microsoft.com/office/drawing/2014/main" id="{7851EDCE-71F0-9C79-CAA2-A21E7E8B50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34300" y="4902200"/>
              <a:ext cx="0" cy="431800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0" name="Line 79">
              <a:extLst>
                <a:ext uri="{FF2B5EF4-FFF2-40B4-BE49-F238E27FC236}">
                  <a16:creationId xmlns:a16="http://schemas.microsoft.com/office/drawing/2014/main" id="{94822097-3A3C-6C65-E6FF-EE7214DA22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05800" y="4902200"/>
              <a:ext cx="0" cy="43180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760A09A-FF75-EC28-9D6B-DEF58515D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8408" y="3958614"/>
              <a:ext cx="577392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D9F9514-C31E-0425-9BFA-9D7C204FD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1016" y="3958614"/>
              <a:ext cx="577392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E461708-6F71-D386-848E-79B8E7AC0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3625" y="3958614"/>
              <a:ext cx="577392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D04FE6D-0421-1CAA-0138-F8736405F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799" y="3958614"/>
              <a:ext cx="553825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35" name="Line 104">
              <a:extLst>
                <a:ext uri="{FF2B5EF4-FFF2-40B4-BE49-F238E27FC236}">
                  <a16:creationId xmlns:a16="http://schemas.microsoft.com/office/drawing/2014/main" id="{340C8352-BBA3-D2B3-7E4A-8877952810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96233" y="3958614"/>
              <a:ext cx="2309567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6" name="Line 105">
              <a:extLst>
                <a:ext uri="{FF2B5EF4-FFF2-40B4-BE49-F238E27FC236}">
                  <a16:creationId xmlns:a16="http://schemas.microsoft.com/office/drawing/2014/main" id="{EA87835F-217A-252E-FEB0-757F3F7100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96233" y="4423071"/>
              <a:ext cx="2309567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7" name="Line 106">
              <a:extLst>
                <a:ext uri="{FF2B5EF4-FFF2-40B4-BE49-F238E27FC236}">
                  <a16:creationId xmlns:a16="http://schemas.microsoft.com/office/drawing/2014/main" id="{FC59B587-0B32-A0D1-9601-5CCB3A97F4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96233" y="3958614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8" name="Line 107">
              <a:extLst>
                <a:ext uri="{FF2B5EF4-FFF2-40B4-BE49-F238E27FC236}">
                  <a16:creationId xmlns:a16="http://schemas.microsoft.com/office/drawing/2014/main" id="{403FDF8E-65C5-771C-F8C4-E2B67DB2E3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3625" y="3958614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9" name="Line 108">
              <a:extLst>
                <a:ext uri="{FF2B5EF4-FFF2-40B4-BE49-F238E27FC236}">
                  <a16:creationId xmlns:a16="http://schemas.microsoft.com/office/drawing/2014/main" id="{A6054044-2424-7994-BF30-6CB839E3F8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51016" y="3958614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Line 109">
              <a:extLst>
                <a:ext uri="{FF2B5EF4-FFF2-40B4-BE49-F238E27FC236}">
                  <a16:creationId xmlns:a16="http://schemas.microsoft.com/office/drawing/2014/main" id="{74BE8F41-BD14-204F-3F6E-987FCDDDCC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8408" y="3958614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1" name="Line 110">
              <a:extLst>
                <a:ext uri="{FF2B5EF4-FFF2-40B4-BE49-F238E27FC236}">
                  <a16:creationId xmlns:a16="http://schemas.microsoft.com/office/drawing/2014/main" id="{12B9CF5D-1C75-6899-84A0-2E95607E4E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05800" y="3958614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2" name="Rectangle 131">
              <a:extLst>
                <a:ext uri="{FF2B5EF4-FFF2-40B4-BE49-F238E27FC236}">
                  <a16:creationId xmlns:a16="http://schemas.microsoft.com/office/drawing/2014/main" id="{C62DA6BB-FA2B-D43C-00D4-836ADF127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43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43" name="Rectangle 132">
              <a:extLst>
                <a:ext uri="{FF2B5EF4-FFF2-40B4-BE49-F238E27FC236}">
                  <a16:creationId xmlns:a16="http://schemas.microsoft.com/office/drawing/2014/main" id="{036C8718-D25F-7658-8525-EAD7C68A68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44" name="Rectangle 133">
              <a:extLst>
                <a:ext uri="{FF2B5EF4-FFF2-40B4-BE49-F238E27FC236}">
                  <a16:creationId xmlns:a16="http://schemas.microsoft.com/office/drawing/2014/main" id="{C6569865-7990-2DA1-421E-F891C01D6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13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45" name="Rectangle 134">
              <a:extLst>
                <a:ext uri="{FF2B5EF4-FFF2-40B4-BE49-F238E27FC236}">
                  <a16:creationId xmlns:a16="http://schemas.microsoft.com/office/drawing/2014/main" id="{4606C58F-6B6D-0152-3787-47A31F658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46" name="Line 135">
              <a:extLst>
                <a:ext uri="{FF2B5EF4-FFF2-40B4-BE49-F238E27FC236}">
                  <a16:creationId xmlns:a16="http://schemas.microsoft.com/office/drawing/2014/main" id="{47D7CCC5-9696-2044-A6E3-DC96EB3114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4443265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Line 136">
              <a:extLst>
                <a:ext uri="{FF2B5EF4-FFF2-40B4-BE49-F238E27FC236}">
                  <a16:creationId xmlns:a16="http://schemas.microsoft.com/office/drawing/2014/main" id="{CCC5AD60-66ED-4D8D-3D6D-E0594022DA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4907722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8" name="Line 137">
              <a:extLst>
                <a:ext uri="{FF2B5EF4-FFF2-40B4-BE49-F238E27FC236}">
                  <a16:creationId xmlns:a16="http://schemas.microsoft.com/office/drawing/2014/main" id="{FA9B788D-E4E2-F7E1-3DB0-2679351BCE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4443265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9" name="Line 138">
              <a:extLst>
                <a:ext uri="{FF2B5EF4-FFF2-40B4-BE49-F238E27FC236}">
                  <a16:creationId xmlns:a16="http://schemas.microsoft.com/office/drawing/2014/main" id="{F2354598-6D28-160C-830F-D3453A8DC7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91300" y="4443265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Line 139">
              <a:extLst>
                <a:ext uri="{FF2B5EF4-FFF2-40B4-BE49-F238E27FC236}">
                  <a16:creationId xmlns:a16="http://schemas.microsoft.com/office/drawing/2014/main" id="{4FF1845D-CC86-6908-B547-A70F55607F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43265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1" name="Line 140">
              <a:extLst>
                <a:ext uri="{FF2B5EF4-FFF2-40B4-BE49-F238E27FC236}">
                  <a16:creationId xmlns:a16="http://schemas.microsoft.com/office/drawing/2014/main" id="{5EF93D29-FADF-FD5D-1E4A-EA7EEDE487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34300" y="4443265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Line 141">
              <a:extLst>
                <a:ext uri="{FF2B5EF4-FFF2-40B4-BE49-F238E27FC236}">
                  <a16:creationId xmlns:a16="http://schemas.microsoft.com/office/drawing/2014/main" id="{9D8544D4-3221-F875-2CA4-ABC53CBBD4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05800" y="4443265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00672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98CB1-289D-7173-2B81-420B3361C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Hashing Bands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D33496-740C-386C-1985-AC021B5AD7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35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F21FC3A-17EE-3F16-5E90-E5E63092085B}"/>
              </a:ext>
            </a:extLst>
          </p:cNvPr>
          <p:cNvSpPr/>
          <p:nvPr/>
        </p:nvSpPr>
        <p:spPr>
          <a:xfrm>
            <a:off x="6572865" y="1071704"/>
            <a:ext cx="23622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5DD8E2-6B53-73FA-0B02-BF001D90C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6412" y="3352800"/>
            <a:ext cx="2819400" cy="33528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53" name="Text Box 3">
            <a:extLst>
              <a:ext uri="{FF2B5EF4-FFF2-40B4-BE49-F238E27FC236}">
                <a16:creationId xmlns:a16="http://schemas.microsoft.com/office/drawing/2014/main" id="{981E18F3-E78D-14B0-6975-766A12C4E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7497" y="2998597"/>
            <a:ext cx="1079142" cy="36933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7D0900"/>
                </a:solidFill>
                <a:latin typeface="+mj-lt"/>
              </a:rPr>
              <a:t>Matrix </a:t>
            </a:r>
            <a:r>
              <a:rPr lang="en-US" b="1" i="1" dirty="0">
                <a:solidFill>
                  <a:srgbClr val="7D0900"/>
                </a:solidFill>
                <a:latin typeface="+mj-lt"/>
              </a:rPr>
              <a:t>M</a:t>
            </a:r>
          </a:p>
        </p:txBody>
      </p:sp>
      <p:sp>
        <p:nvSpPr>
          <p:cNvPr id="54" name="Text Box 4">
            <a:extLst>
              <a:ext uri="{FF2B5EF4-FFF2-40B4-BE49-F238E27FC236}">
                <a16:creationId xmlns:a16="http://schemas.microsoft.com/office/drawing/2014/main" id="{1A3A3D46-838E-1337-BA19-E801C03E5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4968" y="4724400"/>
            <a:ext cx="843501" cy="36933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i="1" dirty="0">
                <a:solidFill>
                  <a:srgbClr val="7D0900"/>
                </a:solidFill>
                <a:latin typeface="+mj-lt"/>
              </a:rPr>
              <a:t>r </a:t>
            </a:r>
            <a:r>
              <a:rPr lang="en-US" b="1" dirty="0">
                <a:solidFill>
                  <a:srgbClr val="7D0900"/>
                </a:solidFill>
                <a:latin typeface="+mj-lt"/>
              </a:rPr>
              <a:t> rows</a:t>
            </a:r>
          </a:p>
        </p:txBody>
      </p:sp>
      <p:sp>
        <p:nvSpPr>
          <p:cNvPr id="55" name="Line 5">
            <a:extLst>
              <a:ext uri="{FF2B5EF4-FFF2-40B4-BE49-F238E27FC236}">
                <a16:creationId xmlns:a16="http://schemas.microsoft.com/office/drawing/2014/main" id="{44BCD032-8A1E-97BC-A977-231CF7E793AB}"/>
              </a:ext>
            </a:extLst>
          </p:cNvPr>
          <p:cNvSpPr>
            <a:spLocks noChangeShapeType="1"/>
          </p:cNvSpPr>
          <p:nvPr/>
        </p:nvSpPr>
        <p:spPr bwMode="auto">
          <a:xfrm>
            <a:off x="1395412" y="39624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" name="Line 6">
            <a:extLst>
              <a:ext uri="{FF2B5EF4-FFF2-40B4-BE49-F238E27FC236}">
                <a16:creationId xmlns:a16="http://schemas.microsoft.com/office/drawing/2014/main" id="{08AA68C4-046A-844C-2CA1-9FCD1C9EB062}"/>
              </a:ext>
            </a:extLst>
          </p:cNvPr>
          <p:cNvSpPr>
            <a:spLocks noChangeShapeType="1"/>
          </p:cNvSpPr>
          <p:nvPr/>
        </p:nvSpPr>
        <p:spPr bwMode="auto">
          <a:xfrm>
            <a:off x="1395412" y="45720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" name="Line 7">
            <a:extLst>
              <a:ext uri="{FF2B5EF4-FFF2-40B4-BE49-F238E27FC236}">
                <a16:creationId xmlns:a16="http://schemas.microsoft.com/office/drawing/2014/main" id="{CB922B39-A07C-DB42-2E89-DB9FA8B0491E}"/>
              </a:ext>
            </a:extLst>
          </p:cNvPr>
          <p:cNvSpPr>
            <a:spLocks noChangeShapeType="1"/>
          </p:cNvSpPr>
          <p:nvPr/>
        </p:nvSpPr>
        <p:spPr bwMode="auto">
          <a:xfrm>
            <a:off x="1395412" y="52578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" name="Line 8">
            <a:extLst>
              <a:ext uri="{FF2B5EF4-FFF2-40B4-BE49-F238E27FC236}">
                <a16:creationId xmlns:a16="http://schemas.microsoft.com/office/drawing/2014/main" id="{0749CBEF-72DE-9FCE-B016-F44B519148E4}"/>
              </a:ext>
            </a:extLst>
          </p:cNvPr>
          <p:cNvSpPr>
            <a:spLocks noChangeShapeType="1"/>
          </p:cNvSpPr>
          <p:nvPr/>
        </p:nvSpPr>
        <p:spPr bwMode="auto">
          <a:xfrm>
            <a:off x="1395412" y="59436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" name="Line 9">
            <a:extLst>
              <a:ext uri="{FF2B5EF4-FFF2-40B4-BE49-F238E27FC236}">
                <a16:creationId xmlns:a16="http://schemas.microsoft.com/office/drawing/2014/main" id="{18FA567F-2291-E594-B53D-5A081F8B97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34012" y="4572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0" name="Line 10">
            <a:extLst>
              <a:ext uri="{FF2B5EF4-FFF2-40B4-BE49-F238E27FC236}">
                <a16:creationId xmlns:a16="http://schemas.microsoft.com/office/drawing/2014/main" id="{3A001A2A-5E2B-B4DB-F8ED-6717E0AC9B94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4012" y="5029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" name="Line 11">
            <a:extLst>
              <a:ext uri="{FF2B5EF4-FFF2-40B4-BE49-F238E27FC236}">
                <a16:creationId xmlns:a16="http://schemas.microsoft.com/office/drawing/2014/main" id="{C81C7ADE-4FC7-DAF7-FE0F-D1163DF634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46349" y="33528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" name="Line 12">
            <a:extLst>
              <a:ext uri="{FF2B5EF4-FFF2-40B4-BE49-F238E27FC236}">
                <a16:creationId xmlns:a16="http://schemas.microsoft.com/office/drawing/2014/main" id="{14011E58-A867-DAA8-07CF-AE8A117D932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46349" y="5202237"/>
            <a:ext cx="0" cy="15033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3" name="Text Box 13">
            <a:extLst>
              <a:ext uri="{FF2B5EF4-FFF2-40B4-BE49-F238E27FC236}">
                <a16:creationId xmlns:a16="http://schemas.microsoft.com/office/drawing/2014/main" id="{6170DA23-3C43-B90D-CA2F-69C975085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2160" y="4648200"/>
            <a:ext cx="998991" cy="36933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i="1">
                <a:solidFill>
                  <a:srgbClr val="7D0900"/>
                </a:solidFill>
                <a:latin typeface="+mj-lt"/>
              </a:rPr>
              <a:t>b </a:t>
            </a:r>
            <a:r>
              <a:rPr lang="en-US" b="1">
                <a:solidFill>
                  <a:srgbClr val="7D0900"/>
                </a:solidFill>
                <a:latin typeface="+mj-lt"/>
              </a:rPr>
              <a:t> bands</a:t>
            </a:r>
          </a:p>
        </p:txBody>
      </p:sp>
      <p:sp>
        <p:nvSpPr>
          <p:cNvPr id="64" name="Rectangle 14">
            <a:extLst>
              <a:ext uri="{FF2B5EF4-FFF2-40B4-BE49-F238E27FC236}">
                <a16:creationId xmlns:a16="http://schemas.microsoft.com/office/drawing/2014/main" id="{913C50F3-ECBF-7B29-264F-6AD835BDC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0812" y="3962400"/>
            <a:ext cx="152400" cy="609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Rectangle 15">
            <a:extLst>
              <a:ext uri="{FF2B5EF4-FFF2-40B4-BE49-F238E27FC236}">
                <a16:creationId xmlns:a16="http://schemas.microsoft.com/office/drawing/2014/main" id="{C78DD91F-FF67-795D-77F8-877D66149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812" y="3962400"/>
            <a:ext cx="152400" cy="6096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Rectangle 16">
            <a:extLst>
              <a:ext uri="{FF2B5EF4-FFF2-40B4-BE49-F238E27FC236}">
                <a16:creationId xmlns:a16="http://schemas.microsoft.com/office/drawing/2014/main" id="{2FEFE957-E08F-2134-50A9-909EBEDF1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8812" y="3962400"/>
            <a:ext cx="152400" cy="609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Rectangle 17">
            <a:extLst>
              <a:ext uri="{FF2B5EF4-FFF2-40B4-BE49-F238E27FC236}">
                <a16:creationId xmlns:a16="http://schemas.microsoft.com/office/drawing/2014/main" id="{C980D233-F3BE-1700-9192-F6AE01EDC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2812" y="3962400"/>
            <a:ext cx="152400" cy="609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Rectangle 18">
            <a:extLst>
              <a:ext uri="{FF2B5EF4-FFF2-40B4-BE49-F238E27FC236}">
                <a16:creationId xmlns:a16="http://schemas.microsoft.com/office/drawing/2014/main" id="{9F284FBE-7C0F-3E20-5561-091ACC367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3812" y="3962400"/>
            <a:ext cx="152400" cy="6096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Rectangle 19">
            <a:extLst>
              <a:ext uri="{FF2B5EF4-FFF2-40B4-BE49-F238E27FC236}">
                <a16:creationId xmlns:a16="http://schemas.microsoft.com/office/drawing/2014/main" id="{74C289A0-182C-4DFD-3148-20C900658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2" y="3962400"/>
            <a:ext cx="152400" cy="609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20">
            <a:extLst>
              <a:ext uri="{FF2B5EF4-FFF2-40B4-BE49-F238E27FC236}">
                <a16:creationId xmlns:a16="http://schemas.microsoft.com/office/drawing/2014/main" id="{8C88FF25-D1DE-2393-AC6B-E7088B4E4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2" y="3962400"/>
            <a:ext cx="152400" cy="609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Rectangle 21">
            <a:extLst>
              <a:ext uri="{FF2B5EF4-FFF2-40B4-BE49-F238E27FC236}">
                <a16:creationId xmlns:a16="http://schemas.microsoft.com/office/drawing/2014/main" id="{DAD52861-CD38-A5DF-8BD6-73F058C5F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2" y="1293812"/>
            <a:ext cx="2514600" cy="762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 dirty="0">
                <a:solidFill>
                  <a:srgbClr val="7D0900"/>
                </a:solidFill>
                <a:latin typeface="+mj-lt"/>
              </a:rPr>
              <a:t>Buckets</a:t>
            </a:r>
            <a:endParaRPr lang="en-US" b="1" dirty="0">
              <a:solidFill>
                <a:srgbClr val="7D0900"/>
              </a:solidFill>
              <a:latin typeface="+mj-lt"/>
            </a:endParaRPr>
          </a:p>
        </p:txBody>
      </p:sp>
      <p:sp>
        <p:nvSpPr>
          <p:cNvPr id="72" name="Line 22">
            <a:extLst>
              <a:ext uri="{FF2B5EF4-FFF2-40B4-BE49-F238E27FC236}">
                <a16:creationId xmlns:a16="http://schemas.microsoft.com/office/drawing/2014/main" id="{D1CE8F45-DE3E-5F5B-6093-A87E2103418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9812" y="1293812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" name="Line 23">
            <a:extLst>
              <a:ext uri="{FF2B5EF4-FFF2-40B4-BE49-F238E27FC236}">
                <a16:creationId xmlns:a16="http://schemas.microsoft.com/office/drawing/2014/main" id="{2B8BE864-CC6F-5FF0-CD07-82F32380AA4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9412" y="1293812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" name="Line 24">
            <a:extLst>
              <a:ext uri="{FF2B5EF4-FFF2-40B4-BE49-F238E27FC236}">
                <a16:creationId xmlns:a16="http://schemas.microsoft.com/office/drawing/2014/main" id="{88034636-D8DF-B50C-9CBF-4F82956E291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9012" y="1293812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" name="Line 25">
            <a:extLst>
              <a:ext uri="{FF2B5EF4-FFF2-40B4-BE49-F238E27FC236}">
                <a16:creationId xmlns:a16="http://schemas.microsoft.com/office/drawing/2014/main" id="{0DA00F62-E2B0-B187-F7C3-1F454B1070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05012" y="1752600"/>
            <a:ext cx="4572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" name="Line 26">
            <a:extLst>
              <a:ext uri="{FF2B5EF4-FFF2-40B4-BE49-F238E27FC236}">
                <a16:creationId xmlns:a16="http://schemas.microsoft.com/office/drawing/2014/main" id="{17BF719C-55B7-82F9-FB1D-4CB6786A17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86012" y="1772818"/>
            <a:ext cx="1370624" cy="218958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7" name="Line 27">
            <a:extLst>
              <a:ext uri="{FF2B5EF4-FFF2-40B4-BE49-F238E27FC236}">
                <a16:creationId xmlns:a16="http://schemas.microsoft.com/office/drawing/2014/main" id="{3C485D35-8C92-06E1-1E56-75C334CA1BB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020886" y="1752600"/>
            <a:ext cx="746125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" name="Line 28">
            <a:extLst>
              <a:ext uri="{FF2B5EF4-FFF2-40B4-BE49-F238E27FC236}">
                <a16:creationId xmlns:a16="http://schemas.microsoft.com/office/drawing/2014/main" id="{F095DF9C-12E5-A1CE-7DAA-4D5281EBBC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48012" y="1752600"/>
            <a:ext cx="1524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9" name="Line 29">
            <a:extLst>
              <a:ext uri="{FF2B5EF4-FFF2-40B4-BE49-F238E27FC236}">
                <a16:creationId xmlns:a16="http://schemas.microsoft.com/office/drawing/2014/main" id="{B1DF37B5-BEF6-EE51-3474-59117509198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50140" y="1772818"/>
            <a:ext cx="978872" cy="21895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" name="Line 30">
            <a:extLst>
              <a:ext uri="{FF2B5EF4-FFF2-40B4-BE49-F238E27FC236}">
                <a16:creationId xmlns:a16="http://schemas.microsoft.com/office/drawing/2014/main" id="{6FC80E6A-178F-2E90-24B9-AA2DCE58998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44565" y="1772816"/>
            <a:ext cx="65448" cy="218958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" name="Line 31">
            <a:extLst>
              <a:ext uri="{FF2B5EF4-FFF2-40B4-BE49-F238E27FC236}">
                <a16:creationId xmlns:a16="http://schemas.microsoft.com/office/drawing/2014/main" id="{2C521779-C81D-7A9A-EDDF-429880D149C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88340" y="1772818"/>
            <a:ext cx="902671" cy="218958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82" name="Group 32">
            <a:extLst>
              <a:ext uri="{FF2B5EF4-FFF2-40B4-BE49-F238E27FC236}">
                <a16:creationId xmlns:a16="http://schemas.microsoft.com/office/drawing/2014/main" id="{450CC492-5F6C-634E-1C38-ADF00F52F344}"/>
              </a:ext>
            </a:extLst>
          </p:cNvPr>
          <p:cNvGrpSpPr>
            <a:grpSpLocks/>
          </p:cNvGrpSpPr>
          <p:nvPr/>
        </p:nvGrpSpPr>
        <p:grpSpPr bwMode="auto">
          <a:xfrm>
            <a:off x="4114799" y="1217612"/>
            <a:ext cx="3810000" cy="915988"/>
            <a:chOff x="2385" y="260"/>
            <a:chExt cx="2400" cy="577"/>
          </a:xfrm>
        </p:grpSpPr>
        <p:sp>
          <p:nvSpPr>
            <p:cNvPr id="83" name="Text Box 33">
              <a:extLst>
                <a:ext uri="{FF2B5EF4-FFF2-40B4-BE49-F238E27FC236}">
                  <a16:creationId xmlns:a16="http://schemas.microsoft.com/office/drawing/2014/main" id="{6D0E175C-A5CE-57E4-DEBB-4F5EE3243A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4" y="260"/>
              <a:ext cx="1531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latin typeface="Arial" pitchFamily="34" charset="0"/>
                  <a:cs typeface="Arial" pitchFamily="34" charset="0"/>
                </a:rPr>
                <a:t>Columns 2 and 6</a:t>
              </a:r>
            </a:p>
            <a:p>
              <a:pPr eaLnBrk="0" hangingPunct="0"/>
              <a:r>
                <a:rPr lang="en-US" dirty="0">
                  <a:latin typeface="Arial" pitchFamily="34" charset="0"/>
                  <a:cs typeface="Arial" pitchFamily="34" charset="0"/>
                </a:rPr>
                <a:t>are probably identical </a:t>
              </a:r>
            </a:p>
            <a:p>
              <a:pPr eaLnBrk="0" hangingPunct="0"/>
              <a:r>
                <a:rPr lang="en-US" dirty="0"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b="1" dirty="0">
                  <a:solidFill>
                    <a:srgbClr val="7D0900"/>
                  </a:solidFill>
                  <a:latin typeface="Arial" pitchFamily="34" charset="0"/>
                  <a:cs typeface="Arial" pitchFamily="34" charset="0"/>
                </a:rPr>
                <a:t>candidate pair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sp>
          <p:nvSpPr>
            <p:cNvPr id="84" name="Line 34">
              <a:extLst>
                <a:ext uri="{FF2B5EF4-FFF2-40B4-BE49-F238E27FC236}">
                  <a16:creationId xmlns:a16="http://schemas.microsoft.com/office/drawing/2014/main" id="{C2BFFA4B-FBD2-7571-4FFC-E1CF23A692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5" y="480"/>
              <a:ext cx="831" cy="6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5" name="Group 35">
            <a:extLst>
              <a:ext uri="{FF2B5EF4-FFF2-40B4-BE49-F238E27FC236}">
                <a16:creationId xmlns:a16="http://schemas.microsoft.com/office/drawing/2014/main" id="{61E0C121-A556-2935-105E-EAF9916D58D7}"/>
              </a:ext>
            </a:extLst>
          </p:cNvPr>
          <p:cNvGrpSpPr>
            <a:grpSpLocks/>
          </p:cNvGrpSpPr>
          <p:nvPr/>
        </p:nvGrpSpPr>
        <p:grpSpPr bwMode="auto">
          <a:xfrm>
            <a:off x="4062412" y="2241551"/>
            <a:ext cx="3452813" cy="646113"/>
            <a:chOff x="2352" y="836"/>
            <a:chExt cx="2175" cy="407"/>
          </a:xfrm>
        </p:grpSpPr>
        <p:sp>
          <p:nvSpPr>
            <p:cNvPr id="86" name="Text Box 36">
              <a:extLst>
                <a:ext uri="{FF2B5EF4-FFF2-40B4-BE49-F238E27FC236}">
                  <a16:creationId xmlns:a16="http://schemas.microsoft.com/office/drawing/2014/main" id="{37ECCDD9-D16B-E112-3D59-42CAF3B955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2" y="836"/>
              <a:ext cx="146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latin typeface="Arial" pitchFamily="34" charset="0"/>
                  <a:cs typeface="Arial" pitchFamily="34" charset="0"/>
                </a:rPr>
                <a:t>Columns 6 and 7 are</a:t>
              </a:r>
            </a:p>
            <a:p>
              <a:pPr eaLnBrk="0" hangingPunct="0"/>
              <a:r>
                <a:rPr lang="en-US" dirty="0">
                  <a:latin typeface="Arial" pitchFamily="34" charset="0"/>
                  <a:cs typeface="Arial" pitchFamily="34" charset="0"/>
                </a:rPr>
                <a:t>surely different.</a:t>
              </a:r>
            </a:p>
          </p:txBody>
        </p:sp>
        <p:sp>
          <p:nvSpPr>
            <p:cNvPr id="87" name="Line 37">
              <a:extLst>
                <a:ext uri="{FF2B5EF4-FFF2-40B4-BE49-F238E27FC236}">
                  <a16:creationId xmlns:a16="http://schemas.microsoft.com/office/drawing/2014/main" id="{4C9ED66C-2D66-8BED-D8AA-771BDF29CB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2" y="1056"/>
              <a:ext cx="720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013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A0243-EF48-B433-7698-BCBCE7AFF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AFD53-80EC-5E6B-8C70-7AAEADEBF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1772"/>
            <a:r>
              <a:rPr lang="en-US" sz="2400" b="0" dirty="0"/>
              <a:t>Assume the following case:</a:t>
            </a:r>
          </a:p>
          <a:p>
            <a:pPr lvl="1"/>
            <a:r>
              <a:rPr lang="en-US" sz="2200" b="0" dirty="0"/>
              <a:t>Suppose 100,000 columns of </a:t>
            </a:r>
            <a:r>
              <a:rPr lang="en-US" sz="2200" b="0" i="1" dirty="0"/>
              <a:t>M </a:t>
            </a:r>
            <a:r>
              <a:rPr lang="en-US" sz="2200" b="0" dirty="0"/>
              <a:t>(100k docs)</a:t>
            </a:r>
          </a:p>
          <a:p>
            <a:pPr lvl="1"/>
            <a:r>
              <a:rPr lang="en-US" sz="2200" b="0" dirty="0"/>
              <a:t>Signatures of 100 integers (rows)</a:t>
            </a:r>
          </a:p>
          <a:p>
            <a:pPr lvl="1"/>
            <a:r>
              <a:rPr lang="en-US" sz="2200" b="0" dirty="0"/>
              <a:t>Therefore, signatures take 40Mb</a:t>
            </a:r>
          </a:p>
          <a:p>
            <a:pPr lvl="1"/>
            <a:r>
              <a:rPr lang="en-US" sz="2200" b="0" dirty="0"/>
              <a:t>Choose </a:t>
            </a:r>
            <a:r>
              <a:rPr lang="sl-SI" sz="2200" b="0" i="1" dirty="0"/>
              <a:t>b</a:t>
            </a:r>
            <a:r>
              <a:rPr lang="en-US" sz="2200" b="0" dirty="0"/>
              <a:t> = 20 bands of </a:t>
            </a:r>
            <a:r>
              <a:rPr lang="en-US" sz="2200" b="0" i="1" dirty="0"/>
              <a:t>r</a:t>
            </a:r>
            <a:r>
              <a:rPr lang="en-US" sz="2200" b="0" dirty="0"/>
              <a:t> = 5 integers/band</a:t>
            </a:r>
          </a:p>
          <a:p>
            <a:r>
              <a:rPr lang="en-US" sz="2400" dirty="0">
                <a:solidFill>
                  <a:srgbClr val="7D0900"/>
                </a:solidFill>
              </a:rPr>
              <a:t>Goal:</a:t>
            </a:r>
            <a:r>
              <a:rPr lang="en-US" sz="2400" b="0" dirty="0">
                <a:solidFill>
                  <a:srgbClr val="008000"/>
                </a:solidFill>
              </a:rPr>
              <a:t> </a:t>
            </a:r>
            <a:r>
              <a:rPr lang="en-US" sz="2400" b="0" dirty="0"/>
              <a:t>Find pairs of documents that  are at least </a:t>
            </a:r>
            <a:r>
              <a:rPr lang="en-US" sz="2400" dirty="0">
                <a:solidFill>
                  <a:srgbClr val="7D0900"/>
                </a:solidFill>
              </a:rPr>
              <a:t>s = 0.8 </a:t>
            </a:r>
            <a:r>
              <a:rPr lang="en-US" sz="2400" b="0" dirty="0"/>
              <a:t>similar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7FB50-67F8-EEB2-BE2A-81F5A0246D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36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174269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B38D6-2505-480D-A731-7341EBC82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1: C</a:t>
            </a:r>
            <a:r>
              <a:rPr lang="en-US" baseline="-25000" dirty="0"/>
              <a:t>1</a:t>
            </a:r>
            <a:r>
              <a:rPr lang="en-US" dirty="0"/>
              <a:t>, C</a:t>
            </a:r>
            <a:r>
              <a:rPr lang="en-US" baseline="-25000" dirty="0"/>
              <a:t>2</a:t>
            </a:r>
            <a:r>
              <a:rPr lang="en-US" dirty="0"/>
              <a:t> are 80% Similar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EB4FE-3A49-AB6E-3114-37F6E1763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Problem:</a:t>
            </a:r>
            <a:r>
              <a:rPr lang="en-US" sz="2400" b="0" dirty="0"/>
              <a:t> Find pairs of similarity </a:t>
            </a:r>
            <a:r>
              <a:rPr lang="en-US" sz="2400" b="0" dirty="0">
                <a:sym typeface="Symbol"/>
              </a:rPr>
              <a:t> </a:t>
            </a:r>
            <a:r>
              <a:rPr lang="en-US" sz="2400" b="0" i="1" dirty="0"/>
              <a:t>s=</a:t>
            </a:r>
            <a:r>
              <a:rPr lang="en-US" sz="2400" b="0" dirty="0"/>
              <a:t>0.8; set b=20, r=5</a:t>
            </a:r>
          </a:p>
          <a:p>
            <a:r>
              <a:rPr lang="en-US" sz="2400" b="1" dirty="0">
                <a:solidFill>
                  <a:srgbClr val="7D0900"/>
                </a:solidFill>
              </a:rPr>
              <a:t>Assume:</a:t>
            </a:r>
            <a:r>
              <a:rPr lang="en-US" sz="2400" dirty="0">
                <a:solidFill>
                  <a:srgbClr val="7D0900"/>
                </a:solidFill>
              </a:rPr>
              <a:t> </a:t>
            </a:r>
            <a:r>
              <a:rPr lang="en-US" sz="2400" dirty="0"/>
              <a:t>sim(C</a:t>
            </a:r>
            <a:r>
              <a:rPr lang="en-US" sz="2400" baseline="-25000" dirty="0"/>
              <a:t>1</a:t>
            </a:r>
            <a:r>
              <a:rPr lang="en-US" sz="2400" dirty="0"/>
              <a:t>, C</a:t>
            </a:r>
            <a:r>
              <a:rPr lang="en-US" sz="2400" baseline="-25000" dirty="0"/>
              <a:t>2</a:t>
            </a:r>
            <a:r>
              <a:rPr lang="en-US" sz="2400" dirty="0"/>
              <a:t>) = 0.8</a:t>
            </a:r>
          </a:p>
          <a:p>
            <a:pPr lvl="1"/>
            <a:r>
              <a:rPr lang="en-US" sz="2200" dirty="0"/>
              <a:t>Since sim(C</a:t>
            </a:r>
            <a:r>
              <a:rPr lang="en-US" sz="2200" baseline="-25000" dirty="0"/>
              <a:t>1</a:t>
            </a:r>
            <a:r>
              <a:rPr lang="en-US" sz="2200" dirty="0"/>
              <a:t>, C</a:t>
            </a:r>
            <a:r>
              <a:rPr lang="en-US" sz="2200" baseline="-25000" dirty="0"/>
              <a:t>2</a:t>
            </a:r>
            <a:r>
              <a:rPr lang="en-US" sz="2200" dirty="0"/>
              <a:t>) </a:t>
            </a:r>
            <a:r>
              <a:rPr lang="en-US" sz="2200" dirty="0">
                <a:sym typeface="Symbol"/>
              </a:rPr>
              <a:t> </a:t>
            </a:r>
            <a:r>
              <a:rPr lang="en-US" sz="2200" b="1" dirty="0">
                <a:sym typeface="Symbol"/>
              </a:rPr>
              <a:t>s</a:t>
            </a:r>
            <a:r>
              <a:rPr lang="en-US" sz="2200" dirty="0">
                <a:sym typeface="Symbol"/>
              </a:rPr>
              <a:t>, we </a:t>
            </a:r>
            <a:r>
              <a:rPr lang="en-US" sz="2200" dirty="0"/>
              <a:t>want C</a:t>
            </a:r>
            <a:r>
              <a:rPr lang="en-US" sz="2200" baseline="-25000" dirty="0"/>
              <a:t>1</a:t>
            </a:r>
            <a:r>
              <a:rPr lang="en-US" sz="2200" dirty="0"/>
              <a:t>, C</a:t>
            </a:r>
            <a:r>
              <a:rPr lang="en-US" sz="2200" baseline="-25000" dirty="0"/>
              <a:t>2</a:t>
            </a:r>
            <a:r>
              <a:rPr lang="en-US" sz="2200" dirty="0"/>
              <a:t> to be a </a:t>
            </a:r>
            <a:r>
              <a:rPr lang="en-US" sz="2200" b="1" dirty="0">
                <a:solidFill>
                  <a:srgbClr val="7D0900"/>
                </a:solidFill>
              </a:rPr>
              <a:t>candidate pair</a:t>
            </a:r>
            <a:r>
              <a:rPr lang="en-US" sz="2200" dirty="0"/>
              <a:t>: We want them to hash to </a:t>
            </a:r>
            <a:r>
              <a:rPr lang="en-US" sz="2200" dirty="0">
                <a:solidFill>
                  <a:srgbClr val="7D0900"/>
                </a:solidFill>
              </a:rPr>
              <a:t>at least 1 common bucket </a:t>
            </a:r>
            <a:r>
              <a:rPr lang="en-US" sz="2200" dirty="0"/>
              <a:t>(at least one band is identical)</a:t>
            </a:r>
          </a:p>
          <a:p>
            <a:pPr lvl="1"/>
            <a:r>
              <a:rPr lang="en-US" sz="2200" dirty="0"/>
              <a:t>Probability C</a:t>
            </a:r>
            <a:r>
              <a:rPr lang="en-US" sz="2200" baseline="-25000" dirty="0"/>
              <a:t>1</a:t>
            </a:r>
            <a:r>
              <a:rPr lang="en-US" sz="2200" dirty="0"/>
              <a:t>, C</a:t>
            </a:r>
            <a:r>
              <a:rPr lang="en-US" sz="2200" baseline="-25000" dirty="0"/>
              <a:t>2</a:t>
            </a:r>
            <a:r>
              <a:rPr lang="en-US" sz="2200" dirty="0"/>
              <a:t> identical in one particular band: (0.8)</a:t>
            </a:r>
            <a:r>
              <a:rPr lang="en-US" sz="2200" baseline="30000" dirty="0"/>
              <a:t>5</a:t>
            </a:r>
            <a:r>
              <a:rPr lang="en-US" sz="2200" dirty="0"/>
              <a:t> = 0.328</a:t>
            </a:r>
          </a:p>
          <a:p>
            <a:pPr lvl="1"/>
            <a:r>
              <a:rPr lang="en-US" sz="2200" dirty="0"/>
              <a:t>Probability C</a:t>
            </a:r>
            <a:r>
              <a:rPr lang="en-US" sz="2200" baseline="-25000" dirty="0"/>
              <a:t>1</a:t>
            </a:r>
            <a:r>
              <a:rPr lang="en-US" sz="2200" dirty="0"/>
              <a:t>, C</a:t>
            </a:r>
            <a:r>
              <a:rPr lang="en-US" sz="2200" baseline="-25000" dirty="0"/>
              <a:t>2</a:t>
            </a:r>
            <a:r>
              <a:rPr lang="en-US" sz="2200" dirty="0"/>
              <a:t> are </a:t>
            </a:r>
            <a:r>
              <a:rPr lang="en-US" sz="2200" i="1" dirty="0"/>
              <a:t>not</a:t>
            </a:r>
            <a:r>
              <a:rPr lang="en-US" sz="2200" dirty="0"/>
              <a:t> similar in all of the 20 bands: (1-0.328)</a:t>
            </a:r>
            <a:r>
              <a:rPr lang="en-US" sz="2200" baseline="30000" dirty="0"/>
              <a:t>20</a:t>
            </a:r>
            <a:r>
              <a:rPr lang="en-US" sz="2200" dirty="0"/>
              <a:t> = 0.00035 </a:t>
            </a:r>
          </a:p>
          <a:p>
            <a:pPr lvl="2"/>
            <a:r>
              <a:rPr lang="en-US" dirty="0"/>
              <a:t>i.e., about 1/3000th of the 80%-similar column pairs are </a:t>
            </a:r>
            <a:r>
              <a:rPr lang="en-US" b="1" dirty="0">
                <a:solidFill>
                  <a:srgbClr val="0070C0"/>
                </a:solidFill>
              </a:rPr>
              <a:t>false negatives</a:t>
            </a:r>
            <a:r>
              <a:rPr lang="en-US" dirty="0"/>
              <a:t> (we miss them)</a:t>
            </a:r>
          </a:p>
          <a:p>
            <a:pPr lvl="1"/>
            <a:r>
              <a:rPr lang="en-US" b="1" dirty="0"/>
              <a:t>We would find 99.965% pairs of truly similar documents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176A9A-8DA7-C6FB-6F27-51BE6C728C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37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767312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B38D6-2505-480D-A731-7341EBC82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2: C</a:t>
            </a:r>
            <a:r>
              <a:rPr lang="en-US" baseline="-25000" dirty="0"/>
              <a:t>1</a:t>
            </a:r>
            <a:r>
              <a:rPr lang="en-US" dirty="0"/>
              <a:t>, C</a:t>
            </a:r>
            <a:r>
              <a:rPr lang="en-US" baseline="-25000" dirty="0"/>
              <a:t>2</a:t>
            </a:r>
            <a:r>
              <a:rPr lang="en-US" dirty="0"/>
              <a:t> are 30% Similar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EB4FE-3A49-AB6E-3114-37F6E1763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Problem:</a:t>
            </a:r>
            <a:r>
              <a:rPr lang="en-US" sz="2400" b="0" dirty="0"/>
              <a:t> Find pairs of similarity </a:t>
            </a:r>
            <a:r>
              <a:rPr lang="en-US" sz="2400" b="0" dirty="0">
                <a:sym typeface="Symbol"/>
              </a:rPr>
              <a:t> </a:t>
            </a:r>
            <a:r>
              <a:rPr lang="en-US" sz="2400" b="0" i="1" dirty="0"/>
              <a:t>s=</a:t>
            </a:r>
            <a:r>
              <a:rPr lang="en-US" sz="2400" b="0" dirty="0"/>
              <a:t>0.8; set b=20, r=5</a:t>
            </a:r>
          </a:p>
          <a:p>
            <a:r>
              <a:rPr lang="en-US" sz="2400" b="1" dirty="0">
                <a:solidFill>
                  <a:srgbClr val="7D0900"/>
                </a:solidFill>
              </a:rPr>
              <a:t>Assume:</a:t>
            </a:r>
            <a:r>
              <a:rPr lang="en-US" sz="2400" dirty="0">
                <a:solidFill>
                  <a:srgbClr val="7D0900"/>
                </a:solidFill>
              </a:rPr>
              <a:t> </a:t>
            </a:r>
            <a:r>
              <a:rPr lang="en-US" sz="2400" dirty="0"/>
              <a:t>sim(C</a:t>
            </a:r>
            <a:r>
              <a:rPr lang="en-US" sz="2400" baseline="-25000" dirty="0"/>
              <a:t>1</a:t>
            </a:r>
            <a:r>
              <a:rPr lang="en-US" sz="2400" dirty="0"/>
              <a:t>, C</a:t>
            </a:r>
            <a:r>
              <a:rPr lang="en-US" sz="2400" baseline="-25000" dirty="0"/>
              <a:t>2</a:t>
            </a:r>
            <a:r>
              <a:rPr lang="en-US" sz="2400" dirty="0"/>
              <a:t>) = 0.3</a:t>
            </a:r>
          </a:p>
          <a:p>
            <a:pPr lvl="1"/>
            <a:r>
              <a:rPr lang="en-US" sz="2200" dirty="0"/>
              <a:t>Since sim(C</a:t>
            </a:r>
            <a:r>
              <a:rPr lang="en-US" sz="2200" baseline="-25000" dirty="0"/>
              <a:t>1</a:t>
            </a:r>
            <a:r>
              <a:rPr lang="en-US" sz="2200" dirty="0"/>
              <a:t>, C</a:t>
            </a:r>
            <a:r>
              <a:rPr lang="en-US" sz="2200" baseline="-25000" dirty="0"/>
              <a:t>2</a:t>
            </a:r>
            <a:r>
              <a:rPr lang="en-US" sz="2200" dirty="0"/>
              <a:t>) </a:t>
            </a:r>
            <a:r>
              <a:rPr lang="en-US" sz="2200" dirty="0">
                <a:sym typeface="Symbol"/>
              </a:rPr>
              <a:t>&lt; </a:t>
            </a:r>
            <a:r>
              <a:rPr lang="en-US" sz="2200" b="1" dirty="0">
                <a:sym typeface="Symbol"/>
              </a:rPr>
              <a:t>s</a:t>
            </a:r>
            <a:r>
              <a:rPr lang="en-US" sz="2200" dirty="0">
                <a:sym typeface="Symbol"/>
              </a:rPr>
              <a:t>, we </a:t>
            </a:r>
            <a:r>
              <a:rPr lang="en-US" sz="2200" dirty="0"/>
              <a:t>want C</a:t>
            </a:r>
            <a:r>
              <a:rPr lang="en-US" sz="2200" baseline="-25000" dirty="0"/>
              <a:t>1</a:t>
            </a:r>
            <a:r>
              <a:rPr lang="en-US" sz="2200" dirty="0"/>
              <a:t>, C</a:t>
            </a:r>
            <a:r>
              <a:rPr lang="en-US" sz="2200" baseline="-25000" dirty="0"/>
              <a:t>2</a:t>
            </a:r>
            <a:r>
              <a:rPr lang="en-US" sz="2200" dirty="0"/>
              <a:t> to hash to </a:t>
            </a:r>
            <a:r>
              <a:rPr lang="en-US" sz="2200" b="1" dirty="0">
                <a:solidFill>
                  <a:srgbClr val="7D0900"/>
                </a:solidFill>
              </a:rPr>
              <a:t>NO common buckets </a:t>
            </a:r>
            <a:r>
              <a:rPr lang="en-US" sz="2200" dirty="0"/>
              <a:t>(all bands should be different)</a:t>
            </a:r>
          </a:p>
          <a:p>
            <a:pPr lvl="1"/>
            <a:r>
              <a:rPr lang="en-US" sz="2200" dirty="0"/>
              <a:t>Probability C</a:t>
            </a:r>
            <a:r>
              <a:rPr lang="en-US" sz="2200" baseline="-25000" dirty="0"/>
              <a:t>1</a:t>
            </a:r>
            <a:r>
              <a:rPr lang="en-US" sz="2200" dirty="0"/>
              <a:t>, C</a:t>
            </a:r>
            <a:r>
              <a:rPr lang="en-US" sz="2200" baseline="-25000" dirty="0"/>
              <a:t>2</a:t>
            </a:r>
            <a:r>
              <a:rPr lang="en-US" sz="2200" dirty="0"/>
              <a:t> identical in one particular band: (0.3)</a:t>
            </a:r>
            <a:r>
              <a:rPr lang="en-US" sz="2200" baseline="30000" dirty="0"/>
              <a:t>5</a:t>
            </a:r>
            <a:r>
              <a:rPr lang="en-US" sz="2200" dirty="0"/>
              <a:t> = 0.00243</a:t>
            </a:r>
          </a:p>
          <a:p>
            <a:pPr lvl="1"/>
            <a:r>
              <a:rPr lang="en-US" sz="2200" dirty="0"/>
              <a:t>Probability C</a:t>
            </a:r>
            <a:r>
              <a:rPr lang="en-US" sz="2200" baseline="-25000" dirty="0"/>
              <a:t>1</a:t>
            </a:r>
            <a:r>
              <a:rPr lang="en-US" sz="2200" dirty="0"/>
              <a:t>, C</a:t>
            </a:r>
            <a:r>
              <a:rPr lang="en-US" sz="2200" baseline="-25000" dirty="0"/>
              <a:t>2</a:t>
            </a:r>
            <a:r>
              <a:rPr lang="en-US" sz="2200" dirty="0"/>
              <a:t> identical in </a:t>
            </a:r>
            <a:r>
              <a:rPr lang="en-US" sz="2200" b="1" dirty="0">
                <a:solidFill>
                  <a:srgbClr val="7D0900"/>
                </a:solidFill>
              </a:rPr>
              <a:t>at least 1 out of 20 bands</a:t>
            </a:r>
            <a:r>
              <a:rPr lang="en-US" sz="2200" dirty="0"/>
              <a:t>: 1 - (1-0.00243)</a:t>
            </a:r>
            <a:r>
              <a:rPr lang="en-US" sz="2200" baseline="30000" dirty="0"/>
              <a:t>20</a:t>
            </a:r>
            <a:r>
              <a:rPr lang="en-US" sz="2200" dirty="0"/>
              <a:t> = 0.0474</a:t>
            </a:r>
          </a:p>
          <a:p>
            <a:pPr lvl="2"/>
            <a:r>
              <a:rPr lang="en-US" dirty="0"/>
              <a:t>i.e., approximately 4.74% pairs of docs with similarity 0.3% end up becoming </a:t>
            </a:r>
            <a:r>
              <a:rPr lang="en-US" b="1" dirty="0">
                <a:solidFill>
                  <a:srgbClr val="7D0900"/>
                </a:solidFill>
              </a:rPr>
              <a:t>candidate pairs </a:t>
            </a:r>
          </a:p>
          <a:p>
            <a:pPr lvl="2"/>
            <a:r>
              <a:rPr lang="en-US" dirty="0"/>
              <a:t>They are </a:t>
            </a:r>
            <a:r>
              <a:rPr lang="en-US" b="1" dirty="0">
                <a:solidFill>
                  <a:srgbClr val="0070C0"/>
                </a:solidFill>
              </a:rPr>
              <a:t>false positives </a:t>
            </a:r>
            <a:r>
              <a:rPr lang="en-US" dirty="0"/>
              <a:t>since we will have to examine them (they are candidate pairs) but then it will turn out their similarity is below threshold </a:t>
            </a:r>
            <a:r>
              <a:rPr lang="en-US" b="1" dirty="0"/>
              <a:t>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176A9A-8DA7-C6FB-6F27-51BE6C728C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38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1497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86192-24A4-F1E9-8979-F9BD1CD5E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Similarity 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7B769-CDDD-EE94-8645-3C52BA7000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3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EF1254-D312-35E3-78BB-19EA6D56B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852936"/>
            <a:ext cx="1047758" cy="14573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BEB60C-AD8F-D667-77FA-BB52CA08B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1266784"/>
            <a:ext cx="1828813" cy="55912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485790-EA83-96A6-450C-827C6F60278B}"/>
              </a:ext>
            </a:extLst>
          </p:cNvPr>
          <p:cNvSpPr txBox="1"/>
          <p:nvPr/>
        </p:nvSpPr>
        <p:spPr>
          <a:xfrm>
            <a:off x="971600" y="2483604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Reference Document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0F1A28C-F655-FEDD-EC67-3B474EEC38AF}"/>
              </a:ext>
            </a:extLst>
          </p:cNvPr>
          <p:cNvCxnSpPr/>
          <p:nvPr/>
        </p:nvCxnSpPr>
        <p:spPr>
          <a:xfrm flipV="1">
            <a:off x="2771800" y="1988840"/>
            <a:ext cx="2520280" cy="1592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A442C0-3F9C-D25C-D212-ABCEF7AB9A29}"/>
              </a:ext>
            </a:extLst>
          </p:cNvPr>
          <p:cNvCxnSpPr>
            <a:cxnSpLocks/>
          </p:cNvCxnSpPr>
          <p:nvPr/>
        </p:nvCxnSpPr>
        <p:spPr>
          <a:xfrm flipV="1">
            <a:off x="2771800" y="3581604"/>
            <a:ext cx="2520280" cy="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4AE89F-E409-850B-277A-7F7B3C3838DF}"/>
              </a:ext>
            </a:extLst>
          </p:cNvPr>
          <p:cNvCxnSpPr>
            <a:cxnSpLocks/>
          </p:cNvCxnSpPr>
          <p:nvPr/>
        </p:nvCxnSpPr>
        <p:spPr>
          <a:xfrm>
            <a:off x="2771210" y="3581604"/>
            <a:ext cx="2520870" cy="13595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9597B71-53A8-6FF3-6190-C1E9ABDB8A1C}"/>
              </a:ext>
            </a:extLst>
          </p:cNvPr>
          <p:cNvCxnSpPr>
            <a:cxnSpLocks/>
          </p:cNvCxnSpPr>
          <p:nvPr/>
        </p:nvCxnSpPr>
        <p:spPr>
          <a:xfrm>
            <a:off x="2767437" y="3581604"/>
            <a:ext cx="2524643" cy="2583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7C388CA-38A8-029C-99EE-888D504A125D}"/>
              </a:ext>
            </a:extLst>
          </p:cNvPr>
          <p:cNvSpPr txBox="1"/>
          <p:nvPr/>
        </p:nvSpPr>
        <p:spPr>
          <a:xfrm>
            <a:off x="1459636" y="4437112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 a </a:t>
            </a:r>
            <a:r>
              <a:rPr lang="en-US" b="1" dirty="0">
                <a:solidFill>
                  <a:srgbClr val="7D0900"/>
                </a:solidFill>
              </a:rPr>
              <a:t>query</a:t>
            </a:r>
          </a:p>
        </p:txBody>
      </p:sp>
    </p:spTree>
    <p:extLst>
      <p:ext uri="{BB962C8B-B14F-4D97-AF65-F5344CB8AC3E}">
        <p14:creationId xmlns:p14="http://schemas.microsoft.com/office/powerpoint/2010/main" val="8318337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A3176-67F2-27F0-4B2B-22C59A09C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Theoretically, b bands, r rows/band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6FF45-119C-1FFE-87E0-F3D36F428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0" dirty="0"/>
              <a:t>Columns C</a:t>
            </a:r>
            <a:r>
              <a:rPr lang="en-US" sz="2400" b="0" baseline="-25000" dirty="0"/>
              <a:t>1</a:t>
            </a:r>
            <a:r>
              <a:rPr lang="en-US" sz="2400" b="0" dirty="0"/>
              <a:t> and C</a:t>
            </a:r>
            <a:r>
              <a:rPr lang="en-US" sz="2400" b="0" baseline="-25000" dirty="0"/>
              <a:t>2</a:t>
            </a:r>
            <a:r>
              <a:rPr lang="en-US" sz="2400" b="0" dirty="0"/>
              <a:t> have similarity </a:t>
            </a:r>
            <a:r>
              <a:rPr lang="en-US" sz="2400" b="0" i="1" dirty="0">
                <a:solidFill>
                  <a:srgbClr val="7D0900"/>
                </a:solidFill>
              </a:rPr>
              <a:t>t</a:t>
            </a:r>
          </a:p>
          <a:p>
            <a:r>
              <a:rPr lang="en-US" sz="2400" b="0" dirty="0"/>
              <a:t>When picking any band (</a:t>
            </a:r>
            <a:r>
              <a:rPr lang="en-US" sz="2400" b="0" i="1" dirty="0">
                <a:solidFill>
                  <a:srgbClr val="7D0900"/>
                </a:solidFill>
              </a:rPr>
              <a:t>r</a:t>
            </a:r>
            <a:r>
              <a:rPr lang="en-US" sz="2400" b="0" dirty="0"/>
              <a:t> rows)</a:t>
            </a:r>
          </a:p>
          <a:p>
            <a:pPr lvl="1"/>
            <a:r>
              <a:rPr lang="en-US" sz="2200" dirty="0"/>
              <a:t>Prob. that all rows in band equal =</a:t>
            </a:r>
            <a:r>
              <a:rPr lang="en-US" sz="2200" b="1" dirty="0"/>
              <a:t> </a:t>
            </a:r>
            <a:r>
              <a:rPr lang="en-US" sz="2200" b="1" i="1" dirty="0">
                <a:solidFill>
                  <a:srgbClr val="7D0900"/>
                </a:solidFill>
              </a:rPr>
              <a:t>t</a:t>
            </a:r>
            <a:r>
              <a:rPr lang="en-US" sz="2200" b="1" i="1" baseline="30000" dirty="0">
                <a:solidFill>
                  <a:srgbClr val="7D0900"/>
                </a:solidFill>
              </a:rPr>
              <a:t>r</a:t>
            </a:r>
            <a:r>
              <a:rPr lang="en-US" sz="2200" b="1" dirty="0"/>
              <a:t> </a:t>
            </a:r>
          </a:p>
          <a:p>
            <a:pPr lvl="1"/>
            <a:r>
              <a:rPr lang="en-US" sz="2200" dirty="0"/>
              <a:t>Prob. that some row in band unequal = </a:t>
            </a:r>
            <a:r>
              <a:rPr lang="en-US" sz="2200" b="1" dirty="0">
                <a:solidFill>
                  <a:srgbClr val="7D0900"/>
                </a:solidFill>
              </a:rPr>
              <a:t>1 - </a:t>
            </a:r>
            <a:r>
              <a:rPr lang="en-US" sz="2200" b="1" i="1" dirty="0">
                <a:solidFill>
                  <a:srgbClr val="7D0900"/>
                </a:solidFill>
              </a:rPr>
              <a:t>t</a:t>
            </a:r>
            <a:r>
              <a:rPr lang="en-US" sz="2200" b="1" i="1" baseline="30000" dirty="0">
                <a:solidFill>
                  <a:srgbClr val="7D0900"/>
                </a:solidFill>
              </a:rPr>
              <a:t>r</a:t>
            </a:r>
            <a:r>
              <a:rPr lang="en-US" sz="2200" b="1" dirty="0"/>
              <a:t> </a:t>
            </a:r>
          </a:p>
          <a:p>
            <a:pPr lvl="2"/>
            <a:r>
              <a:rPr lang="en-US" sz="1800" b="0" dirty="0"/>
              <a:t>C</a:t>
            </a:r>
            <a:r>
              <a:rPr lang="en-US" sz="1800" b="0" baseline="-25000" dirty="0"/>
              <a:t>1</a:t>
            </a:r>
            <a:r>
              <a:rPr lang="en-US" sz="1800" b="0" dirty="0"/>
              <a:t> and C</a:t>
            </a:r>
            <a:r>
              <a:rPr lang="en-US" sz="1800" b="0" baseline="-25000" dirty="0"/>
              <a:t>2 </a:t>
            </a:r>
            <a:r>
              <a:rPr lang="en-US" sz="1800" b="1" dirty="0"/>
              <a:t>are NOT equal in that band</a:t>
            </a:r>
          </a:p>
          <a:p>
            <a:r>
              <a:rPr lang="en-US" sz="2400" b="0" dirty="0"/>
              <a:t>Prob. that no band identical for C</a:t>
            </a:r>
            <a:r>
              <a:rPr lang="en-US" sz="2400" b="0" baseline="-25000" dirty="0"/>
              <a:t>1</a:t>
            </a:r>
            <a:r>
              <a:rPr lang="en-US" sz="2400" b="0" dirty="0"/>
              <a:t> and C</a:t>
            </a:r>
            <a:r>
              <a:rPr lang="en-US" sz="2400" b="0" baseline="-25000" dirty="0"/>
              <a:t>2</a:t>
            </a:r>
            <a:r>
              <a:rPr lang="en-US" sz="2400" b="0" dirty="0"/>
              <a:t> = </a:t>
            </a:r>
            <a:r>
              <a:rPr lang="en-US" sz="2400" b="0" dirty="0">
                <a:solidFill>
                  <a:srgbClr val="7D0900"/>
                </a:solidFill>
              </a:rPr>
              <a:t>(1 - </a:t>
            </a:r>
            <a:r>
              <a:rPr lang="en-US" sz="2400" b="0" i="1" dirty="0">
                <a:solidFill>
                  <a:srgbClr val="7D0900"/>
                </a:solidFill>
              </a:rPr>
              <a:t>t</a:t>
            </a:r>
            <a:r>
              <a:rPr lang="en-US" sz="2400" b="0" i="1" baseline="30000" dirty="0">
                <a:solidFill>
                  <a:srgbClr val="7D0900"/>
                </a:solidFill>
              </a:rPr>
              <a:t>r</a:t>
            </a:r>
            <a:r>
              <a:rPr lang="en-US" sz="2400" b="0" dirty="0">
                <a:solidFill>
                  <a:srgbClr val="7D0900"/>
                </a:solidFill>
              </a:rPr>
              <a:t>)</a:t>
            </a:r>
            <a:r>
              <a:rPr lang="en-US" sz="2400" b="0" i="1" baseline="30000" dirty="0">
                <a:solidFill>
                  <a:srgbClr val="7D0900"/>
                </a:solidFill>
              </a:rPr>
              <a:t>b</a:t>
            </a:r>
          </a:p>
          <a:p>
            <a:r>
              <a:rPr lang="en-US" sz="2400" b="0" dirty="0"/>
              <a:t>Prob. that at least 1 band identical =                  		</a:t>
            </a:r>
            <a:r>
              <a:rPr lang="en-US" b="1" dirty="0"/>
              <a:t>	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7D0900"/>
                </a:solidFill>
              </a:rPr>
              <a:t>1 - (1 - </a:t>
            </a:r>
            <a:r>
              <a:rPr lang="en-US" b="1" i="1" dirty="0">
                <a:solidFill>
                  <a:srgbClr val="7D0900"/>
                </a:solidFill>
              </a:rPr>
              <a:t>t</a:t>
            </a:r>
            <a:r>
              <a:rPr lang="en-US" b="1" i="1" baseline="30000" dirty="0">
                <a:solidFill>
                  <a:srgbClr val="7D0900"/>
                </a:solidFill>
              </a:rPr>
              <a:t>r</a:t>
            </a:r>
            <a:r>
              <a:rPr lang="en-US" b="1" dirty="0">
                <a:solidFill>
                  <a:srgbClr val="7D0900"/>
                </a:solidFill>
              </a:rPr>
              <a:t>)</a:t>
            </a:r>
            <a:r>
              <a:rPr lang="en-US" b="1" i="1" baseline="30000" dirty="0">
                <a:solidFill>
                  <a:srgbClr val="7D0900"/>
                </a:solidFill>
              </a:rPr>
              <a:t>b</a:t>
            </a:r>
            <a:endParaRPr lang="en-US" b="1" dirty="0">
              <a:solidFill>
                <a:srgbClr val="7D0900"/>
              </a:solidFill>
            </a:endParaRPr>
          </a:p>
          <a:p>
            <a:pPr lvl="1"/>
            <a:r>
              <a:rPr lang="en-US" sz="2200" b="0" dirty="0"/>
              <a:t>C</a:t>
            </a:r>
            <a:r>
              <a:rPr lang="en-US" sz="2200" b="0" baseline="-25000" dirty="0"/>
              <a:t>1</a:t>
            </a:r>
            <a:r>
              <a:rPr lang="en-US" sz="2200" b="0" dirty="0"/>
              <a:t> and C</a:t>
            </a:r>
            <a:r>
              <a:rPr lang="en-US" sz="2200" b="0" baseline="-25000" dirty="0"/>
              <a:t>2 </a:t>
            </a:r>
            <a:r>
              <a:rPr lang="en-US" sz="2200" dirty="0"/>
              <a:t>are a candidate pair!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D5E34-A756-EEB5-CED7-A99266AD72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39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09079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FE12CD17-A56D-8C3B-DDEB-318C003B660C}"/>
              </a:ext>
            </a:extLst>
          </p:cNvPr>
          <p:cNvSpPr/>
          <p:nvPr/>
        </p:nvSpPr>
        <p:spPr>
          <a:xfrm>
            <a:off x="4038823" y="3637682"/>
            <a:ext cx="1930152" cy="6329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73B46E5-5AF8-4F63-E390-C67CAF83527F}"/>
              </a:ext>
            </a:extLst>
          </p:cNvPr>
          <p:cNvSpPr/>
          <p:nvPr/>
        </p:nvSpPr>
        <p:spPr>
          <a:xfrm>
            <a:off x="6098232" y="3637682"/>
            <a:ext cx="1930152" cy="6329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0A3176-67F2-27F0-4B2B-22C59A09C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Theoretically, b bands, r rows/band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D5E34-A756-EEB5-CED7-A99266AD72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40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49D5011-D801-DE20-1B40-58F712CC8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832" y="2137048"/>
            <a:ext cx="42672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id="{8A025B11-509A-78ED-F6AC-6C777AA0E0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4832" y="5642248"/>
            <a:ext cx="20574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B516B259-7BDC-D8A9-37E7-FD20804D75B3}"/>
              </a:ext>
            </a:extLst>
          </p:cNvPr>
          <p:cNvSpPr>
            <a:spLocks/>
          </p:cNvSpPr>
          <p:nvPr/>
        </p:nvSpPr>
        <p:spPr bwMode="auto">
          <a:xfrm>
            <a:off x="3812232" y="5413648"/>
            <a:ext cx="88900" cy="228600"/>
          </a:xfrm>
          <a:custGeom>
            <a:avLst/>
            <a:gdLst>
              <a:gd name="T0" fmla="*/ 0 w 56"/>
              <a:gd name="T1" fmla="*/ 144 h 144"/>
              <a:gd name="T2" fmla="*/ 48 w 56"/>
              <a:gd name="T3" fmla="*/ 96 h 144"/>
              <a:gd name="T4" fmla="*/ 48 w 56"/>
              <a:gd name="T5" fmla="*/ 0 h 144"/>
              <a:gd name="T6" fmla="*/ 0 60000 65536"/>
              <a:gd name="T7" fmla="*/ 0 60000 65536"/>
              <a:gd name="T8" fmla="*/ 0 60000 65536"/>
              <a:gd name="T9" fmla="*/ 0 w 56"/>
              <a:gd name="T10" fmla="*/ 0 h 144"/>
              <a:gd name="T11" fmla="*/ 56 w 56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144">
                <a:moveTo>
                  <a:pt x="0" y="144"/>
                </a:moveTo>
                <a:cubicBezTo>
                  <a:pt x="20" y="132"/>
                  <a:pt x="40" y="120"/>
                  <a:pt x="48" y="96"/>
                </a:cubicBezTo>
                <a:cubicBezTo>
                  <a:pt x="56" y="72"/>
                  <a:pt x="52" y="36"/>
                  <a:pt x="48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11">
            <a:extLst>
              <a:ext uri="{FF2B5EF4-FFF2-40B4-BE49-F238E27FC236}">
                <a16:creationId xmlns:a16="http://schemas.microsoft.com/office/drawing/2014/main" id="{96D28097-BE7C-5C9A-D7AE-8E68E620C5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8432" y="2365648"/>
            <a:ext cx="76200" cy="3048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12">
            <a:extLst>
              <a:ext uri="{FF2B5EF4-FFF2-40B4-BE49-F238E27FC236}">
                <a16:creationId xmlns:a16="http://schemas.microsoft.com/office/drawing/2014/main" id="{23732199-D7B3-E1B0-1CFA-0BBACD154D1A}"/>
              </a:ext>
            </a:extLst>
          </p:cNvPr>
          <p:cNvSpPr>
            <a:spLocks/>
          </p:cNvSpPr>
          <p:nvPr/>
        </p:nvSpPr>
        <p:spPr bwMode="auto">
          <a:xfrm>
            <a:off x="3964632" y="2187848"/>
            <a:ext cx="152400" cy="177800"/>
          </a:xfrm>
          <a:custGeom>
            <a:avLst/>
            <a:gdLst>
              <a:gd name="T0" fmla="*/ 0 w 96"/>
              <a:gd name="T1" fmla="*/ 112 h 112"/>
              <a:gd name="T2" fmla="*/ 48 w 96"/>
              <a:gd name="T3" fmla="*/ 16 h 112"/>
              <a:gd name="T4" fmla="*/ 96 w 96"/>
              <a:gd name="T5" fmla="*/ 16 h 112"/>
              <a:gd name="T6" fmla="*/ 0 60000 65536"/>
              <a:gd name="T7" fmla="*/ 0 60000 65536"/>
              <a:gd name="T8" fmla="*/ 0 60000 65536"/>
              <a:gd name="T9" fmla="*/ 0 w 96"/>
              <a:gd name="T10" fmla="*/ 0 h 112"/>
              <a:gd name="T11" fmla="*/ 96 w 96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112">
                <a:moveTo>
                  <a:pt x="0" y="112"/>
                </a:moveTo>
                <a:cubicBezTo>
                  <a:pt x="16" y="72"/>
                  <a:pt x="32" y="32"/>
                  <a:pt x="48" y="16"/>
                </a:cubicBezTo>
                <a:cubicBezTo>
                  <a:pt x="64" y="0"/>
                  <a:pt x="80" y="8"/>
                  <a:pt x="96" y="16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3">
            <a:extLst>
              <a:ext uri="{FF2B5EF4-FFF2-40B4-BE49-F238E27FC236}">
                <a16:creationId xmlns:a16="http://schemas.microsoft.com/office/drawing/2014/main" id="{3E963D38-1024-AB72-BCE1-BBBE539FF8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17032" y="2137048"/>
            <a:ext cx="19050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14">
            <a:extLst>
              <a:ext uri="{FF2B5EF4-FFF2-40B4-BE49-F238E27FC236}">
                <a16:creationId xmlns:a16="http://schemas.microsoft.com/office/drawing/2014/main" id="{9237F143-150E-96B7-23D0-28C1121C5997}"/>
              </a:ext>
            </a:extLst>
          </p:cNvPr>
          <p:cNvGrpSpPr>
            <a:grpSpLocks/>
          </p:cNvGrpSpPr>
          <p:nvPr/>
        </p:nvGrpSpPr>
        <p:grpSpPr bwMode="auto">
          <a:xfrm>
            <a:off x="7133282" y="3718201"/>
            <a:ext cx="1336675" cy="2236789"/>
            <a:chOff x="4866" y="2169"/>
            <a:chExt cx="842" cy="1409"/>
          </a:xfrm>
        </p:grpSpPr>
        <p:sp>
          <p:nvSpPr>
            <p:cNvPr id="13" name="Text Box 15">
              <a:extLst>
                <a:ext uri="{FF2B5EF4-FFF2-40B4-BE49-F238E27FC236}">
                  <a16:creationId xmlns:a16="http://schemas.microsoft.com/office/drawing/2014/main" id="{8471E261-19B5-CBB7-12E3-8B3D4A783F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6" y="2169"/>
              <a:ext cx="32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i="1" dirty="0">
                  <a:latin typeface="Tahoma" pitchFamily="34" charset="0"/>
                </a:rPr>
                <a:t>t</a:t>
              </a:r>
              <a:r>
                <a:rPr lang="en-US" sz="2400" dirty="0">
                  <a:latin typeface="Tahoma" pitchFamily="34" charset="0"/>
                </a:rPr>
                <a:t> </a:t>
              </a:r>
              <a:r>
                <a:rPr lang="en-US" sz="2400" i="1" baseline="30000" dirty="0">
                  <a:latin typeface="Tahoma" pitchFamily="34" charset="0"/>
                </a:rPr>
                <a:t>r </a:t>
              </a:r>
            </a:p>
          </p:txBody>
        </p:sp>
        <p:sp>
          <p:nvSpPr>
            <p:cNvPr id="14" name="Text Box 16">
              <a:extLst>
                <a:ext uri="{FF2B5EF4-FFF2-40B4-BE49-F238E27FC236}">
                  <a16:creationId xmlns:a16="http://schemas.microsoft.com/office/drawing/2014/main" id="{303625E9-E866-11E0-40D4-5F0E976279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0" y="2996"/>
              <a:ext cx="728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latin typeface="Tahoma" pitchFamily="34" charset="0"/>
                </a:rPr>
                <a:t>All rows</a:t>
              </a:r>
            </a:p>
            <a:p>
              <a:pPr eaLnBrk="0" hangingPunct="0"/>
              <a:r>
                <a:rPr lang="en-US" dirty="0">
                  <a:latin typeface="Tahoma" pitchFamily="34" charset="0"/>
                </a:rPr>
                <a:t>of a band</a:t>
              </a:r>
            </a:p>
            <a:p>
              <a:pPr eaLnBrk="0" hangingPunct="0"/>
              <a:r>
                <a:rPr lang="en-US" dirty="0">
                  <a:latin typeface="Tahoma" pitchFamily="34" charset="0"/>
                </a:rPr>
                <a:t>are equal</a:t>
              </a:r>
            </a:p>
          </p:txBody>
        </p:sp>
        <p:sp>
          <p:nvSpPr>
            <p:cNvPr id="15" name="Line 17">
              <a:extLst>
                <a:ext uri="{FF2B5EF4-FFF2-40B4-BE49-F238E27FC236}">
                  <a16:creationId xmlns:a16="http://schemas.microsoft.com/office/drawing/2014/main" id="{9FEB2D05-186E-C255-550B-CB44E41F2E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992" y="2425"/>
              <a:ext cx="192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8">
            <a:extLst>
              <a:ext uri="{FF2B5EF4-FFF2-40B4-BE49-F238E27FC236}">
                <a16:creationId xmlns:a16="http://schemas.microsoft.com/office/drawing/2014/main" id="{B60CC5B2-2098-D8D3-B836-CDBC074ACB17}"/>
              </a:ext>
            </a:extLst>
          </p:cNvPr>
          <p:cNvGrpSpPr>
            <a:grpSpLocks/>
          </p:cNvGrpSpPr>
          <p:nvPr/>
        </p:nvGrpSpPr>
        <p:grpSpPr bwMode="auto">
          <a:xfrm>
            <a:off x="6006159" y="3707087"/>
            <a:ext cx="1266826" cy="2433638"/>
            <a:chOff x="4166" y="2141"/>
            <a:chExt cx="798" cy="1533"/>
          </a:xfrm>
        </p:grpSpPr>
        <p:sp>
          <p:nvSpPr>
            <p:cNvPr id="17" name="Text Box 19">
              <a:extLst>
                <a:ext uri="{FF2B5EF4-FFF2-40B4-BE49-F238E27FC236}">
                  <a16:creationId xmlns:a16="http://schemas.microsoft.com/office/drawing/2014/main" id="{695ED109-EF9F-C986-1043-C4DB03D751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0" y="2141"/>
              <a:ext cx="35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>
                  <a:latin typeface="Tahoma" pitchFamily="34" charset="0"/>
                </a:rPr>
                <a:t>1 -</a:t>
              </a:r>
            </a:p>
          </p:txBody>
        </p:sp>
        <p:sp>
          <p:nvSpPr>
            <p:cNvPr id="18" name="Text Box 20">
              <a:extLst>
                <a:ext uri="{FF2B5EF4-FFF2-40B4-BE49-F238E27FC236}">
                  <a16:creationId xmlns:a16="http://schemas.microsoft.com/office/drawing/2014/main" id="{716FACF3-3CB9-61E8-1261-A1C0703A6A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6" y="3092"/>
              <a:ext cx="759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latin typeface="Tahoma" pitchFamily="34" charset="0"/>
                </a:rPr>
                <a:t>Some row</a:t>
              </a:r>
            </a:p>
            <a:p>
              <a:pPr eaLnBrk="0" hangingPunct="0"/>
              <a:r>
                <a:rPr lang="en-US" dirty="0">
                  <a:latin typeface="Tahoma" pitchFamily="34" charset="0"/>
                </a:rPr>
                <a:t>of a band</a:t>
              </a:r>
            </a:p>
            <a:p>
              <a:pPr eaLnBrk="0" hangingPunct="0"/>
              <a:r>
                <a:rPr lang="en-US" dirty="0">
                  <a:latin typeface="Tahoma" pitchFamily="34" charset="0"/>
                </a:rPr>
                <a:t>unequal</a:t>
              </a:r>
            </a:p>
          </p:txBody>
        </p:sp>
        <p:sp>
          <p:nvSpPr>
            <p:cNvPr id="19" name="Line 21">
              <a:extLst>
                <a:ext uri="{FF2B5EF4-FFF2-40B4-BE49-F238E27FC236}">
                  <a16:creationId xmlns:a16="http://schemas.microsoft.com/office/drawing/2014/main" id="{707EBBA1-184A-5BE9-B6F6-AC555001E4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12" y="2421"/>
              <a:ext cx="336" cy="6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2">
            <a:extLst>
              <a:ext uri="{FF2B5EF4-FFF2-40B4-BE49-F238E27FC236}">
                <a16:creationId xmlns:a16="http://schemas.microsoft.com/office/drawing/2014/main" id="{AEF287BD-ECAB-1123-0ECA-2419EA5DC1DA}"/>
              </a:ext>
            </a:extLst>
          </p:cNvPr>
          <p:cNvGrpSpPr>
            <a:grpSpLocks/>
          </p:cNvGrpSpPr>
          <p:nvPr/>
        </p:nvGrpSpPr>
        <p:grpSpPr bwMode="auto">
          <a:xfrm>
            <a:off x="6615757" y="2060848"/>
            <a:ext cx="1822450" cy="2095501"/>
            <a:chOff x="4550" y="1104"/>
            <a:chExt cx="1148" cy="1320"/>
          </a:xfrm>
        </p:grpSpPr>
        <p:sp>
          <p:nvSpPr>
            <p:cNvPr id="21" name="Text Box 23">
              <a:extLst>
                <a:ext uri="{FF2B5EF4-FFF2-40B4-BE49-F238E27FC236}">
                  <a16:creationId xmlns:a16="http://schemas.microsoft.com/office/drawing/2014/main" id="{6656685D-8589-2B58-18CA-055705348C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0" y="2133"/>
              <a:ext cx="19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>
                  <a:latin typeface="Tahoma" pitchFamily="34" charset="0"/>
                </a:rPr>
                <a:t>(</a:t>
              </a:r>
            </a:p>
          </p:txBody>
        </p:sp>
        <p:sp>
          <p:nvSpPr>
            <p:cNvPr id="22" name="Text Box 24">
              <a:extLst>
                <a:ext uri="{FF2B5EF4-FFF2-40B4-BE49-F238E27FC236}">
                  <a16:creationId xmlns:a16="http://schemas.microsoft.com/office/drawing/2014/main" id="{7768EC7A-528F-B97D-FA20-B8C5477A9E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8" y="2133"/>
              <a:ext cx="30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>
                  <a:latin typeface="Tahoma" pitchFamily="34" charset="0"/>
                </a:rPr>
                <a:t>)</a:t>
              </a:r>
              <a:r>
                <a:rPr lang="en-US" sz="2400" i="1" baseline="30000" dirty="0">
                  <a:latin typeface="Tahoma" pitchFamily="34" charset="0"/>
                </a:rPr>
                <a:t>b </a:t>
              </a:r>
            </a:p>
          </p:txBody>
        </p:sp>
        <p:sp>
          <p:nvSpPr>
            <p:cNvPr id="23" name="Text Box 25">
              <a:extLst>
                <a:ext uri="{FF2B5EF4-FFF2-40B4-BE49-F238E27FC236}">
                  <a16:creationId xmlns:a16="http://schemas.microsoft.com/office/drawing/2014/main" id="{9EDB24FD-D1CC-9C90-D3A0-21CC60853B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7" y="1104"/>
              <a:ext cx="721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 dirty="0">
                <a:latin typeface="Tahoma" pitchFamily="34" charset="0"/>
              </a:endParaRPr>
            </a:p>
            <a:p>
              <a:pPr eaLnBrk="0" hangingPunct="0"/>
              <a:r>
                <a:rPr lang="en-US" dirty="0">
                  <a:latin typeface="Tahoma" pitchFamily="34" charset="0"/>
                </a:rPr>
                <a:t>No bands</a:t>
              </a:r>
            </a:p>
            <a:p>
              <a:pPr eaLnBrk="0" hangingPunct="0"/>
              <a:r>
                <a:rPr lang="en-US" dirty="0">
                  <a:latin typeface="Tahoma" pitchFamily="34" charset="0"/>
                </a:rPr>
                <a:t>identical</a:t>
              </a:r>
            </a:p>
          </p:txBody>
        </p:sp>
        <p:sp>
          <p:nvSpPr>
            <p:cNvPr id="24" name="Line 26">
              <a:extLst>
                <a:ext uri="{FF2B5EF4-FFF2-40B4-BE49-F238E27FC236}">
                  <a16:creationId xmlns:a16="http://schemas.microsoft.com/office/drawing/2014/main" id="{94B112E6-A1A6-68A8-FE0C-8E51BCD534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28" y="1680"/>
              <a:ext cx="52" cy="4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7">
            <a:extLst>
              <a:ext uri="{FF2B5EF4-FFF2-40B4-BE49-F238E27FC236}">
                <a16:creationId xmlns:a16="http://schemas.microsoft.com/office/drawing/2014/main" id="{6855ED89-DFA7-A56F-5EA9-733DB8F25441}"/>
              </a:ext>
            </a:extLst>
          </p:cNvPr>
          <p:cNvGrpSpPr>
            <a:grpSpLocks/>
          </p:cNvGrpSpPr>
          <p:nvPr/>
        </p:nvGrpSpPr>
        <p:grpSpPr bwMode="auto">
          <a:xfrm>
            <a:off x="6098232" y="2211661"/>
            <a:ext cx="1138238" cy="1955801"/>
            <a:chOff x="4214" y="1171"/>
            <a:chExt cx="717" cy="1232"/>
          </a:xfrm>
        </p:grpSpPr>
        <p:sp>
          <p:nvSpPr>
            <p:cNvPr id="26" name="Text Box 28">
              <a:extLst>
                <a:ext uri="{FF2B5EF4-FFF2-40B4-BE49-F238E27FC236}">
                  <a16:creationId xmlns:a16="http://schemas.microsoft.com/office/drawing/2014/main" id="{506E9EBD-9CF5-068A-0211-0231FD76E9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2112"/>
              <a:ext cx="35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>
                  <a:latin typeface="Tahoma" pitchFamily="34" charset="0"/>
                </a:rPr>
                <a:t>1 -</a:t>
              </a:r>
            </a:p>
          </p:txBody>
        </p:sp>
        <p:sp>
          <p:nvSpPr>
            <p:cNvPr id="27" name="Text Box 29">
              <a:extLst>
                <a:ext uri="{FF2B5EF4-FFF2-40B4-BE49-F238E27FC236}">
                  <a16:creationId xmlns:a16="http://schemas.microsoft.com/office/drawing/2014/main" id="{28B9BB34-C4F4-AC4A-EC06-7B7B87E7D1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4" y="1171"/>
              <a:ext cx="717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latin typeface="Tahoma" pitchFamily="34" charset="0"/>
                </a:rPr>
                <a:t>At least</a:t>
              </a:r>
            </a:p>
            <a:p>
              <a:pPr eaLnBrk="0" hangingPunct="0"/>
              <a:r>
                <a:rPr lang="en-US" dirty="0">
                  <a:latin typeface="Tahoma" pitchFamily="34" charset="0"/>
                </a:rPr>
                <a:t>one band</a:t>
              </a:r>
            </a:p>
            <a:p>
              <a:pPr eaLnBrk="0" hangingPunct="0"/>
              <a:r>
                <a:rPr lang="en-US" dirty="0">
                  <a:latin typeface="Tahoma" pitchFamily="34" charset="0"/>
                </a:rPr>
                <a:t>identical</a:t>
              </a:r>
            </a:p>
          </p:txBody>
        </p:sp>
        <p:sp>
          <p:nvSpPr>
            <p:cNvPr id="28" name="Line 30">
              <a:extLst>
                <a:ext uri="{FF2B5EF4-FFF2-40B4-BE49-F238E27FC236}">
                  <a16:creationId xmlns:a16="http://schemas.microsoft.com/office/drawing/2014/main" id="{5FC49A28-BD15-97DB-68E7-F9845389A7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3" y="1728"/>
              <a:ext cx="105" cy="3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DFC94345-68AD-8C0A-A77E-A582599E60B0}"/>
              </a:ext>
            </a:extLst>
          </p:cNvPr>
          <p:cNvGrpSpPr>
            <a:grpSpLocks/>
          </p:cNvGrpSpPr>
          <p:nvPr/>
        </p:nvGrpSpPr>
        <p:grpSpPr bwMode="auto">
          <a:xfrm>
            <a:off x="3888433" y="3737248"/>
            <a:ext cx="2085976" cy="762000"/>
            <a:chOff x="2832" y="2160"/>
            <a:chExt cx="1314" cy="480"/>
          </a:xfrm>
        </p:grpSpPr>
        <p:sp>
          <p:nvSpPr>
            <p:cNvPr id="30" name="Text Box 32">
              <a:extLst>
                <a:ext uri="{FF2B5EF4-FFF2-40B4-BE49-F238E27FC236}">
                  <a16:creationId xmlns:a16="http://schemas.microsoft.com/office/drawing/2014/main" id="{378EE486-3E49-3644-8ACF-E36A8113D7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2160"/>
              <a:ext cx="112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7D0900"/>
                  </a:solidFill>
                  <a:latin typeface="Tahoma" pitchFamily="34" charset="0"/>
                </a:rPr>
                <a:t>s</a:t>
              </a:r>
              <a:r>
                <a:rPr lang="en-US" sz="2400" dirty="0">
                  <a:latin typeface="Tahoma" pitchFamily="34" charset="0"/>
                </a:rPr>
                <a:t> ~ (1/b)</a:t>
              </a:r>
              <a:r>
                <a:rPr lang="en-US" sz="2400" baseline="30000" dirty="0">
                  <a:latin typeface="Tahoma" pitchFamily="34" charset="0"/>
                </a:rPr>
                <a:t>1/r </a:t>
              </a:r>
            </a:p>
          </p:txBody>
        </p:sp>
        <p:sp>
          <p:nvSpPr>
            <p:cNvPr id="31" name="Line 33">
              <a:extLst>
                <a:ext uri="{FF2B5EF4-FFF2-40B4-BE49-F238E27FC236}">
                  <a16:creationId xmlns:a16="http://schemas.microsoft.com/office/drawing/2014/main" id="{2F6B4FA0-C622-3F2D-9330-7A3F6325D6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32" y="2496"/>
              <a:ext cx="43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 Box 4">
            <a:extLst>
              <a:ext uri="{FF2B5EF4-FFF2-40B4-BE49-F238E27FC236}">
                <a16:creationId xmlns:a16="http://schemas.microsoft.com/office/drawing/2014/main" id="{351DE59A-4A61-4AC4-391E-59A9BB9A0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216" y="5870848"/>
            <a:ext cx="4341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>
                <a:latin typeface="Tahoma" pitchFamily="34" charset="0"/>
              </a:rPr>
              <a:t>       Similarity t=</a:t>
            </a:r>
            <a:r>
              <a:rPr lang="en-US" dirty="0" err="1">
                <a:latin typeface="Tahoma" pitchFamily="34" charset="0"/>
              </a:rPr>
              <a:t>sim</a:t>
            </a:r>
            <a:r>
              <a:rPr lang="en-US" dirty="0">
                <a:latin typeface="Tahoma" pitchFamily="34" charset="0"/>
              </a:rPr>
              <a:t>(C</a:t>
            </a:r>
            <a:r>
              <a:rPr lang="en-US" baseline="-25000" dirty="0">
                <a:latin typeface="Tahoma" pitchFamily="34" charset="0"/>
              </a:rPr>
              <a:t>1</a:t>
            </a:r>
            <a:r>
              <a:rPr lang="en-US" dirty="0">
                <a:latin typeface="Tahoma" pitchFamily="34" charset="0"/>
              </a:rPr>
              <a:t>, C</a:t>
            </a:r>
            <a:r>
              <a:rPr lang="en-US" baseline="-25000" dirty="0">
                <a:latin typeface="Tahoma" pitchFamily="34" charset="0"/>
              </a:rPr>
              <a:t>2</a:t>
            </a:r>
            <a:r>
              <a:rPr lang="en-US" dirty="0">
                <a:latin typeface="Tahoma" pitchFamily="34" charset="0"/>
              </a:rPr>
              <a:t>) of two sets</a:t>
            </a:r>
          </a:p>
        </p:txBody>
      </p:sp>
      <p:sp>
        <p:nvSpPr>
          <p:cNvPr id="33" name="Text Box 5">
            <a:extLst>
              <a:ext uri="{FF2B5EF4-FFF2-40B4-BE49-F238E27FC236}">
                <a16:creationId xmlns:a16="http://schemas.microsoft.com/office/drawing/2014/main" id="{B068D3E5-5F80-B33C-C2AE-9A84C4384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432" y="3752329"/>
            <a:ext cx="12382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latin typeface="Tahoma" pitchFamily="34" charset="0"/>
              </a:rPr>
              <a:t>Probability</a:t>
            </a:r>
          </a:p>
          <a:p>
            <a:pPr algn="ctr" eaLnBrk="0" hangingPunct="0"/>
            <a:r>
              <a:rPr lang="en-US" dirty="0">
                <a:latin typeface="Tahoma" pitchFamily="34" charset="0"/>
              </a:rPr>
              <a:t>of sharing</a:t>
            </a:r>
          </a:p>
          <a:p>
            <a:pPr algn="ctr" eaLnBrk="0" hangingPunct="0"/>
            <a:r>
              <a:rPr lang="en-US" dirty="0">
                <a:latin typeface="Tahoma" pitchFamily="34" charset="0"/>
              </a:rPr>
              <a:t>a bucket</a:t>
            </a:r>
          </a:p>
        </p:txBody>
      </p:sp>
      <p:sp>
        <p:nvSpPr>
          <p:cNvPr id="34" name="Line 6">
            <a:extLst>
              <a:ext uri="{FF2B5EF4-FFF2-40B4-BE49-F238E27FC236}">
                <a16:creationId xmlns:a16="http://schemas.microsoft.com/office/drawing/2014/main" id="{356925B9-A70D-FC3A-ABD2-9F9BF0872DA6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6232" y="6087780"/>
            <a:ext cx="566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7">
            <a:extLst>
              <a:ext uri="{FF2B5EF4-FFF2-40B4-BE49-F238E27FC236}">
                <a16:creationId xmlns:a16="http://schemas.microsoft.com/office/drawing/2014/main" id="{F4985B65-386B-08AC-560F-9AA82BD70F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5232" y="3051448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9" name="Group 12">
            <a:extLst>
              <a:ext uri="{FF2B5EF4-FFF2-40B4-BE49-F238E27FC236}">
                <a16:creationId xmlns:a16="http://schemas.microsoft.com/office/drawing/2014/main" id="{4FFBF393-A616-B816-0C2B-D002DF614F92}"/>
              </a:ext>
            </a:extLst>
          </p:cNvPr>
          <p:cNvGrpSpPr>
            <a:grpSpLocks/>
          </p:cNvGrpSpPr>
          <p:nvPr/>
        </p:nvGrpSpPr>
        <p:grpSpPr bwMode="auto">
          <a:xfrm>
            <a:off x="1886966" y="3799160"/>
            <a:ext cx="1804990" cy="1843088"/>
            <a:chOff x="1501" y="2256"/>
            <a:chExt cx="1137" cy="1161"/>
          </a:xfrm>
        </p:grpSpPr>
        <p:sp>
          <p:nvSpPr>
            <p:cNvPr id="40" name="Text Box 13">
              <a:extLst>
                <a:ext uri="{FF2B5EF4-FFF2-40B4-BE49-F238E27FC236}">
                  <a16:creationId xmlns:a16="http://schemas.microsoft.com/office/drawing/2014/main" id="{82FF2AA3-9E21-AADC-7F0C-CE8CAC8027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1" y="2256"/>
              <a:ext cx="113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latin typeface="Garamond" panose="02020404030301010803" pitchFamily="18" charset="0"/>
                </a:rPr>
                <a:t>Almost no chance</a:t>
              </a:r>
            </a:p>
            <a:p>
              <a:pPr algn="ctr" eaLnBrk="0" hangingPunct="0"/>
              <a:r>
                <a:rPr lang="en-US" dirty="0">
                  <a:latin typeface="Garamond" panose="02020404030301010803" pitchFamily="18" charset="0"/>
                </a:rPr>
                <a:t>if </a:t>
              </a:r>
              <a:r>
                <a:rPr lang="en-US" i="1" dirty="0">
                  <a:latin typeface="Garamond" panose="02020404030301010803" pitchFamily="18" charset="0"/>
                </a:rPr>
                <a:t>t</a:t>
              </a:r>
              <a:r>
                <a:rPr lang="en-US" dirty="0">
                  <a:latin typeface="Garamond" panose="02020404030301010803" pitchFamily="18" charset="0"/>
                </a:rPr>
                <a:t> &lt; </a:t>
              </a:r>
              <a:r>
                <a:rPr lang="en-US" i="1" dirty="0">
                  <a:latin typeface="Garamond" panose="02020404030301010803" pitchFamily="18" charset="0"/>
                </a:rPr>
                <a:t>s</a:t>
              </a:r>
            </a:p>
          </p:txBody>
        </p:sp>
        <p:sp>
          <p:nvSpPr>
            <p:cNvPr id="41" name="Line 14">
              <a:extLst>
                <a:ext uri="{FF2B5EF4-FFF2-40B4-BE49-F238E27FC236}">
                  <a16:creationId xmlns:a16="http://schemas.microsoft.com/office/drawing/2014/main" id="{9CECC943-F71F-13ED-6BFA-870C755378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2736"/>
              <a:ext cx="6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Garamond" panose="02020404030301010803" pitchFamily="18" charset="0"/>
              </a:endParaRPr>
            </a:p>
          </p:txBody>
        </p:sp>
      </p:grpSp>
      <p:sp>
        <p:nvSpPr>
          <p:cNvPr id="42" name="Text Box 16">
            <a:extLst>
              <a:ext uri="{FF2B5EF4-FFF2-40B4-BE49-F238E27FC236}">
                <a16:creationId xmlns:a16="http://schemas.microsoft.com/office/drawing/2014/main" id="{7D0CE3D4-853A-17D0-A2E4-679B41A0C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559" y="2746648"/>
            <a:ext cx="1752601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>
                <a:latin typeface="Garamond" panose="02020404030301010803" pitchFamily="18" charset="0"/>
              </a:rPr>
              <a:t>Probability </a:t>
            </a:r>
            <a:r>
              <a:rPr lang="en-US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≈</a:t>
            </a:r>
            <a:r>
              <a:rPr lang="en-US" dirty="0">
                <a:latin typeface="Garamond" panose="02020404030301010803" pitchFamily="18" charset="0"/>
              </a:rPr>
              <a:t> 1 </a:t>
            </a:r>
          </a:p>
          <a:p>
            <a:pPr algn="ctr" eaLnBrk="0" hangingPunct="0"/>
            <a:r>
              <a:rPr lang="en-US" dirty="0">
                <a:latin typeface="Garamond" panose="02020404030301010803" pitchFamily="18" charset="0"/>
              </a:rPr>
              <a:t>if </a:t>
            </a:r>
            <a:r>
              <a:rPr lang="en-US" i="1" dirty="0">
                <a:latin typeface="Garamond" panose="02020404030301010803" pitchFamily="18" charset="0"/>
              </a:rPr>
              <a:t>t</a:t>
            </a:r>
            <a:r>
              <a:rPr lang="en-US" dirty="0">
                <a:latin typeface="Garamond" panose="02020404030301010803" pitchFamily="18" charset="0"/>
              </a:rPr>
              <a:t> &gt; </a:t>
            </a:r>
            <a:r>
              <a:rPr lang="en-US" i="1" dirty="0">
                <a:latin typeface="Garamond" panose="02020404030301010803" pitchFamily="18" charset="0"/>
              </a:rPr>
              <a:t>s</a:t>
            </a:r>
          </a:p>
        </p:txBody>
      </p:sp>
      <p:sp>
        <p:nvSpPr>
          <p:cNvPr id="43" name="Line 17">
            <a:extLst>
              <a:ext uri="{FF2B5EF4-FFF2-40B4-BE49-F238E27FC236}">
                <a16:creationId xmlns:a16="http://schemas.microsoft.com/office/drawing/2014/main" id="{29B602B7-A120-E254-B7ED-1C9B8B51EEA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79368" y="2255264"/>
            <a:ext cx="1" cy="49138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73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A3176-67F2-27F0-4B2B-22C59A09C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b = 1 and r =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D5E34-A756-EEB5-CED7-A99266AD72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41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FAD4538-0F9F-09AB-2E8A-973F52C00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828800"/>
            <a:ext cx="42672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8D1C866C-A4C5-442D-3165-6D021C9A13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1828800"/>
            <a:ext cx="4267200" cy="3581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Text Box 10">
            <a:extLst>
              <a:ext uri="{FF2B5EF4-FFF2-40B4-BE49-F238E27FC236}">
                <a16:creationId xmlns:a16="http://schemas.microsoft.com/office/drawing/2014/main" id="{F5D5D89B-5D35-9D81-46BD-06D6C3B43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505200"/>
            <a:ext cx="19986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>
                <a:latin typeface="Tahoma" pitchFamily="34" charset="0"/>
              </a:rPr>
              <a:t>Remember:</a:t>
            </a:r>
          </a:p>
          <a:p>
            <a:pPr eaLnBrk="0" hangingPunct="0"/>
            <a:r>
              <a:rPr lang="en-US" dirty="0">
                <a:latin typeface="Tahoma" pitchFamily="34" charset="0"/>
              </a:rPr>
              <a:t>Probability of</a:t>
            </a:r>
          </a:p>
          <a:p>
            <a:pPr eaLnBrk="0" hangingPunct="0"/>
            <a:r>
              <a:rPr lang="en-US" dirty="0">
                <a:latin typeface="Tahoma" pitchFamily="34" charset="0"/>
              </a:rPr>
              <a:t>equal hash-values</a:t>
            </a:r>
          </a:p>
          <a:p>
            <a:pPr eaLnBrk="0" hangingPunct="0"/>
            <a:r>
              <a:rPr lang="en-US" dirty="0">
                <a:latin typeface="Tahoma" pitchFamily="34" charset="0"/>
              </a:rPr>
              <a:t>= similarity</a:t>
            </a:r>
          </a:p>
        </p:txBody>
      </p:sp>
      <p:sp>
        <p:nvSpPr>
          <p:cNvPr id="44" name="Text Box 4">
            <a:extLst>
              <a:ext uri="{FF2B5EF4-FFF2-40B4-BE49-F238E27FC236}">
                <a16:creationId xmlns:a16="http://schemas.microsoft.com/office/drawing/2014/main" id="{8F893D22-900A-45BC-B09F-4E2C8DB1C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8584" y="5562600"/>
            <a:ext cx="4341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>
                <a:latin typeface="Tahoma" pitchFamily="34" charset="0"/>
              </a:rPr>
              <a:t>       Similarity </a:t>
            </a:r>
            <a:r>
              <a:rPr lang="en-US" i="1" dirty="0">
                <a:latin typeface="Tahoma" pitchFamily="34" charset="0"/>
              </a:rPr>
              <a:t>t =</a:t>
            </a:r>
            <a:r>
              <a:rPr lang="en-US" i="1" dirty="0" err="1">
                <a:latin typeface="Tahoma" pitchFamily="34" charset="0"/>
              </a:rPr>
              <a:t>sim</a:t>
            </a:r>
            <a:r>
              <a:rPr lang="en-US" i="1" dirty="0">
                <a:latin typeface="Tahoma" pitchFamily="34" charset="0"/>
              </a:rPr>
              <a:t>(C</a:t>
            </a:r>
            <a:r>
              <a:rPr lang="en-US" i="1" baseline="-25000" dirty="0">
                <a:latin typeface="Tahoma" pitchFamily="34" charset="0"/>
              </a:rPr>
              <a:t>1</a:t>
            </a:r>
            <a:r>
              <a:rPr lang="en-US" i="1" dirty="0">
                <a:latin typeface="Tahoma" pitchFamily="34" charset="0"/>
              </a:rPr>
              <a:t>, C</a:t>
            </a:r>
            <a:r>
              <a:rPr lang="en-US" i="1" baseline="-25000" dirty="0">
                <a:latin typeface="Tahoma" pitchFamily="34" charset="0"/>
              </a:rPr>
              <a:t>2</a:t>
            </a:r>
            <a:r>
              <a:rPr lang="en-US" i="1" dirty="0">
                <a:latin typeface="Tahoma" pitchFamily="34" charset="0"/>
              </a:rPr>
              <a:t>)</a:t>
            </a:r>
            <a:r>
              <a:rPr lang="en-US" dirty="0">
                <a:latin typeface="Tahoma" pitchFamily="34" charset="0"/>
              </a:rPr>
              <a:t> of two sets</a:t>
            </a:r>
          </a:p>
        </p:txBody>
      </p:sp>
      <p:sp>
        <p:nvSpPr>
          <p:cNvPr id="45" name="Text Box 5">
            <a:extLst>
              <a:ext uri="{FF2B5EF4-FFF2-40B4-BE49-F238E27FC236}">
                <a16:creationId xmlns:a16="http://schemas.microsoft.com/office/drawing/2014/main" id="{CA75D651-9C8D-97B6-24EE-D5E183840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444081"/>
            <a:ext cx="12382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latin typeface="Tahoma" pitchFamily="34" charset="0"/>
              </a:rPr>
              <a:t>Probability</a:t>
            </a:r>
          </a:p>
          <a:p>
            <a:pPr algn="ctr" eaLnBrk="0" hangingPunct="0"/>
            <a:r>
              <a:rPr lang="en-US" dirty="0">
                <a:latin typeface="Tahoma" pitchFamily="34" charset="0"/>
              </a:rPr>
              <a:t>of sharing</a:t>
            </a:r>
          </a:p>
          <a:p>
            <a:pPr algn="ctr" eaLnBrk="0" hangingPunct="0"/>
            <a:r>
              <a:rPr lang="en-US" dirty="0">
                <a:latin typeface="Tahoma" pitchFamily="34" charset="0"/>
              </a:rPr>
              <a:t>a bucket</a:t>
            </a:r>
          </a:p>
        </p:txBody>
      </p:sp>
      <p:sp>
        <p:nvSpPr>
          <p:cNvPr id="46" name="Line 6">
            <a:extLst>
              <a:ext uri="{FF2B5EF4-FFF2-40B4-BE49-F238E27FC236}">
                <a16:creationId xmlns:a16="http://schemas.microsoft.com/office/drawing/2014/main" id="{D5B33E92-6CB1-067D-0CCA-6DC529E33697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5779532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" name="Line 7">
            <a:extLst>
              <a:ext uri="{FF2B5EF4-FFF2-40B4-BE49-F238E27FC236}">
                <a16:creationId xmlns:a16="http://schemas.microsoft.com/office/drawing/2014/main" id="{74664396-83D5-DFFF-C353-7025DB814C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0" y="2743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3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8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A3176-67F2-27F0-4B2B-22C59A09C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b = 20 and r = 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D5E34-A756-EEB5-CED7-A99266AD72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42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E913C3FD-1108-E267-8DD6-9B892F62F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1"/>
          </a:xfrm>
        </p:spPr>
        <p:txBody>
          <a:bodyPr/>
          <a:lstStyle/>
          <a:p>
            <a:r>
              <a:rPr lang="en-US" sz="2400" b="0" dirty="0"/>
              <a:t>S = Similarity threshold</a:t>
            </a:r>
          </a:p>
          <a:p>
            <a:r>
              <a:rPr lang="en-US" sz="2400" b="0" dirty="0"/>
              <a:t>Prob. that at least 1 band is identical:</a:t>
            </a:r>
          </a:p>
        </p:txBody>
      </p:sp>
      <p:graphicFrame>
        <p:nvGraphicFramePr>
          <p:cNvPr id="7" name="Group 3">
            <a:extLst>
              <a:ext uri="{FF2B5EF4-FFF2-40B4-BE49-F238E27FC236}">
                <a16:creationId xmlns:a16="http://schemas.microsoft.com/office/drawing/2014/main" id="{0B6AAD70-DE33-0003-1052-090726BDA8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46045"/>
              </p:ext>
            </p:extLst>
          </p:nvPr>
        </p:nvGraphicFramePr>
        <p:xfrm>
          <a:off x="3272036" y="2457835"/>
          <a:ext cx="2599928" cy="3707472"/>
        </p:xfrm>
        <a:graphic>
          <a:graphicData uri="http://schemas.openxmlformats.org/drawingml/2006/table">
            <a:tbl>
              <a:tblPr/>
              <a:tblGrid>
                <a:gridCol w="634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5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343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1-(1-s</a:t>
                      </a:r>
                      <a:r>
                        <a:rPr kumimoji="0" lang="en-US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r>
                        <a:rPr kumimoji="0" lang="en-US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43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  .006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43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  .047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43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.4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  .186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43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D09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D09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  .470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43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7D09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.6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D09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  .802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343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.7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  .975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43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.8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  .9996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51830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FB72B-C0D5-D8D6-4A09-A1DF68282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Picking r and b: The S-curve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5CBCE-82C8-3A01-D4AB-6B58C97B0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Picking r and b to get the best S-curve</a:t>
            </a:r>
          </a:p>
          <a:p>
            <a:pPr lvl="1"/>
            <a:r>
              <a:rPr lang="en-US" dirty="0"/>
              <a:t>50 hash-functions (r=5, b=10)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4FD384-5798-508E-5FB6-11D032648E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43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465224-C75C-0C0F-FA4F-179715BD5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427288"/>
            <a:ext cx="3906650" cy="35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0D51E6-B7BC-B40B-BABF-23645CA65301}"/>
              </a:ext>
            </a:extLst>
          </p:cNvPr>
          <p:cNvSpPr txBox="1"/>
          <p:nvPr/>
        </p:nvSpPr>
        <p:spPr>
          <a:xfrm>
            <a:off x="5791200" y="4876800"/>
            <a:ext cx="3114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</a:rPr>
              <a:t>Red area</a:t>
            </a:r>
            <a:r>
              <a:rPr lang="en-US" sz="1600" b="1" dirty="0"/>
              <a:t>:</a:t>
            </a:r>
            <a:r>
              <a:rPr lang="en-US" sz="1600" dirty="0"/>
              <a:t> False Negative rate</a:t>
            </a:r>
          </a:p>
          <a:p>
            <a:r>
              <a:rPr lang="en-US" sz="1600" b="1" dirty="0">
                <a:solidFill>
                  <a:schemeClr val="accent4"/>
                </a:solidFill>
              </a:rPr>
              <a:t>Purple area</a:t>
            </a:r>
            <a:r>
              <a:rPr lang="en-US" sz="1600" b="1" dirty="0"/>
              <a:t>:</a:t>
            </a:r>
            <a:r>
              <a:rPr lang="en-US" sz="1600" dirty="0"/>
              <a:t> False Positive rate</a:t>
            </a:r>
          </a:p>
        </p:txBody>
      </p:sp>
      <p:sp>
        <p:nvSpPr>
          <p:cNvPr id="7" name="Freeform 18">
            <a:extLst>
              <a:ext uri="{FF2B5EF4-FFF2-40B4-BE49-F238E27FC236}">
                <a16:creationId xmlns:a16="http://schemas.microsoft.com/office/drawing/2014/main" id="{CDDC46EB-6C9E-8FAB-997B-8277C1123D84}"/>
              </a:ext>
            </a:extLst>
          </p:cNvPr>
          <p:cNvSpPr/>
          <p:nvPr/>
        </p:nvSpPr>
        <p:spPr>
          <a:xfrm>
            <a:off x="4193674" y="2718720"/>
            <a:ext cx="594350" cy="1142328"/>
          </a:xfrm>
          <a:custGeom>
            <a:avLst/>
            <a:gdLst>
              <a:gd name="connsiteX0" fmla="*/ 0 w 566821"/>
              <a:gd name="connsiteY0" fmla="*/ 1053431 h 1053431"/>
              <a:gd name="connsiteX1" fmla="*/ 32084 w 566821"/>
              <a:gd name="connsiteY1" fmla="*/ 0 h 1053431"/>
              <a:gd name="connsiteX2" fmla="*/ 566821 w 566821"/>
              <a:gd name="connsiteY2" fmla="*/ 0 h 1053431"/>
              <a:gd name="connsiteX3" fmla="*/ 422442 w 566821"/>
              <a:gd name="connsiteY3" fmla="*/ 96252 h 1053431"/>
              <a:gd name="connsiteX4" fmla="*/ 288758 w 566821"/>
              <a:gd name="connsiteY4" fmla="*/ 288757 h 1053431"/>
              <a:gd name="connsiteX5" fmla="*/ 165768 w 566821"/>
              <a:gd name="connsiteY5" fmla="*/ 572168 h 1053431"/>
              <a:gd name="connsiteX6" fmla="*/ 0 w 566821"/>
              <a:gd name="connsiteY6" fmla="*/ 1053431 h 105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821" h="1053431">
                <a:moveTo>
                  <a:pt x="0" y="1053431"/>
                </a:moveTo>
                <a:lnTo>
                  <a:pt x="32084" y="0"/>
                </a:lnTo>
                <a:lnTo>
                  <a:pt x="566821" y="0"/>
                </a:lnTo>
                <a:lnTo>
                  <a:pt x="422442" y="96252"/>
                </a:lnTo>
                <a:lnTo>
                  <a:pt x="288758" y="288757"/>
                </a:lnTo>
                <a:lnTo>
                  <a:pt x="165768" y="572168"/>
                </a:lnTo>
                <a:lnTo>
                  <a:pt x="0" y="10534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61294D42-1261-1B47-F655-B18E92E4E1B7}"/>
              </a:ext>
            </a:extLst>
          </p:cNvPr>
          <p:cNvSpPr/>
          <p:nvPr/>
        </p:nvSpPr>
        <p:spPr>
          <a:xfrm>
            <a:off x="3059833" y="3933057"/>
            <a:ext cx="1096410" cy="1614420"/>
          </a:xfrm>
          <a:custGeom>
            <a:avLst/>
            <a:gdLst>
              <a:gd name="connsiteX0" fmla="*/ 973221 w 973221"/>
              <a:gd name="connsiteY0" fmla="*/ 0 h 1550736"/>
              <a:gd name="connsiteX1" fmla="*/ 941137 w 973221"/>
              <a:gd name="connsiteY1" fmla="*/ 1545389 h 1550736"/>
              <a:gd name="connsiteX2" fmla="*/ 0 w 973221"/>
              <a:gd name="connsiteY2" fmla="*/ 1550736 h 1550736"/>
              <a:gd name="connsiteX3" fmla="*/ 315495 w 973221"/>
              <a:gd name="connsiteY3" fmla="*/ 1374273 h 1550736"/>
              <a:gd name="connsiteX4" fmla="*/ 577516 w 973221"/>
              <a:gd name="connsiteY4" fmla="*/ 1016000 h 1550736"/>
              <a:gd name="connsiteX5" fmla="*/ 802105 w 973221"/>
              <a:gd name="connsiteY5" fmla="*/ 534736 h 1550736"/>
              <a:gd name="connsiteX6" fmla="*/ 973221 w 973221"/>
              <a:gd name="connsiteY6" fmla="*/ 0 h 1550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3221" h="1550736">
                <a:moveTo>
                  <a:pt x="973221" y="0"/>
                </a:moveTo>
                <a:lnTo>
                  <a:pt x="941137" y="1545389"/>
                </a:lnTo>
                <a:lnTo>
                  <a:pt x="0" y="1550736"/>
                </a:lnTo>
                <a:lnTo>
                  <a:pt x="315495" y="1374273"/>
                </a:lnTo>
                <a:lnTo>
                  <a:pt x="577516" y="1016000"/>
                </a:lnTo>
                <a:lnTo>
                  <a:pt x="802105" y="534736"/>
                </a:lnTo>
                <a:lnTo>
                  <a:pt x="97322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172036-2C1F-D3AE-5BD0-DF8E4C1B6A3F}"/>
              </a:ext>
            </a:extLst>
          </p:cNvPr>
          <p:cNvSpPr txBox="1"/>
          <p:nvPr/>
        </p:nvSpPr>
        <p:spPr>
          <a:xfrm>
            <a:off x="3505200" y="5791200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Similarity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FF3297-0629-2A3F-D3AA-44EC6A8F34F0}"/>
              </a:ext>
            </a:extLst>
          </p:cNvPr>
          <p:cNvSpPr txBox="1"/>
          <p:nvPr/>
        </p:nvSpPr>
        <p:spPr>
          <a:xfrm rot="16200000">
            <a:off x="784387" y="3940013"/>
            <a:ext cx="2305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Prob. sharing a bucket</a:t>
            </a:r>
          </a:p>
        </p:txBody>
      </p:sp>
    </p:spTree>
    <p:extLst>
      <p:ext uri="{BB962C8B-B14F-4D97-AF65-F5344CB8AC3E}">
        <p14:creationId xmlns:p14="http://schemas.microsoft.com/office/powerpoint/2010/main" val="305965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857E605C-C809-C3E3-4D4A-DED8384170DD}"/>
              </a:ext>
            </a:extLst>
          </p:cNvPr>
          <p:cNvSpPr/>
          <p:nvPr/>
        </p:nvSpPr>
        <p:spPr>
          <a:xfrm>
            <a:off x="539553" y="2132856"/>
            <a:ext cx="8136904" cy="129614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AFB72B-C0D5-D8D6-4A09-A1DF68282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LSH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5CBCE-82C8-3A01-D4AB-6B58C97B0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0" dirty="0"/>
              <a:t>Fine tune </a:t>
            </a:r>
            <a:r>
              <a:rPr lang="en-US" sz="2400" b="0" i="1" dirty="0"/>
              <a:t>M, b, r</a:t>
            </a:r>
            <a:r>
              <a:rPr lang="en-US" sz="2400" b="0" dirty="0"/>
              <a:t> to </a:t>
            </a:r>
            <a:r>
              <a:rPr lang="en-US" sz="2400" dirty="0">
                <a:solidFill>
                  <a:srgbClr val="7D0900"/>
                </a:solidFill>
              </a:rPr>
              <a:t>get almost all pairs with similar signatures</a:t>
            </a:r>
            <a:r>
              <a:rPr lang="en-US" sz="2400" b="0" dirty="0"/>
              <a:t>, but </a:t>
            </a:r>
            <a:r>
              <a:rPr lang="en-US" sz="2400" dirty="0">
                <a:solidFill>
                  <a:srgbClr val="7D0900"/>
                </a:solidFill>
              </a:rPr>
              <a:t>eliminate most pairs that do not have similar signatures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rgbClr val="7D0900"/>
                </a:solidFill>
              </a:rPr>
              <a:t>Goal:</a:t>
            </a:r>
            <a:r>
              <a:rPr lang="en-US" sz="2000" dirty="0">
                <a:solidFill>
                  <a:srgbClr val="7D0900"/>
                </a:solidFill>
              </a:rPr>
              <a:t> </a:t>
            </a:r>
            <a:r>
              <a:rPr lang="en-US" sz="2000" b="1" dirty="0"/>
              <a:t>Find a hash function </a:t>
            </a:r>
            <a:r>
              <a:rPr lang="en-US" sz="2000" b="1" i="1" dirty="0"/>
              <a:t>h(·)</a:t>
            </a:r>
            <a:r>
              <a:rPr lang="en-US" sz="2000" b="1" dirty="0"/>
              <a:t> such that</a:t>
            </a:r>
          </a:p>
          <a:p>
            <a:pPr lvl="2"/>
            <a:r>
              <a:rPr lang="en-US" sz="1800" dirty="0"/>
              <a:t>If </a:t>
            </a:r>
            <a:r>
              <a:rPr lang="en-US" sz="1800" b="1" i="1" dirty="0"/>
              <a:t>sim(C</a:t>
            </a:r>
            <a:r>
              <a:rPr lang="en-US" sz="1800" b="1" i="1" baseline="-25000" dirty="0"/>
              <a:t>1</a:t>
            </a:r>
            <a:r>
              <a:rPr lang="en-US" sz="1800" b="1" i="1" dirty="0"/>
              <a:t>,C</a:t>
            </a:r>
            <a:r>
              <a:rPr lang="en-US" sz="1800" b="1" i="1" baseline="-25000" dirty="0"/>
              <a:t>2</a:t>
            </a:r>
            <a:r>
              <a:rPr lang="en-US" sz="1800" b="1" i="1" dirty="0"/>
              <a:t>)</a:t>
            </a:r>
            <a:r>
              <a:rPr lang="en-US" sz="1800" dirty="0"/>
              <a:t> is high, then with high prob. </a:t>
            </a:r>
            <a:r>
              <a:rPr lang="en-US" sz="1800" b="1" i="1" dirty="0"/>
              <a:t>h(C</a:t>
            </a:r>
            <a:r>
              <a:rPr lang="en-US" sz="1800" b="1" i="1" baseline="-25000" dirty="0"/>
              <a:t>1</a:t>
            </a:r>
            <a:r>
              <a:rPr lang="en-US" sz="1800" b="1" i="1" dirty="0"/>
              <a:t>) = h(C</a:t>
            </a:r>
            <a:r>
              <a:rPr lang="en-US" sz="1800" b="1" i="1" baseline="-25000" dirty="0"/>
              <a:t>2</a:t>
            </a:r>
            <a:r>
              <a:rPr lang="en-US" sz="1800" b="1" i="1" dirty="0"/>
              <a:t>)</a:t>
            </a:r>
          </a:p>
          <a:p>
            <a:pPr lvl="2">
              <a:spcAft>
                <a:spcPts val="1200"/>
              </a:spcAft>
            </a:pPr>
            <a:r>
              <a:rPr lang="en-US" sz="1800" dirty="0"/>
              <a:t>If </a:t>
            </a:r>
            <a:r>
              <a:rPr lang="en-US" sz="1800" b="1" i="1" dirty="0"/>
              <a:t>sim(C</a:t>
            </a:r>
            <a:r>
              <a:rPr lang="en-US" sz="1800" b="1" i="1" baseline="-25000" dirty="0"/>
              <a:t>1</a:t>
            </a:r>
            <a:r>
              <a:rPr lang="en-US" sz="1800" b="1" i="1" dirty="0"/>
              <a:t>,C</a:t>
            </a:r>
            <a:r>
              <a:rPr lang="en-US" sz="1800" b="1" i="1" baseline="-25000" dirty="0"/>
              <a:t>2</a:t>
            </a:r>
            <a:r>
              <a:rPr lang="en-US" sz="1800" b="1" i="1" dirty="0"/>
              <a:t>)</a:t>
            </a:r>
            <a:r>
              <a:rPr lang="en-US" sz="1800" dirty="0"/>
              <a:t> is low, then with high prob. </a:t>
            </a:r>
            <a:r>
              <a:rPr lang="en-US" sz="1800" b="1" i="1" dirty="0"/>
              <a:t>h(C</a:t>
            </a:r>
            <a:r>
              <a:rPr lang="en-US" sz="1800" b="1" i="1" baseline="-25000" dirty="0"/>
              <a:t>1</a:t>
            </a:r>
            <a:r>
              <a:rPr lang="en-US" sz="1800" b="1" i="1" dirty="0"/>
              <a:t>) ≠ h(C</a:t>
            </a:r>
            <a:r>
              <a:rPr lang="en-US" sz="1800" b="1" i="1" baseline="-25000" dirty="0"/>
              <a:t>2</a:t>
            </a:r>
            <a:r>
              <a:rPr lang="en-US" sz="1800" b="1" i="1" dirty="0"/>
              <a:t>)</a:t>
            </a:r>
          </a:p>
          <a:p>
            <a:r>
              <a:rPr lang="en-US" sz="2400" b="0" dirty="0"/>
              <a:t>In another pass through data, check that the remaining candidate pairs indeed represent similar documents</a:t>
            </a:r>
          </a:p>
          <a:p>
            <a:pPr lvl="1"/>
            <a:r>
              <a:rPr lang="en-US" sz="2200" dirty="0"/>
              <a:t>Check in main memory that </a:t>
            </a:r>
            <a:r>
              <a:rPr lang="en-US" sz="2200" b="1" dirty="0"/>
              <a:t>candidate pairs</a:t>
            </a:r>
            <a:r>
              <a:rPr lang="en-US" sz="2200" dirty="0"/>
              <a:t> really do have </a:t>
            </a:r>
            <a:r>
              <a:rPr lang="en-US" sz="2200" b="1" dirty="0"/>
              <a:t>similar signatures</a:t>
            </a:r>
          </a:p>
          <a:p>
            <a:pPr lvl="1"/>
            <a:r>
              <a:rPr lang="en-US" sz="2200" dirty="0"/>
              <a:t>Exact computation of Jaccard similarity between candidate pairs</a:t>
            </a:r>
            <a:endParaRPr lang="en-US" sz="2200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4FD384-5798-508E-5FB6-11D032648E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44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3092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3DDEE-E8DC-2E30-1F86-11A1CD36C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E0642-4CEF-9926-FE88-CF545E728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7D0900"/>
                </a:solidFill>
              </a:rPr>
              <a:t>Shingling:</a:t>
            </a:r>
            <a:r>
              <a:rPr lang="en-US" sz="2400" dirty="0">
                <a:solidFill>
                  <a:srgbClr val="7D0900"/>
                </a:solidFill>
              </a:rPr>
              <a:t> </a:t>
            </a:r>
            <a:r>
              <a:rPr lang="en-US" sz="2400" dirty="0"/>
              <a:t>Convert documents to sets</a:t>
            </a:r>
          </a:p>
          <a:p>
            <a:pPr lvl="1"/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We used hashing to assign each shingle an ID</a:t>
            </a:r>
          </a:p>
          <a:p>
            <a:r>
              <a:rPr lang="en-US" sz="2400" b="1" dirty="0">
                <a:solidFill>
                  <a:srgbClr val="7D0900"/>
                </a:solidFill>
              </a:rPr>
              <a:t>Min-Hashing:</a:t>
            </a:r>
            <a:r>
              <a:rPr lang="en-US" sz="2400" b="1" dirty="0">
                <a:solidFill>
                  <a:srgbClr val="D60093"/>
                </a:solidFill>
              </a:rPr>
              <a:t> </a:t>
            </a:r>
            <a:r>
              <a:rPr lang="en-US" sz="2400" dirty="0"/>
              <a:t>Convert large sets to short signatures, while preserving similarity</a:t>
            </a:r>
          </a:p>
          <a:p>
            <a:pPr lvl="1"/>
            <a:r>
              <a:rPr lang="en-US" sz="2200" dirty="0"/>
              <a:t>We used </a:t>
            </a:r>
            <a:r>
              <a:rPr lang="en-US" sz="2200" b="1" dirty="0"/>
              <a:t>similarity preserving hashing</a:t>
            </a:r>
            <a:r>
              <a:rPr lang="en-US" sz="2200" dirty="0"/>
              <a:t> to generate signatures with property </a:t>
            </a:r>
            <a:r>
              <a:rPr lang="en-US" sz="2200" b="1" dirty="0" err="1"/>
              <a:t>Pr</a:t>
            </a:r>
            <a:r>
              <a:rPr lang="en-US" sz="2200" b="1" dirty="0"/>
              <a:t>[</a:t>
            </a:r>
            <a:r>
              <a:rPr lang="en-US" sz="2200" b="1" i="1" dirty="0"/>
              <a:t>h</a:t>
            </a:r>
            <a:r>
              <a:rPr lang="en-US" sz="2200" b="1" baseline="-25000" dirty="0">
                <a:sym typeface="Symbol"/>
              </a:rPr>
              <a:t></a:t>
            </a:r>
            <a:r>
              <a:rPr lang="en-US" sz="2200" b="1" dirty="0"/>
              <a:t>(C</a:t>
            </a:r>
            <a:r>
              <a:rPr lang="en-US" sz="2200" b="1" baseline="-25000" dirty="0"/>
              <a:t>1</a:t>
            </a:r>
            <a:r>
              <a:rPr lang="en-US" sz="2200" b="1" dirty="0"/>
              <a:t>) = </a:t>
            </a:r>
            <a:r>
              <a:rPr lang="en-US" sz="2200" b="1" i="1" dirty="0"/>
              <a:t>h</a:t>
            </a:r>
            <a:r>
              <a:rPr lang="en-US" sz="2200" b="1" baseline="-25000" dirty="0">
                <a:sym typeface="Symbol"/>
              </a:rPr>
              <a:t></a:t>
            </a:r>
            <a:r>
              <a:rPr lang="en-US" sz="2200" b="1" dirty="0"/>
              <a:t>(C</a:t>
            </a:r>
            <a:r>
              <a:rPr lang="en-US" sz="2200" b="1" baseline="-25000" dirty="0"/>
              <a:t>2</a:t>
            </a:r>
            <a:r>
              <a:rPr lang="en-US" sz="2200" b="1" dirty="0"/>
              <a:t>)] = </a:t>
            </a:r>
            <a:r>
              <a:rPr lang="en-US" sz="2200" b="1" i="1" dirty="0"/>
              <a:t>sim</a:t>
            </a:r>
            <a:r>
              <a:rPr lang="en-US" sz="2200" b="1" dirty="0"/>
              <a:t>(C</a:t>
            </a:r>
            <a:r>
              <a:rPr lang="en-US" sz="2200" b="1" baseline="-25000" dirty="0"/>
              <a:t>1</a:t>
            </a:r>
            <a:r>
              <a:rPr lang="en-US" sz="2200" b="1" dirty="0"/>
              <a:t>, C</a:t>
            </a:r>
            <a:r>
              <a:rPr lang="en-US" sz="2200" b="1" baseline="-25000" dirty="0"/>
              <a:t>2</a:t>
            </a:r>
            <a:r>
              <a:rPr lang="en-US" sz="2200" b="1" dirty="0"/>
              <a:t>)</a:t>
            </a:r>
            <a:endParaRPr lang="en-US" sz="2200" dirty="0"/>
          </a:p>
          <a:p>
            <a:pPr lvl="1"/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We used hashing to get around generating random permutations</a:t>
            </a:r>
          </a:p>
          <a:p>
            <a:r>
              <a:rPr lang="en-US" sz="2400" b="1" dirty="0">
                <a:solidFill>
                  <a:srgbClr val="7D0900"/>
                </a:solidFill>
              </a:rPr>
              <a:t>Locality-Sensitive Hashing: </a:t>
            </a:r>
            <a:r>
              <a:rPr lang="en-US" sz="2400" dirty="0"/>
              <a:t>Focus on pairs of signatures likely to be from similar documents</a:t>
            </a:r>
          </a:p>
          <a:p>
            <a:pPr lvl="1"/>
            <a:r>
              <a:rPr lang="en-US" sz="2200" dirty="0"/>
              <a:t>We used hashing to find </a:t>
            </a:r>
            <a:r>
              <a:rPr lang="en-US" sz="2200" b="1" dirty="0"/>
              <a:t>candidate pairs</a:t>
            </a:r>
            <a:r>
              <a:rPr lang="en-US" sz="2200" dirty="0"/>
              <a:t> of similarity </a:t>
            </a:r>
            <a:r>
              <a:rPr lang="en-US" sz="2200" dirty="0">
                <a:sym typeface="Symbol"/>
              </a:rPr>
              <a:t> </a:t>
            </a:r>
            <a:r>
              <a:rPr lang="en-US" sz="2200" b="1" dirty="0"/>
              <a:t>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4685D-8247-815E-167D-CFEA101CB2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45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3267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Questions">
            <a:extLst>
              <a:ext uri="{FF2B5EF4-FFF2-40B4-BE49-F238E27FC236}">
                <a16:creationId xmlns:a16="http://schemas.microsoft.com/office/drawing/2014/main" id="{E38D9C5B-C3E9-F387-600A-44189708F8A8}"/>
              </a:ext>
            </a:extLst>
          </p:cNvPr>
          <p:cNvSpPr/>
          <p:nvPr/>
        </p:nvSpPr>
        <p:spPr>
          <a:xfrm>
            <a:off x="3354228" y="1772816"/>
            <a:ext cx="2435544" cy="2219519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47623CE-5300-5F12-543B-DBFBE8D6CD7B}"/>
              </a:ext>
            </a:extLst>
          </p:cNvPr>
          <p:cNvGrpSpPr/>
          <p:nvPr/>
        </p:nvGrpSpPr>
        <p:grpSpPr>
          <a:xfrm>
            <a:off x="3160125" y="4077072"/>
            <a:ext cx="2823750" cy="720000"/>
            <a:chOff x="2095834" y="2538057"/>
            <a:chExt cx="2823750" cy="72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11139DF-1FF5-ABDE-9F91-8E666E5E0968}"/>
                </a:ext>
              </a:extLst>
            </p:cNvPr>
            <p:cNvSpPr/>
            <p:nvPr/>
          </p:nvSpPr>
          <p:spPr>
            <a:xfrm>
              <a:off x="2095834" y="2538057"/>
              <a:ext cx="28237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570FD43-4121-ED7D-F41C-D20DDC8676E6}"/>
                </a:ext>
              </a:extLst>
            </p:cNvPr>
            <p:cNvSpPr txBox="1"/>
            <p:nvPr/>
          </p:nvSpPr>
          <p:spPr>
            <a:xfrm>
              <a:off x="2095834" y="2538057"/>
              <a:ext cx="282375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kumimoji="1" lang="en-US" altLang="zh-CN" sz="4300" b="1" kern="1200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  <a:latin typeface="Arial Rounded MT Bold" panose="020F0704030504030204" pitchFamily="34" charset="77"/>
                </a:rPr>
                <a:t>Thank you</a:t>
              </a:r>
              <a:endParaRPr lang="en-US" sz="4300" b="1" kern="120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8658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86192-24A4-F1E9-8979-F9BD1CD5E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Similarity 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7B769-CDDD-EE94-8645-3C52BA7000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4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1026" name="Picture 2" descr="How Vector Similarity Search Functions in 2024">
            <a:extLst>
              <a:ext uri="{FF2B5EF4-FFF2-40B4-BE49-F238E27FC236}">
                <a16:creationId xmlns:a16="http://schemas.microsoft.com/office/drawing/2014/main" id="{3B384E46-372C-4B22-18F0-2FB4F4F17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6172299" cy="50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905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86192-24A4-F1E9-8979-F9BD1CD5E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7B769-CDDD-EE94-8645-3C52BA7000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5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2050" name="Picture 2" descr="Are Amazon's “Also-Boughts” Going the Way of the Dodo? | The Active Voice">
            <a:extLst>
              <a:ext uri="{FF2B5EF4-FFF2-40B4-BE49-F238E27FC236}">
                <a16:creationId xmlns:a16="http://schemas.microsoft.com/office/drawing/2014/main" id="{4B19A25B-96B0-5B55-E955-921430932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547902" cy="387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137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E3387-6CD6-0D5E-6402-54B036D40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Common Metaphor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3A7DC-4A21-F8AC-3E5F-32AFAEE1C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Many problems can be expressed as finding “similar” </a:t>
            </a:r>
            <a:r>
              <a:rPr lang="en-US" b="1" dirty="0">
                <a:solidFill>
                  <a:srgbClr val="7D0900"/>
                </a:solidFill>
              </a:rPr>
              <a:t>sets</a:t>
            </a:r>
            <a:r>
              <a:rPr lang="en-US" b="1" dirty="0"/>
              <a:t>:</a:t>
            </a:r>
            <a:endParaRPr lang="en-US" dirty="0"/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Find near-neighbors in </a:t>
            </a:r>
            <a:r>
              <a:rPr lang="en-US" b="1" u="sng" dirty="0">
                <a:solidFill>
                  <a:srgbClr val="0070C0"/>
                </a:solidFill>
              </a:rPr>
              <a:t>high-dimensional</a:t>
            </a:r>
            <a:r>
              <a:rPr lang="en-US" b="1" dirty="0">
                <a:solidFill>
                  <a:srgbClr val="0070C0"/>
                </a:solidFill>
              </a:rPr>
              <a:t> space</a:t>
            </a:r>
          </a:p>
          <a:p>
            <a:r>
              <a:rPr lang="en-US" dirty="0"/>
              <a:t>Examples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Pages with similar words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For duplicate detection, classification by topic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Customers who purchased similar products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Products with similar customer sets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Images with similar features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Users who visited similar websites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32113-BA1B-0B29-1B4B-E8A13EB126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6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31645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E3387-6CD6-0D5E-6402-54B036D40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E3A7DC-4A21-F8AC-3E5F-32AFAEE1CE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Given as input </a:t>
                </a:r>
                <a:r>
                  <a:rPr lang="en-US" sz="2400" b="0" dirty="0">
                    <a:solidFill>
                      <a:srgbClr val="0070C0"/>
                    </a:solidFill>
                  </a:rPr>
                  <a:t>(1)</a:t>
                </a:r>
                <a:r>
                  <a:rPr lang="en-US" sz="2400" b="0" dirty="0">
                    <a:solidFill>
                      <a:schemeClr val="tx1"/>
                    </a:solidFill>
                  </a:rPr>
                  <a:t> high dimensional data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, …</m:t>
                    </m:r>
                  </m:oMath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pPr lvl="1"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en-US" sz="2200" b="1" dirty="0"/>
                  <a:t>For example:</a:t>
                </a:r>
                <a:r>
                  <a:rPr lang="en-US" sz="2200" dirty="0"/>
                  <a:t> Image is a long vector of pixel colors</a:t>
                </a:r>
              </a:p>
              <a:p>
                <a:pPr marL="457200" lvl="1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2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1 2 1 0 2 1 0 1 0</m:t>
                          </m:r>
                        </m:e>
                      </m:d>
                    </m:oMath>
                  </m:oMathPara>
                </a14:m>
                <a:endParaRPr lang="en-US" sz="2200" b="0" dirty="0"/>
              </a:p>
              <a:p>
                <a:pPr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en-US" sz="2400" b="0" dirty="0">
                    <a:solidFill>
                      <a:schemeClr val="tx1"/>
                    </a:solidFill>
                  </a:rPr>
                  <a:t>And </a:t>
                </a:r>
                <a:r>
                  <a:rPr lang="en-US" sz="2400" b="0" dirty="0">
                    <a:solidFill>
                      <a:srgbClr val="0070C0"/>
                    </a:solidFill>
                  </a:rPr>
                  <a:t>(2)</a:t>
                </a:r>
                <a:r>
                  <a:rPr lang="en-US" sz="2400" b="0" dirty="0">
                    <a:solidFill>
                      <a:schemeClr val="tx1"/>
                    </a:solidFill>
                  </a:rPr>
                  <a:t> some distance function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𝑑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pPr lvl="1">
                  <a:lnSpc>
                    <a:spcPct val="100000"/>
                  </a:lnSpc>
                </a:pPr>
                <a:r>
                  <a:rPr lang="en-US" sz="2200" dirty="0"/>
                  <a:t>Which quantifies the “distance”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:r>
                  <a:rPr lang="en-US" sz="22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endParaRPr lang="en-US" sz="2200" dirty="0"/>
              </a:p>
              <a:p>
                <a:pPr lvl="8"/>
                <a:endParaRPr lang="en-US" sz="500" b="1" dirty="0">
                  <a:solidFill>
                    <a:srgbClr val="0000FF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400" dirty="0">
                    <a:solidFill>
                      <a:srgbClr val="0070C0"/>
                    </a:solidFill>
                  </a:rPr>
                  <a:t>Goal: </a:t>
                </a:r>
                <a:r>
                  <a:rPr lang="en-US" sz="2400" b="0" dirty="0"/>
                  <a:t>Find </a:t>
                </a:r>
                <a:r>
                  <a:rPr lang="en-US" sz="2400" b="0" dirty="0">
                    <a:solidFill>
                      <a:srgbClr val="7D0900"/>
                    </a:solidFill>
                  </a:rPr>
                  <a:t>all pairs of data points </a:t>
                </a:r>
                <a14:m>
                  <m:oMath xmlns:m="http://schemas.openxmlformats.org/officeDocument/2006/math">
                    <m:r>
                      <a:rPr lang="en-US" sz="2400" b="0" i="1" dirty="0">
                        <a:solidFill>
                          <a:srgbClr val="7D09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dirty="0">
                            <a:solidFill>
                              <a:srgbClr val="7D09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>
                            <a:solidFill>
                              <a:srgbClr val="7D09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7D09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dirty="0">
                        <a:solidFill>
                          <a:srgbClr val="7D090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b="0" i="1" dirty="0">
                            <a:solidFill>
                              <a:srgbClr val="7D09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>
                            <a:solidFill>
                              <a:srgbClr val="7D09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7D09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400" b="0" i="1" dirty="0">
                        <a:solidFill>
                          <a:srgbClr val="7D09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b="0" dirty="0">
                    <a:solidFill>
                      <a:srgbClr val="7D0900"/>
                    </a:solidFill>
                  </a:rPr>
                  <a:t> </a:t>
                </a:r>
                <a:r>
                  <a:rPr lang="en-US" sz="2400" b="0" dirty="0"/>
                  <a:t>that are within some distance threshold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7D090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400" b="0" i="1" dirty="0">
                            <a:solidFill>
                              <a:srgbClr val="7D09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>
                                <a:solidFill>
                                  <a:srgbClr val="7D0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>
                                <a:solidFill>
                                  <a:srgbClr val="7D09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7D09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dirty="0">
                            <a:solidFill>
                              <a:srgbClr val="7D09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dirty="0">
                                <a:solidFill>
                                  <a:srgbClr val="7D0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>
                                <a:solidFill>
                                  <a:srgbClr val="7D09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7D090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400" b="0" i="1" dirty="0" smtClean="0">
                        <a:solidFill>
                          <a:srgbClr val="7D0900"/>
                        </a:solidFill>
                        <a:latin typeface="Cambria Math"/>
                      </a:rPr>
                      <m:t>≤</m:t>
                    </m:r>
                    <m:r>
                      <a:rPr lang="en-US" sz="2400" b="1" i="1" dirty="0" smtClean="0">
                        <a:solidFill>
                          <a:srgbClr val="7D0900"/>
                        </a:solidFill>
                        <a:latin typeface="Cambria Math"/>
                      </a:rPr>
                      <m:t>𝒔</m:t>
                    </m:r>
                  </m:oMath>
                </a14:m>
                <a:r>
                  <a:rPr lang="en-US" sz="2400" dirty="0">
                    <a:solidFill>
                      <a:srgbClr val="7D0900"/>
                    </a:solidFill>
                  </a:rPr>
                  <a:t> </a:t>
                </a:r>
                <a:r>
                  <a:rPr lang="en-US" sz="2400" b="0" dirty="0">
                    <a:solidFill>
                      <a:srgbClr val="0070C0"/>
                    </a:solidFill>
                  </a:rPr>
                  <a:t>(the 3</a:t>
                </a:r>
                <a:r>
                  <a:rPr lang="en-US" sz="2400" b="0" baseline="30000" dirty="0">
                    <a:solidFill>
                      <a:srgbClr val="0070C0"/>
                    </a:solidFill>
                  </a:rPr>
                  <a:t>rd</a:t>
                </a:r>
                <a:r>
                  <a:rPr lang="en-US" sz="2400" b="0" dirty="0">
                    <a:solidFill>
                      <a:srgbClr val="0070C0"/>
                    </a:solidFill>
                  </a:rPr>
                  <a:t> input)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sz="2200" dirty="0">
                    <a:solidFill>
                      <a:schemeClr val="tx1"/>
                    </a:solidFill>
                  </a:rPr>
                  <a:t>Naïve solution would take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tx1"/>
                        </a:solidFill>
                        <a:latin typeface="Cambria Math"/>
                      </a:rPr>
                      <m:t>𝑶</m:t>
                    </m:r>
                    <m:d>
                      <m:dPr>
                        <m:ctrlP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</m:t>
                            </m:r>
                          </m:e>
                          <m:sup>
                            <m:r>
                              <a:rPr lang="en-US" sz="2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2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200" b="1" dirty="0">
                    <a:solidFill>
                      <a:schemeClr val="tx1"/>
                    </a:solidFill>
                    <a:sym typeface="Wingdings" pitchFamily="2" charset="2"/>
                  </a:rPr>
                  <a:t>,</a:t>
                </a:r>
                <a:r>
                  <a:rPr lang="en-US" sz="2200" b="1" dirty="0">
                    <a:solidFill>
                      <a:srgbClr val="008000"/>
                    </a:solidFill>
                    <a:sym typeface="Wingdings" pitchFamily="2" charset="2"/>
                  </a:rPr>
                  <a:t> </a:t>
                </a:r>
                <a:r>
                  <a:rPr lang="en-US" sz="2200" dirty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chemeClr val="tx1"/>
                        </a:solidFill>
                        <a:latin typeface="Cambria Math"/>
                      </a:rPr>
                      <m:t>𝑵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is the number of data points</a:t>
                </a:r>
                <a:endParaRPr lang="en-US" sz="2200" dirty="0">
                  <a:solidFill>
                    <a:schemeClr val="tx1"/>
                  </a:solidFill>
                  <a:sym typeface="Wingdings" pitchFamily="2" charset="2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400" b="1" dirty="0">
                    <a:solidFill>
                      <a:srgbClr val="7D0900"/>
                    </a:solidFill>
                    <a:sym typeface="Wingdings" pitchFamily="2" charset="2"/>
                  </a:rPr>
                  <a:t>This can be done in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7D0900"/>
                        </a:solidFill>
                        <a:latin typeface="Cambria Math"/>
                      </a:rPr>
                      <m:t>𝑶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7D09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7D0900"/>
                            </a:solidFill>
                            <a:latin typeface="Cambria Math"/>
                          </a:rPr>
                          <m:t>𝑵</m:t>
                        </m:r>
                      </m:e>
                    </m:d>
                  </m:oMath>
                </a14:m>
                <a:r>
                  <a:rPr lang="en-US" sz="2400" b="1" dirty="0">
                    <a:solidFill>
                      <a:srgbClr val="7D0900"/>
                    </a:solidFill>
                  </a:rPr>
                  <a:t>! How?</a:t>
                </a:r>
                <a:endParaRPr lang="en-US" sz="2400" dirty="0">
                  <a:solidFill>
                    <a:srgbClr val="7D09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E3A7DC-4A21-F8AC-3E5F-32AFAEE1CE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2" t="-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32113-BA1B-0B29-1B4B-E8A13EB126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7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99278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1397D-1759-122C-1973-33C37F494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A8B2E-3E21-4A61-156E-EF6FB4B59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b="1" dirty="0">
                <a:solidFill>
                  <a:srgbClr val="7D0900"/>
                </a:solidFill>
                <a:latin typeface="+mj-lt"/>
              </a:rPr>
              <a:t>Goal:</a:t>
            </a:r>
            <a:r>
              <a:rPr lang="en-US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b="1" dirty="0">
                <a:latin typeface="+mj-lt"/>
              </a:rPr>
              <a:t>Find near-neighbors in high-dim. space</a:t>
            </a:r>
          </a:p>
          <a:p>
            <a:pPr lvl="1"/>
            <a:r>
              <a:rPr lang="en-US" sz="2200" dirty="0"/>
              <a:t>We define “near neighbors” as points that are a “small distance” apart from a given query point</a:t>
            </a:r>
          </a:p>
          <a:p>
            <a:r>
              <a:rPr lang="en-US" sz="2400" dirty="0"/>
              <a:t>For each application, we start off by defining what </a:t>
            </a:r>
            <a:r>
              <a:rPr lang="en-US" sz="2400" dirty="0">
                <a:solidFill>
                  <a:srgbClr val="7D0900"/>
                </a:solidFill>
              </a:rPr>
              <a:t>“</a:t>
            </a:r>
            <a:r>
              <a:rPr lang="en-US" sz="2400" b="1" dirty="0">
                <a:solidFill>
                  <a:srgbClr val="7D0900"/>
                </a:solidFill>
              </a:rPr>
              <a:t>distance</a:t>
            </a:r>
            <a:r>
              <a:rPr lang="en-US" sz="2400" dirty="0">
                <a:solidFill>
                  <a:srgbClr val="7D0900"/>
                </a:solidFill>
              </a:rPr>
              <a:t>” </a:t>
            </a:r>
            <a:r>
              <a:rPr lang="en-US" sz="2400" dirty="0"/>
              <a:t>means</a:t>
            </a:r>
          </a:p>
          <a:p>
            <a:r>
              <a:rPr lang="en-US" sz="2400" b="1" dirty="0"/>
              <a:t>Today: </a:t>
            </a:r>
            <a:r>
              <a:rPr lang="en-US" sz="2400" b="1" dirty="0">
                <a:solidFill>
                  <a:srgbClr val="7D0900"/>
                </a:solidFill>
              </a:rPr>
              <a:t>Jaccard distance/similarity</a:t>
            </a:r>
          </a:p>
          <a:p>
            <a:pPr lvl="1"/>
            <a:r>
              <a:rPr lang="en-US" sz="2200" dirty="0"/>
              <a:t>The </a:t>
            </a:r>
            <a:r>
              <a:rPr lang="en-US" sz="2200" b="1" dirty="0">
                <a:solidFill>
                  <a:srgbClr val="7D0900"/>
                </a:solidFill>
              </a:rPr>
              <a:t>Jaccard similarity</a:t>
            </a:r>
            <a:r>
              <a:rPr lang="en-US" sz="2200" i="1" dirty="0">
                <a:solidFill>
                  <a:srgbClr val="7D0900"/>
                </a:solidFill>
              </a:rPr>
              <a:t> </a:t>
            </a:r>
            <a:r>
              <a:rPr lang="en-US" sz="2200" dirty="0"/>
              <a:t>of two </a:t>
            </a:r>
            <a:r>
              <a:rPr lang="en-US" sz="2200" b="1" dirty="0">
                <a:solidFill>
                  <a:srgbClr val="0070C0"/>
                </a:solidFill>
              </a:rPr>
              <a:t>sets</a:t>
            </a:r>
            <a:r>
              <a:rPr lang="en-US" sz="2200" dirty="0">
                <a:solidFill>
                  <a:srgbClr val="FF0066"/>
                </a:solidFill>
              </a:rPr>
              <a:t> </a:t>
            </a:r>
            <a:r>
              <a:rPr lang="en-US" sz="2200" dirty="0"/>
              <a:t>is the size of their intersection divided by the size of their union:</a:t>
            </a:r>
            <a:br>
              <a:rPr lang="en-US" sz="2200" dirty="0"/>
            </a:br>
            <a:r>
              <a:rPr lang="en-US" sz="2200" b="1" dirty="0"/>
              <a:t>sim(C</a:t>
            </a:r>
            <a:r>
              <a:rPr lang="en-US" sz="2200" b="1" baseline="-25000" dirty="0"/>
              <a:t>1</a:t>
            </a:r>
            <a:r>
              <a:rPr lang="en-US" sz="2200" b="1" dirty="0"/>
              <a:t>, C</a:t>
            </a:r>
            <a:r>
              <a:rPr lang="en-US" sz="2200" b="1" baseline="-25000" dirty="0"/>
              <a:t>2</a:t>
            </a:r>
            <a:r>
              <a:rPr lang="en-US" sz="2200" b="1" dirty="0"/>
              <a:t>) = |C</a:t>
            </a:r>
            <a:r>
              <a:rPr lang="en-US" sz="2200" b="1" baseline="-25000" dirty="0"/>
              <a:t>1</a:t>
            </a:r>
            <a:r>
              <a:rPr lang="en-US" sz="2200" b="1" dirty="0">
                <a:sym typeface="Symbol" pitchFamily="18" charset="2"/>
              </a:rPr>
              <a:t>C</a:t>
            </a:r>
            <a:r>
              <a:rPr lang="en-US" sz="2200" b="1" baseline="-25000" dirty="0">
                <a:sym typeface="Symbol" pitchFamily="18" charset="2"/>
              </a:rPr>
              <a:t>2</a:t>
            </a:r>
            <a:r>
              <a:rPr lang="en-US" sz="2200" b="1" dirty="0">
                <a:sym typeface="Symbol" pitchFamily="18" charset="2"/>
              </a:rPr>
              <a:t>|/|C</a:t>
            </a:r>
            <a:r>
              <a:rPr lang="en-US" sz="2200" b="1" baseline="-25000" dirty="0">
                <a:sym typeface="Symbol" pitchFamily="18" charset="2"/>
              </a:rPr>
              <a:t>1</a:t>
            </a:r>
            <a:r>
              <a:rPr lang="en-US" sz="2200" b="1" dirty="0">
                <a:sym typeface="Symbol" pitchFamily="18" charset="2"/>
              </a:rPr>
              <a:t>C</a:t>
            </a:r>
            <a:r>
              <a:rPr lang="en-US" sz="2200" b="1" baseline="-25000" dirty="0">
                <a:sym typeface="Symbol" pitchFamily="18" charset="2"/>
              </a:rPr>
              <a:t>2</a:t>
            </a:r>
            <a:r>
              <a:rPr lang="en-US" sz="2200" b="1" dirty="0">
                <a:sym typeface="Symbol" pitchFamily="18" charset="2"/>
              </a:rPr>
              <a:t>|</a:t>
            </a:r>
          </a:p>
          <a:p>
            <a:pPr lvl="1"/>
            <a:r>
              <a:rPr lang="en-US" sz="2200" b="1" dirty="0">
                <a:solidFill>
                  <a:srgbClr val="7D0900"/>
                </a:solidFill>
              </a:rPr>
              <a:t>Jaccard distance:</a:t>
            </a:r>
            <a:r>
              <a:rPr lang="en-US" sz="2200" b="1" i="1" dirty="0">
                <a:solidFill>
                  <a:srgbClr val="7D0900"/>
                </a:solidFill>
              </a:rPr>
              <a:t> </a:t>
            </a:r>
            <a:r>
              <a:rPr lang="en-US" sz="2200" b="1" i="1" dirty="0"/>
              <a:t>d</a:t>
            </a:r>
            <a:r>
              <a:rPr lang="en-US" sz="2200" b="1" dirty="0"/>
              <a:t>(C</a:t>
            </a:r>
            <a:r>
              <a:rPr lang="en-US" sz="2200" b="1" baseline="-25000" dirty="0"/>
              <a:t>1</a:t>
            </a:r>
            <a:r>
              <a:rPr lang="en-US" sz="2200" b="1" dirty="0"/>
              <a:t>, C</a:t>
            </a:r>
            <a:r>
              <a:rPr lang="en-US" sz="2200" b="1" baseline="-25000" dirty="0"/>
              <a:t>2</a:t>
            </a:r>
            <a:r>
              <a:rPr lang="en-US" sz="2200" b="1" dirty="0"/>
              <a:t>) = 1 - |C</a:t>
            </a:r>
            <a:r>
              <a:rPr lang="en-US" sz="2200" b="1" baseline="-25000" dirty="0"/>
              <a:t>1</a:t>
            </a:r>
            <a:r>
              <a:rPr lang="en-US" sz="2200" b="1" dirty="0">
                <a:sym typeface="Symbol" pitchFamily="18" charset="2"/>
              </a:rPr>
              <a:t>C</a:t>
            </a:r>
            <a:r>
              <a:rPr lang="en-US" sz="2200" b="1" baseline="-25000" dirty="0">
                <a:sym typeface="Symbol" pitchFamily="18" charset="2"/>
              </a:rPr>
              <a:t>2</a:t>
            </a:r>
            <a:r>
              <a:rPr lang="en-US" sz="2200" b="1" dirty="0">
                <a:sym typeface="Symbol" pitchFamily="18" charset="2"/>
              </a:rPr>
              <a:t>|/|C</a:t>
            </a:r>
            <a:r>
              <a:rPr lang="en-US" sz="2200" b="1" baseline="-25000" dirty="0">
                <a:sym typeface="Symbol" pitchFamily="18" charset="2"/>
              </a:rPr>
              <a:t>1</a:t>
            </a:r>
            <a:r>
              <a:rPr lang="en-US" sz="2200" b="1" dirty="0">
                <a:sym typeface="Symbol" pitchFamily="18" charset="2"/>
              </a:rPr>
              <a:t>C</a:t>
            </a:r>
            <a:r>
              <a:rPr lang="en-US" sz="2200" b="1" baseline="-25000" dirty="0">
                <a:sym typeface="Symbol" pitchFamily="18" charset="2"/>
              </a:rPr>
              <a:t>2</a:t>
            </a:r>
            <a:r>
              <a:rPr lang="en-US" sz="2200" b="1" dirty="0">
                <a:sym typeface="Symbol" pitchFamily="18" charset="2"/>
              </a:rPr>
              <a:t>|</a:t>
            </a:r>
            <a:endParaRPr lang="en-US" sz="2200" b="1" dirty="0"/>
          </a:p>
          <a:p>
            <a:endParaRPr lang="en-US" b="1" dirty="0"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71F1C-5DC6-311A-26C2-36D94BBE68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8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2695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凤舞九天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a36450eb-db06-42a7-8d1b-026719f701e3}" enabled="0" method="" siteId="{a36450eb-db06-42a7-8d1b-026719f701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49784</TotalTime>
  <Words>3605</Words>
  <Application>Microsoft Office PowerPoint</Application>
  <PresentationFormat>On-screen Show (4:3)</PresentationFormat>
  <Paragraphs>682</Paragraphs>
  <Slides>47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64" baseType="lpstr">
      <vt:lpstr>Google Sans</vt:lpstr>
      <vt:lpstr>Monotype Sorts</vt:lpstr>
      <vt:lpstr>Abadi</vt:lpstr>
      <vt:lpstr>Abadi Extra Light</vt:lpstr>
      <vt:lpstr>Arial</vt:lpstr>
      <vt:lpstr>Arial Rounded MT Bold</vt:lpstr>
      <vt:lpstr>Calibri</vt:lpstr>
      <vt:lpstr>Cambria Math</vt:lpstr>
      <vt:lpstr>Garamond</vt:lpstr>
      <vt:lpstr>Lucida Sans Unicode</vt:lpstr>
      <vt:lpstr>Palace Script MT</vt:lpstr>
      <vt:lpstr>Symbol</vt:lpstr>
      <vt:lpstr>Tahoma</vt:lpstr>
      <vt:lpstr>Times New Roman</vt:lpstr>
      <vt:lpstr>Wingdings</vt:lpstr>
      <vt:lpstr>Wingdings 2</vt:lpstr>
      <vt:lpstr>Office 主题</vt:lpstr>
      <vt:lpstr>CAP5778  Advanced Data Mining</vt:lpstr>
      <vt:lpstr>High Dimensional Data</vt:lpstr>
      <vt:lpstr>Scene Completion Problem</vt:lpstr>
      <vt:lpstr>Document Similarity Search</vt:lpstr>
      <vt:lpstr>Vector Similarity Search</vt:lpstr>
      <vt:lpstr>Recommendation</vt:lpstr>
      <vt:lpstr>A Common Metaphor</vt:lpstr>
      <vt:lpstr>Problem Definition</vt:lpstr>
      <vt:lpstr>Distance Measures</vt:lpstr>
      <vt:lpstr>Jaccard Similarity</vt:lpstr>
      <vt:lpstr>Finding Similar Documents</vt:lpstr>
      <vt:lpstr>Three Essential Steps</vt:lpstr>
      <vt:lpstr>Three Essential Steps</vt:lpstr>
      <vt:lpstr>Step 1: Shingling</vt:lpstr>
      <vt:lpstr>Shingling</vt:lpstr>
      <vt:lpstr>Shingling: Example</vt:lpstr>
      <vt:lpstr>Compressing Shingling</vt:lpstr>
      <vt:lpstr>Shingling</vt:lpstr>
      <vt:lpstr>Shingling</vt:lpstr>
      <vt:lpstr>Shingling</vt:lpstr>
      <vt:lpstr>Step 2: MinHashing</vt:lpstr>
      <vt:lpstr>MinHashing</vt:lpstr>
      <vt:lpstr>MinHashing</vt:lpstr>
      <vt:lpstr>Hashing Columns for Signatures</vt:lpstr>
      <vt:lpstr>MinHashing</vt:lpstr>
      <vt:lpstr>MinHashing Example</vt:lpstr>
      <vt:lpstr>The MinHashing Property</vt:lpstr>
      <vt:lpstr>Similarity for Signatures</vt:lpstr>
      <vt:lpstr>MinHashing Example</vt:lpstr>
      <vt:lpstr>MinHashing Signatures</vt:lpstr>
      <vt:lpstr>Step 3: Locality Sensitive Hashing</vt:lpstr>
      <vt:lpstr>The LSH Idea</vt:lpstr>
      <vt:lpstr>LSH for MinHashing</vt:lpstr>
      <vt:lpstr>LSH for MinHashing</vt:lpstr>
      <vt:lpstr>Partition M into b Bands</vt:lpstr>
      <vt:lpstr>Hashing Bands</vt:lpstr>
      <vt:lpstr>Example</vt:lpstr>
      <vt:lpstr>Case 1: C1, C2 are 80% Similar</vt:lpstr>
      <vt:lpstr>Case 2: C1, C2 are 30% Similar</vt:lpstr>
      <vt:lpstr>Theoretically, b bands, r rows/band</vt:lpstr>
      <vt:lpstr>Theoretically, b bands, r rows/band</vt:lpstr>
      <vt:lpstr>When b = 1 and r = 1</vt:lpstr>
      <vt:lpstr>When b = 20 and r = 5</vt:lpstr>
      <vt:lpstr>Picking r and b: The S-curve</vt:lpstr>
      <vt:lpstr>LSH Summary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DAIS@UIUC!</dc:title>
  <dc:creator>Peixiang</dc:creator>
  <cp:lastModifiedBy>Peixiang Zhao</cp:lastModifiedBy>
  <cp:revision>1896</cp:revision>
  <dcterms:created xsi:type="dcterms:W3CDTF">2009-02-27T04:51:28Z</dcterms:created>
  <dcterms:modified xsi:type="dcterms:W3CDTF">2024-09-03T13:24:57Z</dcterms:modified>
</cp:coreProperties>
</file>