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378" r:id="rId3"/>
    <p:sldId id="385" r:id="rId4"/>
    <p:sldId id="386" r:id="rId5"/>
    <p:sldId id="387" r:id="rId6"/>
    <p:sldId id="388" r:id="rId7"/>
    <p:sldId id="364" r:id="rId8"/>
    <p:sldId id="389" r:id="rId9"/>
    <p:sldId id="390" r:id="rId10"/>
    <p:sldId id="391" r:id="rId11"/>
    <p:sldId id="392" r:id="rId12"/>
    <p:sldId id="393" r:id="rId13"/>
    <p:sldId id="394" r:id="rId14"/>
    <p:sldId id="350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00FF00"/>
    <a:srgbClr val="CC0000"/>
    <a:srgbClr val="A80000"/>
    <a:srgbClr val="C8C406"/>
    <a:srgbClr val="D5D000"/>
    <a:srgbClr val="F0FF29"/>
    <a:srgbClr val="E7E200"/>
    <a:srgbClr val="FFD700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649EFA-8F06-48DE-B914-E95B7E90DED9}" v="14" dt="2024-12-03T01:48:25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5"/>
    <p:restoredTop sz="91074" autoAdjust="0"/>
  </p:normalViewPr>
  <p:slideViewPr>
    <p:cSldViewPr>
      <p:cViewPr varScale="1">
        <p:scale>
          <a:sx n="103" d="100"/>
          <a:sy n="103" d="100"/>
        </p:scale>
        <p:origin x="2538" y="36"/>
      </p:cViewPr>
      <p:guideLst>
        <p:guide orient="horz" pos="2160"/>
        <p:guide pos="2880"/>
      </p:guideLst>
    </p:cSldViewPr>
  </p:slid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632187D3-5B92-46E0-BA4C-8D6F52CB5D25}"/>
    <pc:docChg chg="undo custSel addSld modSld sldOrd">
      <pc:chgData name="Peixiang Zhao" userId="7edc51de-0ae1-42c0-bae2-7f1679fa739e" providerId="ADAL" clId="{632187D3-5B92-46E0-BA4C-8D6F52CB5D25}" dt="2024-09-09T15:57:14.006" v="645" actId="207"/>
      <pc:docMkLst>
        <pc:docMk/>
      </pc:docMkLst>
      <pc:sldChg chg="modSp mod">
        <pc:chgData name="Peixiang Zhao" userId="7edc51de-0ae1-42c0-bae2-7f1679fa739e" providerId="ADAL" clId="{632187D3-5B92-46E0-BA4C-8D6F52CB5D25}" dt="2024-09-09T13:55:35.197" v="546" actId="20577"/>
        <pc:sldMkLst>
          <pc:docMk/>
          <pc:sldMk cId="2155373378" sldId="356"/>
        </pc:sldMkLst>
        <pc:spChg chg="mod">
          <ac:chgData name="Peixiang Zhao" userId="7edc51de-0ae1-42c0-bae2-7f1679fa739e" providerId="ADAL" clId="{632187D3-5B92-46E0-BA4C-8D6F52CB5D25}" dt="2024-09-09T13:55:35.197" v="546" actId="20577"/>
          <ac:spMkLst>
            <pc:docMk/>
            <pc:sldMk cId="2155373378" sldId="356"/>
            <ac:spMk id="3" creationId="{4A5A8B2E-3E21-4A61-156E-EF6FB4B5948F}"/>
          </ac:spMkLst>
        </pc:spChg>
      </pc:sldChg>
      <pc:sldChg chg="modSp mod">
        <pc:chgData name="Peixiang Zhao" userId="7edc51de-0ae1-42c0-bae2-7f1679fa739e" providerId="ADAL" clId="{632187D3-5B92-46E0-BA4C-8D6F52CB5D25}" dt="2024-09-09T13:52:32.421" v="543" actId="20577"/>
        <pc:sldMkLst>
          <pc:docMk/>
          <pc:sldMk cId="4131645461" sldId="366"/>
        </pc:sldMkLst>
        <pc:spChg chg="mod">
          <ac:chgData name="Peixiang Zhao" userId="7edc51de-0ae1-42c0-bae2-7f1679fa739e" providerId="ADAL" clId="{632187D3-5B92-46E0-BA4C-8D6F52CB5D25}" dt="2024-09-09T13:52:32.421" v="543" actId="20577"/>
          <ac:spMkLst>
            <pc:docMk/>
            <pc:sldMk cId="4131645461" sldId="366"/>
            <ac:spMk id="3" creationId="{81E3A7DC-4A21-F8AC-3E5F-32AFAEE1CEAB}"/>
          </ac:spMkLst>
        </pc:spChg>
      </pc:sldChg>
      <pc:sldChg chg="modSp mod">
        <pc:chgData name="Peixiang Zhao" userId="7edc51de-0ae1-42c0-bae2-7f1679fa739e" providerId="ADAL" clId="{632187D3-5B92-46E0-BA4C-8D6F52CB5D25}" dt="2024-09-09T15:06:11.824" v="552" actId="207"/>
        <pc:sldMkLst>
          <pc:docMk/>
          <pc:sldMk cId="3321852181" sldId="371"/>
        </pc:sldMkLst>
        <pc:spChg chg="mod">
          <ac:chgData name="Peixiang Zhao" userId="7edc51de-0ae1-42c0-bae2-7f1679fa739e" providerId="ADAL" clId="{632187D3-5B92-46E0-BA4C-8D6F52CB5D25}" dt="2024-09-09T15:06:11.824" v="552" actId="207"/>
          <ac:spMkLst>
            <pc:docMk/>
            <pc:sldMk cId="3321852181" sldId="371"/>
            <ac:spMk id="3" creationId="{96CA8A47-3379-81AE-4D28-7F4DB474F603}"/>
          </ac:spMkLst>
        </pc:spChg>
      </pc:sldChg>
      <pc:sldChg chg="modSp mod">
        <pc:chgData name="Peixiang Zhao" userId="7edc51de-0ae1-42c0-bae2-7f1679fa739e" providerId="ADAL" clId="{632187D3-5B92-46E0-BA4C-8D6F52CB5D25}" dt="2024-09-09T15:07:58.604" v="553" actId="20577"/>
        <pc:sldMkLst>
          <pc:docMk/>
          <pc:sldMk cId="2890252866" sldId="373"/>
        </pc:sldMkLst>
        <pc:spChg chg="mod">
          <ac:chgData name="Peixiang Zhao" userId="7edc51de-0ae1-42c0-bae2-7f1679fa739e" providerId="ADAL" clId="{632187D3-5B92-46E0-BA4C-8D6F52CB5D25}" dt="2024-09-09T15:07:58.604" v="553" actId="20577"/>
          <ac:spMkLst>
            <pc:docMk/>
            <pc:sldMk cId="2890252866" sldId="373"/>
            <ac:spMk id="3" creationId="{96CA8A47-3379-81AE-4D28-7F4DB474F603}"/>
          </ac:spMkLst>
        </pc:spChg>
      </pc:sldChg>
      <pc:sldChg chg="modSp mod">
        <pc:chgData name="Peixiang Zhao" userId="7edc51de-0ae1-42c0-bae2-7f1679fa739e" providerId="ADAL" clId="{632187D3-5B92-46E0-BA4C-8D6F52CB5D25}" dt="2024-09-09T15:24:46.875" v="566" actId="20577"/>
        <pc:sldMkLst>
          <pc:docMk/>
          <pc:sldMk cId="3023018036" sldId="380"/>
        </pc:sldMkLst>
        <pc:spChg chg="mod">
          <ac:chgData name="Peixiang Zhao" userId="7edc51de-0ae1-42c0-bae2-7f1679fa739e" providerId="ADAL" clId="{632187D3-5B92-46E0-BA4C-8D6F52CB5D25}" dt="2024-09-09T15:24:46.875" v="566" actId="20577"/>
          <ac:spMkLst>
            <pc:docMk/>
            <pc:sldMk cId="3023018036" sldId="380"/>
            <ac:spMk id="3" creationId="{0CD36B12-8408-5990-A3D6-409CFFFC19D6}"/>
          </ac:spMkLst>
        </pc:spChg>
      </pc:sldChg>
      <pc:sldChg chg="ord">
        <pc:chgData name="Peixiang Zhao" userId="7edc51de-0ae1-42c0-bae2-7f1679fa739e" providerId="ADAL" clId="{632187D3-5B92-46E0-BA4C-8D6F52CB5D25}" dt="2024-09-04T15:06:44.720" v="161"/>
        <pc:sldMkLst>
          <pc:docMk/>
          <pc:sldMk cId="1239188257" sldId="381"/>
        </pc:sldMkLst>
      </pc:sldChg>
      <pc:sldChg chg="modSp mod">
        <pc:chgData name="Peixiang Zhao" userId="7edc51de-0ae1-42c0-bae2-7f1679fa739e" providerId="ADAL" clId="{632187D3-5B92-46E0-BA4C-8D6F52CB5D25}" dt="2024-09-09T15:26:44.384" v="568" actId="207"/>
        <pc:sldMkLst>
          <pc:docMk/>
          <pc:sldMk cId="2203290865" sldId="382"/>
        </pc:sldMkLst>
        <pc:spChg chg="mod">
          <ac:chgData name="Peixiang Zhao" userId="7edc51de-0ae1-42c0-bae2-7f1679fa739e" providerId="ADAL" clId="{632187D3-5B92-46E0-BA4C-8D6F52CB5D25}" dt="2024-09-09T15:26:44.384" v="568" actId="207"/>
          <ac:spMkLst>
            <pc:docMk/>
            <pc:sldMk cId="2203290865" sldId="382"/>
            <ac:spMk id="3" creationId="{B276AEB7-C808-12B1-5A3E-974619955A4B}"/>
          </ac:spMkLst>
        </pc:spChg>
      </pc:sldChg>
      <pc:sldChg chg="addSp delSp modSp new mod">
        <pc:chgData name="Peixiang Zhao" userId="7edc51de-0ae1-42c0-bae2-7f1679fa739e" providerId="ADAL" clId="{632187D3-5B92-46E0-BA4C-8D6F52CB5D25}" dt="2024-09-04T15:06:28.720" v="159" actId="22"/>
        <pc:sldMkLst>
          <pc:docMk/>
          <pc:sldMk cId="1228930692" sldId="383"/>
        </pc:sldMkLst>
        <pc:spChg chg="mod">
          <ac:chgData name="Peixiang Zhao" userId="7edc51de-0ae1-42c0-bae2-7f1679fa739e" providerId="ADAL" clId="{632187D3-5B92-46E0-BA4C-8D6F52CB5D25}" dt="2024-09-04T14:23:19.345" v="11"/>
          <ac:spMkLst>
            <pc:docMk/>
            <pc:sldMk cId="1228930692" sldId="383"/>
            <ac:spMk id="2" creationId="{D5DE097B-33DD-94D4-740C-84A26B9F8881}"/>
          </ac:spMkLst>
        </pc:spChg>
        <pc:spChg chg="mod">
          <ac:chgData name="Peixiang Zhao" userId="7edc51de-0ae1-42c0-bae2-7f1679fa739e" providerId="ADAL" clId="{632187D3-5B92-46E0-BA4C-8D6F52CB5D25}" dt="2024-09-04T14:45:22.797" v="151" actId="207"/>
          <ac:spMkLst>
            <pc:docMk/>
            <pc:sldMk cId="1228930692" sldId="383"/>
            <ac:spMk id="3" creationId="{5E71AC62-7145-46D1-3790-990A922B7454}"/>
          </ac:spMkLst>
        </pc:spChg>
        <pc:spChg chg="add del">
          <ac:chgData name="Peixiang Zhao" userId="7edc51de-0ae1-42c0-bae2-7f1679fa739e" providerId="ADAL" clId="{632187D3-5B92-46E0-BA4C-8D6F52CB5D25}" dt="2024-09-04T15:06:13.872" v="153" actId="22"/>
          <ac:spMkLst>
            <pc:docMk/>
            <pc:sldMk cId="1228930692" sldId="383"/>
            <ac:spMk id="6" creationId="{C8B58672-FD7F-5ABE-EF17-CA88C2F846D1}"/>
          </ac:spMkLst>
        </pc:spChg>
        <pc:spChg chg="add del">
          <ac:chgData name="Peixiang Zhao" userId="7edc51de-0ae1-42c0-bae2-7f1679fa739e" providerId="ADAL" clId="{632187D3-5B92-46E0-BA4C-8D6F52CB5D25}" dt="2024-09-04T15:06:17.510" v="155" actId="22"/>
          <ac:spMkLst>
            <pc:docMk/>
            <pc:sldMk cId="1228930692" sldId="383"/>
            <ac:spMk id="8" creationId="{61D12CBA-D694-0CD4-C5D1-260C22999E60}"/>
          </ac:spMkLst>
        </pc:spChg>
        <pc:spChg chg="add del">
          <ac:chgData name="Peixiang Zhao" userId="7edc51de-0ae1-42c0-bae2-7f1679fa739e" providerId="ADAL" clId="{632187D3-5B92-46E0-BA4C-8D6F52CB5D25}" dt="2024-09-04T15:06:24.888" v="157" actId="22"/>
          <ac:spMkLst>
            <pc:docMk/>
            <pc:sldMk cId="1228930692" sldId="383"/>
            <ac:spMk id="10" creationId="{4F17AFAF-9A90-9028-7C9E-99B1EB52EC42}"/>
          </ac:spMkLst>
        </pc:spChg>
        <pc:spChg chg="add del">
          <ac:chgData name="Peixiang Zhao" userId="7edc51de-0ae1-42c0-bae2-7f1679fa739e" providerId="ADAL" clId="{632187D3-5B92-46E0-BA4C-8D6F52CB5D25}" dt="2024-09-04T15:06:28.720" v="159" actId="22"/>
          <ac:spMkLst>
            <pc:docMk/>
            <pc:sldMk cId="1228930692" sldId="383"/>
            <ac:spMk id="12" creationId="{8FB33DDA-9F31-029A-3C12-FD94E50A7BAF}"/>
          </ac:spMkLst>
        </pc:spChg>
      </pc:sldChg>
      <pc:sldChg chg="addSp modSp new mod modAnim">
        <pc:chgData name="Peixiang Zhao" userId="7edc51de-0ae1-42c0-bae2-7f1679fa739e" providerId="ADAL" clId="{632187D3-5B92-46E0-BA4C-8D6F52CB5D25}" dt="2024-09-04T15:32:38.152" v="426" actId="207"/>
        <pc:sldMkLst>
          <pc:docMk/>
          <pc:sldMk cId="2632168044" sldId="384"/>
        </pc:sldMkLst>
        <pc:spChg chg="mod">
          <ac:chgData name="Peixiang Zhao" userId="7edc51de-0ae1-42c0-bae2-7f1679fa739e" providerId="ADAL" clId="{632187D3-5B92-46E0-BA4C-8D6F52CB5D25}" dt="2024-09-04T15:06:56.107" v="170" actId="20577"/>
          <ac:spMkLst>
            <pc:docMk/>
            <pc:sldMk cId="2632168044" sldId="384"/>
            <ac:spMk id="2" creationId="{BEC5E3E7-AF34-ABB6-2CC2-43853771C697}"/>
          </ac:spMkLst>
        </pc:spChg>
        <pc:spChg chg="mod">
          <ac:chgData name="Peixiang Zhao" userId="7edc51de-0ae1-42c0-bae2-7f1679fa739e" providerId="ADAL" clId="{632187D3-5B92-46E0-BA4C-8D6F52CB5D25}" dt="2024-09-04T15:32:38.152" v="426" actId="207"/>
          <ac:spMkLst>
            <pc:docMk/>
            <pc:sldMk cId="2632168044" sldId="384"/>
            <ac:spMk id="3" creationId="{9B3A6481-9584-4D15-4AD1-4647D2DAA45D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6" creationId="{9E921997-22F8-B62A-66A9-6F5DC50B9768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7" creationId="{99904D21-BB60-6995-9687-10E15D559B7D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8" creationId="{C403737A-A9C3-BA89-CB22-E56666F1B9BD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10" creationId="{1D87A587-2B86-C46F-B9E7-05A357BEBC94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11" creationId="{375AB5C7-9B93-C444-BF3E-9E4BC615A7C4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12" creationId="{AD8114D7-9929-7C7F-A007-C0EAA96CECB6}"/>
          </ac:spMkLst>
        </pc:spChg>
        <pc:grpChg chg="add mod">
          <ac:chgData name="Peixiang Zhao" userId="7edc51de-0ae1-42c0-bae2-7f1679fa739e" providerId="ADAL" clId="{632187D3-5B92-46E0-BA4C-8D6F52CB5D25}" dt="2024-09-04T15:14:14.235" v="340" actId="1036"/>
          <ac:grpSpMkLst>
            <pc:docMk/>
            <pc:sldMk cId="2632168044" sldId="384"/>
            <ac:grpSpMk id="5" creationId="{895EAE02-A385-CB80-5CD7-7D85BB98B386}"/>
          </ac:grpSpMkLst>
        </pc:grpChg>
        <pc:grpChg chg="add mod">
          <ac:chgData name="Peixiang Zhao" userId="7edc51de-0ae1-42c0-bae2-7f1679fa739e" providerId="ADAL" clId="{632187D3-5B92-46E0-BA4C-8D6F52CB5D25}" dt="2024-09-04T15:14:14.235" v="340" actId="1036"/>
          <ac:grpSpMkLst>
            <pc:docMk/>
            <pc:sldMk cId="2632168044" sldId="384"/>
            <ac:grpSpMk id="9" creationId="{2E5777FA-AA78-8A8C-0B05-0EA5157B823E}"/>
          </ac:grpSpMkLst>
        </pc:grpChg>
      </pc:sldChg>
      <pc:sldChg chg="addSp delSp modSp mod delAnim modAnim">
        <pc:chgData name="Peixiang Zhao" userId="7edc51de-0ae1-42c0-bae2-7f1679fa739e" providerId="ADAL" clId="{632187D3-5B92-46E0-BA4C-8D6F52CB5D25}" dt="2024-09-04T15:33:16.787" v="428" actId="6549"/>
        <pc:sldMkLst>
          <pc:docMk/>
          <pc:sldMk cId="1117129016" sldId="385"/>
        </pc:sldMkLst>
        <pc:spChg chg="mod">
          <ac:chgData name="Peixiang Zhao" userId="7edc51de-0ae1-42c0-bae2-7f1679fa739e" providerId="ADAL" clId="{632187D3-5B92-46E0-BA4C-8D6F52CB5D25}" dt="2024-09-04T15:33:16.787" v="428" actId="6549"/>
          <ac:spMkLst>
            <pc:docMk/>
            <pc:sldMk cId="1117129016" sldId="385"/>
            <ac:spMk id="3" creationId="{9B3A6481-9584-4D15-4AD1-4647D2DAA45D}"/>
          </ac:spMkLst>
        </pc:spChg>
        <pc:spChg chg="add mod">
          <ac:chgData name="Peixiang Zhao" userId="7edc51de-0ae1-42c0-bae2-7f1679fa739e" providerId="ADAL" clId="{632187D3-5B92-46E0-BA4C-8D6F52CB5D25}" dt="2024-09-04T15:32:05.735" v="423" actId="1076"/>
          <ac:spMkLst>
            <pc:docMk/>
            <pc:sldMk cId="1117129016" sldId="385"/>
            <ac:spMk id="20" creationId="{2E58C516-B0EA-BFA1-4A0E-330D88561E9A}"/>
          </ac:spMkLst>
        </pc:spChg>
        <pc:grpChg chg="del">
          <ac:chgData name="Peixiang Zhao" userId="7edc51de-0ae1-42c0-bae2-7f1679fa739e" providerId="ADAL" clId="{632187D3-5B92-46E0-BA4C-8D6F52CB5D25}" dt="2024-09-04T15:15:20.820" v="343" actId="478"/>
          <ac:grpSpMkLst>
            <pc:docMk/>
            <pc:sldMk cId="1117129016" sldId="385"/>
            <ac:grpSpMk id="5" creationId="{895EAE02-A385-CB80-5CD7-7D85BB98B386}"/>
          </ac:grpSpMkLst>
        </pc:grpChg>
        <pc:grpChg chg="del">
          <ac:chgData name="Peixiang Zhao" userId="7edc51de-0ae1-42c0-bae2-7f1679fa739e" providerId="ADAL" clId="{632187D3-5B92-46E0-BA4C-8D6F52CB5D25}" dt="2024-09-04T15:15:26.500" v="344" actId="478"/>
          <ac:grpSpMkLst>
            <pc:docMk/>
            <pc:sldMk cId="1117129016" sldId="385"/>
            <ac:grpSpMk id="9" creationId="{2E5777FA-AA78-8A8C-0B05-0EA5157B823E}"/>
          </ac:grpSpMkLst>
        </pc:grpChg>
        <pc:graphicFrameChg chg="add mod">
          <ac:chgData name="Peixiang Zhao" userId="7edc51de-0ae1-42c0-bae2-7f1679fa739e" providerId="ADAL" clId="{632187D3-5B92-46E0-BA4C-8D6F52CB5D25}" dt="2024-09-04T15:16:15.208" v="349" actId="1076"/>
          <ac:graphicFrameMkLst>
            <pc:docMk/>
            <pc:sldMk cId="1117129016" sldId="385"/>
            <ac:graphicFrameMk id="13" creationId="{E564A471-1585-6121-1D46-A4BDCFF31D40}"/>
          </ac:graphicFrameMkLst>
        </pc:graphicFrameChg>
        <pc:graphicFrameChg chg="add mod">
          <ac:chgData name="Peixiang Zhao" userId="7edc51de-0ae1-42c0-bae2-7f1679fa739e" providerId="ADAL" clId="{632187D3-5B92-46E0-BA4C-8D6F52CB5D25}" dt="2024-09-04T15:18:28.126" v="359" actId="14100"/>
          <ac:graphicFrameMkLst>
            <pc:docMk/>
            <pc:sldMk cId="1117129016" sldId="385"/>
            <ac:graphicFrameMk id="14" creationId="{68732EB1-D394-813B-D713-65AFDD305CB0}"/>
          </ac:graphicFrameMkLst>
        </pc:graphicFrameChg>
        <pc:graphicFrameChg chg="add mod">
          <ac:chgData name="Peixiang Zhao" userId="7edc51de-0ae1-42c0-bae2-7f1679fa739e" providerId="ADAL" clId="{632187D3-5B92-46E0-BA4C-8D6F52CB5D25}" dt="2024-09-04T15:25:43.652" v="374" actId="14100"/>
          <ac:graphicFrameMkLst>
            <pc:docMk/>
            <pc:sldMk cId="1117129016" sldId="385"/>
            <ac:graphicFrameMk id="15" creationId="{C28367B5-BBF1-2075-1B8C-2DFA87083C14}"/>
          </ac:graphicFrameMkLst>
        </pc:graphicFrameChg>
        <pc:picChg chg="add del mod">
          <ac:chgData name="Peixiang Zhao" userId="7edc51de-0ae1-42c0-bae2-7f1679fa739e" providerId="ADAL" clId="{632187D3-5B92-46E0-BA4C-8D6F52CB5D25}" dt="2024-09-04T15:27:17.027" v="385" actId="478"/>
          <ac:picMkLst>
            <pc:docMk/>
            <pc:sldMk cId="1117129016" sldId="385"/>
            <ac:picMk id="17" creationId="{70CCC7EC-6E34-2BF5-E8C2-DD4F2B62889A}"/>
          </ac:picMkLst>
        </pc:picChg>
        <pc:picChg chg="add del mod ord">
          <ac:chgData name="Peixiang Zhao" userId="7edc51de-0ae1-42c0-bae2-7f1679fa739e" providerId="ADAL" clId="{632187D3-5B92-46E0-BA4C-8D6F52CB5D25}" dt="2024-09-04T15:31:46.674" v="417" actId="478"/>
          <ac:picMkLst>
            <pc:docMk/>
            <pc:sldMk cId="1117129016" sldId="385"/>
            <ac:picMk id="19" creationId="{E631E518-044E-D988-F4D1-13917E475206}"/>
          </ac:picMkLst>
        </pc:picChg>
        <pc:picChg chg="add mod ord">
          <ac:chgData name="Peixiang Zhao" userId="7edc51de-0ae1-42c0-bae2-7f1679fa739e" providerId="ADAL" clId="{632187D3-5B92-46E0-BA4C-8D6F52CB5D25}" dt="2024-09-04T15:31:59.743" v="422" actId="14100"/>
          <ac:picMkLst>
            <pc:docMk/>
            <pc:sldMk cId="1117129016" sldId="385"/>
            <ac:picMk id="22" creationId="{D5871412-6A08-7D14-98BF-16311199D8F1}"/>
          </ac:picMkLst>
        </pc:picChg>
      </pc:sldChg>
      <pc:sldChg chg="addSp modSp new mod">
        <pc:chgData name="Peixiang Zhao" userId="7edc51de-0ae1-42c0-bae2-7f1679fa739e" providerId="ADAL" clId="{632187D3-5B92-46E0-BA4C-8D6F52CB5D25}" dt="2024-09-04T15:50:21.705" v="527" actId="207"/>
        <pc:sldMkLst>
          <pc:docMk/>
          <pc:sldMk cId="2734518391" sldId="386"/>
        </pc:sldMkLst>
        <pc:spChg chg="mod">
          <ac:chgData name="Peixiang Zhao" userId="7edc51de-0ae1-42c0-bae2-7f1679fa739e" providerId="ADAL" clId="{632187D3-5B92-46E0-BA4C-8D6F52CB5D25}" dt="2024-09-04T15:36:56.073" v="430"/>
          <ac:spMkLst>
            <pc:docMk/>
            <pc:sldMk cId="2734518391" sldId="386"/>
            <ac:spMk id="2" creationId="{8C2E4A70-A156-7FD8-4AB3-DA068FAD8A82}"/>
          </ac:spMkLst>
        </pc:spChg>
        <pc:spChg chg="mod">
          <ac:chgData name="Peixiang Zhao" userId="7edc51de-0ae1-42c0-bae2-7f1679fa739e" providerId="ADAL" clId="{632187D3-5B92-46E0-BA4C-8D6F52CB5D25}" dt="2024-09-04T15:50:21.705" v="527" actId="207"/>
          <ac:spMkLst>
            <pc:docMk/>
            <pc:sldMk cId="2734518391" sldId="386"/>
            <ac:spMk id="3" creationId="{B022451A-C04D-AD3F-1021-7ADDCBB96897}"/>
          </ac:spMkLst>
        </pc:spChg>
        <pc:spChg chg="add mod">
          <ac:chgData name="Peixiang Zhao" userId="7edc51de-0ae1-42c0-bae2-7f1679fa739e" providerId="ADAL" clId="{632187D3-5B92-46E0-BA4C-8D6F52CB5D25}" dt="2024-09-04T15:45:44.798" v="522" actId="692"/>
          <ac:spMkLst>
            <pc:docMk/>
            <pc:sldMk cId="2734518391" sldId="386"/>
            <ac:spMk id="5" creationId="{36F46E83-9F57-A6E7-ED0B-3B59DE6E46ED}"/>
          </ac:spMkLst>
        </pc:spChg>
      </pc:sldChg>
      <pc:sldChg chg="modSp new mod">
        <pc:chgData name="Peixiang Zhao" userId="7edc51de-0ae1-42c0-bae2-7f1679fa739e" providerId="ADAL" clId="{632187D3-5B92-46E0-BA4C-8D6F52CB5D25}" dt="2024-09-09T15:57:14.006" v="645" actId="207"/>
        <pc:sldMkLst>
          <pc:docMk/>
          <pc:sldMk cId="2114221134" sldId="387"/>
        </pc:sldMkLst>
        <pc:spChg chg="mod">
          <ac:chgData name="Peixiang Zhao" userId="7edc51de-0ae1-42c0-bae2-7f1679fa739e" providerId="ADAL" clId="{632187D3-5B92-46E0-BA4C-8D6F52CB5D25}" dt="2024-09-09T15:54:06.458" v="596" actId="20577"/>
          <ac:spMkLst>
            <pc:docMk/>
            <pc:sldMk cId="2114221134" sldId="387"/>
            <ac:spMk id="2" creationId="{794AE518-2A8B-54E8-C98F-BF73CFF2EFCE}"/>
          </ac:spMkLst>
        </pc:spChg>
        <pc:spChg chg="mod">
          <ac:chgData name="Peixiang Zhao" userId="7edc51de-0ae1-42c0-bae2-7f1679fa739e" providerId="ADAL" clId="{632187D3-5B92-46E0-BA4C-8D6F52CB5D25}" dt="2024-09-09T15:57:14.006" v="645" actId="207"/>
          <ac:spMkLst>
            <pc:docMk/>
            <pc:sldMk cId="2114221134" sldId="387"/>
            <ac:spMk id="3" creationId="{7E1EDAF8-2642-C760-94BF-EA7DB4F4A3B7}"/>
          </ac:spMkLst>
        </pc:spChg>
      </pc:sldChg>
    </pc:docChg>
  </pc:docChgLst>
  <pc:docChgLst>
    <pc:chgData name="Peixiang Zhao" userId="7edc51de-0ae1-42c0-bae2-7f1679fa739e" providerId="ADAL" clId="{80DE3360-542B-A542-A42B-1B053BDD5C8F}"/>
    <pc:docChg chg="undo custSel addSld delSld modSld">
      <pc:chgData name="Peixiang Zhao" userId="7edc51de-0ae1-42c0-bae2-7f1679fa739e" providerId="ADAL" clId="{80DE3360-542B-A542-A42B-1B053BDD5C8F}" dt="2024-09-03T11:25:10.957" v="2168" actId="207"/>
      <pc:docMkLst>
        <pc:docMk/>
      </pc:docMkLst>
      <pc:sldChg chg="modSp mod">
        <pc:chgData name="Peixiang Zhao" userId="7edc51de-0ae1-42c0-bae2-7f1679fa739e" providerId="ADAL" clId="{80DE3360-542B-A542-A42B-1B053BDD5C8F}" dt="2024-08-24T23:36:36.514" v="11" actId="20577"/>
        <pc:sldMkLst>
          <pc:docMk/>
          <pc:sldMk cId="3655890674" sldId="331"/>
        </pc:sldMkLst>
        <pc:spChg chg="mod">
          <ac:chgData name="Peixiang Zhao" userId="7edc51de-0ae1-42c0-bae2-7f1679fa739e" providerId="ADAL" clId="{80DE3360-542B-A542-A42B-1B053BDD5C8F}" dt="2024-08-24T23:36:36.514" v="11" actId="20577"/>
          <ac:spMkLst>
            <pc:docMk/>
            <pc:sldMk cId="3655890674" sldId="331"/>
            <ac:spMk id="4" creationId="{784B99D3-D0C3-F1CD-896F-8AABFAB2055A}"/>
          </ac:spMkLst>
        </pc:spChg>
      </pc:sldChg>
      <pc:sldChg chg="addSp delSp modSp mod">
        <pc:chgData name="Peixiang Zhao" userId="7edc51de-0ae1-42c0-bae2-7f1679fa739e" providerId="ADAL" clId="{80DE3360-542B-A542-A42B-1B053BDD5C8F}" dt="2024-08-25T16:34:34.254" v="319" actId="14100"/>
        <pc:sldMkLst>
          <pc:docMk/>
          <pc:sldMk cId="3912695255" sldId="349"/>
        </pc:sldMkLst>
        <pc:spChg chg="mod">
          <ac:chgData name="Peixiang Zhao" userId="7edc51de-0ae1-42c0-bae2-7f1679fa739e" providerId="ADAL" clId="{80DE3360-542B-A542-A42B-1B053BDD5C8F}" dt="2024-08-25T16:31:11.339" v="258" actId="20577"/>
          <ac:spMkLst>
            <pc:docMk/>
            <pc:sldMk cId="3912695255" sldId="349"/>
            <ac:spMk id="2" creationId="{BF71397D-1759-122C-1973-33C37F4947F1}"/>
          </ac:spMkLst>
        </pc:spChg>
        <pc:spChg chg="del">
          <ac:chgData name="Peixiang Zhao" userId="7edc51de-0ae1-42c0-bae2-7f1679fa739e" providerId="ADAL" clId="{80DE3360-542B-A542-A42B-1B053BDD5C8F}" dt="2024-08-25T16:31:14.943" v="259" actId="478"/>
          <ac:spMkLst>
            <pc:docMk/>
            <pc:sldMk cId="3912695255" sldId="349"/>
            <ac:spMk id="3" creationId="{4A5A8B2E-3E21-4A61-156E-EF6FB4B5948F}"/>
          </ac:spMkLst>
        </pc:spChg>
        <pc:spChg chg="add del mod">
          <ac:chgData name="Peixiang Zhao" userId="7edc51de-0ae1-42c0-bae2-7f1679fa739e" providerId="ADAL" clId="{80DE3360-542B-A542-A42B-1B053BDD5C8F}" dt="2024-08-25T16:31:17.599" v="260" actId="478"/>
          <ac:spMkLst>
            <pc:docMk/>
            <pc:sldMk cId="3912695255" sldId="349"/>
            <ac:spMk id="5" creationId="{B0471E4F-3D3C-3E6F-2019-21174251EB79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6" creationId="{997FD128-36B7-AC91-6CCC-9049AD91CA9C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7" creationId="{3C3A46F1-1B91-A679-2CE3-BCAA5445A8FB}"/>
          </ac:spMkLst>
        </pc:spChg>
        <pc:spChg chg="add mod">
          <ac:chgData name="Peixiang Zhao" userId="7edc51de-0ae1-42c0-bae2-7f1679fa739e" providerId="ADAL" clId="{80DE3360-542B-A542-A42B-1B053BDD5C8F}" dt="2024-08-25T16:34:34.254" v="319" actId="14100"/>
          <ac:spMkLst>
            <pc:docMk/>
            <pc:sldMk cId="3912695255" sldId="349"/>
            <ac:spMk id="8" creationId="{F0608ADE-D612-ABD0-9D59-8B17661415D6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9" creationId="{7EE7CBD6-6B57-6157-6806-5339CE02DABB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10" creationId="{3FFEA503-6530-AD30-0D64-F17B2C225645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11" creationId="{08C2B97F-8B31-68BD-44BD-86B9917B71E1}"/>
          </ac:spMkLst>
        </pc:spChg>
        <pc:spChg chg="add mod">
          <ac:chgData name="Peixiang Zhao" userId="7edc51de-0ae1-42c0-bae2-7f1679fa739e" providerId="ADAL" clId="{80DE3360-542B-A542-A42B-1B053BDD5C8F}" dt="2024-08-25T16:34:07.326" v="314" actId="207"/>
          <ac:spMkLst>
            <pc:docMk/>
            <pc:sldMk cId="3912695255" sldId="349"/>
            <ac:spMk id="12" creationId="{0E068818-351C-ADC0-4365-904B82764B6D}"/>
          </ac:spMkLst>
        </pc:spChg>
        <pc:spChg chg="add mod">
          <ac:chgData name="Peixiang Zhao" userId="7edc51de-0ae1-42c0-bae2-7f1679fa739e" providerId="ADAL" clId="{80DE3360-542B-A542-A42B-1B053BDD5C8F}" dt="2024-08-25T16:33:35.264" v="303" actId="1037"/>
          <ac:spMkLst>
            <pc:docMk/>
            <pc:sldMk cId="3912695255" sldId="349"/>
            <ac:spMk id="13" creationId="{FA54B93B-70D1-BA82-9C3F-4F4EB3F35C7E}"/>
          </ac:spMkLst>
        </pc:spChg>
        <pc:spChg chg="add mod">
          <ac:chgData name="Peixiang Zhao" userId="7edc51de-0ae1-42c0-bae2-7f1679fa739e" providerId="ADAL" clId="{80DE3360-542B-A542-A42B-1B053BDD5C8F}" dt="2024-08-25T16:32:57.417" v="290" actId="207"/>
          <ac:spMkLst>
            <pc:docMk/>
            <pc:sldMk cId="3912695255" sldId="349"/>
            <ac:spMk id="14" creationId="{A0624B62-9046-86A4-02AE-2085AA5C47FA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15" creationId="{A4FF92EC-97A3-D714-4ECD-455816D0076B}"/>
          </ac:spMkLst>
        </pc:spChg>
        <pc:spChg chg="add mod">
          <ac:chgData name="Peixiang Zhao" userId="7edc51de-0ae1-42c0-bae2-7f1679fa739e" providerId="ADAL" clId="{80DE3360-542B-A542-A42B-1B053BDD5C8F}" dt="2024-08-25T16:32:57.417" v="290" actId="207"/>
          <ac:spMkLst>
            <pc:docMk/>
            <pc:sldMk cId="3912695255" sldId="349"/>
            <ac:spMk id="16" creationId="{24F8FD13-8E08-3552-1428-6D2D7A850EB2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17" creationId="{2811E42A-AE4F-7F1E-9130-CFE8992689AD}"/>
          </ac:spMkLst>
        </pc:spChg>
        <pc:spChg chg="add mod">
          <ac:chgData name="Peixiang Zhao" userId="7edc51de-0ae1-42c0-bae2-7f1679fa739e" providerId="ADAL" clId="{80DE3360-542B-A542-A42B-1B053BDD5C8F}" dt="2024-08-25T16:34:23.735" v="317" actId="1076"/>
          <ac:spMkLst>
            <pc:docMk/>
            <pc:sldMk cId="3912695255" sldId="349"/>
            <ac:spMk id="18" creationId="{D8AF4EA2-891B-C685-FF10-2B5C0DE0A476}"/>
          </ac:spMkLst>
        </pc:spChg>
        <pc:spChg chg="add mod">
          <ac:chgData name="Peixiang Zhao" userId="7edc51de-0ae1-42c0-bae2-7f1679fa739e" providerId="ADAL" clId="{80DE3360-542B-A542-A42B-1B053BDD5C8F}" dt="2024-08-25T16:34:29.970" v="318" actId="14100"/>
          <ac:spMkLst>
            <pc:docMk/>
            <pc:sldMk cId="3912695255" sldId="349"/>
            <ac:spMk id="19" creationId="{3212BE2D-8420-500F-2045-089EA9E4C6D7}"/>
          </ac:spMkLst>
        </pc:spChg>
        <pc:spChg chg="add mod">
          <ac:chgData name="Peixiang Zhao" userId="7edc51de-0ae1-42c0-bae2-7f1679fa739e" providerId="ADAL" clId="{80DE3360-542B-A542-A42B-1B053BDD5C8F}" dt="2024-08-25T16:32:57.417" v="290" actId="207"/>
          <ac:spMkLst>
            <pc:docMk/>
            <pc:sldMk cId="3912695255" sldId="349"/>
            <ac:spMk id="20" creationId="{4D12C87E-0106-C9CB-6BA8-DADCEA814625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1" creationId="{8400C694-BAAF-CC40-42ED-8AD5E08B9BCC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2" creationId="{9E676D58-0ECD-57AE-BE5A-7566BFA6E735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3" creationId="{D6B84774-4C43-496C-9D31-6666B73900EE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4" creationId="{6CE63A7B-884B-1738-B229-91625077DE4A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5" creationId="{883A377E-4DA2-E36C-F39E-2766AF863A0D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6" creationId="{FDDFA7B3-A783-F070-F43C-6128B9704C0E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7" creationId="{44F93352-40CB-2FFF-D125-6A67E2E47BFC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8" creationId="{9B428559-AEDF-5D6E-A7B8-E9C0111B15D7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9" creationId="{3F3607CE-4548-95A4-BA31-48B62E136B48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0" creationId="{419147D9-612C-9A9F-FC2A-5BC3274CE518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1" creationId="{917D5C5C-E5B9-3C7E-678A-966E0E18B860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2" creationId="{8990BF37-3C36-F112-E58F-AA2B7FC3CBCE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3" creationId="{0BEFC71A-6647-ED27-86C7-826B08EFAAC0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4" creationId="{8BFD6E31-0249-E510-2E8C-861B96B8E2CB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5" creationId="{6A4C897C-2DE8-82EB-4CEB-5DD0388F7D29}"/>
          </ac:spMkLst>
        </pc:spChg>
        <pc:spChg chg="add mod">
          <ac:chgData name="Peixiang Zhao" userId="7edc51de-0ae1-42c0-bae2-7f1679fa739e" providerId="ADAL" clId="{80DE3360-542B-A542-A42B-1B053BDD5C8F}" dt="2024-08-25T16:33:51.927" v="311" actId="1076"/>
          <ac:spMkLst>
            <pc:docMk/>
            <pc:sldMk cId="3912695255" sldId="349"/>
            <ac:spMk id="36" creationId="{46755219-B290-5D8C-F36B-58A45A75A74B}"/>
          </ac:spMkLst>
        </pc:spChg>
      </pc:sldChg>
      <pc:sldChg chg="modSp mod">
        <pc:chgData name="Peixiang Zhao" userId="7edc51de-0ae1-42c0-bae2-7f1679fa739e" providerId="ADAL" clId="{80DE3360-542B-A542-A42B-1B053BDD5C8F}" dt="2024-08-25T16:40:07.840" v="399" actId="6549"/>
        <pc:sldMkLst>
          <pc:docMk/>
          <pc:sldMk cId="2155373378" sldId="356"/>
        </pc:sldMkLst>
        <pc:spChg chg="mod">
          <ac:chgData name="Peixiang Zhao" userId="7edc51de-0ae1-42c0-bae2-7f1679fa739e" providerId="ADAL" clId="{80DE3360-542B-A542-A42B-1B053BDD5C8F}" dt="2024-08-25T16:36:03.395" v="344" actId="20577"/>
          <ac:spMkLst>
            <pc:docMk/>
            <pc:sldMk cId="2155373378" sldId="356"/>
            <ac:spMk id="2" creationId="{BF71397D-1759-122C-1973-33C37F4947F1}"/>
          </ac:spMkLst>
        </pc:spChg>
        <pc:spChg chg="mod">
          <ac:chgData name="Peixiang Zhao" userId="7edc51de-0ae1-42c0-bae2-7f1679fa739e" providerId="ADAL" clId="{80DE3360-542B-A542-A42B-1B053BDD5C8F}" dt="2024-08-25T16:40:07.840" v="399" actId="6549"/>
          <ac:spMkLst>
            <pc:docMk/>
            <pc:sldMk cId="2155373378" sldId="356"/>
            <ac:spMk id="3" creationId="{4A5A8B2E-3E21-4A61-156E-EF6FB4B5948F}"/>
          </ac:spMkLst>
        </pc:spChg>
      </pc:sldChg>
      <pc:sldChg chg="modSp mod">
        <pc:chgData name="Peixiang Zhao" userId="7edc51de-0ae1-42c0-bae2-7f1679fa739e" providerId="ADAL" clId="{80DE3360-542B-A542-A42B-1B053BDD5C8F}" dt="2024-08-24T23:38:11.160" v="84" actId="207"/>
        <pc:sldMkLst>
          <pc:docMk/>
          <pc:sldMk cId="1645266344" sldId="364"/>
        </pc:sldMkLst>
        <pc:spChg chg="mod">
          <ac:chgData name="Peixiang Zhao" userId="7edc51de-0ae1-42c0-bae2-7f1679fa739e" providerId="ADAL" clId="{80DE3360-542B-A542-A42B-1B053BDD5C8F}" dt="2024-08-24T23:37:25.544" v="24" actId="20577"/>
          <ac:spMkLst>
            <pc:docMk/>
            <pc:sldMk cId="1645266344" sldId="364"/>
            <ac:spMk id="2" creationId="{10AE3387-6CD6-0D5E-6402-54B036D403F3}"/>
          </ac:spMkLst>
        </pc:spChg>
        <pc:spChg chg="mod">
          <ac:chgData name="Peixiang Zhao" userId="7edc51de-0ae1-42c0-bae2-7f1679fa739e" providerId="ADAL" clId="{80DE3360-542B-A542-A42B-1B053BDD5C8F}" dt="2024-08-24T23:37:41.608" v="82" actId="1037"/>
          <ac:spMkLst>
            <pc:docMk/>
            <pc:sldMk cId="1645266344" sldId="364"/>
            <ac:spMk id="9" creationId="{90F78B62-DF59-7E0C-9F86-D0A1BBB14BBF}"/>
          </ac:spMkLst>
        </pc:spChg>
        <pc:graphicFrameChg chg="modGraphic">
          <ac:chgData name="Peixiang Zhao" userId="7edc51de-0ae1-42c0-bae2-7f1679fa739e" providerId="ADAL" clId="{80DE3360-542B-A542-A42B-1B053BDD5C8F}" dt="2024-08-24T23:38:11.160" v="84" actId="207"/>
          <ac:graphicFrameMkLst>
            <pc:docMk/>
            <pc:sldMk cId="1645266344" sldId="364"/>
            <ac:graphicFrameMk id="8" creationId="{9921DC89-FFF4-F44E-47C8-E9DF438F859D}"/>
          </ac:graphicFrameMkLst>
        </pc:graphicFrameChg>
      </pc:sldChg>
      <pc:sldChg chg="del">
        <pc:chgData name="Peixiang Zhao" userId="7edc51de-0ae1-42c0-bae2-7f1679fa739e" providerId="ADAL" clId="{80DE3360-542B-A542-A42B-1B053BDD5C8F}" dt="2024-08-24T23:39:05.169" v="85" actId="2696"/>
        <pc:sldMkLst>
          <pc:docMk/>
          <pc:sldMk cId="2110618464" sldId="365"/>
        </pc:sldMkLst>
      </pc:sldChg>
      <pc:sldChg chg="modSp mod">
        <pc:chgData name="Peixiang Zhao" userId="7edc51de-0ae1-42c0-bae2-7f1679fa739e" providerId="ADAL" clId="{80DE3360-542B-A542-A42B-1B053BDD5C8F}" dt="2024-08-28T14:58:51.572" v="610" actId="113"/>
        <pc:sldMkLst>
          <pc:docMk/>
          <pc:sldMk cId="4131645461" sldId="366"/>
        </pc:sldMkLst>
        <pc:spChg chg="mod">
          <ac:chgData name="Peixiang Zhao" userId="7edc51de-0ae1-42c0-bae2-7f1679fa739e" providerId="ADAL" clId="{80DE3360-542B-A542-A42B-1B053BDD5C8F}" dt="2024-08-24T23:39:17.846" v="100" actId="20577"/>
          <ac:spMkLst>
            <pc:docMk/>
            <pc:sldMk cId="4131645461" sldId="366"/>
            <ac:spMk id="2" creationId="{10AE3387-6CD6-0D5E-6402-54B036D403F3}"/>
          </ac:spMkLst>
        </pc:spChg>
        <pc:spChg chg="mod">
          <ac:chgData name="Peixiang Zhao" userId="7edc51de-0ae1-42c0-bae2-7f1679fa739e" providerId="ADAL" clId="{80DE3360-542B-A542-A42B-1B053BDD5C8F}" dt="2024-08-28T14:58:51.572" v="610" actId="113"/>
          <ac:spMkLst>
            <pc:docMk/>
            <pc:sldMk cId="4131645461" sldId="366"/>
            <ac:spMk id="3" creationId="{81E3A7DC-4A21-F8AC-3E5F-32AFAEE1CEAB}"/>
          </ac:spMkLst>
        </pc:spChg>
      </pc:sldChg>
      <pc:sldChg chg="addSp modSp mod">
        <pc:chgData name="Peixiang Zhao" userId="7edc51de-0ae1-42c0-bae2-7f1679fa739e" providerId="ADAL" clId="{80DE3360-542B-A542-A42B-1B053BDD5C8F}" dt="2024-08-28T14:59:38.849" v="616" actId="113"/>
        <pc:sldMkLst>
          <pc:docMk/>
          <pc:sldMk cId="2999278045" sldId="367"/>
        </pc:sldMkLst>
        <pc:spChg chg="mod">
          <ac:chgData name="Peixiang Zhao" userId="7edc51de-0ae1-42c0-bae2-7f1679fa739e" providerId="ADAL" clId="{80DE3360-542B-A542-A42B-1B053BDD5C8F}" dt="2024-08-25T00:00:11.448" v="141" actId="20577"/>
          <ac:spMkLst>
            <pc:docMk/>
            <pc:sldMk cId="2999278045" sldId="367"/>
            <ac:spMk id="2" creationId="{10AE3387-6CD6-0D5E-6402-54B036D403F3}"/>
          </ac:spMkLst>
        </pc:spChg>
        <pc:spChg chg="mod">
          <ac:chgData name="Peixiang Zhao" userId="7edc51de-0ae1-42c0-bae2-7f1679fa739e" providerId="ADAL" clId="{80DE3360-542B-A542-A42B-1B053BDD5C8F}" dt="2024-08-28T14:59:38.849" v="616" actId="113"/>
          <ac:spMkLst>
            <pc:docMk/>
            <pc:sldMk cId="2999278045" sldId="367"/>
            <ac:spMk id="3" creationId="{81E3A7DC-4A21-F8AC-3E5F-32AFAEE1CEAB}"/>
          </ac:spMkLst>
        </pc:spChg>
        <pc:picChg chg="add mod">
          <ac:chgData name="Peixiang Zhao" userId="7edc51de-0ae1-42c0-bae2-7f1679fa739e" providerId="ADAL" clId="{80DE3360-542B-A542-A42B-1B053BDD5C8F}" dt="2024-08-28T14:59:25.212" v="614" actId="1076"/>
          <ac:picMkLst>
            <pc:docMk/>
            <pc:sldMk cId="2999278045" sldId="367"/>
            <ac:picMk id="1026" creationId="{F4F8AD1B-A191-2CBB-40DF-4FD392867009}"/>
          </ac:picMkLst>
        </pc:picChg>
      </pc:sldChg>
      <pc:sldChg chg="modSp new mod">
        <pc:chgData name="Peixiang Zhao" userId="7edc51de-0ae1-42c0-bae2-7f1679fa739e" providerId="ADAL" clId="{80DE3360-542B-A542-A42B-1B053BDD5C8F}" dt="2024-08-25T20:20:06.017" v="480" actId="6549"/>
        <pc:sldMkLst>
          <pc:docMk/>
          <pc:sldMk cId="2241700816" sldId="368"/>
        </pc:sldMkLst>
        <pc:spChg chg="mod">
          <ac:chgData name="Peixiang Zhao" userId="7edc51de-0ae1-42c0-bae2-7f1679fa739e" providerId="ADAL" clId="{80DE3360-542B-A542-A42B-1B053BDD5C8F}" dt="2024-08-25T20:17:04.227" v="447" actId="20577"/>
          <ac:spMkLst>
            <pc:docMk/>
            <pc:sldMk cId="2241700816" sldId="368"/>
            <ac:spMk id="2" creationId="{22244923-84FF-8650-504D-56691BCB1E24}"/>
          </ac:spMkLst>
        </pc:spChg>
        <pc:spChg chg="mod">
          <ac:chgData name="Peixiang Zhao" userId="7edc51de-0ae1-42c0-bae2-7f1679fa739e" providerId="ADAL" clId="{80DE3360-542B-A542-A42B-1B053BDD5C8F}" dt="2024-08-25T20:20:06.017" v="480" actId="6549"/>
          <ac:spMkLst>
            <pc:docMk/>
            <pc:sldMk cId="2241700816" sldId="368"/>
            <ac:spMk id="3" creationId="{8760ED44-2DF9-F4AF-DB0D-17B8D29A7A93}"/>
          </ac:spMkLst>
        </pc:spChg>
      </pc:sldChg>
      <pc:sldChg chg="del">
        <pc:chgData name="Peixiang Zhao" userId="7edc51de-0ae1-42c0-bae2-7f1679fa739e" providerId="ADAL" clId="{80DE3360-542B-A542-A42B-1B053BDD5C8F}" dt="2024-08-24T23:39:08.166" v="86" actId="2696"/>
        <pc:sldMkLst>
          <pc:docMk/>
          <pc:sldMk cId="831833710" sldId="369"/>
        </pc:sldMkLst>
      </pc:sldChg>
      <pc:sldChg chg="modSp new mod">
        <pc:chgData name="Peixiang Zhao" userId="7edc51de-0ae1-42c0-bae2-7f1679fa739e" providerId="ADAL" clId="{80DE3360-542B-A542-A42B-1B053BDD5C8F}" dt="2024-08-28T15:03:26.210" v="634" actId="20577"/>
        <pc:sldMkLst>
          <pc:docMk/>
          <pc:sldMk cId="3593412376" sldId="369"/>
        </pc:sldMkLst>
        <pc:spChg chg="mod">
          <ac:chgData name="Peixiang Zhao" userId="7edc51de-0ae1-42c0-bae2-7f1679fa739e" providerId="ADAL" clId="{80DE3360-542B-A542-A42B-1B053BDD5C8F}" dt="2024-08-28T15:03:26.210" v="634" actId="20577"/>
          <ac:spMkLst>
            <pc:docMk/>
            <pc:sldMk cId="3593412376" sldId="369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15:02:26.109" v="619" actId="113"/>
          <ac:spMkLst>
            <pc:docMk/>
            <pc:sldMk cId="3593412376" sldId="369"/>
            <ac:spMk id="3" creationId="{96CA8A47-3379-81AE-4D28-7F4DB474F603}"/>
          </ac:spMkLst>
        </pc:spChg>
      </pc:sldChg>
      <pc:sldChg chg="addSp modSp add mod">
        <pc:chgData name="Peixiang Zhao" userId="7edc51de-0ae1-42c0-bae2-7f1679fa739e" providerId="ADAL" clId="{80DE3360-542B-A542-A42B-1B053BDD5C8F}" dt="2024-08-28T15:05:04.594" v="635"/>
        <pc:sldMkLst>
          <pc:docMk/>
          <pc:sldMk cId="2432614165" sldId="370"/>
        </pc:sldMkLst>
        <pc:spChg chg="mod">
          <ac:chgData name="Peixiang Zhao" userId="7edc51de-0ae1-42c0-bae2-7f1679fa739e" providerId="ADAL" clId="{80DE3360-542B-A542-A42B-1B053BDD5C8F}" dt="2024-08-27T00:44:42.540" v="607" actId="20577"/>
          <ac:spMkLst>
            <pc:docMk/>
            <pc:sldMk cId="2432614165" sldId="370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15:03:05.955" v="622" actId="207"/>
          <ac:spMkLst>
            <pc:docMk/>
            <pc:sldMk cId="2432614165" sldId="370"/>
            <ac:spMk id="3" creationId="{96CA8A47-3379-81AE-4D28-7F4DB474F603}"/>
          </ac:spMkLst>
        </pc:spChg>
        <pc:picChg chg="add">
          <ac:chgData name="Peixiang Zhao" userId="7edc51de-0ae1-42c0-bae2-7f1679fa739e" providerId="ADAL" clId="{80DE3360-542B-A542-A42B-1B053BDD5C8F}" dt="2024-08-28T15:05:04.594" v="635"/>
          <ac:picMkLst>
            <pc:docMk/>
            <pc:sldMk cId="2432614165" sldId="370"/>
            <ac:picMk id="2050" creationId="{5A38DA67-8A25-5787-292D-F70D48B0C790}"/>
          </ac:picMkLst>
        </pc:picChg>
      </pc:sldChg>
      <pc:sldChg chg="del">
        <pc:chgData name="Peixiang Zhao" userId="7edc51de-0ae1-42c0-bae2-7f1679fa739e" providerId="ADAL" clId="{80DE3360-542B-A542-A42B-1B053BDD5C8F}" dt="2024-08-24T23:39:09.159" v="87" actId="2696"/>
        <pc:sldMkLst>
          <pc:docMk/>
          <pc:sldMk cId="3831905841" sldId="370"/>
        </pc:sldMkLst>
      </pc:sldChg>
      <pc:sldChg chg="del">
        <pc:chgData name="Peixiang Zhao" userId="7edc51de-0ae1-42c0-bae2-7f1679fa739e" providerId="ADAL" clId="{80DE3360-542B-A542-A42B-1B053BDD5C8F}" dt="2024-08-24T23:39:10.835" v="88" actId="2696"/>
        <pc:sldMkLst>
          <pc:docMk/>
          <pc:sldMk cId="656137173" sldId="371"/>
        </pc:sldMkLst>
      </pc:sldChg>
      <pc:sldChg chg="addSp delSp modSp add mod">
        <pc:chgData name="Peixiang Zhao" userId="7edc51de-0ae1-42c0-bae2-7f1679fa739e" providerId="ADAL" clId="{80DE3360-542B-A542-A42B-1B053BDD5C8F}" dt="2024-08-28T15:40:44.694" v="767" actId="22"/>
        <pc:sldMkLst>
          <pc:docMk/>
          <pc:sldMk cId="3321852181" sldId="371"/>
        </pc:sldMkLst>
        <pc:spChg chg="mod">
          <ac:chgData name="Peixiang Zhao" userId="7edc51de-0ae1-42c0-bae2-7f1679fa739e" providerId="ADAL" clId="{80DE3360-542B-A542-A42B-1B053BDD5C8F}" dt="2024-08-28T15:05:16.152" v="654" actId="20577"/>
          <ac:spMkLst>
            <pc:docMk/>
            <pc:sldMk cId="3321852181" sldId="371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15:12:48.835" v="763" actId="113"/>
          <ac:spMkLst>
            <pc:docMk/>
            <pc:sldMk cId="3321852181" sldId="371"/>
            <ac:spMk id="3" creationId="{96CA8A47-3379-81AE-4D28-7F4DB474F603}"/>
          </ac:spMkLst>
        </pc:spChg>
        <pc:spChg chg="add del">
          <ac:chgData name="Peixiang Zhao" userId="7edc51de-0ae1-42c0-bae2-7f1679fa739e" providerId="ADAL" clId="{80DE3360-542B-A542-A42B-1B053BDD5C8F}" dt="2024-08-28T15:40:38.841" v="765" actId="22"/>
          <ac:spMkLst>
            <pc:docMk/>
            <pc:sldMk cId="3321852181" sldId="371"/>
            <ac:spMk id="6" creationId="{EE0C4391-911E-4FE9-CE28-30279421659C}"/>
          </ac:spMkLst>
        </pc:spChg>
        <pc:spChg chg="add del">
          <ac:chgData name="Peixiang Zhao" userId="7edc51de-0ae1-42c0-bae2-7f1679fa739e" providerId="ADAL" clId="{80DE3360-542B-A542-A42B-1B053BDD5C8F}" dt="2024-08-28T15:40:44.694" v="767" actId="22"/>
          <ac:spMkLst>
            <pc:docMk/>
            <pc:sldMk cId="3321852181" sldId="371"/>
            <ac:spMk id="8" creationId="{FF486DD6-8A12-94A9-0D8A-83F13C417597}"/>
          </ac:spMkLst>
        </pc:spChg>
      </pc:sldChg>
      <pc:sldChg chg="del">
        <pc:chgData name="Peixiang Zhao" userId="7edc51de-0ae1-42c0-bae2-7f1679fa739e" providerId="ADAL" clId="{80DE3360-542B-A542-A42B-1B053BDD5C8F}" dt="2024-08-25T16:35:25.857" v="320" actId="2696"/>
        <pc:sldMkLst>
          <pc:docMk/>
          <pc:sldMk cId="1859102913" sldId="372"/>
        </pc:sldMkLst>
      </pc:sldChg>
      <pc:sldChg chg="addSp modSp add mod modAnim">
        <pc:chgData name="Peixiang Zhao" userId="7edc51de-0ae1-42c0-bae2-7f1679fa739e" providerId="ADAL" clId="{80DE3360-542B-A542-A42B-1B053BDD5C8F}" dt="2024-08-28T16:06:10.458" v="932" actId="122"/>
        <pc:sldMkLst>
          <pc:docMk/>
          <pc:sldMk cId="2747892797" sldId="372"/>
        </pc:sldMkLst>
        <pc:spChg chg="mod">
          <ac:chgData name="Peixiang Zhao" userId="7edc51de-0ae1-42c0-bae2-7f1679fa739e" providerId="ADAL" clId="{80DE3360-542B-A542-A42B-1B053BDD5C8F}" dt="2024-08-28T16:06:10.458" v="932" actId="122"/>
          <ac:spMkLst>
            <pc:docMk/>
            <pc:sldMk cId="2747892797" sldId="372"/>
            <ac:spMk id="3" creationId="{96CA8A47-3379-81AE-4D28-7F4DB474F603}"/>
          </ac:spMkLst>
        </pc:spChg>
        <pc:spChg chg="add mod">
          <ac:chgData name="Peixiang Zhao" userId="7edc51de-0ae1-42c0-bae2-7f1679fa739e" providerId="ADAL" clId="{80DE3360-542B-A542-A42B-1B053BDD5C8F}" dt="2024-08-28T15:56:22.388" v="849" actId="1076"/>
          <ac:spMkLst>
            <pc:docMk/>
            <pc:sldMk cId="2747892797" sldId="372"/>
            <ac:spMk id="5" creationId="{0FBC39D1-2371-9946-327E-4B6912BF52C4}"/>
          </ac:spMkLst>
        </pc:spChg>
        <pc:spChg chg="add mod">
          <ac:chgData name="Peixiang Zhao" userId="7edc51de-0ae1-42c0-bae2-7f1679fa739e" providerId="ADAL" clId="{80DE3360-542B-A542-A42B-1B053BDD5C8F}" dt="2024-08-28T15:55:29.792" v="829" actId="207"/>
          <ac:spMkLst>
            <pc:docMk/>
            <pc:sldMk cId="2747892797" sldId="372"/>
            <ac:spMk id="6" creationId="{AD4C3BE6-E080-94C2-ECE6-8694CCEB21B9}"/>
          </ac:spMkLst>
        </pc:spChg>
        <pc:spChg chg="add mod">
          <ac:chgData name="Peixiang Zhao" userId="7edc51de-0ae1-42c0-bae2-7f1679fa739e" providerId="ADAL" clId="{80DE3360-542B-A542-A42B-1B053BDD5C8F}" dt="2024-08-28T15:56:51.546" v="855" actId="207"/>
          <ac:spMkLst>
            <pc:docMk/>
            <pc:sldMk cId="2747892797" sldId="372"/>
            <ac:spMk id="7" creationId="{73499B6D-78C9-794F-484A-723D69C1822C}"/>
          </ac:spMkLst>
        </pc:spChg>
        <pc:spChg chg="mod">
          <ac:chgData name="Peixiang Zhao" userId="7edc51de-0ae1-42c0-bae2-7f1679fa739e" providerId="ADAL" clId="{80DE3360-542B-A542-A42B-1B053BDD5C8F}" dt="2024-08-28T15:57:05.966" v="857" actId="14100"/>
          <ac:spMkLst>
            <pc:docMk/>
            <pc:sldMk cId="2747892797" sldId="372"/>
            <ac:spMk id="9" creationId="{45D4892F-BA33-7378-3212-3D33FE64EB43}"/>
          </ac:spMkLst>
        </pc:spChg>
        <pc:spChg chg="mod">
          <ac:chgData name="Peixiang Zhao" userId="7edc51de-0ae1-42c0-bae2-7f1679fa739e" providerId="ADAL" clId="{80DE3360-542B-A542-A42B-1B053BDD5C8F}" dt="2024-08-28T15:57:00.231" v="856" actId="14100"/>
          <ac:spMkLst>
            <pc:docMk/>
            <pc:sldMk cId="2747892797" sldId="372"/>
            <ac:spMk id="10" creationId="{7ADB86D2-0413-57A4-18D4-2B189B1BF1F3}"/>
          </ac:spMkLst>
        </pc:spChg>
        <pc:spChg chg="mod">
          <ac:chgData name="Peixiang Zhao" userId="7edc51de-0ae1-42c0-bae2-7f1679fa739e" providerId="ADAL" clId="{80DE3360-542B-A542-A42B-1B053BDD5C8F}" dt="2024-08-28T16:02:57.380" v="900" actId="20577"/>
          <ac:spMkLst>
            <pc:docMk/>
            <pc:sldMk cId="2747892797" sldId="372"/>
            <ac:spMk id="11" creationId="{6B4B1048-C608-C2FD-4B48-A60B57B5C41C}"/>
          </ac:spMkLst>
        </pc:spChg>
        <pc:spChg chg="add mod">
          <ac:chgData name="Peixiang Zhao" userId="7edc51de-0ae1-42c0-bae2-7f1679fa739e" providerId="ADAL" clId="{80DE3360-542B-A542-A42B-1B053BDD5C8F}" dt="2024-08-28T15:56:13.697" v="848" actId="207"/>
          <ac:spMkLst>
            <pc:docMk/>
            <pc:sldMk cId="2747892797" sldId="372"/>
            <ac:spMk id="12" creationId="{00C061AF-1894-2D83-95F9-85C3722C6E3F}"/>
          </ac:spMkLst>
        </pc:spChg>
        <pc:spChg chg="mod">
          <ac:chgData name="Peixiang Zhao" userId="7edc51de-0ae1-42c0-bae2-7f1679fa739e" providerId="ADAL" clId="{80DE3360-542B-A542-A42B-1B053BDD5C8F}" dt="2024-08-28T16:05:26.279" v="931" actId="14100"/>
          <ac:spMkLst>
            <pc:docMk/>
            <pc:sldMk cId="2747892797" sldId="372"/>
            <ac:spMk id="14" creationId="{19C4BAFE-8F50-ABF6-5DA7-1DB846BB06B6}"/>
          </ac:spMkLst>
        </pc:spChg>
        <pc:spChg chg="mod">
          <ac:chgData name="Peixiang Zhao" userId="7edc51de-0ae1-42c0-bae2-7f1679fa739e" providerId="ADAL" clId="{80DE3360-542B-A542-A42B-1B053BDD5C8F}" dt="2024-08-28T15:58:24.504" v="878" actId="20577"/>
          <ac:spMkLst>
            <pc:docMk/>
            <pc:sldMk cId="2747892797" sldId="372"/>
            <ac:spMk id="15" creationId="{EB132B11-DF57-B234-D5D3-8EC9AF8560C1}"/>
          </ac:spMkLst>
        </pc:spChg>
        <pc:spChg chg="add mod">
          <ac:chgData name="Peixiang Zhao" userId="7edc51de-0ae1-42c0-bae2-7f1679fa739e" providerId="ADAL" clId="{80DE3360-542B-A542-A42B-1B053BDD5C8F}" dt="2024-08-28T15:42:11.312" v="817" actId="207"/>
          <ac:spMkLst>
            <pc:docMk/>
            <pc:sldMk cId="2747892797" sldId="372"/>
            <ac:spMk id="16" creationId="{4E08B208-F134-A0C0-7DBC-AA33B5D583A6}"/>
          </ac:spMkLst>
        </pc:spChg>
        <pc:grpChg chg="add mod">
          <ac:chgData name="Peixiang Zhao" userId="7edc51de-0ae1-42c0-bae2-7f1679fa739e" providerId="ADAL" clId="{80DE3360-542B-A542-A42B-1B053BDD5C8F}" dt="2024-08-28T15:41:32.113" v="788" actId="1037"/>
          <ac:grpSpMkLst>
            <pc:docMk/>
            <pc:sldMk cId="2747892797" sldId="372"/>
            <ac:grpSpMk id="8" creationId="{7BFAD25B-5330-E698-D038-E830C0D61FF5}"/>
          </ac:grpSpMkLst>
        </pc:grpChg>
        <pc:grpChg chg="add mod">
          <ac:chgData name="Peixiang Zhao" userId="7edc51de-0ae1-42c0-bae2-7f1679fa739e" providerId="ADAL" clId="{80DE3360-542B-A542-A42B-1B053BDD5C8F}" dt="2024-08-28T15:57:26.471" v="859" actId="14100"/>
          <ac:grpSpMkLst>
            <pc:docMk/>
            <pc:sldMk cId="2747892797" sldId="372"/>
            <ac:grpSpMk id="13" creationId="{032F58BE-708A-910D-14EC-429EBB74D7ED}"/>
          </ac:grpSpMkLst>
        </pc:grpChg>
      </pc:sldChg>
      <pc:sldChg chg="del">
        <pc:chgData name="Peixiang Zhao" userId="7edc51de-0ae1-42c0-bae2-7f1679fa739e" providerId="ADAL" clId="{80DE3360-542B-A542-A42B-1B053BDD5C8F}" dt="2024-08-25T20:16:40.844" v="400" actId="2696"/>
        <pc:sldMkLst>
          <pc:docMk/>
          <pc:sldMk cId="1613974486" sldId="373"/>
        </pc:sldMkLst>
      </pc:sldChg>
      <pc:sldChg chg="addSp delSp modSp add mod">
        <pc:chgData name="Peixiang Zhao" userId="7edc51de-0ae1-42c0-bae2-7f1679fa739e" providerId="ADAL" clId="{80DE3360-542B-A542-A42B-1B053BDD5C8F}" dt="2024-08-28T16:29:30.343" v="1067" actId="113"/>
        <pc:sldMkLst>
          <pc:docMk/>
          <pc:sldMk cId="2890252866" sldId="373"/>
        </pc:sldMkLst>
        <pc:spChg chg="mod">
          <ac:chgData name="Peixiang Zhao" userId="7edc51de-0ae1-42c0-bae2-7f1679fa739e" providerId="ADAL" clId="{80DE3360-542B-A542-A42B-1B053BDD5C8F}" dt="2024-08-28T16:29:30.343" v="1067" actId="113"/>
          <ac:spMkLst>
            <pc:docMk/>
            <pc:sldMk cId="2890252866" sldId="373"/>
            <ac:spMk id="3" creationId="{96CA8A47-3379-81AE-4D28-7F4DB474F603}"/>
          </ac:spMkLst>
        </pc:spChg>
        <pc:spChg chg="add del">
          <ac:chgData name="Peixiang Zhao" userId="7edc51de-0ae1-42c0-bae2-7f1679fa739e" providerId="ADAL" clId="{80DE3360-542B-A542-A42B-1B053BDD5C8F}" dt="2024-08-28T16:27:03.782" v="1000" actId="22"/>
          <ac:spMkLst>
            <pc:docMk/>
            <pc:sldMk cId="2890252866" sldId="373"/>
            <ac:spMk id="6" creationId="{F055A39D-8E13-C4FB-B6AA-27072D5F01EB}"/>
          </ac:spMkLst>
        </pc:spChg>
      </pc:sldChg>
      <pc:sldChg chg="del">
        <pc:chgData name="Peixiang Zhao" userId="7edc51de-0ae1-42c0-bae2-7f1679fa739e" providerId="ADAL" clId="{80DE3360-542B-A542-A42B-1B053BDD5C8F}" dt="2024-08-25T20:16:41.773" v="401" actId="2696"/>
        <pc:sldMkLst>
          <pc:docMk/>
          <pc:sldMk cId="498677075" sldId="374"/>
        </pc:sldMkLst>
      </pc:sldChg>
      <pc:sldChg chg="addSp delSp modSp add mod">
        <pc:chgData name="Peixiang Zhao" userId="7edc51de-0ae1-42c0-bae2-7f1679fa739e" providerId="ADAL" clId="{80DE3360-542B-A542-A42B-1B053BDD5C8F}" dt="2024-08-28T16:38:10.342" v="1122"/>
        <pc:sldMkLst>
          <pc:docMk/>
          <pc:sldMk cId="1385298454" sldId="374"/>
        </pc:sldMkLst>
        <pc:spChg chg="mod">
          <ac:chgData name="Peixiang Zhao" userId="7edc51de-0ae1-42c0-bae2-7f1679fa739e" providerId="ADAL" clId="{80DE3360-542B-A542-A42B-1B053BDD5C8F}" dt="2024-08-28T16:27:18.120" v="1013" actId="20577"/>
          <ac:spMkLst>
            <pc:docMk/>
            <pc:sldMk cId="1385298454" sldId="374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16:37:34.160" v="1121" actId="20577"/>
          <ac:spMkLst>
            <pc:docMk/>
            <pc:sldMk cId="1385298454" sldId="374"/>
            <ac:spMk id="3" creationId="{96CA8A47-3379-81AE-4D28-7F4DB474F603}"/>
          </ac:spMkLst>
        </pc:spChg>
        <pc:picChg chg="add del mod">
          <ac:chgData name="Peixiang Zhao" userId="7edc51de-0ae1-42c0-bae2-7f1679fa739e" providerId="ADAL" clId="{80DE3360-542B-A542-A42B-1B053BDD5C8F}" dt="2024-08-28T16:34:48.653" v="1098" actId="478"/>
          <ac:picMkLst>
            <pc:docMk/>
            <pc:sldMk cId="1385298454" sldId="374"/>
            <ac:picMk id="6146" creationId="{F229C700-D670-2E56-1652-D647AA65DF02}"/>
          </ac:picMkLst>
        </pc:picChg>
        <pc:picChg chg="add del mod">
          <ac:chgData name="Peixiang Zhao" userId="7edc51de-0ae1-42c0-bae2-7f1679fa739e" providerId="ADAL" clId="{80DE3360-542B-A542-A42B-1B053BDD5C8F}" dt="2024-08-28T16:35:08.836" v="1105" actId="478"/>
          <ac:picMkLst>
            <pc:docMk/>
            <pc:sldMk cId="1385298454" sldId="374"/>
            <ac:picMk id="6148" creationId="{19C69060-218E-9BFA-9136-C5A650558AF7}"/>
          </ac:picMkLst>
        </pc:picChg>
        <pc:picChg chg="add mod">
          <ac:chgData name="Peixiang Zhao" userId="7edc51de-0ae1-42c0-bae2-7f1679fa739e" providerId="ADAL" clId="{80DE3360-542B-A542-A42B-1B053BDD5C8F}" dt="2024-08-28T16:36:21.214" v="1108" actId="1076"/>
          <ac:picMkLst>
            <pc:docMk/>
            <pc:sldMk cId="1385298454" sldId="374"/>
            <ac:picMk id="6150" creationId="{E8A46B5C-FC4D-3ABE-0B12-1DC892BC6705}"/>
          </ac:picMkLst>
        </pc:picChg>
        <pc:picChg chg="add">
          <ac:chgData name="Peixiang Zhao" userId="7edc51de-0ae1-42c0-bae2-7f1679fa739e" providerId="ADAL" clId="{80DE3360-542B-A542-A42B-1B053BDD5C8F}" dt="2024-08-28T16:38:10.342" v="1122"/>
          <ac:picMkLst>
            <pc:docMk/>
            <pc:sldMk cId="1385298454" sldId="374"/>
            <ac:picMk id="6152" creationId="{86BB3E9F-0C7F-1E48-7559-635EA9989A1C}"/>
          </ac:picMkLst>
        </pc:picChg>
      </pc:sldChg>
      <pc:sldChg chg="addSp delSp modSp add mod modAnim">
        <pc:chgData name="Peixiang Zhao" userId="7edc51de-0ae1-42c0-bae2-7f1679fa739e" providerId="ADAL" clId="{80DE3360-542B-A542-A42B-1B053BDD5C8F}" dt="2024-08-28T16:45:18.810" v="1168" actId="1035"/>
        <pc:sldMkLst>
          <pc:docMk/>
          <pc:sldMk cId="985733134" sldId="375"/>
        </pc:sldMkLst>
        <pc:spChg chg="mod">
          <ac:chgData name="Peixiang Zhao" userId="7edc51de-0ae1-42c0-bae2-7f1679fa739e" providerId="ADAL" clId="{80DE3360-542B-A542-A42B-1B053BDD5C8F}" dt="2024-08-28T16:39:29.726" v="1132" actId="20577"/>
          <ac:spMkLst>
            <pc:docMk/>
            <pc:sldMk cId="985733134" sldId="375"/>
            <ac:spMk id="3" creationId="{96CA8A47-3379-81AE-4D28-7F4DB474F603}"/>
          </ac:spMkLst>
        </pc:spChg>
        <pc:spChg chg="mod">
          <ac:chgData name="Peixiang Zhao" userId="7edc51de-0ae1-42c0-bae2-7f1679fa739e" providerId="ADAL" clId="{80DE3360-542B-A542-A42B-1B053BDD5C8F}" dt="2024-08-28T16:40:16.188" v="1135" actId="207"/>
          <ac:spMkLst>
            <pc:docMk/>
            <pc:sldMk cId="985733134" sldId="375"/>
            <ac:spMk id="6" creationId="{C5328420-2998-8F51-2A01-94591849FB73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7" creationId="{8868302C-2CF8-5963-FE44-F20839F0B3CF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8" creationId="{126421D9-2CB0-6552-1357-39D716B0CD32}"/>
          </ac:spMkLst>
        </pc:spChg>
        <pc:spChg chg="mod">
          <ac:chgData name="Peixiang Zhao" userId="7edc51de-0ae1-42c0-bae2-7f1679fa739e" providerId="ADAL" clId="{80DE3360-542B-A542-A42B-1B053BDD5C8F}" dt="2024-08-28T16:40:45.334" v="1142" actId="207"/>
          <ac:spMkLst>
            <pc:docMk/>
            <pc:sldMk cId="985733134" sldId="375"/>
            <ac:spMk id="10" creationId="{C1C8F4CB-30A4-5B43-E329-445797FFA00C}"/>
          </ac:spMkLst>
        </pc:spChg>
        <pc:spChg chg="mod">
          <ac:chgData name="Peixiang Zhao" userId="7edc51de-0ae1-42c0-bae2-7f1679fa739e" providerId="ADAL" clId="{80DE3360-542B-A542-A42B-1B053BDD5C8F}" dt="2024-08-28T16:40:26.080" v="1139" actId="207"/>
          <ac:spMkLst>
            <pc:docMk/>
            <pc:sldMk cId="985733134" sldId="375"/>
            <ac:spMk id="11" creationId="{06642231-41BD-633F-6FDB-E3A9C15ED507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12" creationId="{D9E88343-3E1E-9BD2-430B-5E2DCC977F21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13" creationId="{8C1BB236-42B9-A638-4A01-C80791FB1356}"/>
          </ac:spMkLst>
        </pc:spChg>
        <pc:spChg chg="mod">
          <ac:chgData name="Peixiang Zhao" userId="7edc51de-0ae1-42c0-bae2-7f1679fa739e" providerId="ADAL" clId="{80DE3360-542B-A542-A42B-1B053BDD5C8F}" dt="2024-08-28T16:40:33.848" v="1140" actId="207"/>
          <ac:spMkLst>
            <pc:docMk/>
            <pc:sldMk cId="985733134" sldId="375"/>
            <ac:spMk id="15" creationId="{1E495FB9-E4A9-A154-6363-88DF5B68EAAE}"/>
          </ac:spMkLst>
        </pc:spChg>
        <pc:spChg chg="mod">
          <ac:chgData name="Peixiang Zhao" userId="7edc51de-0ae1-42c0-bae2-7f1679fa739e" providerId="ADAL" clId="{80DE3360-542B-A542-A42B-1B053BDD5C8F}" dt="2024-08-28T16:40:50.168" v="1143" actId="207"/>
          <ac:spMkLst>
            <pc:docMk/>
            <pc:sldMk cId="985733134" sldId="375"/>
            <ac:spMk id="16" creationId="{ADC7BD67-BC8B-EA99-E27C-5C0203B2D50C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17" creationId="{AC5F67EA-31CC-9B34-D431-09DD7FFF660E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18" creationId="{A9C427C5-1C7F-7A81-7203-DA1CC27FD7C6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20" creationId="{7B61358E-FB2A-BE85-12CE-32F306051FDC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21" creationId="{F88BD857-554A-A314-09EF-D67F75B5946B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22" creationId="{67ACD316-E23E-72B1-1291-108B91CFA656}"/>
          </ac:spMkLst>
        </pc:spChg>
        <pc:spChg chg="mod">
          <ac:chgData name="Peixiang Zhao" userId="7edc51de-0ae1-42c0-bae2-7f1679fa739e" providerId="ADAL" clId="{80DE3360-542B-A542-A42B-1B053BDD5C8F}" dt="2024-08-28T16:39:38.291" v="1133"/>
          <ac:spMkLst>
            <pc:docMk/>
            <pc:sldMk cId="985733134" sldId="375"/>
            <ac:spMk id="24" creationId="{4441B315-E831-C50B-8832-2FB51D0FE60A}"/>
          </ac:spMkLst>
        </pc:spChg>
        <pc:spChg chg="mod">
          <ac:chgData name="Peixiang Zhao" userId="7edc51de-0ae1-42c0-bae2-7f1679fa739e" providerId="ADAL" clId="{80DE3360-542B-A542-A42B-1B053BDD5C8F}" dt="2024-08-28T16:42:00.586" v="1144" actId="207"/>
          <ac:spMkLst>
            <pc:docMk/>
            <pc:sldMk cId="985733134" sldId="375"/>
            <ac:spMk id="25" creationId="{3394F447-9F8C-A7A6-A5B6-05F7ECEDC42A}"/>
          </ac:spMkLst>
        </pc:spChg>
        <pc:spChg chg="mod">
          <ac:chgData name="Peixiang Zhao" userId="7edc51de-0ae1-42c0-bae2-7f1679fa739e" providerId="ADAL" clId="{80DE3360-542B-A542-A42B-1B053BDD5C8F}" dt="2024-08-28T16:39:38.291" v="1133"/>
          <ac:spMkLst>
            <pc:docMk/>
            <pc:sldMk cId="985733134" sldId="375"/>
            <ac:spMk id="26" creationId="{435840A0-A7DE-2C0D-3A67-FAF5155DBE9F}"/>
          </ac:spMkLst>
        </pc:s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5" creationId="{E67FC303-B10A-34D2-A0B1-9404D8BF6358}"/>
          </ac:grpSpMkLst>
        </pc:gr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9" creationId="{653D2E6C-D839-1CDC-3032-0C48743E2AB4}"/>
          </ac:grpSpMkLst>
        </pc:gr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14" creationId="{35F59FC6-D104-C285-CEFA-009CF28C5D27}"/>
          </ac:grpSpMkLst>
        </pc:gr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19" creationId="{A0F5222A-0899-BAF3-C270-394BA1CC92AD}"/>
          </ac:grpSpMkLst>
        </pc:gr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23" creationId="{A91A52FE-036F-B9FE-B069-6682B8A43627}"/>
          </ac:grpSpMkLst>
        </pc:grpChg>
        <pc:picChg chg="del">
          <ac:chgData name="Peixiang Zhao" userId="7edc51de-0ae1-42c0-bae2-7f1679fa739e" providerId="ADAL" clId="{80DE3360-542B-A542-A42B-1B053BDD5C8F}" dt="2024-08-28T16:38:24.873" v="1124" actId="478"/>
          <ac:picMkLst>
            <pc:docMk/>
            <pc:sldMk cId="985733134" sldId="375"/>
            <ac:picMk id="6150" creationId="{E8A46B5C-FC4D-3ABE-0B12-1DC892BC6705}"/>
          </ac:picMkLst>
        </pc:picChg>
        <pc:cxnChg chg="add mod">
          <ac:chgData name="Peixiang Zhao" userId="7edc51de-0ae1-42c0-bae2-7f1679fa739e" providerId="ADAL" clId="{80DE3360-542B-A542-A42B-1B053BDD5C8F}" dt="2024-08-28T16:45:18.810" v="1168" actId="1035"/>
          <ac:cxnSpMkLst>
            <pc:docMk/>
            <pc:sldMk cId="985733134" sldId="375"/>
            <ac:cxnSpMk id="27" creationId="{DABCEA09-1833-D99E-50A8-B44CA2B4BCC6}"/>
          </ac:cxnSpMkLst>
        </pc:cxnChg>
        <pc:cxnChg chg="add mod">
          <ac:chgData name="Peixiang Zhao" userId="7edc51de-0ae1-42c0-bae2-7f1679fa739e" providerId="ADAL" clId="{80DE3360-542B-A542-A42B-1B053BDD5C8F}" dt="2024-08-28T16:45:18.810" v="1168" actId="1035"/>
          <ac:cxnSpMkLst>
            <pc:docMk/>
            <pc:sldMk cId="985733134" sldId="375"/>
            <ac:cxnSpMk id="28" creationId="{28CC630E-E08E-7C77-4300-8B1D1100C340}"/>
          </ac:cxnSpMkLst>
        </pc:cxnChg>
      </pc:sldChg>
      <pc:sldChg chg="del">
        <pc:chgData name="Peixiang Zhao" userId="7edc51de-0ae1-42c0-bae2-7f1679fa739e" providerId="ADAL" clId="{80DE3360-542B-A542-A42B-1B053BDD5C8F}" dt="2024-08-25T20:16:41.966" v="402" actId="2696"/>
        <pc:sldMkLst>
          <pc:docMk/>
          <pc:sldMk cId="1908340656" sldId="375"/>
        </pc:sldMkLst>
      </pc:sldChg>
      <pc:sldChg chg="del">
        <pc:chgData name="Peixiang Zhao" userId="7edc51de-0ae1-42c0-bae2-7f1679fa739e" providerId="ADAL" clId="{80DE3360-542B-A542-A42B-1B053BDD5C8F}" dt="2024-08-25T20:16:42.143" v="403" actId="2696"/>
        <pc:sldMkLst>
          <pc:docMk/>
          <pc:sldMk cId="1504253923" sldId="376"/>
        </pc:sldMkLst>
      </pc:sldChg>
      <pc:sldChg chg="delSp modSp add mod delAnim">
        <pc:chgData name="Peixiang Zhao" userId="7edc51de-0ae1-42c0-bae2-7f1679fa739e" providerId="ADAL" clId="{80DE3360-542B-A542-A42B-1B053BDD5C8F}" dt="2024-08-28T16:44:34.150" v="1166" actId="113"/>
        <pc:sldMkLst>
          <pc:docMk/>
          <pc:sldMk cId="2749231578" sldId="376"/>
        </pc:sldMkLst>
        <pc:spChg chg="mod">
          <ac:chgData name="Peixiang Zhao" userId="7edc51de-0ae1-42c0-bae2-7f1679fa739e" providerId="ADAL" clId="{80DE3360-542B-A542-A42B-1B053BDD5C8F}" dt="2024-08-28T16:44:34.150" v="1166" actId="113"/>
          <ac:spMkLst>
            <pc:docMk/>
            <pc:sldMk cId="2749231578" sldId="376"/>
            <ac:spMk id="3" creationId="{96CA8A47-3379-81AE-4D28-7F4DB474F603}"/>
          </ac:spMkLst>
        </pc:s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5" creationId="{E67FC303-B10A-34D2-A0B1-9404D8BF6358}"/>
          </ac:grpSpMkLst>
        </pc:gr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9" creationId="{653D2E6C-D839-1CDC-3032-0C48743E2AB4}"/>
          </ac:grpSpMkLst>
        </pc:gr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14" creationId="{35F59FC6-D104-C285-CEFA-009CF28C5D27}"/>
          </ac:grpSpMkLst>
        </pc:gr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19" creationId="{A0F5222A-0899-BAF3-C270-394BA1CC92AD}"/>
          </ac:grpSpMkLst>
        </pc:gr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23" creationId="{A91A52FE-036F-B9FE-B069-6682B8A43627}"/>
          </ac:grpSpMkLst>
        </pc:grpChg>
        <pc:cxnChg chg="del">
          <ac:chgData name="Peixiang Zhao" userId="7edc51de-0ae1-42c0-bae2-7f1679fa739e" providerId="ADAL" clId="{80DE3360-542B-A542-A42B-1B053BDD5C8F}" dt="2024-08-28T16:43:22.682" v="1146" actId="478"/>
          <ac:cxnSpMkLst>
            <pc:docMk/>
            <pc:sldMk cId="2749231578" sldId="376"/>
            <ac:cxnSpMk id="27" creationId="{DABCEA09-1833-D99E-50A8-B44CA2B4BCC6}"/>
          </ac:cxnSpMkLst>
        </pc:cxnChg>
        <pc:cxnChg chg="del">
          <ac:chgData name="Peixiang Zhao" userId="7edc51de-0ae1-42c0-bae2-7f1679fa739e" providerId="ADAL" clId="{80DE3360-542B-A542-A42B-1B053BDD5C8F}" dt="2024-08-28T16:43:22.682" v="1146" actId="478"/>
          <ac:cxnSpMkLst>
            <pc:docMk/>
            <pc:sldMk cId="2749231578" sldId="376"/>
            <ac:cxnSpMk id="28" creationId="{28CC630E-E08E-7C77-4300-8B1D1100C340}"/>
          </ac:cxnSpMkLst>
        </pc:cxnChg>
      </pc:sldChg>
      <pc:sldChg chg="del">
        <pc:chgData name="Peixiang Zhao" userId="7edc51de-0ae1-42c0-bae2-7f1679fa739e" providerId="ADAL" clId="{80DE3360-542B-A542-A42B-1B053BDD5C8F}" dt="2024-08-25T20:16:42.509" v="405" actId="2696"/>
        <pc:sldMkLst>
          <pc:docMk/>
          <pc:sldMk cId="2390417951" sldId="377"/>
        </pc:sldMkLst>
      </pc:sldChg>
      <pc:sldChg chg="addSp delSp modSp add mod">
        <pc:chgData name="Peixiang Zhao" userId="7edc51de-0ae1-42c0-bae2-7f1679fa739e" providerId="ADAL" clId="{80DE3360-542B-A542-A42B-1B053BDD5C8F}" dt="2024-08-28T20:31:08.306" v="1219" actId="22"/>
        <pc:sldMkLst>
          <pc:docMk/>
          <pc:sldMk cId="4056942482" sldId="377"/>
        </pc:sldMkLst>
        <pc:spChg chg="mod">
          <ac:chgData name="Peixiang Zhao" userId="7edc51de-0ae1-42c0-bae2-7f1679fa739e" providerId="ADAL" clId="{80DE3360-542B-A542-A42B-1B053BDD5C8F}" dt="2024-08-28T19:55:43.424" v="1181" actId="20577"/>
          <ac:spMkLst>
            <pc:docMk/>
            <pc:sldMk cId="4056942482" sldId="377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20:01:52.149" v="1217" actId="14"/>
          <ac:spMkLst>
            <pc:docMk/>
            <pc:sldMk cId="4056942482" sldId="377"/>
            <ac:spMk id="3" creationId="{96CA8A47-3379-81AE-4D28-7F4DB474F603}"/>
          </ac:spMkLst>
        </pc:spChg>
        <pc:spChg chg="add del">
          <ac:chgData name="Peixiang Zhao" userId="7edc51de-0ae1-42c0-bae2-7f1679fa739e" providerId="ADAL" clId="{80DE3360-542B-A542-A42B-1B053BDD5C8F}" dt="2024-08-28T20:31:08.306" v="1219" actId="22"/>
          <ac:spMkLst>
            <pc:docMk/>
            <pc:sldMk cId="4056942482" sldId="377"/>
            <ac:spMk id="6" creationId="{861D4408-1902-F208-820E-CBD4285710B7}"/>
          </ac:spMkLst>
        </pc:spChg>
      </pc:sldChg>
      <pc:sldChg chg="addSp modSp add mod modAnim">
        <pc:chgData name="Peixiang Zhao" userId="7edc51de-0ae1-42c0-bae2-7f1679fa739e" providerId="ADAL" clId="{80DE3360-542B-A542-A42B-1B053BDD5C8F}" dt="2024-08-28T20:44:03.649" v="1331"/>
        <pc:sldMkLst>
          <pc:docMk/>
          <pc:sldMk cId="2628759787" sldId="378"/>
        </pc:sldMkLst>
        <pc:spChg chg="mod">
          <ac:chgData name="Peixiang Zhao" userId="7edc51de-0ae1-42c0-bae2-7f1679fa739e" providerId="ADAL" clId="{80DE3360-542B-A542-A42B-1B053BDD5C8F}" dt="2024-08-28T20:31:18.152" v="1231" actId="20577"/>
          <ac:spMkLst>
            <pc:docMk/>
            <pc:sldMk cId="2628759787" sldId="378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20:42:48.162" v="1328" actId="6549"/>
          <ac:spMkLst>
            <pc:docMk/>
            <pc:sldMk cId="2628759787" sldId="378"/>
            <ac:spMk id="3" creationId="{96CA8A47-3379-81AE-4D28-7F4DB474F603}"/>
          </ac:spMkLst>
        </pc:spChg>
        <pc:spChg chg="mod">
          <ac:chgData name="Peixiang Zhao" userId="7edc51de-0ae1-42c0-bae2-7f1679fa739e" providerId="ADAL" clId="{80DE3360-542B-A542-A42B-1B053BDD5C8F}" dt="2024-08-28T20:41:27.819" v="1312" actId="1037"/>
          <ac:spMkLst>
            <pc:docMk/>
            <pc:sldMk cId="2628759787" sldId="378"/>
            <ac:spMk id="7" creationId="{EBF41B8F-0482-1018-9953-670827334D11}"/>
          </ac:spMkLst>
        </pc:spChg>
        <pc:spChg chg="mod">
          <ac:chgData name="Peixiang Zhao" userId="7edc51de-0ae1-42c0-bae2-7f1679fa739e" providerId="ADAL" clId="{80DE3360-542B-A542-A42B-1B053BDD5C8F}" dt="2024-08-28T20:41:35.521" v="1317" actId="1035"/>
          <ac:spMkLst>
            <pc:docMk/>
            <pc:sldMk cId="2628759787" sldId="378"/>
            <ac:spMk id="8" creationId="{2AA75BFA-7B14-F6EF-0961-05D5B29D173A}"/>
          </ac:spMkLst>
        </pc:spChg>
        <pc:grpChg chg="add mod">
          <ac:chgData name="Peixiang Zhao" userId="7edc51de-0ae1-42c0-bae2-7f1679fa739e" providerId="ADAL" clId="{80DE3360-542B-A542-A42B-1B053BDD5C8F}" dt="2024-08-28T20:43:46.159" v="1330" actId="1035"/>
          <ac:grpSpMkLst>
            <pc:docMk/>
            <pc:sldMk cId="2628759787" sldId="378"/>
            <ac:grpSpMk id="5" creationId="{9817AD47-2A4F-30D4-B881-C063D4194BD6}"/>
          </ac:grpSpMkLst>
        </pc:grpChg>
        <pc:picChg chg="mod">
          <ac:chgData name="Peixiang Zhao" userId="7edc51de-0ae1-42c0-bae2-7f1679fa739e" providerId="ADAL" clId="{80DE3360-542B-A542-A42B-1B053BDD5C8F}" dt="2024-08-28T20:40:44.847" v="1304"/>
          <ac:picMkLst>
            <pc:docMk/>
            <pc:sldMk cId="2628759787" sldId="378"/>
            <ac:picMk id="6" creationId="{826260DC-F60A-25FA-443B-868950525093}"/>
          </ac:picMkLst>
        </pc:picChg>
      </pc:sldChg>
      <pc:sldChg chg="del">
        <pc:chgData name="Peixiang Zhao" userId="7edc51de-0ae1-42c0-bae2-7f1679fa739e" providerId="ADAL" clId="{80DE3360-542B-A542-A42B-1B053BDD5C8F}" dt="2024-08-25T20:16:42.840" v="406" actId="2696"/>
        <pc:sldMkLst>
          <pc:docMk/>
          <pc:sldMk cId="3798014017" sldId="378"/>
        </pc:sldMkLst>
      </pc:sldChg>
      <pc:sldChg chg="modSp new mod">
        <pc:chgData name="Peixiang Zhao" userId="7edc51de-0ae1-42c0-bae2-7f1679fa739e" providerId="ADAL" clId="{80DE3360-542B-A542-A42B-1B053BDD5C8F}" dt="2024-08-28T23:11:23.504" v="1427" actId="20577"/>
        <pc:sldMkLst>
          <pc:docMk/>
          <pc:sldMk cId="1882915265" sldId="379"/>
        </pc:sldMkLst>
        <pc:spChg chg="mod">
          <ac:chgData name="Peixiang Zhao" userId="7edc51de-0ae1-42c0-bae2-7f1679fa739e" providerId="ADAL" clId="{80DE3360-542B-A542-A42B-1B053BDD5C8F}" dt="2024-08-28T20:53:45.721" v="1353" actId="20577"/>
          <ac:spMkLst>
            <pc:docMk/>
            <pc:sldMk cId="1882915265" sldId="379"/>
            <ac:spMk id="2" creationId="{6C6A8ED6-44F0-CBAE-638D-193D3EBD7F71}"/>
          </ac:spMkLst>
        </pc:spChg>
        <pc:spChg chg="mod">
          <ac:chgData name="Peixiang Zhao" userId="7edc51de-0ae1-42c0-bae2-7f1679fa739e" providerId="ADAL" clId="{80DE3360-542B-A542-A42B-1B053BDD5C8F}" dt="2024-08-28T23:11:23.504" v="1427" actId="20577"/>
          <ac:spMkLst>
            <pc:docMk/>
            <pc:sldMk cId="1882915265" sldId="379"/>
            <ac:spMk id="3" creationId="{AF450E1A-9E48-23C5-91D3-F9BD42B3D65E}"/>
          </ac:spMkLst>
        </pc:spChg>
      </pc:sldChg>
      <pc:sldChg chg="del">
        <pc:chgData name="Peixiang Zhao" userId="7edc51de-0ae1-42c0-bae2-7f1679fa739e" providerId="ADAL" clId="{80DE3360-542B-A542-A42B-1B053BDD5C8F}" dt="2024-08-25T20:16:43.054" v="407" actId="2696"/>
        <pc:sldMkLst>
          <pc:docMk/>
          <pc:sldMk cId="2152639463" sldId="379"/>
        </pc:sldMkLst>
      </pc:sldChg>
      <pc:sldChg chg="del">
        <pc:chgData name="Peixiang Zhao" userId="7edc51de-0ae1-42c0-bae2-7f1679fa739e" providerId="ADAL" clId="{80DE3360-542B-A542-A42B-1B053BDD5C8F}" dt="2024-08-25T20:16:43.260" v="408" actId="2696"/>
        <pc:sldMkLst>
          <pc:docMk/>
          <pc:sldMk cId="2281122560" sldId="380"/>
        </pc:sldMkLst>
      </pc:sldChg>
      <pc:sldChg chg="addSp delSp modSp new mod">
        <pc:chgData name="Peixiang Zhao" userId="7edc51de-0ae1-42c0-bae2-7f1679fa739e" providerId="ADAL" clId="{80DE3360-542B-A542-A42B-1B053BDD5C8F}" dt="2024-09-03T11:16:47.274" v="2079" actId="20577"/>
        <pc:sldMkLst>
          <pc:docMk/>
          <pc:sldMk cId="3023018036" sldId="380"/>
        </pc:sldMkLst>
        <pc:spChg chg="mod">
          <ac:chgData name="Peixiang Zhao" userId="7edc51de-0ae1-42c0-bae2-7f1679fa739e" providerId="ADAL" clId="{80DE3360-542B-A542-A42B-1B053BDD5C8F}" dt="2024-09-02T20:09:34.393" v="1454" actId="20577"/>
          <ac:spMkLst>
            <pc:docMk/>
            <pc:sldMk cId="3023018036" sldId="380"/>
            <ac:spMk id="2" creationId="{63652B20-9FB5-17ED-2E73-9D286854A1AE}"/>
          </ac:spMkLst>
        </pc:spChg>
        <pc:spChg chg="mod">
          <ac:chgData name="Peixiang Zhao" userId="7edc51de-0ae1-42c0-bae2-7f1679fa739e" providerId="ADAL" clId="{80DE3360-542B-A542-A42B-1B053BDD5C8F}" dt="2024-09-03T11:16:47.274" v="2079" actId="20577"/>
          <ac:spMkLst>
            <pc:docMk/>
            <pc:sldMk cId="3023018036" sldId="380"/>
            <ac:spMk id="3" creationId="{0CD36B12-8408-5990-A3D6-409CFFFC19D6}"/>
          </ac:spMkLst>
        </pc:spChg>
        <pc:spChg chg="add del">
          <ac:chgData name="Peixiang Zhao" userId="7edc51de-0ae1-42c0-bae2-7f1679fa739e" providerId="ADAL" clId="{80DE3360-542B-A542-A42B-1B053BDD5C8F}" dt="2024-09-02T20:22:55.326" v="1705" actId="22"/>
          <ac:spMkLst>
            <pc:docMk/>
            <pc:sldMk cId="3023018036" sldId="380"/>
            <ac:spMk id="6" creationId="{81EA145B-645A-7DA2-659B-2FAC112CBC58}"/>
          </ac:spMkLst>
        </pc:spChg>
        <pc:spChg chg="add del">
          <ac:chgData name="Peixiang Zhao" userId="7edc51de-0ae1-42c0-bae2-7f1679fa739e" providerId="ADAL" clId="{80DE3360-542B-A542-A42B-1B053BDD5C8F}" dt="2024-09-02T20:22:59.669" v="1707" actId="22"/>
          <ac:spMkLst>
            <pc:docMk/>
            <pc:sldMk cId="3023018036" sldId="380"/>
            <ac:spMk id="8" creationId="{3FEAD535-4A35-CFDC-C9A5-B50CE700E029}"/>
          </ac:spMkLst>
        </pc:spChg>
      </pc:sldChg>
      <pc:sldChg chg="modSp add mod">
        <pc:chgData name="Peixiang Zhao" userId="7edc51de-0ae1-42c0-bae2-7f1679fa739e" providerId="ADAL" clId="{80DE3360-542B-A542-A42B-1B053BDD5C8F}" dt="2024-09-03T11:15:26.606" v="2019" actId="207"/>
        <pc:sldMkLst>
          <pc:docMk/>
          <pc:sldMk cId="1239188257" sldId="381"/>
        </pc:sldMkLst>
        <pc:spChg chg="mod">
          <ac:chgData name="Peixiang Zhao" userId="7edc51de-0ae1-42c0-bae2-7f1679fa739e" providerId="ADAL" clId="{80DE3360-542B-A542-A42B-1B053BDD5C8F}" dt="2024-09-02T20:23:10.492" v="1720" actId="20577"/>
          <ac:spMkLst>
            <pc:docMk/>
            <pc:sldMk cId="1239188257" sldId="381"/>
            <ac:spMk id="2" creationId="{E61050D7-353C-7E61-8B7E-B699C7CC777C}"/>
          </ac:spMkLst>
        </pc:spChg>
        <pc:spChg chg="mod">
          <ac:chgData name="Peixiang Zhao" userId="7edc51de-0ae1-42c0-bae2-7f1679fa739e" providerId="ADAL" clId="{80DE3360-542B-A542-A42B-1B053BDD5C8F}" dt="2024-09-03T11:15:26.606" v="2019" actId="207"/>
          <ac:spMkLst>
            <pc:docMk/>
            <pc:sldMk cId="1239188257" sldId="381"/>
            <ac:spMk id="3" creationId="{9BAF7AEE-F589-BB9A-EFD5-63A242DBB70A}"/>
          </ac:spMkLst>
        </pc:spChg>
      </pc:sldChg>
      <pc:sldChg chg="del">
        <pc:chgData name="Peixiang Zhao" userId="7edc51de-0ae1-42c0-bae2-7f1679fa739e" providerId="ADAL" clId="{80DE3360-542B-A542-A42B-1B053BDD5C8F}" dt="2024-08-25T20:16:43.412" v="409" actId="2696"/>
        <pc:sldMkLst>
          <pc:docMk/>
          <pc:sldMk cId="1658212467" sldId="381"/>
        </pc:sldMkLst>
      </pc:sldChg>
      <pc:sldChg chg="modSp new mod">
        <pc:chgData name="Peixiang Zhao" userId="7edc51de-0ae1-42c0-bae2-7f1679fa739e" providerId="ADAL" clId="{80DE3360-542B-A542-A42B-1B053BDD5C8F}" dt="2024-09-03T11:25:10.957" v="2168" actId="207"/>
        <pc:sldMkLst>
          <pc:docMk/>
          <pc:sldMk cId="2203290865" sldId="382"/>
        </pc:sldMkLst>
        <pc:spChg chg="mod">
          <ac:chgData name="Peixiang Zhao" userId="7edc51de-0ae1-42c0-bae2-7f1679fa739e" providerId="ADAL" clId="{80DE3360-542B-A542-A42B-1B053BDD5C8F}" dt="2024-09-03T11:17:44.256" v="2110" actId="20577"/>
          <ac:spMkLst>
            <pc:docMk/>
            <pc:sldMk cId="2203290865" sldId="382"/>
            <ac:spMk id="2" creationId="{885A8D37-20CB-30B7-29AA-C29FA016DA65}"/>
          </ac:spMkLst>
        </pc:spChg>
        <pc:spChg chg="mod">
          <ac:chgData name="Peixiang Zhao" userId="7edc51de-0ae1-42c0-bae2-7f1679fa739e" providerId="ADAL" clId="{80DE3360-542B-A542-A42B-1B053BDD5C8F}" dt="2024-09-03T11:25:10.957" v="2168" actId="207"/>
          <ac:spMkLst>
            <pc:docMk/>
            <pc:sldMk cId="2203290865" sldId="382"/>
            <ac:spMk id="3" creationId="{B276AEB7-C808-12B1-5A3E-974619955A4B}"/>
          </ac:spMkLst>
        </pc:spChg>
      </pc:sldChg>
      <pc:sldChg chg="del">
        <pc:chgData name="Peixiang Zhao" userId="7edc51de-0ae1-42c0-bae2-7f1679fa739e" providerId="ADAL" clId="{80DE3360-542B-A542-A42B-1B053BDD5C8F}" dt="2024-08-25T20:16:43.578" v="410" actId="2696"/>
        <pc:sldMkLst>
          <pc:docMk/>
          <pc:sldMk cId="2819030036" sldId="382"/>
        </pc:sldMkLst>
      </pc:sldChg>
      <pc:sldChg chg="del">
        <pc:chgData name="Peixiang Zhao" userId="7edc51de-0ae1-42c0-bae2-7f1679fa739e" providerId="ADAL" clId="{80DE3360-542B-A542-A42B-1B053BDD5C8F}" dt="2024-08-25T20:16:43.779" v="411" actId="2696"/>
        <pc:sldMkLst>
          <pc:docMk/>
          <pc:sldMk cId="4027837686" sldId="383"/>
        </pc:sldMkLst>
      </pc:sldChg>
      <pc:sldChg chg="del">
        <pc:chgData name="Peixiang Zhao" userId="7edc51de-0ae1-42c0-bae2-7f1679fa739e" providerId="ADAL" clId="{80DE3360-542B-A542-A42B-1B053BDD5C8F}" dt="2024-08-25T20:16:43.938" v="412" actId="2696"/>
        <pc:sldMkLst>
          <pc:docMk/>
          <pc:sldMk cId="1960576488" sldId="384"/>
        </pc:sldMkLst>
      </pc:sldChg>
      <pc:sldChg chg="del">
        <pc:chgData name="Peixiang Zhao" userId="7edc51de-0ae1-42c0-bae2-7f1679fa739e" providerId="ADAL" clId="{80DE3360-542B-A542-A42B-1B053BDD5C8F}" dt="2024-08-25T20:16:42.325" v="404" actId="2696"/>
        <pc:sldMkLst>
          <pc:docMk/>
          <pc:sldMk cId="1833393721" sldId="385"/>
        </pc:sldMkLst>
      </pc:sldChg>
      <pc:sldChg chg="del">
        <pc:chgData name="Peixiang Zhao" userId="7edc51de-0ae1-42c0-bae2-7f1679fa739e" providerId="ADAL" clId="{80DE3360-542B-A542-A42B-1B053BDD5C8F}" dt="2024-08-25T20:16:44.138" v="413" actId="2696"/>
        <pc:sldMkLst>
          <pc:docMk/>
          <pc:sldMk cId="645749072" sldId="386"/>
        </pc:sldMkLst>
      </pc:sldChg>
      <pc:sldChg chg="del">
        <pc:chgData name="Peixiang Zhao" userId="7edc51de-0ae1-42c0-bae2-7f1679fa739e" providerId="ADAL" clId="{80DE3360-542B-A542-A42B-1B053BDD5C8F}" dt="2024-08-25T20:16:44.327" v="414" actId="2696"/>
        <pc:sldMkLst>
          <pc:docMk/>
          <pc:sldMk cId="2326449562" sldId="387"/>
        </pc:sldMkLst>
      </pc:sldChg>
      <pc:sldChg chg="del">
        <pc:chgData name="Peixiang Zhao" userId="7edc51de-0ae1-42c0-bae2-7f1679fa739e" providerId="ADAL" clId="{80DE3360-542B-A542-A42B-1B053BDD5C8F}" dt="2024-08-25T20:16:44.482" v="415" actId="2696"/>
        <pc:sldMkLst>
          <pc:docMk/>
          <pc:sldMk cId="708142252" sldId="388"/>
        </pc:sldMkLst>
      </pc:sldChg>
      <pc:sldChg chg="del">
        <pc:chgData name="Peixiang Zhao" userId="7edc51de-0ae1-42c0-bae2-7f1679fa739e" providerId="ADAL" clId="{80DE3360-542B-A542-A42B-1B053BDD5C8F}" dt="2024-08-25T20:16:44.791" v="416" actId="2696"/>
        <pc:sldMkLst>
          <pc:docMk/>
          <pc:sldMk cId="3574905039" sldId="389"/>
        </pc:sldMkLst>
      </pc:sldChg>
      <pc:sldChg chg="del">
        <pc:chgData name="Peixiang Zhao" userId="7edc51de-0ae1-42c0-bae2-7f1679fa739e" providerId="ADAL" clId="{80DE3360-542B-A542-A42B-1B053BDD5C8F}" dt="2024-08-25T20:16:44.986" v="417" actId="2696"/>
        <pc:sldMkLst>
          <pc:docMk/>
          <pc:sldMk cId="2797356956" sldId="390"/>
        </pc:sldMkLst>
      </pc:sldChg>
      <pc:sldChg chg="del">
        <pc:chgData name="Peixiang Zhao" userId="7edc51de-0ae1-42c0-bae2-7f1679fa739e" providerId="ADAL" clId="{80DE3360-542B-A542-A42B-1B053BDD5C8F}" dt="2024-08-25T20:16:45.188" v="418" actId="2696"/>
        <pc:sldMkLst>
          <pc:docMk/>
          <pc:sldMk cId="1605231098" sldId="391"/>
        </pc:sldMkLst>
      </pc:sldChg>
      <pc:sldChg chg="del">
        <pc:chgData name="Peixiang Zhao" userId="7edc51de-0ae1-42c0-bae2-7f1679fa739e" providerId="ADAL" clId="{80DE3360-542B-A542-A42B-1B053BDD5C8F}" dt="2024-08-25T20:16:45.375" v="419" actId="2696"/>
        <pc:sldMkLst>
          <pc:docMk/>
          <pc:sldMk cId="3337755233" sldId="392"/>
        </pc:sldMkLst>
      </pc:sldChg>
      <pc:sldChg chg="del">
        <pc:chgData name="Peixiang Zhao" userId="7edc51de-0ae1-42c0-bae2-7f1679fa739e" providerId="ADAL" clId="{80DE3360-542B-A542-A42B-1B053BDD5C8F}" dt="2024-08-25T20:16:45.693" v="420" actId="2696"/>
        <pc:sldMkLst>
          <pc:docMk/>
          <pc:sldMk cId="3515485555" sldId="393"/>
        </pc:sldMkLst>
      </pc:sldChg>
      <pc:sldChg chg="del">
        <pc:chgData name="Peixiang Zhao" userId="7edc51de-0ae1-42c0-bae2-7f1679fa739e" providerId="ADAL" clId="{80DE3360-542B-A542-A42B-1B053BDD5C8F}" dt="2024-08-25T20:16:45.970" v="421" actId="2696"/>
        <pc:sldMkLst>
          <pc:docMk/>
          <pc:sldMk cId="4249846144" sldId="394"/>
        </pc:sldMkLst>
      </pc:sldChg>
      <pc:sldChg chg="del">
        <pc:chgData name="Peixiang Zhao" userId="7edc51de-0ae1-42c0-bae2-7f1679fa739e" providerId="ADAL" clId="{80DE3360-542B-A542-A42B-1B053BDD5C8F}" dt="2024-08-25T20:16:46.211" v="422" actId="2696"/>
        <pc:sldMkLst>
          <pc:docMk/>
          <pc:sldMk cId="428572384" sldId="395"/>
        </pc:sldMkLst>
      </pc:sldChg>
      <pc:sldChg chg="del">
        <pc:chgData name="Peixiang Zhao" userId="7edc51de-0ae1-42c0-bae2-7f1679fa739e" providerId="ADAL" clId="{80DE3360-542B-A542-A42B-1B053BDD5C8F}" dt="2024-08-25T20:16:46.560" v="423" actId="2696"/>
        <pc:sldMkLst>
          <pc:docMk/>
          <pc:sldMk cId="570067280" sldId="396"/>
        </pc:sldMkLst>
      </pc:sldChg>
      <pc:sldChg chg="del">
        <pc:chgData name="Peixiang Zhao" userId="7edc51de-0ae1-42c0-bae2-7f1679fa739e" providerId="ADAL" clId="{80DE3360-542B-A542-A42B-1B053BDD5C8F}" dt="2024-08-25T20:16:47.053" v="424" actId="2696"/>
        <pc:sldMkLst>
          <pc:docMk/>
          <pc:sldMk cId="2610130367" sldId="397"/>
        </pc:sldMkLst>
      </pc:sldChg>
      <pc:sldChg chg="del">
        <pc:chgData name="Peixiang Zhao" userId="7edc51de-0ae1-42c0-bae2-7f1679fa739e" providerId="ADAL" clId="{80DE3360-542B-A542-A42B-1B053BDD5C8F}" dt="2024-08-25T20:16:47.641" v="425" actId="2696"/>
        <pc:sldMkLst>
          <pc:docMk/>
          <pc:sldMk cId="2217426974" sldId="398"/>
        </pc:sldMkLst>
      </pc:sldChg>
      <pc:sldChg chg="del">
        <pc:chgData name="Peixiang Zhao" userId="7edc51de-0ae1-42c0-bae2-7f1679fa739e" providerId="ADAL" clId="{80DE3360-542B-A542-A42B-1B053BDD5C8F}" dt="2024-08-25T20:16:48.166" v="426" actId="2696"/>
        <pc:sldMkLst>
          <pc:docMk/>
          <pc:sldMk cId="2876731221" sldId="399"/>
        </pc:sldMkLst>
      </pc:sldChg>
      <pc:sldChg chg="del">
        <pc:chgData name="Peixiang Zhao" userId="7edc51de-0ae1-42c0-bae2-7f1679fa739e" providerId="ADAL" clId="{80DE3360-542B-A542-A42B-1B053BDD5C8F}" dt="2024-08-25T20:16:48.792" v="427" actId="2696"/>
        <pc:sldMkLst>
          <pc:docMk/>
          <pc:sldMk cId="3771497068" sldId="400"/>
        </pc:sldMkLst>
      </pc:sldChg>
      <pc:sldChg chg="del">
        <pc:chgData name="Peixiang Zhao" userId="7edc51de-0ae1-42c0-bae2-7f1679fa739e" providerId="ADAL" clId="{80DE3360-542B-A542-A42B-1B053BDD5C8F}" dt="2024-08-25T20:16:49.123" v="428" actId="2696"/>
        <pc:sldMkLst>
          <pc:docMk/>
          <pc:sldMk cId="2070907910" sldId="401"/>
        </pc:sldMkLst>
      </pc:sldChg>
      <pc:sldChg chg="del">
        <pc:chgData name="Peixiang Zhao" userId="7edc51de-0ae1-42c0-bae2-7f1679fa739e" providerId="ADAL" clId="{80DE3360-542B-A542-A42B-1B053BDD5C8F}" dt="2024-08-25T20:16:49.972" v="429" actId="2696"/>
        <pc:sldMkLst>
          <pc:docMk/>
          <pc:sldMk cId="4118730110" sldId="402"/>
        </pc:sldMkLst>
      </pc:sldChg>
      <pc:sldChg chg="del">
        <pc:chgData name="Peixiang Zhao" userId="7edc51de-0ae1-42c0-bae2-7f1679fa739e" providerId="ADAL" clId="{80DE3360-542B-A542-A42B-1B053BDD5C8F}" dt="2024-08-25T20:16:50.325" v="430" actId="2696"/>
        <pc:sldMkLst>
          <pc:docMk/>
          <pc:sldMk cId="1206939591" sldId="403"/>
        </pc:sldMkLst>
      </pc:sldChg>
      <pc:sldChg chg="del">
        <pc:chgData name="Peixiang Zhao" userId="7edc51de-0ae1-42c0-bae2-7f1679fa739e" providerId="ADAL" clId="{80DE3360-542B-A542-A42B-1B053BDD5C8F}" dt="2024-08-25T20:16:50.666" v="431" actId="2696"/>
        <pc:sldMkLst>
          <pc:docMk/>
          <pc:sldMk cId="3875183031" sldId="404"/>
        </pc:sldMkLst>
      </pc:sldChg>
      <pc:sldChg chg="del">
        <pc:chgData name="Peixiang Zhao" userId="7edc51de-0ae1-42c0-bae2-7f1679fa739e" providerId="ADAL" clId="{80DE3360-542B-A542-A42B-1B053BDD5C8F}" dt="2024-08-25T20:16:51.081" v="432" actId="2696"/>
        <pc:sldMkLst>
          <pc:docMk/>
          <pc:sldMk cId="3059656123" sldId="405"/>
        </pc:sldMkLst>
      </pc:sldChg>
      <pc:sldChg chg="del">
        <pc:chgData name="Peixiang Zhao" userId="7edc51de-0ae1-42c0-bae2-7f1679fa739e" providerId="ADAL" clId="{80DE3360-542B-A542-A42B-1B053BDD5C8F}" dt="2024-08-25T20:16:51.623" v="433" actId="2696"/>
        <pc:sldMkLst>
          <pc:docMk/>
          <pc:sldMk cId="2530921382" sldId="406"/>
        </pc:sldMkLst>
      </pc:sldChg>
      <pc:sldChg chg="del">
        <pc:chgData name="Peixiang Zhao" userId="7edc51de-0ae1-42c0-bae2-7f1679fa739e" providerId="ADAL" clId="{80DE3360-542B-A542-A42B-1B053BDD5C8F}" dt="2024-08-25T20:16:52.072" v="434" actId="2696"/>
        <pc:sldMkLst>
          <pc:docMk/>
          <pc:sldMk cId="125326775" sldId="407"/>
        </pc:sldMkLst>
      </pc:sldChg>
    </pc:docChg>
  </pc:docChgLst>
  <pc:docChgLst>
    <pc:chgData name="Peixiang Zhao" userId="7edc51de-0ae1-42c0-bae2-7f1679fa739e" providerId="ADAL" clId="{B3A2E4B9-72EA-453D-82D2-F1D537A69605}"/>
    <pc:docChg chg="undo custSel addSld delSld modSld sldOrd">
      <pc:chgData name="Peixiang Zhao" userId="7edc51de-0ae1-42c0-bae2-7f1679fa739e" providerId="ADAL" clId="{B3A2E4B9-72EA-453D-82D2-F1D537A69605}" dt="2024-08-16T20:20:38.476" v="6235" actId="14100"/>
      <pc:docMkLst>
        <pc:docMk/>
      </pc:docMkLst>
      <pc:sldChg chg="modSp mod">
        <pc:chgData name="Peixiang Zhao" userId="7edc51de-0ae1-42c0-bae2-7f1679fa739e" providerId="ADAL" clId="{B3A2E4B9-72EA-453D-82D2-F1D537A69605}" dt="2024-08-12T13:50:03.073" v="20" actId="20577"/>
        <pc:sldMkLst>
          <pc:docMk/>
          <pc:sldMk cId="3655890674" sldId="331"/>
        </pc:sldMkLst>
        <pc:spChg chg="mod">
          <ac:chgData name="Peixiang Zhao" userId="7edc51de-0ae1-42c0-bae2-7f1679fa739e" providerId="ADAL" clId="{B3A2E4B9-72EA-453D-82D2-F1D537A69605}" dt="2024-08-12T13:50:03.073" v="20" actId="20577"/>
          <ac:spMkLst>
            <pc:docMk/>
            <pc:sldMk cId="3655890674" sldId="331"/>
            <ac:spMk id="4" creationId="{784B99D3-D0C3-F1CD-896F-8AABFAB2055A}"/>
          </ac:spMkLst>
        </pc:spChg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3411605036" sldId="347"/>
        </pc:sldMkLst>
      </pc:sldChg>
      <pc:sldChg chg="modSp mod">
        <pc:chgData name="Peixiang Zhao" userId="7edc51de-0ae1-42c0-bae2-7f1679fa739e" providerId="ADAL" clId="{B3A2E4B9-72EA-453D-82D2-F1D537A69605}" dt="2024-08-12T16:03:18.174" v="444" actId="207"/>
        <pc:sldMkLst>
          <pc:docMk/>
          <pc:sldMk cId="3912695255" sldId="349"/>
        </pc:sldMkLst>
        <pc:spChg chg="mod">
          <ac:chgData name="Peixiang Zhao" userId="7edc51de-0ae1-42c0-bae2-7f1679fa739e" providerId="ADAL" clId="{B3A2E4B9-72EA-453D-82D2-F1D537A69605}" dt="2024-08-12T15:58:20.650" v="371" actId="20577"/>
          <ac:spMkLst>
            <pc:docMk/>
            <pc:sldMk cId="3912695255" sldId="349"/>
            <ac:spMk id="2" creationId="{BF71397D-1759-122C-1973-33C37F4947F1}"/>
          </ac:spMkLst>
        </pc:spChg>
        <pc:spChg chg="mod">
          <ac:chgData name="Peixiang Zhao" userId="7edc51de-0ae1-42c0-bae2-7f1679fa739e" providerId="ADAL" clId="{B3A2E4B9-72EA-453D-82D2-F1D537A69605}" dt="2024-08-12T16:03:18.174" v="444" actId="207"/>
          <ac:spMkLst>
            <pc:docMk/>
            <pc:sldMk cId="3912695255" sldId="349"/>
            <ac:spMk id="3" creationId="{4A5A8B2E-3E21-4A61-156E-EF6FB4B5948F}"/>
          </ac:spMkLst>
        </pc:spChg>
      </pc:sldChg>
      <pc:sldChg chg="del">
        <pc:chgData name="Peixiang Zhao" userId="7edc51de-0ae1-42c0-bae2-7f1679fa739e" providerId="ADAL" clId="{B3A2E4B9-72EA-453D-82D2-F1D537A69605}" dt="2024-08-12T17:46:43.603" v="540" actId="47"/>
        <pc:sldMkLst>
          <pc:docMk/>
          <pc:sldMk cId="2244379883" sldId="351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2486528479" sldId="352"/>
        </pc:sldMkLst>
      </pc:sldChg>
      <pc:sldChg chg="del">
        <pc:chgData name="Peixiang Zhao" userId="7edc51de-0ae1-42c0-bae2-7f1679fa739e" providerId="ADAL" clId="{B3A2E4B9-72EA-453D-82D2-F1D537A69605}" dt="2024-08-12T17:46:47.713" v="542" actId="47"/>
        <pc:sldMkLst>
          <pc:docMk/>
          <pc:sldMk cId="623083903" sldId="353"/>
        </pc:sldMkLst>
      </pc:sldChg>
      <pc:sldChg chg="del">
        <pc:chgData name="Peixiang Zhao" userId="7edc51de-0ae1-42c0-bae2-7f1679fa739e" providerId="ADAL" clId="{B3A2E4B9-72EA-453D-82D2-F1D537A69605}" dt="2024-08-12T17:46:45.746" v="541" actId="47"/>
        <pc:sldMkLst>
          <pc:docMk/>
          <pc:sldMk cId="2661414197" sldId="354"/>
        </pc:sldMkLst>
      </pc:sldChg>
      <pc:sldChg chg="del">
        <pc:chgData name="Peixiang Zhao" userId="7edc51de-0ae1-42c0-bae2-7f1679fa739e" providerId="ADAL" clId="{B3A2E4B9-72EA-453D-82D2-F1D537A69605}" dt="2024-08-12T17:46:49.683" v="543" actId="47"/>
        <pc:sldMkLst>
          <pc:docMk/>
          <pc:sldMk cId="3543121529" sldId="355"/>
        </pc:sldMkLst>
      </pc:sldChg>
      <pc:sldChg chg="modSp mod">
        <pc:chgData name="Peixiang Zhao" userId="7edc51de-0ae1-42c0-bae2-7f1679fa739e" providerId="ADAL" clId="{B3A2E4B9-72EA-453D-82D2-F1D537A69605}" dt="2024-08-12T17:39:42.929" v="539" actId="20577"/>
        <pc:sldMkLst>
          <pc:docMk/>
          <pc:sldMk cId="2155373378" sldId="356"/>
        </pc:sldMkLst>
        <pc:spChg chg="mod">
          <ac:chgData name="Peixiang Zhao" userId="7edc51de-0ae1-42c0-bae2-7f1679fa739e" providerId="ADAL" clId="{B3A2E4B9-72EA-453D-82D2-F1D537A69605}" dt="2024-08-12T17:37:59.104" v="523" actId="20577"/>
          <ac:spMkLst>
            <pc:docMk/>
            <pc:sldMk cId="2155373378" sldId="356"/>
            <ac:spMk id="2" creationId="{BF71397D-1759-122C-1973-33C37F4947F1}"/>
          </ac:spMkLst>
        </pc:spChg>
        <pc:spChg chg="mod">
          <ac:chgData name="Peixiang Zhao" userId="7edc51de-0ae1-42c0-bae2-7f1679fa739e" providerId="ADAL" clId="{B3A2E4B9-72EA-453D-82D2-F1D537A69605}" dt="2024-08-12T17:39:42.929" v="539" actId="20577"/>
          <ac:spMkLst>
            <pc:docMk/>
            <pc:sldMk cId="2155373378" sldId="356"/>
            <ac:spMk id="3" creationId="{4A5A8B2E-3E21-4A61-156E-EF6FB4B5948F}"/>
          </ac:spMkLst>
        </pc:spChg>
      </pc:sldChg>
      <pc:sldChg chg="del">
        <pc:chgData name="Peixiang Zhao" userId="7edc51de-0ae1-42c0-bae2-7f1679fa739e" providerId="ADAL" clId="{B3A2E4B9-72EA-453D-82D2-F1D537A69605}" dt="2024-08-12T17:46:51.105" v="544" actId="47"/>
        <pc:sldMkLst>
          <pc:docMk/>
          <pc:sldMk cId="3677802003" sldId="357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1201183441" sldId="358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2639037681" sldId="359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2126319796" sldId="360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312841170" sldId="361"/>
        </pc:sldMkLst>
      </pc:sldChg>
      <pc:sldChg chg="del">
        <pc:chgData name="Peixiang Zhao" userId="7edc51de-0ae1-42c0-bae2-7f1679fa739e" providerId="ADAL" clId="{B3A2E4B9-72EA-453D-82D2-F1D537A69605}" dt="2024-08-12T17:46:51.741" v="545" actId="47"/>
        <pc:sldMkLst>
          <pc:docMk/>
          <pc:sldMk cId="611934337" sldId="362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874707729" sldId="363"/>
        </pc:sldMkLst>
      </pc:sldChg>
      <pc:sldChg chg="addSp delSp modSp mod">
        <pc:chgData name="Peixiang Zhao" userId="7edc51de-0ae1-42c0-bae2-7f1679fa739e" providerId="ADAL" clId="{B3A2E4B9-72EA-453D-82D2-F1D537A69605}" dt="2024-08-12T13:52:03.874" v="49" actId="207"/>
        <pc:sldMkLst>
          <pc:docMk/>
          <pc:sldMk cId="1645266344" sldId="364"/>
        </pc:sldMkLst>
        <pc:spChg chg="mod">
          <ac:chgData name="Peixiang Zhao" userId="7edc51de-0ae1-42c0-bae2-7f1679fa739e" providerId="ADAL" clId="{B3A2E4B9-72EA-453D-82D2-F1D537A69605}" dt="2024-08-12T13:50:42.233" v="41" actId="20577"/>
          <ac:spMkLst>
            <pc:docMk/>
            <pc:sldMk cId="1645266344" sldId="364"/>
            <ac:spMk id="2" creationId="{10AE3387-6CD6-0D5E-6402-54B036D403F3}"/>
          </ac:spMkLst>
        </pc:spChg>
        <pc:spChg chg="del">
          <ac:chgData name="Peixiang Zhao" userId="7edc51de-0ae1-42c0-bae2-7f1679fa739e" providerId="ADAL" clId="{B3A2E4B9-72EA-453D-82D2-F1D537A69605}" dt="2024-08-12T13:51:01.674" v="42" actId="478"/>
          <ac:spMkLst>
            <pc:docMk/>
            <pc:sldMk cId="1645266344" sldId="364"/>
            <ac:spMk id="3" creationId="{81E3A7DC-4A21-F8AC-3E5F-32AFAEE1CEAB}"/>
          </ac:spMkLst>
        </pc:spChg>
        <pc:spChg chg="add del mod">
          <ac:chgData name="Peixiang Zhao" userId="7edc51de-0ae1-42c0-bae2-7f1679fa739e" providerId="ADAL" clId="{B3A2E4B9-72EA-453D-82D2-F1D537A69605}" dt="2024-08-12T13:51:05.161" v="43" actId="478"/>
          <ac:spMkLst>
            <pc:docMk/>
            <pc:sldMk cId="1645266344" sldId="364"/>
            <ac:spMk id="5" creationId="{B3EA5A01-D976-07B1-6BF1-2925DF744B71}"/>
          </ac:spMkLst>
        </pc:spChg>
        <pc:spChg chg="add del mod">
          <ac:chgData name="Peixiang Zhao" userId="7edc51de-0ae1-42c0-bae2-7f1679fa739e" providerId="ADAL" clId="{B3A2E4B9-72EA-453D-82D2-F1D537A69605}" dt="2024-08-12T13:51:14.001" v="46" actId="478"/>
          <ac:spMkLst>
            <pc:docMk/>
            <pc:sldMk cId="1645266344" sldId="364"/>
            <ac:spMk id="7" creationId="{40ACB948-44A6-6A4F-0096-54F445C8255F}"/>
          </ac:spMkLst>
        </pc:spChg>
        <pc:spChg chg="add mod">
          <ac:chgData name="Peixiang Zhao" userId="7edc51de-0ae1-42c0-bae2-7f1679fa739e" providerId="ADAL" clId="{B3A2E4B9-72EA-453D-82D2-F1D537A69605}" dt="2024-08-12T13:51:44.303" v="48" actId="692"/>
          <ac:spMkLst>
            <pc:docMk/>
            <pc:sldMk cId="1645266344" sldId="364"/>
            <ac:spMk id="9" creationId="{90F78B62-DF59-7E0C-9F86-D0A1BBB14BBF}"/>
          </ac:spMkLst>
        </pc:spChg>
        <pc:graphicFrameChg chg="add mod modGraphic">
          <ac:chgData name="Peixiang Zhao" userId="7edc51de-0ae1-42c0-bae2-7f1679fa739e" providerId="ADAL" clId="{B3A2E4B9-72EA-453D-82D2-F1D537A69605}" dt="2024-08-12T13:52:03.874" v="49" actId="207"/>
          <ac:graphicFrameMkLst>
            <pc:docMk/>
            <pc:sldMk cId="1645266344" sldId="364"/>
            <ac:graphicFrameMk id="8" creationId="{9921DC89-FFF4-F44E-47C8-E9DF438F859D}"/>
          </ac:graphicFrameMkLst>
        </pc:graphicFrameChg>
      </pc:sldChg>
      <pc:sldChg chg="addSp delSp modSp mod addAnim delAnim modAnim">
        <pc:chgData name="Peixiang Zhao" userId="7edc51de-0ae1-42c0-bae2-7f1679fa739e" providerId="ADAL" clId="{B3A2E4B9-72EA-453D-82D2-F1D537A69605}" dt="2024-08-12T13:57:39.451" v="102" actId="21"/>
        <pc:sldMkLst>
          <pc:docMk/>
          <pc:sldMk cId="2110618464" sldId="365"/>
        </pc:sldMkLst>
        <pc:spChg chg="mod">
          <ac:chgData name="Peixiang Zhao" userId="7edc51de-0ae1-42c0-bae2-7f1679fa739e" providerId="ADAL" clId="{B3A2E4B9-72EA-453D-82D2-F1D537A69605}" dt="2024-08-12T13:57:39.451" v="102" actId="21"/>
          <ac:spMkLst>
            <pc:docMk/>
            <pc:sldMk cId="2110618464" sldId="365"/>
            <ac:spMk id="2" creationId="{10AE3387-6CD6-0D5E-6402-54B036D403F3}"/>
          </ac:spMkLst>
        </pc:spChg>
        <pc:spChg chg="del">
          <ac:chgData name="Peixiang Zhao" userId="7edc51de-0ae1-42c0-bae2-7f1679fa739e" providerId="ADAL" clId="{B3A2E4B9-72EA-453D-82D2-F1D537A69605}" dt="2024-08-12T13:54:19.193" v="78" actId="478"/>
          <ac:spMkLst>
            <pc:docMk/>
            <pc:sldMk cId="2110618464" sldId="365"/>
            <ac:spMk id="3" creationId="{81E3A7DC-4A21-F8AC-3E5F-32AFAEE1CEAB}"/>
          </ac:spMkLst>
        </pc:spChg>
        <pc:spChg chg="add del mod">
          <ac:chgData name="Peixiang Zhao" userId="7edc51de-0ae1-42c0-bae2-7f1679fa739e" providerId="ADAL" clId="{B3A2E4B9-72EA-453D-82D2-F1D537A69605}" dt="2024-08-12T13:54:21.872" v="79" actId="478"/>
          <ac:spMkLst>
            <pc:docMk/>
            <pc:sldMk cId="2110618464" sldId="365"/>
            <ac:spMk id="5" creationId="{4AD1CB5E-AE5D-C61B-46DD-B64EBE45A48D}"/>
          </ac:spMkLst>
        </pc:spChg>
        <pc:spChg chg="add mod">
          <ac:chgData name="Peixiang Zhao" userId="7edc51de-0ae1-42c0-bae2-7f1679fa739e" providerId="ADAL" clId="{B3A2E4B9-72EA-453D-82D2-F1D537A69605}" dt="2024-08-12T13:54:33.668" v="80"/>
          <ac:spMkLst>
            <pc:docMk/>
            <pc:sldMk cId="2110618464" sldId="365"/>
            <ac:spMk id="7" creationId="{360A6BCE-AC18-71EA-423A-45B0E6644E8A}"/>
          </ac:spMkLst>
        </pc:spChg>
        <pc:spChg chg="add del mod">
          <ac:chgData name="Peixiang Zhao" userId="7edc51de-0ae1-42c0-bae2-7f1679fa739e" providerId="ADAL" clId="{B3A2E4B9-72EA-453D-82D2-F1D537A69605}" dt="2024-08-12T13:56:49.606" v="84" actId="478"/>
          <ac:spMkLst>
            <pc:docMk/>
            <pc:sldMk cId="2110618464" sldId="365"/>
            <ac:spMk id="12" creationId="{AF259ED6-E84F-1BEC-A283-80BB5CFA956F}"/>
          </ac:spMkLst>
        </pc:spChg>
        <pc:spChg chg="add del mod">
          <ac:chgData name="Peixiang Zhao" userId="7edc51de-0ae1-42c0-bae2-7f1679fa739e" providerId="ADAL" clId="{B3A2E4B9-72EA-453D-82D2-F1D537A69605}" dt="2024-08-12T13:56:49.606" v="84" actId="478"/>
          <ac:spMkLst>
            <pc:docMk/>
            <pc:sldMk cId="2110618464" sldId="365"/>
            <ac:spMk id="13" creationId="{54E6E652-9DB2-0FAA-99D6-FDE5CCDEE512}"/>
          </ac:spMkLst>
        </pc:spChg>
        <pc:spChg chg="add del mod">
          <ac:chgData name="Peixiang Zhao" userId="7edc51de-0ae1-42c0-bae2-7f1679fa739e" providerId="ADAL" clId="{B3A2E4B9-72EA-453D-82D2-F1D537A69605}" dt="2024-08-12T13:56:49.606" v="84" actId="478"/>
          <ac:spMkLst>
            <pc:docMk/>
            <pc:sldMk cId="2110618464" sldId="365"/>
            <ac:spMk id="14" creationId="{AFDC20B1-1AB0-0522-0E20-ABCFCF6B9612}"/>
          </ac:spMkLst>
        </pc:spChg>
        <pc:spChg chg="add mod">
          <ac:chgData name="Peixiang Zhao" userId="7edc51de-0ae1-42c0-bae2-7f1679fa739e" providerId="ADAL" clId="{B3A2E4B9-72EA-453D-82D2-F1D537A69605}" dt="2024-08-12T13:56:57.847" v="85"/>
          <ac:spMkLst>
            <pc:docMk/>
            <pc:sldMk cId="2110618464" sldId="365"/>
            <ac:spMk id="20" creationId="{D56BDB7A-1574-45C8-2018-EC405BD2AAD7}"/>
          </ac:spMkLst>
        </pc:spChg>
        <pc:spChg chg="add mod">
          <ac:chgData name="Peixiang Zhao" userId="7edc51de-0ae1-42c0-bae2-7f1679fa739e" providerId="ADAL" clId="{B3A2E4B9-72EA-453D-82D2-F1D537A69605}" dt="2024-08-12T13:56:57.847" v="85"/>
          <ac:spMkLst>
            <pc:docMk/>
            <pc:sldMk cId="2110618464" sldId="365"/>
            <ac:spMk id="21" creationId="{BA1E05CE-049F-5584-A1A1-18FBBFD00D5B}"/>
          </ac:spMkLst>
        </pc:spChg>
        <pc:spChg chg="add mod">
          <ac:chgData name="Peixiang Zhao" userId="7edc51de-0ae1-42c0-bae2-7f1679fa739e" providerId="ADAL" clId="{B3A2E4B9-72EA-453D-82D2-F1D537A69605}" dt="2024-08-12T13:56:57.847" v="85"/>
          <ac:spMkLst>
            <pc:docMk/>
            <pc:sldMk cId="2110618464" sldId="365"/>
            <ac:spMk id="22" creationId="{3E64A5D0-493B-2351-68B0-0FD4C9B83D96}"/>
          </ac:spMkLst>
        </pc:spChg>
        <pc:graphicFrameChg chg="add mod">
          <ac:chgData name="Peixiang Zhao" userId="7edc51de-0ae1-42c0-bae2-7f1679fa739e" providerId="ADAL" clId="{B3A2E4B9-72EA-453D-82D2-F1D537A69605}" dt="2024-08-12T13:54:33.668" v="80"/>
          <ac:graphicFrameMkLst>
            <pc:docMk/>
            <pc:sldMk cId="2110618464" sldId="365"/>
            <ac:graphicFrameMk id="6" creationId="{CFC0510F-7B64-0A6F-8DC2-33DF10C4CB9D}"/>
          </ac:graphicFrameMkLst>
        </pc:graphicFrameChg>
        <pc:picChg chg="add del mod">
          <ac:chgData name="Peixiang Zhao" userId="7edc51de-0ae1-42c0-bae2-7f1679fa739e" providerId="ADAL" clId="{B3A2E4B9-72EA-453D-82D2-F1D537A69605}" dt="2024-08-12T13:56:49.606" v="84" actId="478"/>
          <ac:picMkLst>
            <pc:docMk/>
            <pc:sldMk cId="2110618464" sldId="365"/>
            <ac:picMk id="8" creationId="{0B4B71CA-0173-A9E4-7D31-BDC81C642EAD}"/>
          </ac:picMkLst>
        </pc:picChg>
        <pc:picChg chg="add del mod">
          <ac:chgData name="Peixiang Zhao" userId="7edc51de-0ae1-42c0-bae2-7f1679fa739e" providerId="ADAL" clId="{B3A2E4B9-72EA-453D-82D2-F1D537A69605}" dt="2024-08-12T13:56:49.606" v="84" actId="478"/>
          <ac:picMkLst>
            <pc:docMk/>
            <pc:sldMk cId="2110618464" sldId="365"/>
            <ac:picMk id="9" creationId="{AF948804-4084-7634-60F3-357AB7771FA6}"/>
          </ac:picMkLst>
        </pc:picChg>
        <pc:picChg chg="add del mod">
          <ac:chgData name="Peixiang Zhao" userId="7edc51de-0ae1-42c0-bae2-7f1679fa739e" providerId="ADAL" clId="{B3A2E4B9-72EA-453D-82D2-F1D537A69605}" dt="2024-08-12T13:56:49.606" v="84" actId="478"/>
          <ac:picMkLst>
            <pc:docMk/>
            <pc:sldMk cId="2110618464" sldId="365"/>
            <ac:picMk id="10" creationId="{462BB5A3-54CB-3759-BE09-FBF4FE2786B8}"/>
          </ac:picMkLst>
        </pc:picChg>
        <pc:picChg chg="add del mod">
          <ac:chgData name="Peixiang Zhao" userId="7edc51de-0ae1-42c0-bae2-7f1679fa739e" providerId="ADAL" clId="{B3A2E4B9-72EA-453D-82D2-F1D537A69605}" dt="2024-08-12T13:56:49.606" v="84" actId="478"/>
          <ac:picMkLst>
            <pc:docMk/>
            <pc:sldMk cId="2110618464" sldId="365"/>
            <ac:picMk id="11" creationId="{F8763E4B-F28D-A1E8-E9F6-BAD3CDD9A0D2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5" creationId="{EA8260D0-8208-21CE-9930-F7315B7E5FF2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6" creationId="{BC265DE5-F96E-4165-1CEF-A46B61C4D035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7" creationId="{571354F2-0890-0EA9-D5C7-B8EF17ED2811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8" creationId="{AAD18637-1500-26A5-8CBE-D112EB02C996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9" creationId="{854EAF81-8B1C-3FA5-A48D-DC22730B6AE0}"/>
          </ac:picMkLst>
        </pc:picChg>
      </pc:sldChg>
      <pc:sldChg chg="modSp mod">
        <pc:chgData name="Peixiang Zhao" userId="7edc51de-0ae1-42c0-bae2-7f1679fa739e" providerId="ADAL" clId="{B3A2E4B9-72EA-453D-82D2-F1D537A69605}" dt="2024-08-12T15:24:20.024" v="259"/>
        <pc:sldMkLst>
          <pc:docMk/>
          <pc:sldMk cId="4131645461" sldId="366"/>
        </pc:sldMkLst>
        <pc:spChg chg="mod">
          <ac:chgData name="Peixiang Zhao" userId="7edc51de-0ae1-42c0-bae2-7f1679fa739e" providerId="ADAL" clId="{B3A2E4B9-72EA-453D-82D2-F1D537A69605}" dt="2024-08-12T14:43:40.690" v="239" actId="20577"/>
          <ac:spMkLst>
            <pc:docMk/>
            <pc:sldMk cId="4131645461" sldId="366"/>
            <ac:spMk id="2" creationId="{10AE3387-6CD6-0D5E-6402-54B036D403F3}"/>
          </ac:spMkLst>
        </pc:spChg>
        <pc:spChg chg="mod">
          <ac:chgData name="Peixiang Zhao" userId="7edc51de-0ae1-42c0-bae2-7f1679fa739e" providerId="ADAL" clId="{B3A2E4B9-72EA-453D-82D2-F1D537A69605}" dt="2024-08-12T15:24:20.024" v="259"/>
          <ac:spMkLst>
            <pc:docMk/>
            <pc:sldMk cId="4131645461" sldId="366"/>
            <ac:spMk id="3" creationId="{81E3A7DC-4A21-F8AC-3E5F-32AFAEE1CEAB}"/>
          </ac:spMkLst>
        </pc:spChg>
      </pc:sldChg>
      <pc:sldChg chg="modSp mod">
        <pc:chgData name="Peixiang Zhao" userId="7edc51de-0ae1-42c0-bae2-7f1679fa739e" providerId="ADAL" clId="{B3A2E4B9-72EA-453D-82D2-F1D537A69605}" dt="2024-08-13T13:48:33.402" v="631" actId="948"/>
        <pc:sldMkLst>
          <pc:docMk/>
          <pc:sldMk cId="2999278045" sldId="367"/>
        </pc:sldMkLst>
        <pc:spChg chg="mod">
          <ac:chgData name="Peixiang Zhao" userId="7edc51de-0ae1-42c0-bae2-7f1679fa739e" providerId="ADAL" clId="{B3A2E4B9-72EA-453D-82D2-F1D537A69605}" dt="2024-08-12T15:29:03.821" v="277" actId="20577"/>
          <ac:spMkLst>
            <pc:docMk/>
            <pc:sldMk cId="2999278045" sldId="367"/>
            <ac:spMk id="2" creationId="{10AE3387-6CD6-0D5E-6402-54B036D403F3}"/>
          </ac:spMkLst>
        </pc:spChg>
        <pc:spChg chg="mod">
          <ac:chgData name="Peixiang Zhao" userId="7edc51de-0ae1-42c0-bae2-7f1679fa739e" providerId="ADAL" clId="{B3A2E4B9-72EA-453D-82D2-F1D537A69605}" dt="2024-08-13T13:48:33.402" v="631" actId="948"/>
          <ac:spMkLst>
            <pc:docMk/>
            <pc:sldMk cId="2999278045" sldId="367"/>
            <ac:spMk id="3" creationId="{81E3A7DC-4A21-F8AC-3E5F-32AFAEE1CEAB}"/>
          </ac:spMkLst>
        </pc:spChg>
      </pc:sldChg>
      <pc:sldChg chg="del">
        <pc:chgData name="Peixiang Zhao" userId="7edc51de-0ae1-42c0-bae2-7f1679fa739e" providerId="ADAL" clId="{B3A2E4B9-72EA-453D-82D2-F1D537A69605}" dt="2024-08-12T15:58:05.308" v="354" actId="2696"/>
        <pc:sldMkLst>
          <pc:docMk/>
          <pc:sldMk cId="3391839518" sldId="368"/>
        </pc:sldMkLst>
      </pc:sldChg>
      <pc:sldChg chg="addSp delSp modSp new mod">
        <pc:chgData name="Peixiang Zhao" userId="7edc51de-0ae1-42c0-bae2-7f1679fa739e" providerId="ADAL" clId="{B3A2E4B9-72EA-453D-82D2-F1D537A69605}" dt="2024-08-12T14:14:39.267" v="189" actId="207"/>
        <pc:sldMkLst>
          <pc:docMk/>
          <pc:sldMk cId="831833710" sldId="369"/>
        </pc:sldMkLst>
        <pc:spChg chg="mod">
          <ac:chgData name="Peixiang Zhao" userId="7edc51de-0ae1-42c0-bae2-7f1679fa739e" providerId="ADAL" clId="{B3A2E4B9-72EA-453D-82D2-F1D537A69605}" dt="2024-08-12T14:12:29.727" v="135" actId="20577"/>
          <ac:spMkLst>
            <pc:docMk/>
            <pc:sldMk cId="831833710" sldId="369"/>
            <ac:spMk id="2" creationId="{43E86192-24A4-F1E9-8979-F9BD1CD5EAE2}"/>
          </ac:spMkLst>
        </pc:spChg>
        <pc:spChg chg="del">
          <ac:chgData name="Peixiang Zhao" userId="7edc51de-0ae1-42c0-bae2-7f1679fa739e" providerId="ADAL" clId="{B3A2E4B9-72EA-453D-82D2-F1D537A69605}" dt="2024-08-12T14:11:20.615" v="104" actId="478"/>
          <ac:spMkLst>
            <pc:docMk/>
            <pc:sldMk cId="831833710" sldId="369"/>
            <ac:spMk id="3" creationId="{20F63489-93DE-41AD-0FFD-50E85037BA3A}"/>
          </ac:spMkLst>
        </pc:spChg>
        <pc:spChg chg="add mod">
          <ac:chgData name="Peixiang Zhao" userId="7edc51de-0ae1-42c0-bae2-7f1679fa739e" providerId="ADAL" clId="{B3A2E4B9-72EA-453D-82D2-F1D537A69605}" dt="2024-08-12T14:13:05.739" v="155" actId="1076"/>
          <ac:spMkLst>
            <pc:docMk/>
            <pc:sldMk cId="831833710" sldId="369"/>
            <ac:spMk id="9" creationId="{65485790-EA83-96A6-450C-827C6F60278B}"/>
          </ac:spMkLst>
        </pc:spChg>
        <pc:spChg chg="add mod">
          <ac:chgData name="Peixiang Zhao" userId="7edc51de-0ae1-42c0-bae2-7f1679fa739e" providerId="ADAL" clId="{B3A2E4B9-72EA-453D-82D2-F1D537A69605}" dt="2024-08-12T14:14:39.267" v="189" actId="207"/>
          <ac:spMkLst>
            <pc:docMk/>
            <pc:sldMk cId="831833710" sldId="369"/>
            <ac:spMk id="21" creationId="{17C388CA-38A8-029C-99EE-888D504A125D}"/>
          </ac:spMkLst>
        </pc:spChg>
        <pc:picChg chg="add mod">
          <ac:chgData name="Peixiang Zhao" userId="7edc51de-0ae1-42c0-bae2-7f1679fa739e" providerId="ADAL" clId="{B3A2E4B9-72EA-453D-82D2-F1D537A69605}" dt="2024-08-12T14:12:09.449" v="109" actId="1076"/>
          <ac:picMkLst>
            <pc:docMk/>
            <pc:sldMk cId="831833710" sldId="369"/>
            <ac:picMk id="6" creationId="{3FEF1254-D312-35E3-78BB-19EA6D56BE19}"/>
          </ac:picMkLst>
        </pc:picChg>
        <pc:picChg chg="add mod">
          <ac:chgData name="Peixiang Zhao" userId="7edc51de-0ae1-42c0-bae2-7f1679fa739e" providerId="ADAL" clId="{B3A2E4B9-72EA-453D-82D2-F1D537A69605}" dt="2024-08-12T14:12:07.489" v="108" actId="1076"/>
          <ac:picMkLst>
            <pc:docMk/>
            <pc:sldMk cId="831833710" sldId="369"/>
            <ac:picMk id="8" creationId="{7ABEB60C-AD8F-D667-77FA-BB52CA08B8FA}"/>
          </ac:picMkLst>
        </pc:picChg>
        <pc:cxnChg chg="add">
          <ac:chgData name="Peixiang Zhao" userId="7edc51de-0ae1-42c0-bae2-7f1679fa739e" providerId="ADAL" clId="{B3A2E4B9-72EA-453D-82D2-F1D537A69605}" dt="2024-08-12T14:13:12.320" v="156" actId="11529"/>
          <ac:cxnSpMkLst>
            <pc:docMk/>
            <pc:sldMk cId="831833710" sldId="369"/>
            <ac:cxnSpMk id="11" creationId="{B0F1A28C-F655-FEDD-EC67-3B474EEC38AF}"/>
          </ac:cxnSpMkLst>
        </pc:cxnChg>
        <pc:cxnChg chg="add mod">
          <ac:chgData name="Peixiang Zhao" userId="7edc51de-0ae1-42c0-bae2-7f1679fa739e" providerId="ADAL" clId="{B3A2E4B9-72EA-453D-82D2-F1D537A69605}" dt="2024-08-12T14:13:25.143" v="160" actId="14100"/>
          <ac:cxnSpMkLst>
            <pc:docMk/>
            <pc:sldMk cId="831833710" sldId="369"/>
            <ac:cxnSpMk id="12" creationId="{29A442C0-3F9C-D25C-D212-ABCEF7AB9A29}"/>
          </ac:cxnSpMkLst>
        </pc:cxnChg>
        <pc:cxnChg chg="add mod">
          <ac:chgData name="Peixiang Zhao" userId="7edc51de-0ae1-42c0-bae2-7f1679fa739e" providerId="ADAL" clId="{B3A2E4B9-72EA-453D-82D2-F1D537A69605}" dt="2024-08-12T14:13:34.911" v="165" actId="14100"/>
          <ac:cxnSpMkLst>
            <pc:docMk/>
            <pc:sldMk cId="831833710" sldId="369"/>
            <ac:cxnSpMk id="15" creationId="{454AE89F-E409-850B-277A-7F7B3C3838DF}"/>
          </ac:cxnSpMkLst>
        </pc:cxnChg>
        <pc:cxnChg chg="add mod">
          <ac:chgData name="Peixiang Zhao" userId="7edc51de-0ae1-42c0-bae2-7f1679fa739e" providerId="ADAL" clId="{B3A2E4B9-72EA-453D-82D2-F1D537A69605}" dt="2024-08-12T14:13:47.023" v="169" actId="14100"/>
          <ac:cxnSpMkLst>
            <pc:docMk/>
            <pc:sldMk cId="831833710" sldId="369"/>
            <ac:cxnSpMk id="18" creationId="{39597B71-53A8-6FF3-6190-C1E9ABDB8A1C}"/>
          </ac:cxnSpMkLst>
        </pc:cxnChg>
      </pc:sldChg>
      <pc:sldChg chg="addSp delSp modSp add mod">
        <pc:chgData name="Peixiang Zhao" userId="7edc51de-0ae1-42c0-bae2-7f1679fa739e" providerId="ADAL" clId="{B3A2E4B9-72EA-453D-82D2-F1D537A69605}" dt="2024-08-12T14:20:43.912" v="201" actId="1076"/>
        <pc:sldMkLst>
          <pc:docMk/>
          <pc:sldMk cId="3831905841" sldId="370"/>
        </pc:sldMkLst>
        <pc:spChg chg="mod">
          <ac:chgData name="Peixiang Zhao" userId="7edc51de-0ae1-42c0-bae2-7f1679fa739e" providerId="ADAL" clId="{B3A2E4B9-72EA-453D-82D2-F1D537A69605}" dt="2024-08-12T14:20:15.957" v="196" actId="20577"/>
          <ac:spMkLst>
            <pc:docMk/>
            <pc:sldMk cId="3831905841" sldId="370"/>
            <ac:spMk id="2" creationId="{43E86192-24A4-F1E9-8979-F9BD1CD5EAE2}"/>
          </ac:spMkLst>
        </pc:spChg>
        <pc:spChg chg="del">
          <ac:chgData name="Peixiang Zhao" userId="7edc51de-0ae1-42c0-bae2-7f1679fa739e" providerId="ADAL" clId="{B3A2E4B9-72EA-453D-82D2-F1D537A69605}" dt="2024-08-12T14:20:22.093" v="197" actId="478"/>
          <ac:spMkLst>
            <pc:docMk/>
            <pc:sldMk cId="3831905841" sldId="370"/>
            <ac:spMk id="9" creationId="{65485790-EA83-96A6-450C-827C6F60278B}"/>
          </ac:spMkLst>
        </pc:spChg>
        <pc:spChg chg="del">
          <ac:chgData name="Peixiang Zhao" userId="7edc51de-0ae1-42c0-bae2-7f1679fa739e" providerId="ADAL" clId="{B3A2E4B9-72EA-453D-82D2-F1D537A69605}" dt="2024-08-12T14:20:22.093" v="197" actId="478"/>
          <ac:spMkLst>
            <pc:docMk/>
            <pc:sldMk cId="3831905841" sldId="370"/>
            <ac:spMk id="21" creationId="{17C388CA-38A8-029C-99EE-888D504A125D}"/>
          </ac:spMkLst>
        </pc:spChg>
        <pc:picChg chg="del">
          <ac:chgData name="Peixiang Zhao" userId="7edc51de-0ae1-42c0-bae2-7f1679fa739e" providerId="ADAL" clId="{B3A2E4B9-72EA-453D-82D2-F1D537A69605}" dt="2024-08-12T14:20:22.093" v="197" actId="478"/>
          <ac:picMkLst>
            <pc:docMk/>
            <pc:sldMk cId="3831905841" sldId="370"/>
            <ac:picMk id="6" creationId="{3FEF1254-D312-35E3-78BB-19EA6D56BE19}"/>
          </ac:picMkLst>
        </pc:picChg>
        <pc:picChg chg="del">
          <ac:chgData name="Peixiang Zhao" userId="7edc51de-0ae1-42c0-bae2-7f1679fa739e" providerId="ADAL" clId="{B3A2E4B9-72EA-453D-82D2-F1D537A69605}" dt="2024-08-12T14:20:24.173" v="198" actId="478"/>
          <ac:picMkLst>
            <pc:docMk/>
            <pc:sldMk cId="3831905841" sldId="370"/>
            <ac:picMk id="8" creationId="{7ABEB60C-AD8F-D667-77FA-BB52CA08B8FA}"/>
          </ac:picMkLst>
        </pc:picChg>
        <pc:picChg chg="add mod">
          <ac:chgData name="Peixiang Zhao" userId="7edc51de-0ae1-42c0-bae2-7f1679fa739e" providerId="ADAL" clId="{B3A2E4B9-72EA-453D-82D2-F1D537A69605}" dt="2024-08-12T14:20:43.912" v="201" actId="1076"/>
          <ac:picMkLst>
            <pc:docMk/>
            <pc:sldMk cId="3831905841" sldId="370"/>
            <ac:picMk id="1026" creationId="{3B384E46-372C-4B22-18F0-2FB4F4F17E11}"/>
          </ac:picMkLst>
        </pc:picChg>
        <pc:cxnChg chg="del">
          <ac:chgData name="Peixiang Zhao" userId="7edc51de-0ae1-42c0-bae2-7f1679fa739e" providerId="ADAL" clId="{B3A2E4B9-72EA-453D-82D2-F1D537A69605}" dt="2024-08-12T14:20:22.093" v="197" actId="478"/>
          <ac:cxnSpMkLst>
            <pc:docMk/>
            <pc:sldMk cId="3831905841" sldId="370"/>
            <ac:cxnSpMk id="11" creationId="{B0F1A28C-F655-FEDD-EC67-3B474EEC38AF}"/>
          </ac:cxnSpMkLst>
        </pc:cxnChg>
        <pc:cxnChg chg="del">
          <ac:chgData name="Peixiang Zhao" userId="7edc51de-0ae1-42c0-bae2-7f1679fa739e" providerId="ADAL" clId="{B3A2E4B9-72EA-453D-82D2-F1D537A69605}" dt="2024-08-12T14:20:22.093" v="197" actId="478"/>
          <ac:cxnSpMkLst>
            <pc:docMk/>
            <pc:sldMk cId="3831905841" sldId="370"/>
            <ac:cxnSpMk id="12" creationId="{29A442C0-3F9C-D25C-D212-ABCEF7AB9A29}"/>
          </ac:cxnSpMkLst>
        </pc:cxnChg>
        <pc:cxnChg chg="del">
          <ac:chgData name="Peixiang Zhao" userId="7edc51de-0ae1-42c0-bae2-7f1679fa739e" providerId="ADAL" clId="{B3A2E4B9-72EA-453D-82D2-F1D537A69605}" dt="2024-08-12T14:20:22.093" v="197" actId="478"/>
          <ac:cxnSpMkLst>
            <pc:docMk/>
            <pc:sldMk cId="3831905841" sldId="370"/>
            <ac:cxnSpMk id="15" creationId="{454AE89F-E409-850B-277A-7F7B3C3838DF}"/>
          </ac:cxnSpMkLst>
        </pc:cxnChg>
        <pc:cxnChg chg="del">
          <ac:chgData name="Peixiang Zhao" userId="7edc51de-0ae1-42c0-bae2-7f1679fa739e" providerId="ADAL" clId="{B3A2E4B9-72EA-453D-82D2-F1D537A69605}" dt="2024-08-12T14:20:22.093" v="197" actId="478"/>
          <ac:cxnSpMkLst>
            <pc:docMk/>
            <pc:sldMk cId="3831905841" sldId="370"/>
            <ac:cxnSpMk id="18" creationId="{39597B71-53A8-6FF3-6190-C1E9ABDB8A1C}"/>
          </ac:cxnSpMkLst>
        </pc:cxnChg>
      </pc:sldChg>
      <pc:sldChg chg="addSp delSp modSp add mod">
        <pc:chgData name="Peixiang Zhao" userId="7edc51de-0ae1-42c0-bae2-7f1679fa739e" providerId="ADAL" clId="{B3A2E4B9-72EA-453D-82D2-F1D537A69605}" dt="2024-08-12T14:42:53.894" v="222" actId="1076"/>
        <pc:sldMkLst>
          <pc:docMk/>
          <pc:sldMk cId="656137173" sldId="371"/>
        </pc:sldMkLst>
        <pc:spChg chg="mod">
          <ac:chgData name="Peixiang Zhao" userId="7edc51de-0ae1-42c0-bae2-7f1679fa739e" providerId="ADAL" clId="{B3A2E4B9-72EA-453D-82D2-F1D537A69605}" dt="2024-08-12T14:42:05.196" v="218" actId="20577"/>
          <ac:spMkLst>
            <pc:docMk/>
            <pc:sldMk cId="656137173" sldId="371"/>
            <ac:spMk id="2" creationId="{43E86192-24A4-F1E9-8979-F9BD1CD5EAE2}"/>
          </ac:spMkLst>
        </pc:spChg>
        <pc:picChg chg="del">
          <ac:chgData name="Peixiang Zhao" userId="7edc51de-0ae1-42c0-bae2-7f1679fa739e" providerId="ADAL" clId="{B3A2E4B9-72EA-453D-82D2-F1D537A69605}" dt="2024-08-12T14:42:07.427" v="219" actId="478"/>
          <ac:picMkLst>
            <pc:docMk/>
            <pc:sldMk cId="656137173" sldId="371"/>
            <ac:picMk id="1026" creationId="{3B384E46-372C-4B22-18F0-2FB4F4F17E11}"/>
          </ac:picMkLst>
        </pc:picChg>
        <pc:picChg chg="add mod">
          <ac:chgData name="Peixiang Zhao" userId="7edc51de-0ae1-42c0-bae2-7f1679fa739e" providerId="ADAL" clId="{B3A2E4B9-72EA-453D-82D2-F1D537A69605}" dt="2024-08-12T14:42:53.894" v="222" actId="1076"/>
          <ac:picMkLst>
            <pc:docMk/>
            <pc:sldMk cId="656137173" sldId="371"/>
            <ac:picMk id="2050" creationId="{4B19A25B-96B0-5B55-E955-921430932A12}"/>
          </ac:picMkLst>
        </pc:picChg>
      </pc:sldChg>
      <pc:sldChg chg="addSp delSp modSp new mod">
        <pc:chgData name="Peixiang Zhao" userId="7edc51de-0ae1-42c0-bae2-7f1679fa739e" providerId="ADAL" clId="{B3A2E4B9-72EA-453D-82D2-F1D537A69605}" dt="2024-08-12T17:37:30.233" v="498" actId="14100"/>
        <pc:sldMkLst>
          <pc:docMk/>
          <pc:sldMk cId="1859102913" sldId="372"/>
        </pc:sldMkLst>
        <pc:spChg chg="mod">
          <ac:chgData name="Peixiang Zhao" userId="7edc51de-0ae1-42c0-bae2-7f1679fa739e" providerId="ADAL" clId="{B3A2E4B9-72EA-453D-82D2-F1D537A69605}" dt="2024-08-12T17:34:43.872" v="463" actId="20577"/>
          <ac:spMkLst>
            <pc:docMk/>
            <pc:sldMk cId="1859102913" sldId="372"/>
            <ac:spMk id="2" creationId="{BA13650C-7533-7B5F-3561-6DCCC22E237E}"/>
          </ac:spMkLst>
        </pc:spChg>
        <pc:spChg chg="del">
          <ac:chgData name="Peixiang Zhao" userId="7edc51de-0ae1-42c0-bae2-7f1679fa739e" providerId="ADAL" clId="{B3A2E4B9-72EA-453D-82D2-F1D537A69605}" dt="2024-08-12T17:35:28.944" v="464" actId="478"/>
          <ac:spMkLst>
            <pc:docMk/>
            <pc:sldMk cId="1859102913" sldId="372"/>
            <ac:spMk id="3" creationId="{B34F0AAA-6FF6-1474-EFC3-29A5C1D49535}"/>
          </ac:spMkLst>
        </pc:spChg>
        <pc:spChg chg="add mod">
          <ac:chgData name="Peixiang Zhao" userId="7edc51de-0ae1-42c0-bae2-7f1679fa739e" providerId="ADAL" clId="{B3A2E4B9-72EA-453D-82D2-F1D537A69605}" dt="2024-08-12T17:37:03.005" v="496" actId="122"/>
          <ac:spMkLst>
            <pc:docMk/>
            <pc:sldMk cId="1859102913" sldId="372"/>
            <ac:spMk id="7" creationId="{3FD2DFE1-F339-9EAD-E106-FAC9B89D55FA}"/>
          </ac:spMkLst>
        </pc:spChg>
        <pc:picChg chg="add mod">
          <ac:chgData name="Peixiang Zhao" userId="7edc51de-0ae1-42c0-bae2-7f1679fa739e" providerId="ADAL" clId="{B3A2E4B9-72EA-453D-82D2-F1D537A69605}" dt="2024-08-12T17:37:30.233" v="498" actId="14100"/>
          <ac:picMkLst>
            <pc:docMk/>
            <pc:sldMk cId="1859102913" sldId="372"/>
            <ac:picMk id="6" creationId="{10111683-B74B-BCEB-09DF-43921E8864E2}"/>
          </ac:picMkLst>
        </pc:picChg>
        <pc:picChg chg="add mod">
          <ac:chgData name="Peixiang Zhao" userId="7edc51de-0ae1-42c0-bae2-7f1679fa739e" providerId="ADAL" clId="{B3A2E4B9-72EA-453D-82D2-F1D537A69605}" dt="2024-08-12T17:36:18.817" v="469" actId="1076"/>
          <ac:picMkLst>
            <pc:docMk/>
            <pc:sldMk cId="1859102913" sldId="372"/>
            <ac:picMk id="3074" creationId="{D247730B-B801-E192-A43B-FB5CE24DC2FD}"/>
          </ac:picMkLst>
        </pc:picChg>
      </pc:sldChg>
      <pc:sldChg chg="addSp delSp modSp add mod">
        <pc:chgData name="Peixiang Zhao" userId="7edc51de-0ae1-42c0-bae2-7f1679fa739e" providerId="ADAL" clId="{B3A2E4B9-72EA-453D-82D2-F1D537A69605}" dt="2024-08-12T17:58:01.076" v="609" actId="22"/>
        <pc:sldMkLst>
          <pc:docMk/>
          <pc:sldMk cId="1613974486" sldId="373"/>
        </pc:sldMkLst>
        <pc:spChg chg="mod">
          <ac:chgData name="Peixiang Zhao" userId="7edc51de-0ae1-42c0-bae2-7f1679fa739e" providerId="ADAL" clId="{B3A2E4B9-72EA-453D-82D2-F1D537A69605}" dt="2024-08-12T17:47:14.608" v="568" actId="20577"/>
          <ac:spMkLst>
            <pc:docMk/>
            <pc:sldMk cId="1613974486" sldId="373"/>
            <ac:spMk id="2" creationId="{BF71397D-1759-122C-1973-33C37F4947F1}"/>
          </ac:spMkLst>
        </pc:spChg>
        <pc:spChg chg="mod">
          <ac:chgData name="Peixiang Zhao" userId="7edc51de-0ae1-42c0-bae2-7f1679fa739e" providerId="ADAL" clId="{B3A2E4B9-72EA-453D-82D2-F1D537A69605}" dt="2024-08-12T17:49:43.085" v="607" actId="12"/>
          <ac:spMkLst>
            <pc:docMk/>
            <pc:sldMk cId="1613974486" sldId="373"/>
            <ac:spMk id="3" creationId="{4A5A8B2E-3E21-4A61-156E-EF6FB4B5948F}"/>
          </ac:spMkLst>
        </pc:spChg>
        <pc:spChg chg="add del">
          <ac:chgData name="Peixiang Zhao" userId="7edc51de-0ae1-42c0-bae2-7f1679fa739e" providerId="ADAL" clId="{B3A2E4B9-72EA-453D-82D2-F1D537A69605}" dt="2024-08-12T17:58:01.076" v="609" actId="22"/>
          <ac:spMkLst>
            <pc:docMk/>
            <pc:sldMk cId="1613974486" sldId="373"/>
            <ac:spMk id="6" creationId="{3B3760F6-7276-C630-0318-21720D5D2A23}"/>
          </ac:spMkLst>
        </pc:spChg>
      </pc:sldChg>
      <pc:sldChg chg="addSp delSp modSp add mod modAnim">
        <pc:chgData name="Peixiang Zhao" userId="7edc51de-0ae1-42c0-bae2-7f1679fa739e" providerId="ADAL" clId="{B3A2E4B9-72EA-453D-82D2-F1D537A69605}" dt="2024-08-13T17:37:03.801" v="2941" actId="207"/>
        <pc:sldMkLst>
          <pc:docMk/>
          <pc:sldMk cId="498677075" sldId="374"/>
        </pc:sldMkLst>
        <pc:spChg chg="del">
          <ac:chgData name="Peixiang Zhao" userId="7edc51de-0ae1-42c0-bae2-7f1679fa739e" providerId="ADAL" clId="{B3A2E4B9-72EA-453D-82D2-F1D537A69605}" dt="2024-08-12T17:58:09.638" v="611" actId="478"/>
          <ac:spMkLst>
            <pc:docMk/>
            <pc:sldMk cId="498677075" sldId="374"/>
            <ac:spMk id="3" creationId="{4A5A8B2E-3E21-4A61-156E-EF6FB4B5948F}"/>
          </ac:spMkLst>
        </pc:spChg>
        <pc:spChg chg="add del mod">
          <ac:chgData name="Peixiang Zhao" userId="7edc51de-0ae1-42c0-bae2-7f1679fa739e" providerId="ADAL" clId="{B3A2E4B9-72EA-453D-82D2-F1D537A69605}" dt="2024-08-12T17:58:12.821" v="612" actId="478"/>
          <ac:spMkLst>
            <pc:docMk/>
            <pc:sldMk cId="498677075" sldId="374"/>
            <ac:spMk id="5" creationId="{E830205C-A58F-DCE2-9FEF-C84504F54EF6}"/>
          </ac:spMkLst>
        </pc:spChg>
        <pc:spChg chg="add mod">
          <ac:chgData name="Peixiang Zhao" userId="7edc51de-0ae1-42c0-bae2-7f1679fa739e" providerId="ADAL" clId="{B3A2E4B9-72EA-453D-82D2-F1D537A69605}" dt="2024-08-12T17:59:33.762" v="630" actId="113"/>
          <ac:spMkLst>
            <pc:docMk/>
            <pc:sldMk cId="498677075" sldId="374"/>
            <ac:spMk id="6" creationId="{F9DF0C6E-CEB8-9BDA-38DB-6CDF9D31A5AC}"/>
          </ac:spMkLst>
        </pc:spChg>
        <pc:spChg chg="add mod">
          <ac:chgData name="Peixiang Zhao" userId="7edc51de-0ae1-42c0-bae2-7f1679fa739e" providerId="ADAL" clId="{B3A2E4B9-72EA-453D-82D2-F1D537A69605}" dt="2024-08-12T17:58:36.862" v="616" actId="20577"/>
          <ac:spMkLst>
            <pc:docMk/>
            <pc:sldMk cId="498677075" sldId="374"/>
            <ac:spMk id="7" creationId="{C693D79B-B984-3E48-236C-5CDAC1A25A1F}"/>
          </ac:spMkLst>
        </pc:spChg>
        <pc:spChg chg="add 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8" creationId="{1BC84D90-295D-DDE7-4DBC-167F566E1B1E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10" creationId="{E72F1023-E931-9957-C08E-D39A0F208EB9}"/>
          </ac:spMkLst>
        </pc:spChg>
        <pc:spChg chg="mod">
          <ac:chgData name="Peixiang Zhao" userId="7edc51de-0ae1-42c0-bae2-7f1679fa739e" providerId="ADAL" clId="{B3A2E4B9-72EA-453D-82D2-F1D537A69605}" dt="2024-08-12T17:58:45.246" v="617" actId="20577"/>
          <ac:spMkLst>
            <pc:docMk/>
            <pc:sldMk cId="498677075" sldId="374"/>
            <ac:spMk id="11" creationId="{E24CC65F-BBE5-2FD4-5580-221351623CE4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12" creationId="{E05D4627-765C-4DE6-AB25-FD4D353E424A}"/>
          </ac:spMkLst>
        </pc:spChg>
        <pc:spChg chg="mod">
          <ac:chgData name="Peixiang Zhao" userId="7edc51de-0ae1-42c0-bae2-7f1679fa739e" providerId="ADAL" clId="{B3A2E4B9-72EA-453D-82D2-F1D537A69605}" dt="2024-08-12T17:59:28.960" v="629" actId="113"/>
          <ac:spMkLst>
            <pc:docMk/>
            <pc:sldMk cId="498677075" sldId="374"/>
            <ac:spMk id="14" creationId="{489C5730-23E5-5DD5-0A13-577F4D14EFFF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15" creationId="{B088F1B1-9D4A-4A0A-BB5F-123E305855C3}"/>
          </ac:spMkLst>
        </pc:spChg>
        <pc:spChg chg="mod">
          <ac:chgData name="Peixiang Zhao" userId="7edc51de-0ae1-42c0-bae2-7f1679fa739e" providerId="ADAL" clId="{B3A2E4B9-72EA-453D-82D2-F1D537A69605}" dt="2024-08-13T17:36:59" v="2940" actId="207"/>
          <ac:spMkLst>
            <pc:docMk/>
            <pc:sldMk cId="498677075" sldId="374"/>
            <ac:spMk id="16" creationId="{4621D120-9A2D-5D78-9C43-1D61F9891222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17" creationId="{DBF42F64-81AE-35E6-9F61-D7544146ED66}"/>
          </ac:spMkLst>
        </pc:spChg>
        <pc:spChg chg="mod">
          <ac:chgData name="Peixiang Zhao" userId="7edc51de-0ae1-42c0-bae2-7f1679fa739e" providerId="ADAL" clId="{B3A2E4B9-72EA-453D-82D2-F1D537A69605}" dt="2024-08-12T17:59:23.704" v="628" actId="113"/>
          <ac:spMkLst>
            <pc:docMk/>
            <pc:sldMk cId="498677075" sldId="374"/>
            <ac:spMk id="19" creationId="{FA42ED39-D31D-B08C-3C78-26949A419F55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20" creationId="{F7FDF0A9-82BF-ED50-2EB4-72EFDC432A5B}"/>
          </ac:spMkLst>
        </pc:spChg>
        <pc:spChg chg="mod">
          <ac:chgData name="Peixiang Zhao" userId="7edc51de-0ae1-42c0-bae2-7f1679fa739e" providerId="ADAL" clId="{B3A2E4B9-72EA-453D-82D2-F1D537A69605}" dt="2024-08-13T17:37:03.801" v="2941" actId="207"/>
          <ac:spMkLst>
            <pc:docMk/>
            <pc:sldMk cId="498677075" sldId="374"/>
            <ac:spMk id="21" creationId="{2F64F178-66EB-73BC-BADF-D248F1DC9317}"/>
          </ac:spMkLst>
        </pc:spChg>
        <pc:grpChg chg="add mod">
          <ac:chgData name="Peixiang Zhao" userId="7edc51de-0ae1-42c0-bae2-7f1679fa739e" providerId="ADAL" clId="{B3A2E4B9-72EA-453D-82D2-F1D537A69605}" dt="2024-08-12T17:58:20.774" v="613"/>
          <ac:grpSpMkLst>
            <pc:docMk/>
            <pc:sldMk cId="498677075" sldId="374"/>
            <ac:grpSpMk id="9" creationId="{48DCD29A-83D7-752C-C843-7E6ABB305FB9}"/>
          </ac:grpSpMkLst>
        </pc:grpChg>
        <pc:grpChg chg="add mod">
          <ac:chgData name="Peixiang Zhao" userId="7edc51de-0ae1-42c0-bae2-7f1679fa739e" providerId="ADAL" clId="{B3A2E4B9-72EA-453D-82D2-F1D537A69605}" dt="2024-08-12T17:58:20.774" v="613"/>
          <ac:grpSpMkLst>
            <pc:docMk/>
            <pc:sldMk cId="498677075" sldId="374"/>
            <ac:grpSpMk id="13" creationId="{8DD75093-BFA8-B582-EEBE-8FBF21841D11}"/>
          </ac:grpSpMkLst>
        </pc:grpChg>
        <pc:grpChg chg="add mod">
          <ac:chgData name="Peixiang Zhao" userId="7edc51de-0ae1-42c0-bae2-7f1679fa739e" providerId="ADAL" clId="{B3A2E4B9-72EA-453D-82D2-F1D537A69605}" dt="2024-08-12T17:58:20.774" v="613"/>
          <ac:grpSpMkLst>
            <pc:docMk/>
            <pc:sldMk cId="498677075" sldId="374"/>
            <ac:grpSpMk id="18" creationId="{B6C9A566-0094-7158-92A1-1594E291EC06}"/>
          </ac:grpSpMkLst>
        </pc:grpChg>
      </pc:sldChg>
      <pc:sldChg chg="addSp delSp modSp new mod">
        <pc:chgData name="Peixiang Zhao" userId="7edc51de-0ae1-42c0-bae2-7f1679fa739e" providerId="ADAL" clId="{B3A2E4B9-72EA-453D-82D2-F1D537A69605}" dt="2024-08-13T14:00:23.960" v="695" actId="22"/>
        <pc:sldMkLst>
          <pc:docMk/>
          <pc:sldMk cId="1908340656" sldId="375"/>
        </pc:sldMkLst>
        <pc:spChg chg="mod">
          <ac:chgData name="Peixiang Zhao" userId="7edc51de-0ae1-42c0-bae2-7f1679fa739e" providerId="ADAL" clId="{B3A2E4B9-72EA-453D-82D2-F1D537A69605}" dt="2024-08-13T13:50:00.621" v="655" actId="20577"/>
          <ac:spMkLst>
            <pc:docMk/>
            <pc:sldMk cId="1908340656" sldId="375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3:53:51.571" v="693" actId="114"/>
          <ac:spMkLst>
            <pc:docMk/>
            <pc:sldMk cId="1908340656" sldId="375"/>
            <ac:spMk id="3" creationId="{06E80322-FE25-E0D7-F875-5538DA5C231C}"/>
          </ac:spMkLst>
        </pc:spChg>
        <pc:spChg chg="add del">
          <ac:chgData name="Peixiang Zhao" userId="7edc51de-0ae1-42c0-bae2-7f1679fa739e" providerId="ADAL" clId="{B3A2E4B9-72EA-453D-82D2-F1D537A69605}" dt="2024-08-13T14:00:23.960" v="695" actId="22"/>
          <ac:spMkLst>
            <pc:docMk/>
            <pc:sldMk cId="1908340656" sldId="375"/>
            <ac:spMk id="6" creationId="{213284F8-3547-7C85-2395-3F88A5185DE8}"/>
          </ac:spMkLst>
        </pc:spChg>
      </pc:sldChg>
      <pc:sldChg chg="addSp delSp modSp add mod">
        <pc:chgData name="Peixiang Zhao" userId="7edc51de-0ae1-42c0-bae2-7f1679fa739e" providerId="ADAL" clId="{B3A2E4B9-72EA-453D-82D2-F1D537A69605}" dt="2024-08-13T14:27:13.031" v="890" actId="22"/>
        <pc:sldMkLst>
          <pc:docMk/>
          <pc:sldMk cId="1504253923" sldId="376"/>
        </pc:sldMkLst>
        <pc:spChg chg="mod">
          <ac:chgData name="Peixiang Zhao" userId="7edc51de-0ae1-42c0-bae2-7f1679fa739e" providerId="ADAL" clId="{B3A2E4B9-72EA-453D-82D2-F1D537A69605}" dt="2024-08-13T14:00:35.678" v="697" actId="6549"/>
          <ac:spMkLst>
            <pc:docMk/>
            <pc:sldMk cId="1504253923" sldId="376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4:25:48.571" v="888" actId="113"/>
          <ac:spMkLst>
            <pc:docMk/>
            <pc:sldMk cId="1504253923" sldId="376"/>
            <ac:spMk id="3" creationId="{06E80322-FE25-E0D7-F875-5538DA5C231C}"/>
          </ac:spMkLst>
        </pc:spChg>
        <pc:spChg chg="add del">
          <ac:chgData name="Peixiang Zhao" userId="7edc51de-0ae1-42c0-bae2-7f1679fa739e" providerId="ADAL" clId="{B3A2E4B9-72EA-453D-82D2-F1D537A69605}" dt="2024-08-13T14:27:13.031" v="890" actId="22"/>
          <ac:spMkLst>
            <pc:docMk/>
            <pc:sldMk cId="1504253923" sldId="376"/>
            <ac:spMk id="6" creationId="{65621E10-7EF0-99B5-70C3-D8B8A95938CA}"/>
          </ac:spMkLst>
        </pc:spChg>
      </pc:sldChg>
      <pc:sldChg chg="addSp delSp modSp add mod">
        <pc:chgData name="Peixiang Zhao" userId="7edc51de-0ae1-42c0-bae2-7f1679fa739e" providerId="ADAL" clId="{B3A2E4B9-72EA-453D-82D2-F1D537A69605}" dt="2024-08-13T14:57:36.989" v="947" actId="22"/>
        <pc:sldMkLst>
          <pc:docMk/>
          <pc:sldMk cId="2390417951" sldId="377"/>
        </pc:sldMkLst>
        <pc:spChg chg="mod">
          <ac:chgData name="Peixiang Zhao" userId="7edc51de-0ae1-42c0-bae2-7f1679fa739e" providerId="ADAL" clId="{B3A2E4B9-72EA-453D-82D2-F1D537A69605}" dt="2024-08-13T14:27:21.993" v="903" actId="20577"/>
          <ac:spMkLst>
            <pc:docMk/>
            <pc:sldMk cId="2390417951" sldId="377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4:31:20.329" v="945" actId="207"/>
          <ac:spMkLst>
            <pc:docMk/>
            <pc:sldMk cId="2390417951" sldId="377"/>
            <ac:spMk id="3" creationId="{06E80322-FE25-E0D7-F875-5538DA5C231C}"/>
          </ac:spMkLst>
        </pc:spChg>
        <pc:spChg chg="add del">
          <ac:chgData name="Peixiang Zhao" userId="7edc51de-0ae1-42c0-bae2-7f1679fa739e" providerId="ADAL" clId="{B3A2E4B9-72EA-453D-82D2-F1D537A69605}" dt="2024-08-13T14:57:36.989" v="947" actId="22"/>
          <ac:spMkLst>
            <pc:docMk/>
            <pc:sldMk cId="2390417951" sldId="377"/>
            <ac:spMk id="6" creationId="{DCC4103F-3946-4281-3190-E45CD794D00B}"/>
          </ac:spMkLst>
        </pc:spChg>
      </pc:sldChg>
      <pc:sldChg chg="modSp add mod">
        <pc:chgData name="Peixiang Zhao" userId="7edc51de-0ae1-42c0-bae2-7f1679fa739e" providerId="ADAL" clId="{B3A2E4B9-72EA-453D-82D2-F1D537A69605}" dt="2024-08-13T15:12:20.068" v="1829" actId="6549"/>
        <pc:sldMkLst>
          <pc:docMk/>
          <pc:sldMk cId="3798014017" sldId="378"/>
        </pc:sldMkLst>
        <pc:spChg chg="mod">
          <ac:chgData name="Peixiang Zhao" userId="7edc51de-0ae1-42c0-bae2-7f1679fa739e" providerId="ADAL" clId="{B3A2E4B9-72EA-453D-82D2-F1D537A69605}" dt="2024-08-13T15:12:20.068" v="1829" actId="6549"/>
          <ac:spMkLst>
            <pc:docMk/>
            <pc:sldMk cId="3798014017" sldId="378"/>
            <ac:spMk id="3" creationId="{06E80322-FE25-E0D7-F875-5538DA5C231C}"/>
          </ac:spMkLst>
        </pc:spChg>
      </pc:sldChg>
      <pc:sldChg chg="modSp add mod">
        <pc:chgData name="Peixiang Zhao" userId="7edc51de-0ae1-42c0-bae2-7f1679fa739e" providerId="ADAL" clId="{B3A2E4B9-72EA-453D-82D2-F1D537A69605}" dt="2024-08-13T15:08:14.310" v="1784" actId="6549"/>
        <pc:sldMkLst>
          <pc:docMk/>
          <pc:sldMk cId="2152639463" sldId="379"/>
        </pc:sldMkLst>
        <pc:spChg chg="mod">
          <ac:chgData name="Peixiang Zhao" userId="7edc51de-0ae1-42c0-bae2-7f1679fa739e" providerId="ADAL" clId="{B3A2E4B9-72EA-453D-82D2-F1D537A69605}" dt="2024-08-13T15:08:14.310" v="1784" actId="6549"/>
          <ac:spMkLst>
            <pc:docMk/>
            <pc:sldMk cId="2152639463" sldId="379"/>
            <ac:spMk id="3" creationId="{06E80322-FE25-E0D7-F875-5538DA5C231C}"/>
          </ac:spMkLst>
        </pc:spChg>
      </pc:sldChg>
      <pc:sldChg chg="modSp add mod">
        <pc:chgData name="Peixiang Zhao" userId="7edc51de-0ae1-42c0-bae2-7f1679fa739e" providerId="ADAL" clId="{B3A2E4B9-72EA-453D-82D2-F1D537A69605}" dt="2024-08-13T15:19:18.311" v="2017" actId="20577"/>
        <pc:sldMkLst>
          <pc:docMk/>
          <pc:sldMk cId="2281122560" sldId="380"/>
        </pc:sldMkLst>
        <pc:spChg chg="mod">
          <ac:chgData name="Peixiang Zhao" userId="7edc51de-0ae1-42c0-bae2-7f1679fa739e" providerId="ADAL" clId="{B3A2E4B9-72EA-453D-82D2-F1D537A69605}" dt="2024-08-13T15:13:46.092" v="1834" actId="20577"/>
          <ac:spMkLst>
            <pc:docMk/>
            <pc:sldMk cId="2281122560" sldId="380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5:19:18.311" v="2017" actId="20577"/>
          <ac:spMkLst>
            <pc:docMk/>
            <pc:sldMk cId="2281122560" sldId="380"/>
            <ac:spMk id="3" creationId="{06E80322-FE25-E0D7-F875-5538DA5C231C}"/>
          </ac:spMkLst>
        </pc:spChg>
      </pc:sldChg>
      <pc:sldChg chg="addSp modSp add mod">
        <pc:chgData name="Peixiang Zhao" userId="7edc51de-0ae1-42c0-bae2-7f1679fa739e" providerId="ADAL" clId="{B3A2E4B9-72EA-453D-82D2-F1D537A69605}" dt="2024-08-13T17:08:36.957" v="2275"/>
        <pc:sldMkLst>
          <pc:docMk/>
          <pc:sldMk cId="1658212467" sldId="381"/>
        </pc:sldMkLst>
        <pc:spChg chg="mod">
          <ac:chgData name="Peixiang Zhao" userId="7edc51de-0ae1-42c0-bae2-7f1679fa739e" providerId="ADAL" clId="{B3A2E4B9-72EA-453D-82D2-F1D537A69605}" dt="2024-08-13T17:04:17.510" v="2036" actId="20577"/>
          <ac:spMkLst>
            <pc:docMk/>
            <pc:sldMk cId="1658212467" sldId="381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7:06:32.920" v="2211" actId="113"/>
          <ac:spMkLst>
            <pc:docMk/>
            <pc:sldMk cId="1658212467" sldId="381"/>
            <ac:spMk id="3" creationId="{06E80322-FE25-E0D7-F875-5538DA5C231C}"/>
          </ac:spMkLst>
        </pc:spChg>
        <pc:spChg chg="add mod">
          <ac:chgData name="Peixiang Zhao" userId="7edc51de-0ae1-42c0-bae2-7f1679fa739e" providerId="ADAL" clId="{B3A2E4B9-72EA-453D-82D2-F1D537A69605}" dt="2024-08-13T17:06:54.302" v="2266" actId="1037"/>
          <ac:spMkLst>
            <pc:docMk/>
            <pc:sldMk cId="1658212467" sldId="381"/>
            <ac:spMk id="5" creationId="{8569E428-6333-BD59-89D2-B77AD43D9D05}"/>
          </ac:spMkLst>
        </pc:spChg>
        <pc:spChg chg="add mod">
          <ac:chgData name="Peixiang Zhao" userId="7edc51de-0ae1-42c0-bae2-7f1679fa739e" providerId="ADAL" clId="{B3A2E4B9-72EA-453D-82D2-F1D537A69605}" dt="2024-08-13T17:07:09.265" v="2271" actId="1076"/>
          <ac:spMkLst>
            <pc:docMk/>
            <pc:sldMk cId="1658212467" sldId="381"/>
            <ac:spMk id="6" creationId="{8C52ED10-9C4E-26A1-D633-F5CFA86AD316}"/>
          </ac:spMkLst>
        </pc:spChg>
        <pc:spChg chg="add mod">
          <ac:chgData name="Peixiang Zhao" userId="7edc51de-0ae1-42c0-bae2-7f1679fa739e" providerId="ADAL" clId="{B3A2E4B9-72EA-453D-82D2-F1D537A69605}" dt="2024-08-13T17:06:54.302" v="2266" actId="1037"/>
          <ac:spMkLst>
            <pc:docMk/>
            <pc:sldMk cId="1658212467" sldId="381"/>
            <ac:spMk id="7" creationId="{934C4611-E342-B579-3B9F-B7875B9FC454}"/>
          </ac:spMkLst>
        </pc:spChg>
        <pc:spChg chg="mod">
          <ac:chgData name="Peixiang Zhao" userId="7edc51de-0ae1-42c0-bae2-7f1679fa739e" providerId="ADAL" clId="{B3A2E4B9-72EA-453D-82D2-F1D537A69605}" dt="2024-08-13T17:06:46.190" v="2212"/>
          <ac:spMkLst>
            <pc:docMk/>
            <pc:sldMk cId="1658212467" sldId="381"/>
            <ac:spMk id="9" creationId="{D4681364-1813-6BE5-2183-9871DC23F0D1}"/>
          </ac:spMkLst>
        </pc:spChg>
        <pc:spChg chg="mod">
          <ac:chgData name="Peixiang Zhao" userId="7edc51de-0ae1-42c0-bae2-7f1679fa739e" providerId="ADAL" clId="{B3A2E4B9-72EA-453D-82D2-F1D537A69605}" dt="2024-08-13T17:07:20.910" v="2272" actId="20577"/>
          <ac:spMkLst>
            <pc:docMk/>
            <pc:sldMk cId="1658212467" sldId="381"/>
            <ac:spMk id="10" creationId="{F3D5AEC8-2FBE-2308-1E7A-0428E232DDA8}"/>
          </ac:spMkLst>
        </pc:spChg>
        <pc:spChg chg="mod">
          <ac:chgData name="Peixiang Zhao" userId="7edc51de-0ae1-42c0-bae2-7f1679fa739e" providerId="ADAL" clId="{B3A2E4B9-72EA-453D-82D2-F1D537A69605}" dt="2024-08-13T17:06:46.190" v="2212"/>
          <ac:spMkLst>
            <pc:docMk/>
            <pc:sldMk cId="1658212467" sldId="381"/>
            <ac:spMk id="11" creationId="{7E8D26DD-AA9F-B430-63C4-A077DE14F0ED}"/>
          </ac:spMkLst>
        </pc:spChg>
        <pc:spChg chg="mod">
          <ac:chgData name="Peixiang Zhao" userId="7edc51de-0ae1-42c0-bae2-7f1679fa739e" providerId="ADAL" clId="{B3A2E4B9-72EA-453D-82D2-F1D537A69605}" dt="2024-08-13T17:07:48.951" v="2274" actId="6549"/>
          <ac:spMkLst>
            <pc:docMk/>
            <pc:sldMk cId="1658212467" sldId="381"/>
            <ac:spMk id="13" creationId="{2BD07FC3-3EB5-D2BC-667F-C6FC13BDBDF1}"/>
          </ac:spMkLst>
        </pc:spChg>
        <pc:spChg chg="mod">
          <ac:chgData name="Peixiang Zhao" userId="7edc51de-0ae1-42c0-bae2-7f1679fa739e" providerId="ADAL" clId="{B3A2E4B9-72EA-453D-82D2-F1D537A69605}" dt="2024-08-13T17:06:46.190" v="2212"/>
          <ac:spMkLst>
            <pc:docMk/>
            <pc:sldMk cId="1658212467" sldId="381"/>
            <ac:spMk id="14" creationId="{4293CFD3-13A6-71F3-47DA-0FE8A9C1789D}"/>
          </ac:spMkLst>
        </pc:spChg>
        <pc:spChg chg="mod">
          <ac:chgData name="Peixiang Zhao" userId="7edc51de-0ae1-42c0-bae2-7f1679fa739e" providerId="ADAL" clId="{B3A2E4B9-72EA-453D-82D2-F1D537A69605}" dt="2024-08-13T17:07:28.500" v="2273" actId="207"/>
          <ac:spMkLst>
            <pc:docMk/>
            <pc:sldMk cId="1658212467" sldId="381"/>
            <ac:spMk id="15" creationId="{45028AB8-308C-630C-6569-C6158DA79FC3}"/>
          </ac:spMkLst>
        </pc:spChg>
        <pc:spChg chg="mod">
          <ac:chgData name="Peixiang Zhao" userId="7edc51de-0ae1-42c0-bae2-7f1679fa739e" providerId="ADAL" clId="{B3A2E4B9-72EA-453D-82D2-F1D537A69605}" dt="2024-08-13T17:06:46.190" v="2212"/>
          <ac:spMkLst>
            <pc:docMk/>
            <pc:sldMk cId="1658212467" sldId="381"/>
            <ac:spMk id="16" creationId="{3A2A5D5A-28D9-EB52-94AD-707E98DF388A}"/>
          </ac:spMkLst>
        </pc:spChg>
        <pc:spChg chg="add 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17" creationId="{E3A4888E-1CE4-86BE-F02B-3A0FBD0A3B76}"/>
          </ac:spMkLst>
        </pc:spChg>
        <pc:spChg chg="add 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18" creationId="{345B2250-0944-7C41-26B1-D8A9B1FB567E}"/>
          </ac:spMkLst>
        </pc:spChg>
        <pc:spChg chg="add 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19" creationId="{1CA28521-5D9C-67AE-8843-86857DD2CC98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1" creationId="{39B2EF40-623A-5C42-A7FB-457F99D9538A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2" creationId="{9C9AACAD-F8F5-AA1C-9115-E82E3BC96258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3" creationId="{49F7EEA4-1741-D566-3851-FC8D9A4F733D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5" creationId="{EA838795-B037-D481-21BA-674E3E7A60CE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6" creationId="{3B049968-11B6-56DF-C812-EF5676E4103D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7" creationId="{CE4609A6-1B54-FCCA-B8D5-38A553AF5625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8" creationId="{F0F64B44-4731-D57E-8F5F-D3F473119545}"/>
          </ac:spMkLst>
        </pc:spChg>
        <pc:grpChg chg="add mod">
          <ac:chgData name="Peixiang Zhao" userId="7edc51de-0ae1-42c0-bae2-7f1679fa739e" providerId="ADAL" clId="{B3A2E4B9-72EA-453D-82D2-F1D537A69605}" dt="2024-08-13T17:06:54.302" v="2266" actId="1037"/>
          <ac:grpSpMkLst>
            <pc:docMk/>
            <pc:sldMk cId="1658212467" sldId="381"/>
            <ac:grpSpMk id="8" creationId="{105EB598-1868-F09E-3F93-3CB20A998068}"/>
          </ac:grpSpMkLst>
        </pc:grpChg>
        <pc:grpChg chg="add mod">
          <ac:chgData name="Peixiang Zhao" userId="7edc51de-0ae1-42c0-bae2-7f1679fa739e" providerId="ADAL" clId="{B3A2E4B9-72EA-453D-82D2-F1D537A69605}" dt="2024-08-13T17:06:54.302" v="2266" actId="1037"/>
          <ac:grpSpMkLst>
            <pc:docMk/>
            <pc:sldMk cId="1658212467" sldId="381"/>
            <ac:grpSpMk id="12" creationId="{D6679A3C-3DA2-4DAE-751F-188B7E5EB6C7}"/>
          </ac:grpSpMkLst>
        </pc:grpChg>
        <pc:grpChg chg="add mod">
          <ac:chgData name="Peixiang Zhao" userId="7edc51de-0ae1-42c0-bae2-7f1679fa739e" providerId="ADAL" clId="{B3A2E4B9-72EA-453D-82D2-F1D537A69605}" dt="2024-08-13T17:08:36.957" v="2275"/>
          <ac:grpSpMkLst>
            <pc:docMk/>
            <pc:sldMk cId="1658212467" sldId="381"/>
            <ac:grpSpMk id="20" creationId="{2D62B664-BF67-CB20-E6A3-A424B3914FB5}"/>
          </ac:grpSpMkLst>
        </pc:grpChg>
        <pc:grpChg chg="add mod">
          <ac:chgData name="Peixiang Zhao" userId="7edc51de-0ae1-42c0-bae2-7f1679fa739e" providerId="ADAL" clId="{B3A2E4B9-72EA-453D-82D2-F1D537A69605}" dt="2024-08-13T17:08:36.957" v="2275"/>
          <ac:grpSpMkLst>
            <pc:docMk/>
            <pc:sldMk cId="1658212467" sldId="381"/>
            <ac:grpSpMk id="24" creationId="{26E70205-487B-48B5-A269-C3E482AD9D46}"/>
          </ac:grpSpMkLst>
        </pc:grpChg>
      </pc:sldChg>
      <pc:sldChg chg="addSp delSp modSp add mod modAnim">
        <pc:chgData name="Peixiang Zhao" userId="7edc51de-0ae1-42c0-bae2-7f1679fa739e" providerId="ADAL" clId="{B3A2E4B9-72EA-453D-82D2-F1D537A69605}" dt="2024-08-15T13:50:07.877" v="3659" actId="1037"/>
        <pc:sldMkLst>
          <pc:docMk/>
          <pc:sldMk cId="2819030036" sldId="382"/>
        </pc:sldMkLst>
        <pc:spChg chg="mod">
          <ac:chgData name="Peixiang Zhao" userId="7edc51de-0ae1-42c0-bae2-7f1679fa739e" providerId="ADAL" clId="{B3A2E4B9-72EA-453D-82D2-F1D537A69605}" dt="2024-08-13T17:08:47.264" v="2277" actId="6549"/>
          <ac:spMkLst>
            <pc:docMk/>
            <pc:sldMk cId="2819030036" sldId="382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7:15:28.198" v="2428" actId="6549"/>
          <ac:spMkLst>
            <pc:docMk/>
            <pc:sldMk cId="2819030036" sldId="382"/>
            <ac:spMk id="3" creationId="{06E80322-FE25-E0D7-F875-5538DA5C231C}"/>
          </ac:spMkLst>
        </pc:spChg>
        <pc:spChg chg="del">
          <ac:chgData name="Peixiang Zhao" userId="7edc51de-0ae1-42c0-bae2-7f1679fa739e" providerId="ADAL" clId="{B3A2E4B9-72EA-453D-82D2-F1D537A69605}" dt="2024-08-13T17:09:09.319" v="2278" actId="478"/>
          <ac:spMkLst>
            <pc:docMk/>
            <pc:sldMk cId="2819030036" sldId="382"/>
            <ac:spMk id="5" creationId="{8569E428-6333-BD59-89D2-B77AD43D9D05}"/>
          </ac:spMkLst>
        </pc:spChg>
        <pc:spChg chg="del">
          <ac:chgData name="Peixiang Zhao" userId="7edc51de-0ae1-42c0-bae2-7f1679fa739e" providerId="ADAL" clId="{B3A2E4B9-72EA-453D-82D2-F1D537A69605}" dt="2024-08-13T17:09:09.319" v="2278" actId="478"/>
          <ac:spMkLst>
            <pc:docMk/>
            <pc:sldMk cId="2819030036" sldId="382"/>
            <ac:spMk id="6" creationId="{8C52ED10-9C4E-26A1-D633-F5CFA86AD316}"/>
          </ac:spMkLst>
        </pc:spChg>
        <pc:spChg chg="del">
          <ac:chgData name="Peixiang Zhao" userId="7edc51de-0ae1-42c0-bae2-7f1679fa739e" providerId="ADAL" clId="{B3A2E4B9-72EA-453D-82D2-F1D537A69605}" dt="2024-08-13T17:09:09.319" v="2278" actId="478"/>
          <ac:spMkLst>
            <pc:docMk/>
            <pc:sldMk cId="2819030036" sldId="382"/>
            <ac:spMk id="7" creationId="{934C4611-E342-B579-3B9F-B7875B9FC45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18" creationId="{AC0419AB-AFC6-601C-5FD0-0A28C2ADAC4E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19" creationId="{29341D2E-984B-9D7B-15FB-7418A925B223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0" creationId="{88065FF1-7022-4E4C-AD2B-42AA66DBCD5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1" creationId="{9CB72FD4-97EB-10FD-1412-71969E8B7CA0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2" creationId="{E6EAF40B-0154-F76C-4495-DE1116375703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3" creationId="{FEE2618E-7F2B-5BB7-8EA8-2DB775E17989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4" creationId="{C69A2505-28F1-8ED8-ECE0-2B8DE443EA9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5" creationId="{30BE90BA-96E0-3FBA-0B28-FBEF6C0E421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6" creationId="{A5C9F110-66B5-4EE8-F454-A2976FCBD70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7" creationId="{DC7F69A5-32C3-B3D7-C3A6-4384039D4AE6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8" creationId="{12C96487-4008-97E3-A329-7847F45D31F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9" creationId="{BAC14512-010A-E51E-76B4-8D41B02BF655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0" creationId="{927B9F95-7188-FC08-7F29-568AB2759C4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1" creationId="{AF41861C-58B4-FA47-300A-25A4580EF240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2" creationId="{60318C6B-FC11-A6B5-0C63-496D21A5AB85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3" creationId="{6B0C4F54-0353-76FB-04C7-DD236AF14A4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4" creationId="{26771FBB-0B35-AA7C-1318-5B380823C5C8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5" creationId="{FC500034-CF67-C087-86B9-73C03EBCFB3D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6" creationId="{101E2C61-CCAB-5ABF-916C-5EAC8CD813E3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7" creationId="{01609740-3738-03BA-4054-471A7230CF27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8" creationId="{40D408C2-8AE6-4DE8-303D-50202931309C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9" creationId="{501B2A0E-0058-826C-AEBC-B3B42463FD55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0" creationId="{3A2F3050-E01F-FB7F-F985-82E0F4A38A02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1" creationId="{B832FD70-B256-2F15-E4CE-6D65FE9857D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2" creationId="{D3FB2C55-6980-FABD-6E3C-8FC9E64C83A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3" creationId="{B267C70A-5B7D-6633-CE6A-306AE4E558C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4" creationId="{7A188A85-EBFF-FA1E-27F3-F9BC3DC9C116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5" creationId="{0849AE7A-8DEE-EA44-9B43-A45710CD20B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6" creationId="{02EC2D5C-0B00-6218-C470-DD344016098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7" creationId="{920A9E02-9115-31C7-76E2-92FA141F1FB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8" creationId="{C98F2123-8CA0-41DB-829A-5EEE39B713A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9" creationId="{1B85A154-A176-86F7-1A86-592D5F46512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0" creationId="{A6095CF0-2113-F534-148D-43186C570546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1" creationId="{941CCEDC-0B95-A43D-C483-830307E179D1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2" creationId="{844C565F-843E-22D8-9272-8B5F41666D4F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3" creationId="{29FC22DE-1A6A-3E55-AE66-F852A2A86FF7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4" creationId="{CB422442-8A8A-8CA9-DB35-C1D3591D7460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5" creationId="{D73474B6-AFCA-4A49-30EA-D70708A6AFD9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6" creationId="{7D8AECEB-B4B9-CFB8-2A4F-4E2F0D5AF6FF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7" creationId="{6C674E8B-BDD0-0D2A-6C0C-EFBC35105346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8" creationId="{A109E877-BFE6-DA76-D2F0-7E501D2C71BC}"/>
          </ac:spMkLst>
        </pc:spChg>
        <pc:spChg chg="add mod">
          <ac:chgData name="Peixiang Zhao" userId="7edc51de-0ae1-42c0-bae2-7f1679fa739e" providerId="ADAL" clId="{B3A2E4B9-72EA-453D-82D2-F1D537A69605}" dt="2024-08-15T13:50:07.877" v="3659" actId="1037"/>
          <ac:spMkLst>
            <pc:docMk/>
            <pc:sldMk cId="2819030036" sldId="382"/>
            <ac:spMk id="59" creationId="{C1599B9A-0D32-5526-78AE-4E6AAA9C6954}"/>
          </ac:spMkLst>
        </pc:spChg>
        <pc:spChg chg="add mod">
          <ac:chgData name="Peixiang Zhao" userId="7edc51de-0ae1-42c0-bae2-7f1679fa739e" providerId="ADAL" clId="{B3A2E4B9-72EA-453D-82D2-F1D537A69605}" dt="2024-08-13T17:12:53.970" v="2383" actId="113"/>
          <ac:spMkLst>
            <pc:docMk/>
            <pc:sldMk cId="2819030036" sldId="382"/>
            <ac:spMk id="60" creationId="{2B859450-DD55-BE71-42DB-0F3A9D36A507}"/>
          </ac:spMkLst>
        </pc:spChg>
        <pc:grpChg chg="del">
          <ac:chgData name="Peixiang Zhao" userId="7edc51de-0ae1-42c0-bae2-7f1679fa739e" providerId="ADAL" clId="{B3A2E4B9-72EA-453D-82D2-F1D537A69605}" dt="2024-08-13T17:09:09.319" v="2278" actId="478"/>
          <ac:grpSpMkLst>
            <pc:docMk/>
            <pc:sldMk cId="2819030036" sldId="382"/>
            <ac:grpSpMk id="8" creationId="{105EB598-1868-F09E-3F93-3CB20A998068}"/>
          </ac:grpSpMkLst>
        </pc:grpChg>
        <pc:grpChg chg="del">
          <ac:chgData name="Peixiang Zhao" userId="7edc51de-0ae1-42c0-bae2-7f1679fa739e" providerId="ADAL" clId="{B3A2E4B9-72EA-453D-82D2-F1D537A69605}" dt="2024-08-13T17:09:09.319" v="2278" actId="478"/>
          <ac:grpSpMkLst>
            <pc:docMk/>
            <pc:sldMk cId="2819030036" sldId="382"/>
            <ac:grpSpMk id="12" creationId="{D6679A3C-3DA2-4DAE-751F-188B7E5EB6C7}"/>
          </ac:grpSpMkLst>
        </pc:grpChg>
        <pc:grpChg chg="add mod">
          <ac:chgData name="Peixiang Zhao" userId="7edc51de-0ae1-42c0-bae2-7f1679fa739e" providerId="ADAL" clId="{B3A2E4B9-72EA-453D-82D2-F1D537A69605}" dt="2024-08-15T13:50:03.317" v="3654" actId="14100"/>
          <ac:grpSpMkLst>
            <pc:docMk/>
            <pc:sldMk cId="2819030036" sldId="382"/>
            <ac:grpSpMk id="17" creationId="{C5CBE563-789E-3469-11DA-B22CF23E3879}"/>
          </ac:grpSpMkLst>
        </pc:grpChg>
      </pc:sldChg>
      <pc:sldChg chg="add del">
        <pc:chgData name="Peixiang Zhao" userId="7edc51de-0ae1-42c0-bae2-7f1679fa739e" providerId="ADAL" clId="{B3A2E4B9-72EA-453D-82D2-F1D537A69605}" dt="2024-08-13T17:24:07.371" v="2431" actId="47"/>
        <pc:sldMkLst>
          <pc:docMk/>
          <pc:sldMk cId="1000886869" sldId="383"/>
        </pc:sldMkLst>
      </pc:sldChg>
      <pc:sldChg chg="addSp modSp add mod">
        <pc:chgData name="Peixiang Zhao" userId="7edc51de-0ae1-42c0-bae2-7f1679fa739e" providerId="ADAL" clId="{B3A2E4B9-72EA-453D-82D2-F1D537A69605}" dt="2024-08-13T17:36:19.993" v="2939" actId="1076"/>
        <pc:sldMkLst>
          <pc:docMk/>
          <pc:sldMk cId="4027837686" sldId="383"/>
        </pc:sldMkLst>
        <pc:spChg chg="mod">
          <ac:chgData name="Peixiang Zhao" userId="7edc51de-0ae1-42c0-bae2-7f1679fa739e" providerId="ADAL" clId="{B3A2E4B9-72EA-453D-82D2-F1D537A69605}" dt="2024-08-13T17:24:21.436" v="2442" actId="20577"/>
          <ac:spMkLst>
            <pc:docMk/>
            <pc:sldMk cId="4027837686" sldId="383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7:30:53.820" v="2843" actId="207"/>
          <ac:spMkLst>
            <pc:docMk/>
            <pc:sldMk cId="4027837686" sldId="383"/>
            <ac:spMk id="3" creationId="{06E80322-FE25-E0D7-F875-5538DA5C231C}"/>
          </ac:spMkLst>
        </pc:spChg>
        <pc:spChg chg="add mod">
          <ac:chgData name="Peixiang Zhao" userId="7edc51de-0ae1-42c0-bae2-7f1679fa739e" providerId="ADAL" clId="{B3A2E4B9-72EA-453D-82D2-F1D537A69605}" dt="2024-08-13T17:36:19.993" v="2939" actId="1076"/>
          <ac:spMkLst>
            <pc:docMk/>
            <pc:sldMk cId="4027837686" sldId="383"/>
            <ac:spMk id="6" creationId="{529EB1FE-7418-0C2D-A509-55F397CA67C4}"/>
          </ac:spMkLst>
        </pc:spChg>
        <pc:spChg chg="add mod">
          <ac:chgData name="Peixiang Zhao" userId="7edc51de-0ae1-42c0-bae2-7f1679fa739e" providerId="ADAL" clId="{B3A2E4B9-72EA-453D-82D2-F1D537A69605}" dt="2024-08-13T17:36:19.993" v="2939" actId="1076"/>
          <ac:spMkLst>
            <pc:docMk/>
            <pc:sldMk cId="4027837686" sldId="383"/>
            <ac:spMk id="7" creationId="{2EDBBE2B-B617-6314-26F3-8EDD22F865FF}"/>
          </ac:spMkLst>
        </pc:spChg>
        <pc:graphicFrameChg chg="add mod modGraphic">
          <ac:chgData name="Peixiang Zhao" userId="7edc51de-0ae1-42c0-bae2-7f1679fa739e" providerId="ADAL" clId="{B3A2E4B9-72EA-453D-82D2-F1D537A69605}" dt="2024-08-13T17:36:19.993" v="2939" actId="1076"/>
          <ac:graphicFrameMkLst>
            <pc:docMk/>
            <pc:sldMk cId="4027837686" sldId="383"/>
            <ac:graphicFrameMk id="5" creationId="{F6FD3A33-5E6B-B1EE-19E6-C7D33CDB61C4}"/>
          </ac:graphicFrameMkLst>
        </pc:graphicFrameChg>
      </pc:sldChg>
      <pc:sldChg chg="addSp modSp add mod modAnim">
        <pc:chgData name="Peixiang Zhao" userId="7edc51de-0ae1-42c0-bae2-7f1679fa739e" providerId="ADAL" clId="{B3A2E4B9-72EA-453D-82D2-F1D537A69605}" dt="2024-08-13T17:54:38.140" v="3166" actId="948"/>
        <pc:sldMkLst>
          <pc:docMk/>
          <pc:sldMk cId="1960576488" sldId="384"/>
        </pc:sldMkLst>
        <pc:spChg chg="mod">
          <ac:chgData name="Peixiang Zhao" userId="7edc51de-0ae1-42c0-bae2-7f1679fa739e" providerId="ADAL" clId="{B3A2E4B9-72EA-453D-82D2-F1D537A69605}" dt="2024-08-13T17:43:06.731" v="2978" actId="20577"/>
          <ac:spMkLst>
            <pc:docMk/>
            <pc:sldMk cId="1960576488" sldId="384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7:54:38.140" v="3166" actId="948"/>
          <ac:spMkLst>
            <pc:docMk/>
            <pc:sldMk cId="1960576488" sldId="384"/>
            <ac:spMk id="3" creationId="{06E80322-FE25-E0D7-F875-5538DA5C231C}"/>
          </ac:spMkLst>
        </pc:spChg>
        <pc:spChg chg="add mod">
          <ac:chgData name="Peixiang Zhao" userId="7edc51de-0ae1-42c0-bae2-7f1679fa739e" providerId="ADAL" clId="{B3A2E4B9-72EA-453D-82D2-F1D537A69605}" dt="2024-08-13T17:49:32.273" v="3136"/>
          <ac:spMkLst>
            <pc:docMk/>
            <pc:sldMk cId="1960576488" sldId="384"/>
            <ac:spMk id="5" creationId="{68AF885A-D265-282D-FEF1-3752841D1CC0}"/>
          </ac:spMkLst>
        </pc:spChg>
        <pc:spChg chg="add mod ord">
          <ac:chgData name="Peixiang Zhao" userId="7edc51de-0ae1-42c0-bae2-7f1679fa739e" providerId="ADAL" clId="{B3A2E4B9-72EA-453D-82D2-F1D537A69605}" dt="2024-08-13T17:52:45.480" v="3157" actId="167"/>
          <ac:spMkLst>
            <pc:docMk/>
            <pc:sldMk cId="1960576488" sldId="384"/>
            <ac:spMk id="6" creationId="{CF06C628-28DD-96ED-B5B6-E17811D46E85}"/>
          </ac:spMkLst>
        </pc:spChg>
      </pc:sldChg>
      <pc:sldChg chg="addSp modSp new mod">
        <pc:chgData name="Peixiang Zhao" userId="7edc51de-0ae1-42c0-bae2-7f1679fa739e" providerId="ADAL" clId="{B3A2E4B9-72EA-453D-82D2-F1D537A69605}" dt="2024-08-15T13:49:45.398" v="3653" actId="207"/>
        <pc:sldMkLst>
          <pc:docMk/>
          <pc:sldMk cId="1833393721" sldId="385"/>
        </pc:sldMkLst>
        <pc:spChg chg="mod">
          <ac:chgData name="Peixiang Zhao" userId="7edc51de-0ae1-42c0-bae2-7f1679fa739e" providerId="ADAL" clId="{B3A2E4B9-72EA-453D-82D2-F1D537A69605}" dt="2024-08-14T14:59:36.182" v="3185" actId="20577"/>
          <ac:spMkLst>
            <pc:docMk/>
            <pc:sldMk cId="1833393721" sldId="385"/>
            <ac:spMk id="2" creationId="{05EBBA4E-982E-17D1-AD41-DD76CB91BD46}"/>
          </ac:spMkLst>
        </pc:spChg>
        <pc:spChg chg="mod">
          <ac:chgData name="Peixiang Zhao" userId="7edc51de-0ae1-42c0-bae2-7f1679fa739e" providerId="ADAL" clId="{B3A2E4B9-72EA-453D-82D2-F1D537A69605}" dt="2024-08-14T15:02:09.011" v="3280" actId="14100"/>
          <ac:spMkLst>
            <pc:docMk/>
            <pc:sldMk cId="1833393721" sldId="385"/>
            <ac:spMk id="3" creationId="{11962E23-3ACA-1287-81DE-99453ED7CA36}"/>
          </ac:spMkLst>
        </pc:spChg>
        <pc:spChg chg="add mod">
          <ac:chgData name="Peixiang Zhao" userId="7edc51de-0ae1-42c0-bae2-7f1679fa739e" providerId="ADAL" clId="{B3A2E4B9-72EA-453D-82D2-F1D537A69605}" dt="2024-08-15T13:49:45.398" v="3653" actId="207"/>
          <ac:spMkLst>
            <pc:docMk/>
            <pc:sldMk cId="1833393721" sldId="385"/>
            <ac:spMk id="5" creationId="{BE801A4F-DB3F-92F9-C14E-FBE8F1DDCBF0}"/>
          </ac:spMkLst>
        </pc:spChg>
        <pc:spChg chg="add mod">
          <ac:chgData name="Peixiang Zhao" userId="7edc51de-0ae1-42c0-bae2-7f1679fa739e" providerId="ADAL" clId="{B3A2E4B9-72EA-453D-82D2-F1D537A69605}" dt="2024-08-14T15:05:05.075" v="3440" actId="207"/>
          <ac:spMkLst>
            <pc:docMk/>
            <pc:sldMk cId="1833393721" sldId="385"/>
            <ac:spMk id="6" creationId="{F6DFB284-47CF-645F-E547-01EF1F0FD32B}"/>
          </ac:spMkLst>
        </pc:spChg>
        <pc:spChg chg="add mod">
          <ac:chgData name="Peixiang Zhao" userId="7edc51de-0ae1-42c0-bae2-7f1679fa739e" providerId="ADAL" clId="{B3A2E4B9-72EA-453D-82D2-F1D537A69605}" dt="2024-08-14T15:05:42.452" v="3446" actId="14100"/>
          <ac:spMkLst>
            <pc:docMk/>
            <pc:sldMk cId="1833393721" sldId="385"/>
            <ac:spMk id="7" creationId="{A319BAD1-423A-6B6C-E6B2-DB807B4439B9}"/>
          </ac:spMkLst>
        </pc:spChg>
      </pc:sldChg>
      <pc:sldChg chg="addSp delSp modSp new mod">
        <pc:chgData name="Peixiang Zhao" userId="7edc51de-0ae1-42c0-bae2-7f1679fa739e" providerId="ADAL" clId="{B3A2E4B9-72EA-453D-82D2-F1D537A69605}" dt="2024-08-16T14:01:44.620" v="4732" actId="20577"/>
        <pc:sldMkLst>
          <pc:docMk/>
          <pc:sldMk cId="645749072" sldId="386"/>
        </pc:sldMkLst>
        <pc:spChg chg="mod">
          <ac:chgData name="Peixiang Zhao" userId="7edc51de-0ae1-42c0-bae2-7f1679fa739e" providerId="ADAL" clId="{B3A2E4B9-72EA-453D-82D2-F1D537A69605}" dt="2024-08-14T15:10:00.983" v="3457" actId="20577"/>
          <ac:spMkLst>
            <pc:docMk/>
            <pc:sldMk cId="645749072" sldId="386"/>
            <ac:spMk id="2" creationId="{74918364-6A71-FD77-7D36-C414C074BDFF}"/>
          </ac:spMkLst>
        </pc:spChg>
        <pc:spChg chg="mod">
          <ac:chgData name="Peixiang Zhao" userId="7edc51de-0ae1-42c0-bae2-7f1679fa739e" providerId="ADAL" clId="{B3A2E4B9-72EA-453D-82D2-F1D537A69605}" dt="2024-08-16T14:01:44.620" v="4732" actId="20577"/>
          <ac:spMkLst>
            <pc:docMk/>
            <pc:sldMk cId="645749072" sldId="386"/>
            <ac:spMk id="3" creationId="{41CE144B-AC06-4536-4C46-9CFD3E42D57A}"/>
          </ac:spMkLst>
        </pc:spChg>
        <pc:spChg chg="add del">
          <ac:chgData name="Peixiang Zhao" userId="7edc51de-0ae1-42c0-bae2-7f1679fa739e" providerId="ADAL" clId="{B3A2E4B9-72EA-453D-82D2-F1D537A69605}" dt="2024-08-15T14:05:18.439" v="3746" actId="22"/>
          <ac:spMkLst>
            <pc:docMk/>
            <pc:sldMk cId="645749072" sldId="386"/>
            <ac:spMk id="6" creationId="{33E7E877-0526-C175-1B63-D4AB90B23731}"/>
          </ac:spMkLst>
        </pc:spChg>
      </pc:sldChg>
      <pc:sldChg chg="addSp delSp modSp add mod modAnim">
        <pc:chgData name="Peixiang Zhao" userId="7edc51de-0ae1-42c0-bae2-7f1679fa739e" providerId="ADAL" clId="{B3A2E4B9-72EA-453D-82D2-F1D537A69605}" dt="2024-08-15T14:50:56.625" v="3983" actId="693"/>
        <pc:sldMkLst>
          <pc:docMk/>
          <pc:sldMk cId="2326449562" sldId="387"/>
        </pc:sldMkLst>
        <pc:spChg chg="mod">
          <ac:chgData name="Peixiang Zhao" userId="7edc51de-0ae1-42c0-bae2-7f1679fa739e" providerId="ADAL" clId="{B3A2E4B9-72EA-453D-82D2-F1D537A69605}" dt="2024-08-15T14:05:27.276" v="3755" actId="20577"/>
          <ac:spMkLst>
            <pc:docMk/>
            <pc:sldMk cId="2326449562" sldId="387"/>
            <ac:spMk id="2" creationId="{74918364-6A71-FD77-7D36-C414C074BDFF}"/>
          </ac:spMkLst>
        </pc:spChg>
        <pc:spChg chg="del">
          <ac:chgData name="Peixiang Zhao" userId="7edc51de-0ae1-42c0-bae2-7f1679fa739e" providerId="ADAL" clId="{B3A2E4B9-72EA-453D-82D2-F1D537A69605}" dt="2024-08-15T14:05:31.484" v="3756" actId="478"/>
          <ac:spMkLst>
            <pc:docMk/>
            <pc:sldMk cId="2326449562" sldId="387"/>
            <ac:spMk id="3" creationId="{41CE144B-AC06-4536-4C46-9CFD3E42D57A}"/>
          </ac:spMkLst>
        </pc:spChg>
        <pc:spChg chg="add del mod">
          <ac:chgData name="Peixiang Zhao" userId="7edc51de-0ae1-42c0-bae2-7f1679fa739e" providerId="ADAL" clId="{B3A2E4B9-72EA-453D-82D2-F1D537A69605}" dt="2024-08-15T14:05:35.053" v="3757" actId="478"/>
          <ac:spMkLst>
            <pc:docMk/>
            <pc:sldMk cId="2326449562" sldId="387"/>
            <ac:spMk id="5" creationId="{BDE157D0-A8FB-A82F-0718-782B44BF187C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8" creationId="{BB761EB4-3EFD-5B25-E63F-AE399116D70E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9" creationId="{5BAC06F1-8275-72D9-45BA-CF675C2C352A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0" creationId="{A77B0ABF-4C4D-793A-7ED4-EC62F8E8D10C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1" creationId="{D0281075-A0C2-B62C-14A6-D804225FA2F1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2" creationId="{7F896FF5-B2DE-A97C-6E1F-91BBE1341153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3" creationId="{10CD00FF-8BCA-3E23-AD57-9029B9A7FBC3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4" creationId="{EA43911D-8CBE-70DF-5990-BECDC286E83A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5" creationId="{E7CE3A62-2D7F-7826-41EF-D3A45D061DD2}"/>
          </ac:spMkLst>
        </pc:spChg>
        <pc:spChg chg="mod">
          <ac:chgData name="Peixiang Zhao" userId="7edc51de-0ae1-42c0-bae2-7f1679fa739e" providerId="ADAL" clId="{B3A2E4B9-72EA-453D-82D2-F1D537A69605}" dt="2024-08-15T14:10:32.847" v="3803" actId="14100"/>
          <ac:spMkLst>
            <pc:docMk/>
            <pc:sldMk cId="2326449562" sldId="387"/>
            <ac:spMk id="16" creationId="{26A6AACB-E85B-3DC4-A237-323E4ADF2738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7" creationId="{8021809D-795D-71AD-465F-C55C038B5D3A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8" creationId="{CFC1B5FF-A21C-D2DD-1C17-0EE067DA5BB9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9" creationId="{03A4F5DF-79A7-93BD-4D78-E1FCBF7EF337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20" creationId="{B98D1906-E757-1A8E-C589-CE12F541A28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2" creationId="{A23B4AE8-915C-44C9-34A5-070C4947B3AA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3" creationId="{7AD74296-16B6-39BC-693D-FC1CA78E47AD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4" creationId="{90C16A50-C3B0-2039-9D19-33FA576F86D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5" creationId="{B7EBE23B-611F-1228-A8A3-5DD6509DAD5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6" creationId="{0D938804-5C2E-5A62-6C24-B226E7ACFC9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7" creationId="{C7DFE5D7-CF5F-3C00-FC58-C128173AF8D6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8" creationId="{FD647CB1-39E4-6C03-D3BC-ED3B90F201A2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9" creationId="{6AA54BF9-A4CF-EFFD-600D-A3C3F9C5E8B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0" creationId="{DBDD8D51-E121-4013-CCD6-5343CDD84CD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1" creationId="{EEE6774B-D2D8-A10C-E0BD-86CDA88960CA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2" creationId="{B5D78FD9-1376-637F-C446-1ECC4359D6C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3" creationId="{7FEC4E78-0AD3-8F15-2C2C-E045DEED079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4" creationId="{866465DB-1DB7-C321-653F-F15A0FDD0CF3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5" creationId="{837E1DF6-2E43-4720-8152-D006B91CFAC5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6" creationId="{13F10DDD-FE52-B5B1-6414-CA9A29D53DD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7" creationId="{13112B51-89D6-991B-7EE7-C617647B8DE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8" creationId="{6521FE67-9485-1EE8-FCB5-6F4276DBEB7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9" creationId="{C1829675-9B1E-C0EB-AE99-8ECEB08E149D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0" creationId="{8ED64806-035C-98AD-6AE7-4FFF102D811D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1" creationId="{5897C55B-8894-DBE4-9900-9B530BD34C5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2" creationId="{D2B74A49-E27D-8F88-2BC2-E936B8E3E854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3" creationId="{F5F83D6A-7689-5451-937A-5FE9CE60F69C}"/>
          </ac:spMkLst>
        </pc:spChg>
        <pc:spChg chg="mod">
          <ac:chgData name="Peixiang Zhao" userId="7edc51de-0ae1-42c0-bae2-7f1679fa739e" providerId="ADAL" clId="{B3A2E4B9-72EA-453D-82D2-F1D537A69605}" dt="2024-08-15T14:10:54.995" v="3812" actId="20577"/>
          <ac:spMkLst>
            <pc:docMk/>
            <pc:sldMk cId="2326449562" sldId="387"/>
            <ac:spMk id="44" creationId="{A0B1D52D-01F5-1989-4003-75835B2BFE2D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5" creationId="{6E3C0B69-783F-3EFD-74D0-9ED53BF7136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6" creationId="{9C942670-EC64-8A48-9056-C9A2914B341B}"/>
          </ac:spMkLst>
        </pc:spChg>
        <pc:spChg chg="mod">
          <ac:chgData name="Peixiang Zhao" userId="7edc51de-0ae1-42c0-bae2-7f1679fa739e" providerId="ADAL" clId="{B3A2E4B9-72EA-453D-82D2-F1D537A69605}" dt="2024-08-15T14:10:47.625" v="3809" actId="1037"/>
          <ac:spMkLst>
            <pc:docMk/>
            <pc:sldMk cId="2326449562" sldId="387"/>
            <ac:spMk id="47" creationId="{B0056409-5B48-987A-4E95-567457AF30C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8" creationId="{7A541F7E-4DD4-0E53-0AF0-CFB18327CB4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9" creationId="{3E19F9BD-5080-1060-630C-494DA5624F74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0" creationId="{328CEA6F-47DF-39FA-2FB6-EFCC2CD237D3}"/>
          </ac:spMkLst>
        </pc:spChg>
        <pc:spChg chg="mod">
          <ac:chgData name="Peixiang Zhao" userId="7edc51de-0ae1-42c0-bae2-7f1679fa739e" providerId="ADAL" clId="{B3A2E4B9-72EA-453D-82D2-F1D537A69605}" dt="2024-08-15T14:10:40.898" v="3806" actId="1038"/>
          <ac:spMkLst>
            <pc:docMk/>
            <pc:sldMk cId="2326449562" sldId="387"/>
            <ac:spMk id="51" creationId="{70CA163D-0DB2-269A-CCAF-E1EB2DBA1B16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3" creationId="{42E49429-D84B-FFF7-2031-22ECDBB15164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4" creationId="{23FCD828-8E7D-463F-9A10-41C4D2535535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5" creationId="{43114479-F553-F09E-AF60-62FE5EB41B6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6" creationId="{1D8A34C3-DB6A-008A-06A4-5B4DA3DEAC3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7" creationId="{53A7F99D-D7E5-7D17-E8BD-6F3AE585B47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8" creationId="{62D788B2-DC19-B0C0-DE5F-770E01314C4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9" creationId="{1BC5B03B-C7CE-C388-034E-CE391F35962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0" creationId="{C3FC7A7F-CB65-BD91-1DE8-10FACFB870F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1" creationId="{D2D256F6-3886-556B-7C08-4478457CC65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2" creationId="{75397906-EE14-5755-9E67-D414A7FC7773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3" creationId="{693556D2-DD0E-DADF-60A1-4E84D100DAC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4" creationId="{1F4341AC-4CDF-5A59-FE7D-52F708A3ECD6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5" creationId="{97EC467D-1659-DB2A-CBDF-91D86FBA849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6" creationId="{281B35AB-5966-FC30-82BD-1888E42D7D95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7" creationId="{6715F462-8C30-C974-1899-413FD3ADC55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8" creationId="{88A1C5E2-73FD-BC56-1AD2-53355E0D02E9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9" creationId="{71877FD5-887A-4173-65DE-42C652A24AC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0" creationId="{78CD4372-4B1D-2533-B3DB-2275F94B8B1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1" creationId="{27E92A83-E54F-CAE5-D38C-9EB4C8C2A6A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3" creationId="{B22C7B26-F4DD-6B5C-E34B-44A19F6E9EE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4" creationId="{8891FC02-DF7A-CFBA-448F-C88824A53B02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5" creationId="{5931F0F5-3265-E86F-07E0-35CB7B460B6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6" creationId="{AC071F92-E4F2-4718-CD6F-405E9FFE121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7" creationId="{C7269F08-CC99-D2D8-751D-A306D0F20EF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8" creationId="{4DEFAA8A-DC1D-BB57-60BF-1CA7E491FE1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9" creationId="{E14CFBFE-5FB9-7E9E-7149-1F7EB2B82F2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80" creationId="{98CE09D6-586A-27D6-C297-0B4BEC73B72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81" creationId="{D5FB63D8-2998-0E03-5028-76E1F3229A2A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82" creationId="{2B2C5F73-0AEB-B44C-476F-A39FE3A18AD4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83" creationId="{FA357967-7F11-FD5A-22B9-052F9A4DB230}"/>
          </ac:spMkLst>
        </pc:spChg>
        <pc:spChg chg="add del mod">
          <ac:chgData name="Peixiang Zhao" userId="7edc51de-0ae1-42c0-bae2-7f1679fa739e" providerId="ADAL" clId="{B3A2E4B9-72EA-453D-82D2-F1D537A69605}" dt="2024-08-15T14:05:55.413" v="3759" actId="478"/>
          <ac:spMkLst>
            <pc:docMk/>
            <pc:sldMk cId="2326449562" sldId="387"/>
            <ac:spMk id="84" creationId="{A9AA2603-BEDB-22E7-CF8B-E41E1148FBAB}"/>
          </ac:spMkLst>
        </pc:spChg>
        <pc:spChg chg="mod">
          <ac:chgData name="Peixiang Zhao" userId="7edc51de-0ae1-42c0-bae2-7f1679fa739e" providerId="ADAL" clId="{B3A2E4B9-72EA-453D-82D2-F1D537A69605}" dt="2024-08-15T14:07:18.155" v="3762" actId="207"/>
          <ac:spMkLst>
            <pc:docMk/>
            <pc:sldMk cId="2326449562" sldId="387"/>
            <ac:spMk id="86" creationId="{B3A918A2-9C1E-515D-D1FF-F31BA87327F0}"/>
          </ac:spMkLst>
        </pc:spChg>
        <pc:spChg chg="mod">
          <ac:chgData name="Peixiang Zhao" userId="7edc51de-0ae1-42c0-bae2-7f1679fa739e" providerId="ADAL" clId="{B3A2E4B9-72EA-453D-82D2-F1D537A69605}" dt="2024-08-15T14:07:18.155" v="3762" actId="207"/>
          <ac:spMkLst>
            <pc:docMk/>
            <pc:sldMk cId="2326449562" sldId="387"/>
            <ac:spMk id="91" creationId="{6F233DF7-2BDA-27A6-36DA-0CAD4D0349E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96" creationId="{50C3D556-2EA2-E5DE-931D-0B3B7AB6AFA0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97" creationId="{3B5175C9-999F-EF10-9ED0-6AE71A5685F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98" creationId="{4F5D11C1-2C85-6B1B-4304-5216F15A4C70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99" creationId="{7F808DD6-05BD-7713-A227-FF6826880FFD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0" creationId="{8CE57875-295C-D24C-0765-270B2F2BC21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1" creationId="{EA3555FA-C1D3-4B1D-CA22-1B2DD9E231A5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2" creationId="{D0E6D495-4119-9BCB-48AD-3DDB642C76AA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3" creationId="{074B7750-4E07-FFCD-19A3-65185721D47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4" creationId="{C917DB70-CC19-F360-6706-0F565B97B37A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5" creationId="{0DB4D772-7002-AA30-86BD-2867AEBE7AC9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6" creationId="{92630802-1B1F-763A-DF26-2315D7FE51BB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7" creationId="{3C0FD87D-179F-583E-858F-BBA97D1F9F60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8" creationId="{011EB314-2A40-C3F4-28D0-4756639D18FB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9" creationId="{9EA1D970-E7B1-0967-EE02-F015691D9FDB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0" creationId="{3804FDCB-F0C8-A063-3123-CC4AD9C6783E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1" creationId="{BCAB080F-CE2E-C9CE-86A3-9C50EBD95F6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2" creationId="{A9DC8F1C-C0F5-73A5-8117-F9864065325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3" creationId="{E16658F9-E673-E152-D53D-8B5866D7AC5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4" creationId="{D5790935-A377-74B3-1ECE-E34BD91DC79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5" creationId="{1E6750AA-61AA-4C6F-6E2C-C89F50A0C078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6" creationId="{8FA3D54C-DCF6-05A5-40F2-8F6E07009CB9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7" creationId="{7AB76E79-1AF3-1542-4513-308168D9AE3E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8" creationId="{67F8F4D4-B24E-FB58-D00E-85E9CB4B23E2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9" creationId="{894B4D3F-201D-37DD-4A5C-32FCCBDFBC9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0" creationId="{3571F9A8-C0CB-2DCF-70A8-5764BC65191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1" creationId="{68F9149A-A0C5-90D2-ED4F-BF0C7E41D53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2" creationId="{544ECAF3-00CB-D5E1-2A57-0122C35857A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3" creationId="{853CADD8-F294-1D24-5122-A6885317B53A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4" creationId="{139D2435-6703-D4F5-C4B4-F4D4FBB59D0A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5" creationId="{8A8E990A-69BE-A9E6-B328-CF56B863A108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6" creationId="{6AE83F23-B454-951F-90DA-12D1C2BBB33E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7" creationId="{624E1AE1-57C5-4437-991E-BDCFD80405B8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8" creationId="{D925036D-C10A-6286-2AF8-9796E3F51CD9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9" creationId="{942C987E-0EDD-B308-7E89-3C759D6C9028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0" creationId="{B93A329B-E783-C04C-2442-4009B1E7C86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1" creationId="{FFD48B7B-2B4C-33DE-1515-135589AE945E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2" creationId="{AFF0D3B7-CCE5-AAD4-B6AF-9D67040160B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3" creationId="{59A33FD4-CDD7-ED25-4D70-FACBF895FEF6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4" creationId="{41543E39-E046-01B5-4A13-4759034268C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5" creationId="{930FBA8B-C108-10E0-ED14-E28C216AC449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6" creationId="{39756840-FD69-74DD-F147-1A482C6EA9E3}"/>
          </ac:spMkLst>
        </pc:spChg>
        <pc:spChg chg="mod">
          <ac:chgData name="Peixiang Zhao" userId="7edc51de-0ae1-42c0-bae2-7f1679fa739e" providerId="ADAL" clId="{B3A2E4B9-72EA-453D-82D2-F1D537A69605}" dt="2024-08-15T14:10:20.954" v="3802" actId="1037"/>
          <ac:spMkLst>
            <pc:docMk/>
            <pc:sldMk cId="2326449562" sldId="387"/>
            <ac:spMk id="137" creationId="{62F0E085-BABC-FDC4-0FC8-4E8BDCC39829}"/>
          </ac:spMkLst>
        </pc:spChg>
        <pc:spChg chg="add mod">
          <ac:chgData name="Peixiang Zhao" userId="7edc51de-0ae1-42c0-bae2-7f1679fa739e" providerId="ADAL" clId="{B3A2E4B9-72EA-453D-82D2-F1D537A69605}" dt="2024-08-15T14:08:12.258" v="3777" actId="1038"/>
          <ac:spMkLst>
            <pc:docMk/>
            <pc:sldMk cId="2326449562" sldId="387"/>
            <ac:spMk id="138" creationId="{2E6D14C4-B7CE-18A2-ACB0-229791E637EF}"/>
          </ac:spMkLst>
        </pc:spChg>
        <pc:grpChg chg="add mod">
          <ac:chgData name="Peixiang Zhao" userId="7edc51de-0ae1-42c0-bae2-7f1679fa739e" providerId="ADAL" clId="{B3A2E4B9-72EA-453D-82D2-F1D537A69605}" dt="2024-08-15T14:05:48.462" v="3758"/>
          <ac:grpSpMkLst>
            <pc:docMk/>
            <pc:sldMk cId="2326449562" sldId="387"/>
            <ac:grpSpMk id="7" creationId="{315CDB55-389F-A1ED-45A3-8E6F60CBBE72}"/>
          </ac:grpSpMkLst>
        </pc:grpChg>
        <pc:grpChg chg="add mod">
          <ac:chgData name="Peixiang Zhao" userId="7edc51de-0ae1-42c0-bae2-7f1679fa739e" providerId="ADAL" clId="{B3A2E4B9-72EA-453D-82D2-F1D537A69605}" dt="2024-08-15T14:09:00.216" v="3793" actId="1037"/>
          <ac:grpSpMkLst>
            <pc:docMk/>
            <pc:sldMk cId="2326449562" sldId="387"/>
            <ac:grpSpMk id="21" creationId="{B85EFD55-5160-B225-CAC9-52491D557411}"/>
          </ac:grpSpMkLst>
        </pc:grpChg>
        <pc:grpChg chg="add mod">
          <ac:chgData name="Peixiang Zhao" userId="7edc51de-0ae1-42c0-bae2-7f1679fa739e" providerId="ADAL" clId="{B3A2E4B9-72EA-453D-82D2-F1D537A69605}" dt="2024-08-15T14:08:46.457" v="3780" actId="1037"/>
          <ac:grpSpMkLst>
            <pc:docMk/>
            <pc:sldMk cId="2326449562" sldId="387"/>
            <ac:grpSpMk id="52" creationId="{DB9FC9C8-2B3F-7F42-74CF-8A6D5A7AFCDE}"/>
          </ac:grpSpMkLst>
        </pc:grpChg>
        <pc:grpChg chg="add mod">
          <ac:chgData name="Peixiang Zhao" userId="7edc51de-0ae1-42c0-bae2-7f1679fa739e" providerId="ADAL" clId="{B3A2E4B9-72EA-453D-82D2-F1D537A69605}" dt="2024-08-15T14:05:48.462" v="3758"/>
          <ac:grpSpMkLst>
            <pc:docMk/>
            <pc:sldMk cId="2326449562" sldId="387"/>
            <ac:grpSpMk id="72" creationId="{C7332E4A-837D-A928-677F-C8261E2140DD}"/>
          </ac:grpSpMkLst>
        </pc:grpChg>
        <pc:grpChg chg="add mod">
          <ac:chgData name="Peixiang Zhao" userId="7edc51de-0ae1-42c0-bae2-7f1679fa739e" providerId="ADAL" clId="{B3A2E4B9-72EA-453D-82D2-F1D537A69605}" dt="2024-08-15T14:05:48.462" v="3758"/>
          <ac:grpSpMkLst>
            <pc:docMk/>
            <pc:sldMk cId="2326449562" sldId="387"/>
            <ac:grpSpMk id="85" creationId="{C627E1ED-E63B-195C-AB47-34D0917F7724}"/>
          </ac:grpSpMkLst>
        </pc:grpChg>
        <pc:grpChg chg="add mod">
          <ac:chgData name="Peixiang Zhao" userId="7edc51de-0ae1-42c0-bae2-7f1679fa739e" providerId="ADAL" clId="{B3A2E4B9-72EA-453D-82D2-F1D537A69605}" dt="2024-08-15T14:09:08.201" v="3794" actId="14100"/>
          <ac:grpSpMkLst>
            <pc:docMk/>
            <pc:sldMk cId="2326449562" sldId="387"/>
            <ac:grpSpMk id="90" creationId="{3329AA02-C750-7374-2803-64D9F1DD1980}"/>
          </ac:grpSpMkLst>
        </pc:grpChg>
        <pc:grpChg chg="add mod">
          <ac:chgData name="Peixiang Zhao" userId="7edc51de-0ae1-42c0-bae2-7f1679fa739e" providerId="ADAL" clId="{B3A2E4B9-72EA-453D-82D2-F1D537A69605}" dt="2024-08-15T14:06:39.045" v="3760" actId="14100"/>
          <ac:grpSpMkLst>
            <pc:docMk/>
            <pc:sldMk cId="2326449562" sldId="387"/>
            <ac:grpSpMk id="95" creationId="{83B2AEFC-B0E4-F53A-1E97-0F941A1BAA46}"/>
          </ac:grpSpMkLst>
        </pc:grpChg>
        <pc:graphicFrameChg chg="add mod">
          <ac:chgData name="Peixiang Zhao" userId="7edc51de-0ae1-42c0-bae2-7f1679fa739e" providerId="ADAL" clId="{B3A2E4B9-72EA-453D-82D2-F1D537A69605}" dt="2024-08-15T14:08:46.457" v="3780" actId="1037"/>
          <ac:graphicFrameMkLst>
            <pc:docMk/>
            <pc:sldMk cId="2326449562" sldId="387"/>
            <ac:graphicFrameMk id="6" creationId="{8E0CED5C-8E5D-3372-C655-35E82AF122FC}"/>
          </ac:graphicFrameMkLst>
        </pc:graphicFrameChg>
        <pc:cxnChg chg="mod">
          <ac:chgData name="Peixiang Zhao" userId="7edc51de-0ae1-42c0-bae2-7f1679fa739e" providerId="ADAL" clId="{B3A2E4B9-72EA-453D-82D2-F1D537A69605}" dt="2024-08-15T14:50:40.464" v="3981" actId="693"/>
          <ac:cxnSpMkLst>
            <pc:docMk/>
            <pc:sldMk cId="2326449562" sldId="387"/>
            <ac:cxnSpMk id="87" creationId="{DD7CF7BA-913D-D2FE-81BC-BF8F38D051DD}"/>
          </ac:cxnSpMkLst>
        </pc:cxnChg>
        <pc:cxnChg chg="mod">
          <ac:chgData name="Peixiang Zhao" userId="7edc51de-0ae1-42c0-bae2-7f1679fa739e" providerId="ADAL" clId="{B3A2E4B9-72EA-453D-82D2-F1D537A69605}" dt="2024-08-15T14:50:32.875" v="3980" actId="693"/>
          <ac:cxnSpMkLst>
            <pc:docMk/>
            <pc:sldMk cId="2326449562" sldId="387"/>
            <ac:cxnSpMk id="88" creationId="{F347D7D5-1087-D144-992D-F9D4AF29F899}"/>
          </ac:cxnSpMkLst>
        </pc:cxnChg>
        <pc:cxnChg chg="mod">
          <ac:chgData name="Peixiang Zhao" userId="7edc51de-0ae1-42c0-bae2-7f1679fa739e" providerId="ADAL" clId="{B3A2E4B9-72EA-453D-82D2-F1D537A69605}" dt="2024-08-15T14:50:20.166" v="3979" actId="693"/>
          <ac:cxnSpMkLst>
            <pc:docMk/>
            <pc:sldMk cId="2326449562" sldId="387"/>
            <ac:cxnSpMk id="89" creationId="{90D6BDF8-8962-91CD-B17B-51C48ED7840C}"/>
          </ac:cxnSpMkLst>
        </pc:cxnChg>
        <pc:cxnChg chg="mod">
          <ac:chgData name="Peixiang Zhao" userId="7edc51de-0ae1-42c0-bae2-7f1679fa739e" providerId="ADAL" clId="{B3A2E4B9-72EA-453D-82D2-F1D537A69605}" dt="2024-08-15T14:50:56.625" v="3983" actId="693"/>
          <ac:cxnSpMkLst>
            <pc:docMk/>
            <pc:sldMk cId="2326449562" sldId="387"/>
            <ac:cxnSpMk id="92" creationId="{A8256AC5-07D5-CBE7-12C0-FEBF69491EFE}"/>
          </ac:cxnSpMkLst>
        </pc:cxnChg>
        <pc:cxnChg chg="mod">
          <ac:chgData name="Peixiang Zhao" userId="7edc51de-0ae1-42c0-bae2-7f1679fa739e" providerId="ADAL" clId="{B3A2E4B9-72EA-453D-82D2-F1D537A69605}" dt="2024-08-15T14:50:56.625" v="3983" actId="693"/>
          <ac:cxnSpMkLst>
            <pc:docMk/>
            <pc:sldMk cId="2326449562" sldId="387"/>
            <ac:cxnSpMk id="93" creationId="{345AB295-E1B4-C0AC-40B7-B1F789FDC94A}"/>
          </ac:cxnSpMkLst>
        </pc:cxnChg>
        <pc:cxnChg chg="mod">
          <ac:chgData name="Peixiang Zhao" userId="7edc51de-0ae1-42c0-bae2-7f1679fa739e" providerId="ADAL" clId="{B3A2E4B9-72EA-453D-82D2-F1D537A69605}" dt="2024-08-15T14:50:56.625" v="3983" actId="693"/>
          <ac:cxnSpMkLst>
            <pc:docMk/>
            <pc:sldMk cId="2326449562" sldId="387"/>
            <ac:cxnSpMk id="94" creationId="{B9556574-2132-DDD7-80EC-BBCABA824633}"/>
          </ac:cxnSpMkLst>
        </pc:cxnChg>
      </pc:sldChg>
      <pc:sldChg chg="addSp delSp modSp new mod modNotesTx">
        <pc:chgData name="Peixiang Zhao" userId="7edc51de-0ae1-42c0-bae2-7f1679fa739e" providerId="ADAL" clId="{B3A2E4B9-72EA-453D-82D2-F1D537A69605}" dt="2024-08-16T14:03:57.996" v="4736" actId="20577"/>
        <pc:sldMkLst>
          <pc:docMk/>
          <pc:sldMk cId="708142252" sldId="388"/>
        </pc:sldMkLst>
        <pc:spChg chg="mod">
          <ac:chgData name="Peixiang Zhao" userId="7edc51de-0ae1-42c0-bae2-7f1679fa739e" providerId="ADAL" clId="{B3A2E4B9-72EA-453D-82D2-F1D537A69605}" dt="2024-08-15T14:36:10.866" v="3836" actId="20577"/>
          <ac:spMkLst>
            <pc:docMk/>
            <pc:sldMk cId="708142252" sldId="388"/>
            <ac:spMk id="2" creationId="{2DD3A65F-B8A4-8313-8035-B83FEE16C35F}"/>
          </ac:spMkLst>
        </pc:spChg>
        <pc:spChg chg="mod">
          <ac:chgData name="Peixiang Zhao" userId="7edc51de-0ae1-42c0-bae2-7f1679fa739e" providerId="ADAL" clId="{B3A2E4B9-72EA-453D-82D2-F1D537A69605}" dt="2024-08-16T14:03:57.996" v="4736" actId="20577"/>
          <ac:spMkLst>
            <pc:docMk/>
            <pc:sldMk cId="708142252" sldId="388"/>
            <ac:spMk id="3" creationId="{5B43C207-ACDA-4F7D-E033-29CCD02C37EA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6" creationId="{094A43EF-DBB2-4AE7-2C12-EA2EF118F1E0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7" creationId="{121E9B92-CA5D-19FD-5FE5-DF481812627B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8" creationId="{F2AE039F-3353-3401-E75B-7A6ABBF75F27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9" creationId="{44F4E9E6-7619-EC5D-6CD2-5A177788855F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0" creationId="{D8DE6099-00C6-4D58-05CF-4F41F09BA08A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1" creationId="{DF3845D8-7003-2222-4682-2F1A64FDB269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2" creationId="{32860A9F-F9C7-3220-6929-574DA1FE3CDF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3" creationId="{DDFBF2A5-2DE0-BDF3-5BCC-12F9AEB5D128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4" creationId="{D664D86C-73F9-32A6-F516-96D6C6FB8EAC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5" creationId="{7988BB3D-7A87-3C72-C2C8-3686240681C0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6" creationId="{97FE62D1-8E0C-DB8F-EAE2-36D0364B0B4F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7" creationId="{2B511DB7-4776-4DB5-69B2-B39E8C8A8316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8" creationId="{C2C7A58D-1179-01F5-5443-887D1DB0E471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9" creationId="{74776192-0A7A-8AA5-6D82-A1D5C793C937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0" creationId="{2FC65CA3-EA15-24B7-8159-E2501ADC64E5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1" creationId="{C81C5A3A-3E88-66E1-E572-3F5189202991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2" creationId="{63D1D7B8-551C-6343-1B10-4EA83A53C79D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3" creationId="{787B43F6-D0CA-A885-7CD3-5AEE436943E5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4" creationId="{733FC5A3-C68E-13CB-63E6-7C9A6242F6BA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5" creationId="{89A28770-D62A-05DA-2CBF-C012E9803244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6" creationId="{6A677349-B93B-310F-6A1B-FCE8ACA3AE62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7" creationId="{0658A89B-64EC-29E8-AB21-F95182F7F549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8" creationId="{7AD61D04-4FEE-4CBC-C5E2-2FB3FB596729}"/>
          </ac:spMkLst>
        </pc:spChg>
        <pc:spChg chg="add mod">
          <ac:chgData name="Peixiang Zhao" userId="7edc51de-0ae1-42c0-bae2-7f1679fa739e" providerId="ADAL" clId="{B3A2E4B9-72EA-453D-82D2-F1D537A69605}" dt="2024-08-15T15:04:39.592" v="4017" actId="1076"/>
          <ac:spMkLst>
            <pc:docMk/>
            <pc:sldMk cId="708142252" sldId="388"/>
            <ac:spMk id="29" creationId="{5CC9DA92-8AC5-7D6B-DF1D-5D1CB820D39B}"/>
          </ac:spMkLst>
        </pc:spChg>
        <pc:spChg chg="add del mod">
          <ac:chgData name="Peixiang Zhao" userId="7edc51de-0ae1-42c0-bae2-7f1679fa739e" providerId="ADAL" clId="{B3A2E4B9-72EA-453D-82D2-F1D537A69605}" dt="2024-08-15T15:03:50.260" v="4006"/>
          <ac:spMkLst>
            <pc:docMk/>
            <pc:sldMk cId="708142252" sldId="388"/>
            <ac:spMk id="30" creationId="{2CFFD4A7-FBC9-7697-1AE2-9CCAA98457F5}"/>
          </ac:spMkLst>
        </pc:spChg>
        <pc:spChg chg="add mod">
          <ac:chgData name="Peixiang Zhao" userId="7edc51de-0ae1-42c0-bae2-7f1679fa739e" providerId="ADAL" clId="{B3A2E4B9-72EA-453D-82D2-F1D537A69605}" dt="2024-08-15T15:04:39.592" v="4017" actId="1076"/>
          <ac:spMkLst>
            <pc:docMk/>
            <pc:sldMk cId="708142252" sldId="388"/>
            <ac:spMk id="31" creationId="{E2A0F0F5-CD0A-8A42-BCF9-4C08D31AF794}"/>
          </ac:spMkLst>
        </pc:spChg>
        <pc:spChg chg="add mod">
          <ac:chgData name="Peixiang Zhao" userId="7edc51de-0ae1-42c0-bae2-7f1679fa739e" providerId="ADAL" clId="{B3A2E4B9-72EA-453D-82D2-F1D537A69605}" dt="2024-08-15T15:09:12.519" v="4029"/>
          <ac:spMkLst>
            <pc:docMk/>
            <pc:sldMk cId="708142252" sldId="388"/>
            <ac:spMk id="32" creationId="{AB26E626-ED74-6C60-804B-64020ED69E3F}"/>
          </ac:spMkLst>
        </pc:spChg>
        <pc:grpChg chg="add mod">
          <ac:chgData name="Peixiang Zhao" userId="7edc51de-0ae1-42c0-bae2-7f1679fa739e" providerId="ADAL" clId="{B3A2E4B9-72EA-453D-82D2-F1D537A69605}" dt="2024-08-15T15:04:39.592" v="4017" actId="1076"/>
          <ac:grpSpMkLst>
            <pc:docMk/>
            <pc:sldMk cId="708142252" sldId="388"/>
            <ac:grpSpMk id="5" creationId="{1F5D54D7-70CB-3C62-CD01-48EB1AF9DD08}"/>
          </ac:grpSpMkLst>
        </pc:grpChg>
      </pc:sldChg>
      <pc:sldChg chg="delSp modSp add mod">
        <pc:chgData name="Peixiang Zhao" userId="7edc51de-0ae1-42c0-bae2-7f1679fa739e" providerId="ADAL" clId="{B3A2E4B9-72EA-453D-82D2-F1D537A69605}" dt="2024-08-15T15:33:47.248" v="4387" actId="6549"/>
        <pc:sldMkLst>
          <pc:docMk/>
          <pc:sldMk cId="3574905039" sldId="389"/>
        </pc:sldMkLst>
        <pc:spChg chg="mod">
          <ac:chgData name="Peixiang Zhao" userId="7edc51de-0ae1-42c0-bae2-7f1679fa739e" providerId="ADAL" clId="{B3A2E4B9-72EA-453D-82D2-F1D537A69605}" dt="2024-08-15T15:09:26.473" v="4055" actId="20577"/>
          <ac:spMkLst>
            <pc:docMk/>
            <pc:sldMk cId="3574905039" sldId="389"/>
            <ac:spMk id="2" creationId="{2DD3A65F-B8A4-8313-8035-B83FEE16C35F}"/>
          </ac:spMkLst>
        </pc:spChg>
        <pc:spChg chg="mod">
          <ac:chgData name="Peixiang Zhao" userId="7edc51de-0ae1-42c0-bae2-7f1679fa739e" providerId="ADAL" clId="{B3A2E4B9-72EA-453D-82D2-F1D537A69605}" dt="2024-08-15T15:33:47.248" v="4387" actId="6549"/>
          <ac:spMkLst>
            <pc:docMk/>
            <pc:sldMk cId="3574905039" sldId="389"/>
            <ac:spMk id="3" creationId="{5B43C207-ACDA-4F7D-E033-29CCD02C37EA}"/>
          </ac:spMkLst>
        </pc:spChg>
        <pc:spChg chg="del">
          <ac:chgData name="Peixiang Zhao" userId="7edc51de-0ae1-42c0-bae2-7f1679fa739e" providerId="ADAL" clId="{B3A2E4B9-72EA-453D-82D2-F1D537A69605}" dt="2024-08-15T15:09:58.241" v="4061" actId="478"/>
          <ac:spMkLst>
            <pc:docMk/>
            <pc:sldMk cId="3574905039" sldId="389"/>
            <ac:spMk id="29" creationId="{5CC9DA92-8AC5-7D6B-DF1D-5D1CB820D39B}"/>
          </ac:spMkLst>
        </pc:spChg>
        <pc:spChg chg="del mod">
          <ac:chgData name="Peixiang Zhao" userId="7edc51de-0ae1-42c0-bae2-7f1679fa739e" providerId="ADAL" clId="{B3A2E4B9-72EA-453D-82D2-F1D537A69605}" dt="2024-08-15T15:09:59.200" v="4062" actId="478"/>
          <ac:spMkLst>
            <pc:docMk/>
            <pc:sldMk cId="3574905039" sldId="389"/>
            <ac:spMk id="31" creationId="{E2A0F0F5-CD0A-8A42-BCF9-4C08D31AF794}"/>
          </ac:spMkLst>
        </pc:spChg>
        <pc:grpChg chg="del">
          <ac:chgData name="Peixiang Zhao" userId="7edc51de-0ae1-42c0-bae2-7f1679fa739e" providerId="ADAL" clId="{B3A2E4B9-72EA-453D-82D2-F1D537A69605}" dt="2024-08-15T15:09:53.866" v="4059" actId="478"/>
          <ac:grpSpMkLst>
            <pc:docMk/>
            <pc:sldMk cId="3574905039" sldId="389"/>
            <ac:grpSpMk id="5" creationId="{1F5D54D7-70CB-3C62-CD01-48EB1AF9DD08}"/>
          </ac:grpSpMkLst>
        </pc:grpChg>
      </pc:sldChg>
      <pc:sldChg chg="addSp delSp modSp new mod">
        <pc:chgData name="Peixiang Zhao" userId="7edc51de-0ae1-42c0-bae2-7f1679fa739e" providerId="ADAL" clId="{B3A2E4B9-72EA-453D-82D2-F1D537A69605}" dt="2024-08-15T15:24:16.530" v="4322" actId="113"/>
        <pc:sldMkLst>
          <pc:docMk/>
          <pc:sldMk cId="2797356956" sldId="390"/>
        </pc:sldMkLst>
        <pc:spChg chg="mod">
          <ac:chgData name="Peixiang Zhao" userId="7edc51de-0ae1-42c0-bae2-7f1679fa739e" providerId="ADAL" clId="{B3A2E4B9-72EA-453D-82D2-F1D537A69605}" dt="2024-08-15T15:14:11.760" v="4121" actId="20577"/>
          <ac:spMkLst>
            <pc:docMk/>
            <pc:sldMk cId="2797356956" sldId="390"/>
            <ac:spMk id="2" creationId="{0A374090-C301-E454-E3C2-AFC53E60AEE5}"/>
          </ac:spMkLst>
        </pc:spChg>
        <pc:spChg chg="del">
          <ac:chgData name="Peixiang Zhao" userId="7edc51de-0ae1-42c0-bae2-7f1679fa739e" providerId="ADAL" clId="{B3A2E4B9-72EA-453D-82D2-F1D537A69605}" dt="2024-08-15T15:14:15.528" v="4122" actId="478"/>
          <ac:spMkLst>
            <pc:docMk/>
            <pc:sldMk cId="2797356956" sldId="390"/>
            <ac:spMk id="3" creationId="{3D98C429-FB1A-962F-ED7A-A74219FE221E}"/>
          </ac:spMkLst>
        </pc:spChg>
        <pc:spChg chg="add del mod">
          <ac:chgData name="Peixiang Zhao" userId="7edc51de-0ae1-42c0-bae2-7f1679fa739e" providerId="ADAL" clId="{B3A2E4B9-72EA-453D-82D2-F1D537A69605}" dt="2024-08-15T15:23:28.936" v="4310" actId="478"/>
          <ac:spMkLst>
            <pc:docMk/>
            <pc:sldMk cId="2797356956" sldId="390"/>
            <ac:spMk id="5" creationId="{770F5467-6A88-4979-E093-B2A3C20ED0C4}"/>
          </ac:spMkLst>
        </pc:spChg>
        <pc:spChg chg="add del mod">
          <ac:chgData name="Peixiang Zhao" userId="7edc51de-0ae1-42c0-bae2-7f1679fa739e" providerId="ADAL" clId="{B3A2E4B9-72EA-453D-82D2-F1D537A69605}" dt="2024-08-15T15:20:23.696" v="4219" actId="478"/>
          <ac:spMkLst>
            <pc:docMk/>
            <pc:sldMk cId="2797356956" sldId="390"/>
            <ac:spMk id="6" creationId="{CB573A6E-4A03-B781-7149-19673C196168}"/>
          </ac:spMkLst>
        </pc:spChg>
        <pc:spChg chg="add del mod">
          <ac:chgData name="Peixiang Zhao" userId="7edc51de-0ae1-42c0-bae2-7f1679fa739e" providerId="ADAL" clId="{B3A2E4B9-72EA-453D-82D2-F1D537A69605}" dt="2024-08-15T15:20:23.696" v="4219" actId="478"/>
          <ac:spMkLst>
            <pc:docMk/>
            <pc:sldMk cId="2797356956" sldId="390"/>
            <ac:spMk id="7" creationId="{7380E9E6-DD88-8C29-EDD9-98EF8267CCB0}"/>
          </ac:spMkLst>
        </pc:spChg>
        <pc:spChg chg="mod">
          <ac:chgData name="Peixiang Zhao" userId="7edc51de-0ae1-42c0-bae2-7f1679fa739e" providerId="ADAL" clId="{B3A2E4B9-72EA-453D-82D2-F1D537A69605}" dt="2024-08-15T15:15:10.455" v="4129" actId="207"/>
          <ac:spMkLst>
            <pc:docMk/>
            <pc:sldMk cId="2797356956" sldId="390"/>
            <ac:spMk id="9" creationId="{082181BE-FF56-BB26-2BEE-54554512D26D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" creationId="{7D6C8EE2-89AF-1A7B-233F-203592D8CF5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" creationId="{6C594D7C-859C-F257-4B09-A02C59D0DF9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2" creationId="{6877433C-1D31-4F4B-2A70-732F121E39C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3" creationId="{848F7BB3-C2C0-AEB7-DE41-1C39203432E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4" creationId="{7A484E06-587B-AB75-A627-2240C14DC8A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5" creationId="{4684CA21-278A-75D5-701D-644D8E9D15D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6" creationId="{A3AEFE42-0D8B-9708-E055-C2EBF8000F3D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7" creationId="{D8E1B997-6D39-3FAE-5D18-70FD26C8E0AA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8" creationId="{B14C8F35-6091-33D2-1A9C-2EB1737146A1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9" creationId="{034474C1-61A6-23FE-12DA-9885CAA7A13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0" creationId="{019AD60C-7FEB-BD20-0DE0-1A8115F1CC0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1" creationId="{D6169965-4F4A-B31C-FF9B-80BBC1FB19B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2" creationId="{5ED97336-C68B-FB8D-FAE7-1666BDE2B81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3" creationId="{4257B403-EC94-E3E1-4A1B-5481196AD02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4" creationId="{3448C395-52ED-5620-2EE8-7F9427C7909A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5" creationId="{AD15957D-D07F-3570-3431-DA6908F9776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6" creationId="{461F20F0-0101-F059-9795-6525DB8F91C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7" creationId="{B2E9F81C-8D46-5A8C-A583-2CA10E33105D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8" creationId="{35033852-A330-3C95-5E6B-3ABD72BFF9E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9" creationId="{40F802A8-3356-A625-3F1D-44223F18EB4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0" creationId="{921F0526-DE0D-84DD-3ACA-5E1146654F2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1" creationId="{D2EFA1CD-40FF-648F-EC1A-51BA1358E53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2" creationId="{9D936264-7D0F-DDE2-4B0F-D6A40397370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3" creationId="{F2E33FA9-58D9-559F-DBCA-FB706599745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4" creationId="{C5DF1DD3-B4D1-8648-7141-CEB47B72CE7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5" creationId="{BBB97BA3-8668-50BB-A8E7-2CBCC7B69AA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6" creationId="{0C6443DE-3E73-5A98-C12F-C7C92AF53B3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7" creationId="{2ABC8B0F-8889-CC91-5D89-03EF00DC22B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8" creationId="{C44B42F5-B415-7DF1-FD74-7D49F2ABE3A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9" creationId="{5875BABE-F458-0F27-3890-A3A842BE026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0" creationId="{F856A48A-BAA4-1389-F06D-4F92C893DC8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1" creationId="{C68D9BA5-D6B1-CDAA-F265-F22E726FDC2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2" creationId="{D5E33140-47CC-526C-EBAF-9ED01C488F31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3" creationId="{BD1D1C03-1017-BC35-1E88-111D3F31D6B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4" creationId="{48152CC2-8A93-B673-1D4B-F2F660216C9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5" creationId="{BAB9D6C1-4829-27E6-F38B-1B93391AFE2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6" creationId="{944CE8AB-4857-6028-FE7F-94C17D29381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7" creationId="{B2ACB131-CAC0-5FB5-89EB-B955EC3D7C81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8" creationId="{D6A2673F-6CA8-04FE-E6F8-01D386FB7E4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9" creationId="{208272D5-21A8-119F-3ED3-B8836058DEE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0" creationId="{AC5B377A-C723-9C31-B9BE-31234657ACC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1" creationId="{64D37055-AB23-D8BE-CE17-6B90EBA997A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2" creationId="{5BA70CD7-966F-463A-D6ED-8DDE2E2AFF6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3" creationId="{6A08AB93-A20D-B6F5-A591-77F6E9C4EA9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4" creationId="{8E7DFF08-D60D-DCC9-2773-BB481C42580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5" creationId="{EB3EF053-3BD2-D24F-870B-269E5D3C12D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6" creationId="{CD2F4541-44BD-E3D4-E44B-A6F48353E36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7" creationId="{EBB8A7EE-8020-3337-D0FE-C364A13BA41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8" creationId="{2D9F0844-8E5C-E043-5D39-2F2A5E557B67}"/>
          </ac:spMkLst>
        </pc:spChg>
        <pc:spChg chg="mod">
          <ac:chgData name="Peixiang Zhao" userId="7edc51de-0ae1-42c0-bae2-7f1679fa739e" providerId="ADAL" clId="{B3A2E4B9-72EA-453D-82D2-F1D537A69605}" dt="2024-08-15T15:15:19.301" v="4132" actId="1038"/>
          <ac:spMkLst>
            <pc:docMk/>
            <pc:sldMk cId="2797356956" sldId="390"/>
            <ac:spMk id="59" creationId="{082784DA-CB26-0F18-ACB6-C017BD0E89F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0" creationId="{5EFC14E8-DFDC-533C-CDDB-B79A04F6117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1" creationId="{DC7A3A43-38B4-0CD7-CA17-4F0E97CC94A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2" creationId="{0EBD37BF-07A3-4379-9DFD-382823799D9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3" creationId="{FC0656BE-2C59-F63C-929C-2B4CA219C81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4" creationId="{AD099044-7F60-6C6C-1932-32B6EFCB061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5" creationId="{AF957FBF-470F-9B43-74EB-070B215E85AF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6" creationId="{261B9A32-179E-35A7-1FBB-6B34F71553E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7" creationId="{8287A513-894A-8A4E-9316-E0F54FD9912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8" creationId="{C8DD66BA-6172-50A1-44B1-61B4C2BFD481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9" creationId="{074D7B24-A496-88EA-A390-F6C79772757C}"/>
          </ac:spMkLst>
        </pc:spChg>
        <pc:spChg chg="mod">
          <ac:chgData name="Peixiang Zhao" userId="7edc51de-0ae1-42c0-bae2-7f1679fa739e" providerId="ADAL" clId="{B3A2E4B9-72EA-453D-82D2-F1D537A69605}" dt="2024-08-15T15:15:28.630" v="4134" actId="1037"/>
          <ac:spMkLst>
            <pc:docMk/>
            <pc:sldMk cId="2797356956" sldId="390"/>
            <ac:spMk id="70" creationId="{6FAE7BDB-6C8F-44B7-B039-71922A8BEB0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1" creationId="{08829B09-23F1-6EA6-7FD5-C7B07835BD8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2" creationId="{88355C66-B3A1-BCA1-2DF3-5F06AFE1A2D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3" creationId="{4A3C6B08-D841-E40B-FF06-B4C264F8E8E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4" creationId="{FF06DEF8-32E8-190A-6BC3-4B895BABFC8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5" creationId="{39A73646-9149-7E52-7212-E3AC01F10ABA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6" creationId="{DC0FDD03-3CE9-596B-CCB4-1DA41AC2734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7" creationId="{6C1D9214-147C-D863-EC26-FEDA230D093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8" creationId="{B9AF01C3-984D-E323-AF0F-057DFF55FD7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9" creationId="{8BB6F911-9B53-B80E-33E6-C1CEF689F8E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0" creationId="{BB66989E-E7B6-689C-936C-24A2EB92619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1" creationId="{1343C3F9-628B-5B88-3B43-08AC379C650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2" creationId="{6D5350B3-1375-01FD-F024-CB5509541F3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3" creationId="{7CCDD223-549F-0BCB-999B-3D16D5AA7EA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4" creationId="{44EA9609-7263-338F-01B0-C41B51DB8DF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5" creationId="{3321C8D4-B242-6354-42F9-BAA9EC2FBF6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6" creationId="{EC4BC693-D8C3-8F0C-6D12-81EDB869354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7" creationId="{F6A7E829-5CB4-83D6-48CD-00F8E896F8D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8" creationId="{6CD6FCA3-2BE5-9450-904B-2C28ACABDF3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9" creationId="{D308B4D8-1976-5E3A-01B6-145A628A6E4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0" creationId="{C8E1D94E-EAE2-2EEB-9EBD-DF185E8C471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1" creationId="{41DDFD6D-518F-ADA4-07AA-154D4A7C3A2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2" creationId="{541E5E1A-A3F5-636F-0E6B-3A38ED090C0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3" creationId="{CC3FAB82-3DB0-F4E9-5B50-19299AC3BBB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4" creationId="{B65977B0-B18A-5E3E-99A5-79C331BB80C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5" creationId="{9E7C75F4-B9E0-C598-7C62-192712245CB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6" creationId="{7CF09A31-EA5B-956A-48CF-3BD4A08A156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7" creationId="{309B1BF5-37B9-E82E-08DB-2F49DCF30F7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8" creationId="{82423D95-0253-AF5B-5108-5645CD76C54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9" creationId="{D335EECB-0A16-60A9-31D6-8F84DDBAD4F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0" creationId="{F2532B2D-FE96-04E0-DEED-C1D37761A81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1" creationId="{A9F05E60-877B-3D19-3F99-92C5BAE7E2BF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2" creationId="{8911A978-B52C-83F2-D93C-9E9ECD5E8CB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3" creationId="{D33AF59F-B09A-96A4-2F72-D4EA063EABB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4" creationId="{9D0D484D-85E6-CF22-EE69-19D87DB7C5EF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5" creationId="{D4A7A38B-4A3C-2145-C139-C36E6004835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6" creationId="{04F634D9-B636-00A6-E49B-13F22068D6A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7" creationId="{B4705888-2D06-196E-7AFF-AF215D85EEC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8" creationId="{664EA776-A937-A8D0-656B-95DEB8F58D0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9" creationId="{9546C0E2-D7BF-FD9E-264F-61DD596339C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0" creationId="{4E7BAC9E-98B5-A52A-34E7-6629ABE84E2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1" creationId="{1EA19B16-630D-2F45-D8BB-DC5329705E5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2" creationId="{A723AB94-2C1B-CBD6-6A38-EE9B4EC5002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3" creationId="{CCD4B442-A8C6-4BA4-2D28-DEF2E0F39BA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4" creationId="{7F52AAB6-510D-D220-F405-D11D382C724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5" creationId="{E5310360-C57E-9EA9-68C8-1FEB9F2B493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6" creationId="{1FDDC22E-9646-837E-5DFD-1888F740818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7" creationId="{37E7529E-7EE1-F0AC-DB22-0401040EC8FA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8" creationId="{1E5FCE58-9CF6-612E-23E3-AF182B6F95E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9" creationId="{57F2AD2D-625B-1CC1-CB61-FDCB07C8C4B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20" creationId="{53B06AB2-49D9-ECC5-8719-298F1E630ED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21" creationId="{6EE645DC-E3AD-44AF-C887-0D3C0A35269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22" creationId="{E2E8EF6A-4F3C-F926-5225-FF78CA22BE1A}"/>
          </ac:spMkLst>
        </pc:spChg>
        <pc:spChg chg="mod">
          <ac:chgData name="Peixiang Zhao" userId="7edc51de-0ae1-42c0-bae2-7f1679fa739e" providerId="ADAL" clId="{B3A2E4B9-72EA-453D-82D2-F1D537A69605}" dt="2024-08-15T15:15:06.844" v="4128" actId="207"/>
          <ac:spMkLst>
            <pc:docMk/>
            <pc:sldMk cId="2797356956" sldId="390"/>
            <ac:spMk id="123" creationId="{0F71819C-2A54-3D88-3BB9-54A9242A0E13}"/>
          </ac:spMkLst>
        </pc:spChg>
        <pc:spChg chg="add mod">
          <ac:chgData name="Peixiang Zhao" userId="7edc51de-0ae1-42c0-bae2-7f1679fa739e" providerId="ADAL" clId="{B3A2E4B9-72EA-453D-82D2-F1D537A69605}" dt="2024-08-15T15:15:34.348" v="4136" actId="1076"/>
          <ac:spMkLst>
            <pc:docMk/>
            <pc:sldMk cId="2797356956" sldId="390"/>
            <ac:spMk id="125" creationId="{4C3A2657-F779-64B2-97F1-B829FAC2EE07}"/>
          </ac:spMkLst>
        </pc:spChg>
        <pc:grpChg chg="add mod">
          <ac:chgData name="Peixiang Zhao" userId="7edc51de-0ae1-42c0-bae2-7f1679fa739e" providerId="ADAL" clId="{B3A2E4B9-72EA-453D-82D2-F1D537A69605}" dt="2024-08-15T15:14:22.070" v="4123"/>
          <ac:grpSpMkLst>
            <pc:docMk/>
            <pc:sldMk cId="2797356956" sldId="390"/>
            <ac:grpSpMk id="8" creationId="{D43C2BC0-7A3D-CAD9-2DD4-C00D0CD7AE3B}"/>
          </ac:grpSpMkLst>
        </pc:grpChg>
        <pc:graphicFrameChg chg="add mod">
          <ac:chgData name="Peixiang Zhao" userId="7edc51de-0ae1-42c0-bae2-7f1679fa739e" providerId="ADAL" clId="{B3A2E4B9-72EA-453D-82D2-F1D537A69605}" dt="2024-08-15T15:14:22.070" v="4123"/>
          <ac:graphicFrameMkLst>
            <pc:docMk/>
            <pc:sldMk cId="2797356956" sldId="390"/>
            <ac:graphicFrameMk id="124" creationId="{CB38900B-A428-E98B-4286-163A96A2FBC1}"/>
          </ac:graphicFrameMkLst>
        </pc:graphicFrameChg>
        <pc:graphicFrameChg chg="add del mod modGraphic">
          <ac:chgData name="Peixiang Zhao" userId="7edc51de-0ae1-42c0-bae2-7f1679fa739e" providerId="ADAL" clId="{B3A2E4B9-72EA-453D-82D2-F1D537A69605}" dt="2024-08-15T15:24:16.530" v="4322" actId="113"/>
          <ac:graphicFrameMkLst>
            <pc:docMk/>
            <pc:sldMk cId="2797356956" sldId="390"/>
            <ac:graphicFrameMk id="126" creationId="{568F3B65-B66A-FAB1-D9D9-CFA26A5A43A2}"/>
          </ac:graphicFrameMkLst>
        </pc:graphicFrameChg>
      </pc:sldChg>
      <pc:sldChg chg="modSp new mod">
        <pc:chgData name="Peixiang Zhao" userId="7edc51de-0ae1-42c0-bae2-7f1679fa739e" providerId="ADAL" clId="{B3A2E4B9-72EA-453D-82D2-F1D537A69605}" dt="2024-08-15T15:39:17.184" v="4560" actId="20577"/>
        <pc:sldMkLst>
          <pc:docMk/>
          <pc:sldMk cId="1605231098" sldId="391"/>
        </pc:sldMkLst>
        <pc:spChg chg="mod">
          <ac:chgData name="Peixiang Zhao" userId="7edc51de-0ae1-42c0-bae2-7f1679fa739e" providerId="ADAL" clId="{B3A2E4B9-72EA-453D-82D2-F1D537A69605}" dt="2024-08-15T15:35:13.056" v="4409" actId="20577"/>
          <ac:spMkLst>
            <pc:docMk/>
            <pc:sldMk cId="1605231098" sldId="391"/>
            <ac:spMk id="2" creationId="{44E9EA68-CF12-F47F-B3B1-51F48D47F8F4}"/>
          </ac:spMkLst>
        </pc:spChg>
        <pc:spChg chg="mod">
          <ac:chgData name="Peixiang Zhao" userId="7edc51de-0ae1-42c0-bae2-7f1679fa739e" providerId="ADAL" clId="{B3A2E4B9-72EA-453D-82D2-F1D537A69605}" dt="2024-08-15T15:39:17.184" v="4560" actId="20577"/>
          <ac:spMkLst>
            <pc:docMk/>
            <pc:sldMk cId="1605231098" sldId="391"/>
            <ac:spMk id="3" creationId="{BEA19120-F484-BD85-2535-15E727C3A641}"/>
          </ac:spMkLst>
        </pc:spChg>
      </pc:sldChg>
      <pc:sldChg chg="addSp delSp modSp add mod">
        <pc:chgData name="Peixiang Zhao" userId="7edc51de-0ae1-42c0-bae2-7f1679fa739e" providerId="ADAL" clId="{B3A2E4B9-72EA-453D-82D2-F1D537A69605}" dt="2024-08-15T15:50:30.631" v="4730" actId="1036"/>
        <pc:sldMkLst>
          <pc:docMk/>
          <pc:sldMk cId="3337755233" sldId="392"/>
        </pc:sldMkLst>
        <pc:spChg chg="mod">
          <ac:chgData name="Peixiang Zhao" userId="7edc51de-0ae1-42c0-bae2-7f1679fa739e" providerId="ADAL" clId="{B3A2E4B9-72EA-453D-82D2-F1D537A69605}" dt="2024-08-15T15:46:17.455" v="4589" actId="20577"/>
          <ac:spMkLst>
            <pc:docMk/>
            <pc:sldMk cId="3337755233" sldId="392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5T15:50:20.102" v="4725" actId="20577"/>
          <ac:spMkLst>
            <pc:docMk/>
            <pc:sldMk cId="3337755233" sldId="392"/>
            <ac:spMk id="3" creationId="{06E80322-FE25-E0D7-F875-5538DA5C231C}"/>
          </ac:spMkLst>
        </pc:spChg>
        <pc:spChg chg="del">
          <ac:chgData name="Peixiang Zhao" userId="7edc51de-0ae1-42c0-bae2-7f1679fa739e" providerId="ADAL" clId="{B3A2E4B9-72EA-453D-82D2-F1D537A69605}" dt="2024-08-15T15:47:21.991" v="4598" actId="478"/>
          <ac:spMkLst>
            <pc:docMk/>
            <pc:sldMk cId="3337755233" sldId="392"/>
            <ac:spMk id="5" creationId="{8569E428-6333-BD59-89D2-B77AD43D9D05}"/>
          </ac:spMkLst>
        </pc:spChg>
        <pc:spChg chg="del">
          <ac:chgData name="Peixiang Zhao" userId="7edc51de-0ae1-42c0-bae2-7f1679fa739e" providerId="ADAL" clId="{B3A2E4B9-72EA-453D-82D2-F1D537A69605}" dt="2024-08-15T15:47:21.991" v="4598" actId="478"/>
          <ac:spMkLst>
            <pc:docMk/>
            <pc:sldMk cId="3337755233" sldId="392"/>
            <ac:spMk id="6" creationId="{8C52ED10-9C4E-26A1-D633-F5CFA86AD316}"/>
          </ac:spMkLst>
        </pc:spChg>
        <pc:spChg chg="del">
          <ac:chgData name="Peixiang Zhao" userId="7edc51de-0ae1-42c0-bae2-7f1679fa739e" providerId="ADAL" clId="{B3A2E4B9-72EA-453D-82D2-F1D537A69605}" dt="2024-08-15T15:47:21.991" v="4598" actId="478"/>
          <ac:spMkLst>
            <pc:docMk/>
            <pc:sldMk cId="3337755233" sldId="392"/>
            <ac:spMk id="7" creationId="{934C4611-E342-B579-3B9F-B7875B9FC454}"/>
          </ac:spMkLst>
        </pc:spChg>
        <pc:spChg chg="add mod">
          <ac:chgData name="Peixiang Zhao" userId="7edc51de-0ae1-42c0-bae2-7f1679fa739e" providerId="ADAL" clId="{B3A2E4B9-72EA-453D-82D2-F1D537A69605}" dt="2024-08-15T15:50:30.631" v="4730" actId="1036"/>
          <ac:spMkLst>
            <pc:docMk/>
            <pc:sldMk cId="3337755233" sldId="392"/>
            <ac:spMk id="17" creationId="{81771C04-A756-6BAF-F406-A184054FC481}"/>
          </ac:spMkLst>
        </pc:spChg>
        <pc:spChg chg="add mod">
          <ac:chgData name="Peixiang Zhao" userId="7edc51de-0ae1-42c0-bae2-7f1679fa739e" providerId="ADAL" clId="{B3A2E4B9-72EA-453D-82D2-F1D537A69605}" dt="2024-08-15T15:50:30.631" v="4730" actId="1036"/>
          <ac:spMkLst>
            <pc:docMk/>
            <pc:sldMk cId="3337755233" sldId="392"/>
            <ac:spMk id="18" creationId="{144239D7-2CA8-DB9B-B158-566C46022802}"/>
          </ac:spMkLst>
        </pc:spChg>
        <pc:spChg chg="add mod">
          <ac:chgData name="Peixiang Zhao" userId="7edc51de-0ae1-42c0-bae2-7f1679fa739e" providerId="ADAL" clId="{B3A2E4B9-72EA-453D-82D2-F1D537A69605}" dt="2024-08-15T15:50:30.631" v="4730" actId="1036"/>
          <ac:spMkLst>
            <pc:docMk/>
            <pc:sldMk cId="3337755233" sldId="392"/>
            <ac:spMk id="19" creationId="{DAE75743-3FE7-9F58-2762-A930A7EBC01C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1" creationId="{42C9B364-CAFB-46B3-9249-E5B85C83548E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2" creationId="{9BBEDCDE-1DB1-06C7-4087-E4BEF83556A7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3" creationId="{C12C043E-3D31-66CB-F3A6-61914E19CAF9}"/>
          </ac:spMkLst>
        </pc:spChg>
        <pc:spChg chg="mod">
          <ac:chgData name="Peixiang Zhao" userId="7edc51de-0ae1-42c0-bae2-7f1679fa739e" providerId="ADAL" clId="{B3A2E4B9-72EA-453D-82D2-F1D537A69605}" dt="2024-08-15T15:48:23.656" v="4639" actId="6549"/>
          <ac:spMkLst>
            <pc:docMk/>
            <pc:sldMk cId="3337755233" sldId="392"/>
            <ac:spMk id="25" creationId="{9137FA0C-15B7-8B11-654B-DBC3443F3B24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6" creationId="{EFA70FC4-694A-FC2B-9ADD-F33B3589A15E}"/>
          </ac:spMkLst>
        </pc:spChg>
        <pc:spChg chg="mod">
          <ac:chgData name="Peixiang Zhao" userId="7edc51de-0ae1-42c0-bae2-7f1679fa739e" providerId="ADAL" clId="{B3A2E4B9-72EA-453D-82D2-F1D537A69605}" dt="2024-08-15T15:48:57.368" v="4641" actId="207"/>
          <ac:spMkLst>
            <pc:docMk/>
            <pc:sldMk cId="3337755233" sldId="392"/>
            <ac:spMk id="27" creationId="{F509C1C8-2F1E-0E37-5ACD-605BF7B4ADDD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8" creationId="{54A25CBF-16A7-DDDA-A94E-C1F151FEF448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30" creationId="{7D507827-A51E-BE70-6EE9-9BFCDE4576F0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31" creationId="{F951C446-F325-F0BE-69A7-EA9843F28551}"/>
          </ac:spMkLst>
        </pc:spChg>
        <pc:spChg chg="mod">
          <ac:chgData name="Peixiang Zhao" userId="7edc51de-0ae1-42c0-bae2-7f1679fa739e" providerId="ADAL" clId="{B3A2E4B9-72EA-453D-82D2-F1D537A69605}" dt="2024-08-15T15:49:03.746" v="4643" actId="207"/>
          <ac:spMkLst>
            <pc:docMk/>
            <pc:sldMk cId="3337755233" sldId="392"/>
            <ac:spMk id="32" creationId="{5F10806F-D5C7-BCC2-D8E7-F251C3E83CA9}"/>
          </ac:spMkLst>
        </pc:spChg>
        <pc:grpChg chg="del">
          <ac:chgData name="Peixiang Zhao" userId="7edc51de-0ae1-42c0-bae2-7f1679fa739e" providerId="ADAL" clId="{B3A2E4B9-72EA-453D-82D2-F1D537A69605}" dt="2024-08-15T15:47:21.991" v="4598" actId="478"/>
          <ac:grpSpMkLst>
            <pc:docMk/>
            <pc:sldMk cId="3337755233" sldId="392"/>
            <ac:grpSpMk id="8" creationId="{105EB598-1868-F09E-3F93-3CB20A998068}"/>
          </ac:grpSpMkLst>
        </pc:grpChg>
        <pc:grpChg chg="del">
          <ac:chgData name="Peixiang Zhao" userId="7edc51de-0ae1-42c0-bae2-7f1679fa739e" providerId="ADAL" clId="{B3A2E4B9-72EA-453D-82D2-F1D537A69605}" dt="2024-08-15T15:47:21.991" v="4598" actId="478"/>
          <ac:grpSpMkLst>
            <pc:docMk/>
            <pc:sldMk cId="3337755233" sldId="392"/>
            <ac:grpSpMk id="12" creationId="{D6679A3C-3DA2-4DAE-751F-188B7E5EB6C7}"/>
          </ac:grpSpMkLst>
        </pc:grpChg>
        <pc:grpChg chg="add mod">
          <ac:chgData name="Peixiang Zhao" userId="7edc51de-0ae1-42c0-bae2-7f1679fa739e" providerId="ADAL" clId="{B3A2E4B9-72EA-453D-82D2-F1D537A69605}" dt="2024-08-15T15:50:30.631" v="4730" actId="1036"/>
          <ac:grpSpMkLst>
            <pc:docMk/>
            <pc:sldMk cId="3337755233" sldId="392"/>
            <ac:grpSpMk id="20" creationId="{5590E23C-2279-0CB7-8D95-C0248FACDE31}"/>
          </ac:grpSpMkLst>
        </pc:grpChg>
        <pc:grpChg chg="add mod">
          <ac:chgData name="Peixiang Zhao" userId="7edc51de-0ae1-42c0-bae2-7f1679fa739e" providerId="ADAL" clId="{B3A2E4B9-72EA-453D-82D2-F1D537A69605}" dt="2024-08-15T15:50:30.631" v="4730" actId="1036"/>
          <ac:grpSpMkLst>
            <pc:docMk/>
            <pc:sldMk cId="3337755233" sldId="392"/>
            <ac:grpSpMk id="24" creationId="{66FB5117-F7B3-C771-73C4-7D0CA289BE85}"/>
          </ac:grpSpMkLst>
        </pc:grpChg>
        <pc:grpChg chg="add mod">
          <ac:chgData name="Peixiang Zhao" userId="7edc51de-0ae1-42c0-bae2-7f1679fa739e" providerId="ADAL" clId="{B3A2E4B9-72EA-453D-82D2-F1D537A69605}" dt="2024-08-15T15:50:30.631" v="4730" actId="1036"/>
          <ac:grpSpMkLst>
            <pc:docMk/>
            <pc:sldMk cId="3337755233" sldId="392"/>
            <ac:grpSpMk id="29" creationId="{6071D3C9-763D-AC19-5150-F3BC45A8EE25}"/>
          </ac:grpSpMkLst>
        </pc:grpChg>
      </pc:sldChg>
      <pc:sldChg chg="addSp delSp modSp new mod">
        <pc:chgData name="Peixiang Zhao" userId="7edc51de-0ae1-42c0-bae2-7f1679fa739e" providerId="ADAL" clId="{B3A2E4B9-72EA-453D-82D2-F1D537A69605}" dt="2024-08-16T15:06:49.584" v="5330" actId="113"/>
        <pc:sldMkLst>
          <pc:docMk/>
          <pc:sldMk cId="3515485555" sldId="393"/>
        </pc:sldMkLst>
        <pc:spChg chg="mod">
          <ac:chgData name="Peixiang Zhao" userId="7edc51de-0ae1-42c0-bae2-7f1679fa739e" providerId="ADAL" clId="{B3A2E4B9-72EA-453D-82D2-F1D537A69605}" dt="2024-08-16T14:26:18.938" v="4842" actId="6549"/>
          <ac:spMkLst>
            <pc:docMk/>
            <pc:sldMk cId="3515485555" sldId="393"/>
            <ac:spMk id="2" creationId="{27DE8B48-DEF9-554D-477F-A12B519B4015}"/>
          </ac:spMkLst>
        </pc:spChg>
        <pc:spChg chg="mod">
          <ac:chgData name="Peixiang Zhao" userId="7edc51de-0ae1-42c0-bae2-7f1679fa739e" providerId="ADAL" clId="{B3A2E4B9-72EA-453D-82D2-F1D537A69605}" dt="2024-08-16T15:06:49.584" v="5330" actId="113"/>
          <ac:spMkLst>
            <pc:docMk/>
            <pc:sldMk cId="3515485555" sldId="393"/>
            <ac:spMk id="3" creationId="{538BD0F9-6104-60E9-4F64-5105006FBDC8}"/>
          </ac:spMkLst>
        </pc:spChg>
        <pc:spChg chg="add del">
          <ac:chgData name="Peixiang Zhao" userId="7edc51de-0ae1-42c0-bae2-7f1679fa739e" providerId="ADAL" clId="{B3A2E4B9-72EA-453D-82D2-F1D537A69605}" dt="2024-08-16T14:53:46.429" v="5137" actId="22"/>
          <ac:spMkLst>
            <pc:docMk/>
            <pc:sldMk cId="3515485555" sldId="393"/>
            <ac:spMk id="6" creationId="{6DB33DDF-FDCD-927E-F7F9-BB61245DE0EA}"/>
          </ac:spMkLst>
        </pc:spChg>
        <pc:spChg chg="add mod">
          <ac:chgData name="Peixiang Zhao" userId="7edc51de-0ae1-42c0-bae2-7f1679fa739e" providerId="ADAL" clId="{B3A2E4B9-72EA-453D-82D2-F1D537A69605}" dt="2024-08-16T15:00:34.971" v="5254" actId="571"/>
          <ac:spMkLst>
            <pc:docMk/>
            <pc:sldMk cId="3515485555" sldId="393"/>
            <ac:spMk id="7" creationId="{A3EC2AF7-497A-36B7-119A-86C656C213BB}"/>
          </ac:spMkLst>
        </pc:spChg>
      </pc:sldChg>
      <pc:sldChg chg="addSp delSp modSp add mod">
        <pc:chgData name="Peixiang Zhao" userId="7edc51de-0ae1-42c0-bae2-7f1679fa739e" providerId="ADAL" clId="{B3A2E4B9-72EA-453D-82D2-F1D537A69605}" dt="2024-08-16T15:17:44.588" v="5447" actId="22"/>
        <pc:sldMkLst>
          <pc:docMk/>
          <pc:sldMk cId="4249846144" sldId="394"/>
        </pc:sldMkLst>
        <pc:spChg chg="mod">
          <ac:chgData name="Peixiang Zhao" userId="7edc51de-0ae1-42c0-bae2-7f1679fa739e" providerId="ADAL" clId="{B3A2E4B9-72EA-453D-82D2-F1D537A69605}" dt="2024-08-16T14:54:02.960" v="5156" actId="20577"/>
          <ac:spMkLst>
            <pc:docMk/>
            <pc:sldMk cId="4249846144" sldId="394"/>
            <ac:spMk id="2" creationId="{27DE8B48-DEF9-554D-477F-A12B519B4015}"/>
          </ac:spMkLst>
        </pc:spChg>
        <pc:spChg chg="mod">
          <ac:chgData name="Peixiang Zhao" userId="7edc51de-0ae1-42c0-bae2-7f1679fa739e" providerId="ADAL" clId="{B3A2E4B9-72EA-453D-82D2-F1D537A69605}" dt="2024-08-16T15:17:07.236" v="5445" actId="207"/>
          <ac:spMkLst>
            <pc:docMk/>
            <pc:sldMk cId="4249846144" sldId="394"/>
            <ac:spMk id="3" creationId="{538BD0F9-6104-60E9-4F64-5105006FBDC8}"/>
          </ac:spMkLst>
        </pc:spChg>
        <pc:spChg chg="add del">
          <ac:chgData name="Peixiang Zhao" userId="7edc51de-0ae1-42c0-bae2-7f1679fa739e" providerId="ADAL" clId="{B3A2E4B9-72EA-453D-82D2-F1D537A69605}" dt="2024-08-16T15:17:44.588" v="5447" actId="22"/>
          <ac:spMkLst>
            <pc:docMk/>
            <pc:sldMk cId="4249846144" sldId="394"/>
            <ac:spMk id="6" creationId="{220E235F-ACCF-AF21-4D0B-FD5D44816330}"/>
          </ac:spMkLst>
        </pc:spChg>
      </pc:sldChg>
      <pc:sldChg chg="modSp add mod">
        <pc:chgData name="Peixiang Zhao" userId="7edc51de-0ae1-42c0-bae2-7f1679fa739e" providerId="ADAL" clId="{B3A2E4B9-72EA-453D-82D2-F1D537A69605}" dt="2024-08-16T15:19:59.343" v="5505" actId="20577"/>
        <pc:sldMkLst>
          <pc:docMk/>
          <pc:sldMk cId="428572384" sldId="395"/>
        </pc:sldMkLst>
        <pc:spChg chg="mod">
          <ac:chgData name="Peixiang Zhao" userId="7edc51de-0ae1-42c0-bae2-7f1679fa739e" providerId="ADAL" clId="{B3A2E4B9-72EA-453D-82D2-F1D537A69605}" dt="2024-08-16T15:19:59.343" v="5505" actId="20577"/>
          <ac:spMkLst>
            <pc:docMk/>
            <pc:sldMk cId="428572384" sldId="395"/>
            <ac:spMk id="3" creationId="{538BD0F9-6104-60E9-4F64-5105006FBDC8}"/>
          </ac:spMkLst>
        </pc:spChg>
      </pc:sldChg>
      <pc:sldChg chg="addSp delSp modSp new mod">
        <pc:chgData name="Peixiang Zhao" userId="7edc51de-0ae1-42c0-bae2-7f1679fa739e" providerId="ADAL" clId="{B3A2E4B9-72EA-453D-82D2-F1D537A69605}" dt="2024-08-16T15:22:23.647" v="5551"/>
        <pc:sldMkLst>
          <pc:docMk/>
          <pc:sldMk cId="570067280" sldId="396"/>
        </pc:sldMkLst>
        <pc:spChg chg="mod">
          <ac:chgData name="Peixiang Zhao" userId="7edc51de-0ae1-42c0-bae2-7f1679fa739e" providerId="ADAL" clId="{B3A2E4B9-72EA-453D-82D2-F1D537A69605}" dt="2024-08-16T15:20:31.839" v="5532" actId="20577"/>
          <ac:spMkLst>
            <pc:docMk/>
            <pc:sldMk cId="570067280" sldId="396"/>
            <ac:spMk id="2" creationId="{DDB98CB1-289D-7173-2B81-420B3361CA89}"/>
          </ac:spMkLst>
        </pc:spChg>
        <pc:spChg chg="del">
          <ac:chgData name="Peixiang Zhao" userId="7edc51de-0ae1-42c0-bae2-7f1679fa739e" providerId="ADAL" clId="{B3A2E4B9-72EA-453D-82D2-F1D537A69605}" dt="2024-08-16T15:20:38.551" v="5533" actId="478"/>
          <ac:spMkLst>
            <pc:docMk/>
            <pc:sldMk cId="570067280" sldId="396"/>
            <ac:spMk id="3" creationId="{81FBD575-0BF2-4F07-C93F-6EFEE73F41C7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5" creationId="{F8C3AC1F-90D2-DBE3-E2B3-13F3CB7A5964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6" creationId="{93AD138D-8B07-1950-DBC1-5717E1E611D8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7" creationId="{455136B9-B958-A7C7-3095-8D78CBEC77EB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8" creationId="{F7344D60-D34E-D0DF-A1DB-1AB3B324EABA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9" creationId="{FD3A4DF0-DF5B-8F4E-8FDB-2B8B70B3F949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0" creationId="{B4EFDFA4-FBAE-97C4-09C1-4D6AE8AC67CE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1" creationId="{4B6C9DAB-E109-F50D-ED0D-C67166EF6309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2" creationId="{233D8562-DE5F-3BA4-F7D1-1A0C3DA7A118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3" creationId="{46F04D3B-2384-CE7A-07DD-AEB497BCDE93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4" creationId="{3B8B0994-0DC7-CCDA-4413-D1B91B3DC3BF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5" creationId="{7147D8F1-1E30-727E-3A9B-2A62D4973662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6" creationId="{A61194EA-4061-0DF4-410B-99D90BC07240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7" creationId="{197E604C-2A22-F4FF-1718-6442B548FA82}"/>
          </ac:spMkLst>
        </pc:spChg>
        <pc:spChg chg="add mod">
          <ac:chgData name="Peixiang Zhao" userId="7edc51de-0ae1-42c0-bae2-7f1679fa739e" providerId="ADAL" clId="{B3A2E4B9-72EA-453D-82D2-F1D537A69605}" dt="2024-08-16T15:22:01.289" v="5550" actId="1076"/>
          <ac:spMkLst>
            <pc:docMk/>
            <pc:sldMk cId="570067280" sldId="396"/>
            <ac:spMk id="18" creationId="{EF21FC3A-17EE-3F16-5E90-E5E63092085B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0" creationId="{00EC9252-B015-172F-8295-DE17145CA838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1" creationId="{D1117DFA-D58E-7580-3BAD-5446B5FF1B7C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2" creationId="{AB9C7B10-0CF3-C800-777F-D94B255574BB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3" creationId="{3D93DB98-E749-E520-9755-EEE3FFEF8655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4" creationId="{5B5F8079-8AB9-AE14-434F-B309D8014EFF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5" creationId="{AE977022-2083-30FC-5296-B4B99D513BD0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6" creationId="{20F15846-00E1-F28C-98A3-C2C7EA6701B6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7" creationId="{E446F57B-B6CB-A6D6-7982-8129E4D5C564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8" creationId="{FBED51CA-A199-2615-35EE-12A9C73828DF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9" creationId="{7851EDCE-71F0-9C79-CAA2-A21E7E8B50AC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0" creationId="{94822097-3A3C-6C65-E6FF-EE7214DA2273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1" creationId="{6760A09A-FF75-EC28-9D6B-DEF58515D8F2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2" creationId="{1D9F9514-C31E-0425-9BFA-9D7C204FD761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3" creationId="{CE461708-6F71-D386-848E-79B8E7AC0E79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4" creationId="{9D04FE6D-0421-1CAA-0138-F8736405FA61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5" creationId="{340C8352-BBA3-D2B3-7E4A-8877952810F0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6" creationId="{EA87835F-217A-252E-FEB0-757F3F7100E8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7" creationId="{FC59B587-0B32-A0D1-9601-5CCB3A97F42A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8" creationId="{403FDF8E-65C5-771C-F8C4-E2B67DB2E35D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9" creationId="{A6054044-2424-7994-BF30-6CB839E3F809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0" creationId="{74BE8F41-BD14-204F-3F6E-987FCDDDCC80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1" creationId="{12B9CF5D-1C75-6899-84A0-2E95607E4E64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2" creationId="{C62DA6BB-FA2B-D43C-00D4-836ADF12715B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3" creationId="{036C8718-D25F-7658-8525-EAD7C68A6895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4" creationId="{C6569865-7990-2DA1-421E-F891C01D66FE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5" creationId="{4606C58F-6B6D-0152-3787-47A31F6589C6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6" creationId="{47D7CCC5-9696-2044-A6E3-DC96EB311453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7" creationId="{CCC5AD60-66ED-4D8D-3D6D-E0594022DAE1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8" creationId="{FA9B788D-E4E2-F7E1-3DB0-2679351BCE70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9" creationId="{F2354598-6D28-160C-830F-D3453A8DC722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50" creationId="{4FF1845D-CC86-6908-B547-A70F55607FDC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51" creationId="{5EF93D29-FADF-FD5D-1E4A-EA7EEDE487F8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52" creationId="{9D8544D4-3221-F875-2CA4-ABC53CBBD47A}"/>
          </ac:spMkLst>
        </pc:spChg>
        <pc:spChg chg="add 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3" creationId="{A8AA6FD2-B8A3-D921-E6BE-205AB2D5A379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5" creationId="{3D948348-E18A-0F07-5550-97F5F9F23FD4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6" creationId="{B055D3A3-BA3A-D2A2-EBD1-36989812114E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7" creationId="{FD81DEB3-7817-B0AE-54B2-1C679BD11E0B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8" creationId="{9DB8E718-58FD-AE66-277E-ACF75DB81D22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9" creationId="{BF76AF4B-50E5-6754-4EDA-888AE26C522E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0" creationId="{C42A4116-C826-9CE3-DB91-DA103264357A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1" creationId="{8377FE9E-DFC9-3A82-A624-8954AA6A4560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2" creationId="{BE9CA3A2-94FD-9E30-77D7-6BC45DDABF73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3" creationId="{04A4436E-9B90-A036-A55F-D4402F9E5DBE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4" creationId="{25C9E24F-BC4D-1A95-9D9F-36CE1F5D1BC8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5" creationId="{19A31F30-70F4-B2F8-EDB7-DE3F6F968F2C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6" creationId="{F97B178B-C46C-A9CA-924D-8DF5516A1CD3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7" creationId="{F048A0A8-94BD-0E9C-9795-97B61DFF260D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8" creationId="{41ACE073-52F2-54FC-FF18-0DFDDF035DA5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9" creationId="{973C480B-E38F-8624-C99D-D66535138901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0" creationId="{4E4B66EE-FAF2-2D26-0CA3-C3D707C6572D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1" creationId="{4A012812-C4BC-AF85-A774-A6CCDA4D843C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2" creationId="{53729A8B-4879-C40E-DE43-0B13765E8A44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3" creationId="{15B426A1-7E82-C570-1AFC-0A08126BC93F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4" creationId="{A27E8CBF-592C-CE3C-6E93-370477B678FB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5" creationId="{12654F91-3EA1-FB52-FDB6-FD99B7B58F99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6" creationId="{8D7BC84C-7C73-E02C-87FA-D85DD470B4B4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7" creationId="{EB451639-4E68-BCEB-8C3D-D70759F8B36C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8" creationId="{2D50B4EC-380D-4CDD-F474-8957036084BF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9" creationId="{18F848FB-5CC6-DAFA-A053-D4F682A88514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0" creationId="{B5756D99-2F5F-A999-03F4-DCB7E4B313A8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1" creationId="{4F079E4A-D5F1-CDB7-C21C-7A5C9AC96872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2" creationId="{695E407D-DAE2-9031-AFEB-0EBF61BC7D87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3" creationId="{8CEBEE48-CA25-DC10-7328-3CA5B9E3337D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4" creationId="{9F64C7A7-669F-9914-47EE-D4ED76E7DA62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5" creationId="{023DD43E-7626-262F-58CC-93E5F3FA6563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6" creationId="{49E98EF2-4E95-E646-28C3-A28F13200030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7" creationId="{28049059-89A3-3263-9FC7-AF9F62E3F0ED}"/>
          </ac:spMkLst>
        </pc:spChg>
        <pc:grpChg chg="add mod">
          <ac:chgData name="Peixiang Zhao" userId="7edc51de-0ae1-42c0-bae2-7f1679fa739e" providerId="ADAL" clId="{B3A2E4B9-72EA-453D-82D2-F1D537A69605}" dt="2024-08-16T15:22:01.289" v="5550" actId="1076"/>
          <ac:grpSpMkLst>
            <pc:docMk/>
            <pc:sldMk cId="570067280" sldId="396"/>
            <ac:grpSpMk id="19" creationId="{F665204F-106F-87C5-2A1A-BEEAC5DE69C2}"/>
          </ac:grpSpMkLst>
        </pc:grpChg>
        <pc:grpChg chg="add mod">
          <ac:chgData name="Peixiang Zhao" userId="7edc51de-0ae1-42c0-bae2-7f1679fa739e" providerId="ADAL" clId="{B3A2E4B9-72EA-453D-82D2-F1D537A69605}" dt="2024-08-16T15:22:23.647" v="5551"/>
          <ac:grpSpMkLst>
            <pc:docMk/>
            <pc:sldMk cId="570067280" sldId="396"/>
            <ac:grpSpMk id="54" creationId="{56BB1DFE-D218-A1CD-7055-9ACD5F104DC6}"/>
          </ac:grpSpMkLst>
        </pc:grpChg>
      </pc:sldChg>
      <pc:sldChg chg="addSp delSp modSp add mod modAnim">
        <pc:chgData name="Peixiang Zhao" userId="7edc51de-0ae1-42c0-bae2-7f1679fa739e" providerId="ADAL" clId="{B3A2E4B9-72EA-453D-82D2-F1D537A69605}" dt="2024-08-16T15:25:47.535" v="5587" actId="207"/>
        <pc:sldMkLst>
          <pc:docMk/>
          <pc:sldMk cId="2610130367" sldId="397"/>
        </pc:sldMkLst>
        <pc:spChg chg="mod">
          <ac:chgData name="Peixiang Zhao" userId="7edc51de-0ae1-42c0-bae2-7f1679fa739e" providerId="ADAL" clId="{B3A2E4B9-72EA-453D-82D2-F1D537A69605}" dt="2024-08-16T15:22:32.847" v="5565" actId="20577"/>
          <ac:spMkLst>
            <pc:docMk/>
            <pc:sldMk cId="2610130367" sldId="397"/>
            <ac:spMk id="2" creationId="{DDB98CB1-289D-7173-2B81-420B3361CA89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3" creationId="{7E5DD8E2-6B53-73FA-0B02-BF001D90C30B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5" creationId="{F8C3AC1F-90D2-DBE3-E2B3-13F3CB7A5964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6" creationId="{93AD138D-8B07-1950-DBC1-5717E1E611D8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7" creationId="{455136B9-B958-A7C7-3095-8D78CBEC77EB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8" creationId="{F7344D60-D34E-D0DF-A1DB-1AB3B324EABA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9" creationId="{FD3A4DF0-DF5B-8F4E-8FDB-2B8B70B3F949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0" creationId="{B4EFDFA4-FBAE-97C4-09C1-4D6AE8AC67CE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1" creationId="{4B6C9DAB-E109-F50D-ED0D-C67166EF6309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2" creationId="{233D8562-DE5F-3BA4-F7D1-1A0C3DA7A118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3" creationId="{46F04D3B-2384-CE7A-07DD-AEB497BCDE93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4" creationId="{3B8B0994-0DC7-CCDA-4413-D1B91B3DC3BF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5" creationId="{7147D8F1-1E30-727E-3A9B-2A62D4973662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6" creationId="{A61194EA-4061-0DF4-410B-99D90BC07240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7" creationId="{197E604C-2A22-F4FF-1718-6442B548FA82}"/>
          </ac:spMkLst>
        </pc:spChg>
        <pc:spChg chg="add mod">
          <ac:chgData name="Peixiang Zhao" userId="7edc51de-0ae1-42c0-bae2-7f1679fa739e" providerId="ADAL" clId="{B3A2E4B9-72EA-453D-82D2-F1D537A69605}" dt="2024-08-16T15:25:19.420" v="5583" actId="207"/>
          <ac:spMkLst>
            <pc:docMk/>
            <pc:sldMk cId="2610130367" sldId="397"/>
            <ac:spMk id="53" creationId="{981E18F3-E78D-14B0-6975-766A12C4E999}"/>
          </ac:spMkLst>
        </pc:spChg>
        <pc:spChg chg="add mod">
          <ac:chgData name="Peixiang Zhao" userId="7edc51de-0ae1-42c0-bae2-7f1679fa739e" providerId="ADAL" clId="{B3A2E4B9-72EA-453D-82D2-F1D537A69605}" dt="2024-08-16T15:25:19.420" v="5583" actId="207"/>
          <ac:spMkLst>
            <pc:docMk/>
            <pc:sldMk cId="2610130367" sldId="397"/>
            <ac:spMk id="54" creationId="{1A3A3D46-838E-1337-BA19-E801C03E5234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5" creationId="{44BCD032-8A1E-97BC-A977-231CF7E793AB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6" creationId="{08AA68C4-046A-844C-2CA1-9FCD1C9EB062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7" creationId="{CB922B39-A07C-DB42-2E89-DB9FA8B0491E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8" creationId="{0749CBEF-72DE-9FCE-B016-F44B519148E4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9" creationId="{18FA567F-2291-E594-B53D-5A081F8B97E6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0" creationId="{3A001A2A-5E2B-B4DB-F8ED-6717E0AC9B94}"/>
          </ac:spMkLst>
        </pc:spChg>
        <pc:spChg chg="add mod">
          <ac:chgData name="Peixiang Zhao" userId="7edc51de-0ae1-42c0-bae2-7f1679fa739e" providerId="ADAL" clId="{B3A2E4B9-72EA-453D-82D2-F1D537A69605}" dt="2024-08-16T15:25:31.741" v="5584" actId="1076"/>
          <ac:spMkLst>
            <pc:docMk/>
            <pc:sldMk cId="2610130367" sldId="397"/>
            <ac:spMk id="61" creationId="{C81C7ADE-4FC7-DAF7-FE0F-D1163DF63438}"/>
          </ac:spMkLst>
        </pc:spChg>
        <pc:spChg chg="add mod">
          <ac:chgData name="Peixiang Zhao" userId="7edc51de-0ae1-42c0-bae2-7f1679fa739e" providerId="ADAL" clId="{B3A2E4B9-72EA-453D-82D2-F1D537A69605}" dt="2024-08-16T15:25:37.306" v="5586" actId="14100"/>
          <ac:spMkLst>
            <pc:docMk/>
            <pc:sldMk cId="2610130367" sldId="397"/>
            <ac:spMk id="62" creationId="{14011E58-A867-DAA8-07CF-AE8A117D9328}"/>
          </ac:spMkLst>
        </pc:spChg>
        <pc:spChg chg="add mod">
          <ac:chgData name="Peixiang Zhao" userId="7edc51de-0ae1-42c0-bae2-7f1679fa739e" providerId="ADAL" clId="{B3A2E4B9-72EA-453D-82D2-F1D537A69605}" dt="2024-08-16T15:25:19.420" v="5583" actId="207"/>
          <ac:spMkLst>
            <pc:docMk/>
            <pc:sldMk cId="2610130367" sldId="397"/>
            <ac:spMk id="63" creationId="{6170DA23-3C43-B90D-CA2F-69C975085FD9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4" creationId="{913C50F3-ECBF-7B29-264F-6AD835BDCF4C}"/>
          </ac:spMkLst>
        </pc:spChg>
        <pc:spChg chg="add mod">
          <ac:chgData name="Peixiang Zhao" userId="7edc51de-0ae1-42c0-bae2-7f1679fa739e" providerId="ADAL" clId="{B3A2E4B9-72EA-453D-82D2-F1D537A69605}" dt="2024-08-16T15:23:38.769" v="5569" actId="207"/>
          <ac:spMkLst>
            <pc:docMk/>
            <pc:sldMk cId="2610130367" sldId="397"/>
            <ac:spMk id="65" creationId="{C78DD91F-FF67-795D-77F8-877D6614922F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6" creationId="{2FEFE957-E08F-2134-50A9-909EBEDF1C2E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7" creationId="{C980D233-F3BE-1700-9192-F6AE01EDCBF4}"/>
          </ac:spMkLst>
        </pc:spChg>
        <pc:spChg chg="add mod">
          <ac:chgData name="Peixiang Zhao" userId="7edc51de-0ae1-42c0-bae2-7f1679fa739e" providerId="ADAL" clId="{B3A2E4B9-72EA-453D-82D2-F1D537A69605}" dt="2024-08-16T15:23:38.769" v="5569" actId="207"/>
          <ac:spMkLst>
            <pc:docMk/>
            <pc:sldMk cId="2610130367" sldId="397"/>
            <ac:spMk id="68" creationId="{9F284FBE-7C0F-3E20-5561-091ACC367812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9" creationId="{74C289A0-182C-4DFD-3148-20C900658B7F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0" creationId="{8C88FF25-D1DE-2393-AC6B-E7088B4E4F6B}"/>
          </ac:spMkLst>
        </pc:spChg>
        <pc:spChg chg="add mod">
          <ac:chgData name="Peixiang Zhao" userId="7edc51de-0ae1-42c0-bae2-7f1679fa739e" providerId="ADAL" clId="{B3A2E4B9-72EA-453D-82D2-F1D537A69605}" dt="2024-08-16T15:24:39.660" v="5576" actId="207"/>
          <ac:spMkLst>
            <pc:docMk/>
            <pc:sldMk cId="2610130367" sldId="397"/>
            <ac:spMk id="71" creationId="{DAD52861-CD38-A5DF-8BD6-73F058C5F9A3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2" creationId="{D1CE8F45-DE3E-5F5B-6093-A87E21034181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3" creationId="{2B8BE864-CC6F-5FF0-CD07-82F32380AA49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4" creationId="{88034636-D8DF-B50C-9CBF-4F82956E2917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5" creationId="{0DA00F62-E2B0-B187-F7C3-1F454B1070D4}"/>
          </ac:spMkLst>
        </pc:spChg>
        <pc:spChg chg="add mod">
          <ac:chgData name="Peixiang Zhao" userId="7edc51de-0ae1-42c0-bae2-7f1679fa739e" providerId="ADAL" clId="{B3A2E4B9-72EA-453D-82D2-F1D537A69605}" dt="2024-08-16T15:24:04.350" v="5574" actId="14100"/>
          <ac:spMkLst>
            <pc:docMk/>
            <pc:sldMk cId="2610130367" sldId="397"/>
            <ac:spMk id="76" creationId="{17BF719C-55B7-82F9-FB1D-4CB6786A17D4}"/>
          </ac:spMkLst>
        </pc:spChg>
        <pc:spChg chg="add mod">
          <ac:chgData name="Peixiang Zhao" userId="7edc51de-0ae1-42c0-bae2-7f1679fa739e" providerId="ADAL" clId="{B3A2E4B9-72EA-453D-82D2-F1D537A69605}" dt="2024-08-16T15:23:50.848" v="5571" actId="14100"/>
          <ac:spMkLst>
            <pc:docMk/>
            <pc:sldMk cId="2610130367" sldId="397"/>
            <ac:spMk id="77" creationId="{3C485D35-8C92-06E1-1E56-75C334CA1BB4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8" creationId="{F095DF9C-12E5-A1CE-7DAA-4D5281EBBC76}"/>
          </ac:spMkLst>
        </pc:spChg>
        <pc:spChg chg="add mod">
          <ac:chgData name="Peixiang Zhao" userId="7edc51de-0ae1-42c0-bae2-7f1679fa739e" providerId="ADAL" clId="{B3A2E4B9-72EA-453D-82D2-F1D537A69605}" dt="2024-08-16T15:23:58.042" v="5573" actId="14100"/>
          <ac:spMkLst>
            <pc:docMk/>
            <pc:sldMk cId="2610130367" sldId="397"/>
            <ac:spMk id="79" creationId="{B1DF37B5-BEF6-EE51-3474-591175091985}"/>
          </ac:spMkLst>
        </pc:spChg>
        <pc:spChg chg="add mod">
          <ac:chgData name="Peixiang Zhao" userId="7edc51de-0ae1-42c0-bae2-7f1679fa739e" providerId="ADAL" clId="{B3A2E4B9-72EA-453D-82D2-F1D537A69605}" dt="2024-08-16T15:24:07.286" v="5575" actId="14100"/>
          <ac:spMkLst>
            <pc:docMk/>
            <pc:sldMk cId="2610130367" sldId="397"/>
            <ac:spMk id="80" creationId="{6FC80E6A-178F-2E90-24B9-AA2DCE58998E}"/>
          </ac:spMkLst>
        </pc:spChg>
        <pc:spChg chg="add mod">
          <ac:chgData name="Peixiang Zhao" userId="7edc51de-0ae1-42c0-bae2-7f1679fa739e" providerId="ADAL" clId="{B3A2E4B9-72EA-453D-82D2-F1D537A69605}" dt="2024-08-16T15:23:55.655" v="5572" actId="14100"/>
          <ac:spMkLst>
            <pc:docMk/>
            <pc:sldMk cId="2610130367" sldId="397"/>
            <ac:spMk id="81" creationId="{2C521779-C81D-7A9A-EDDF-429880D149C4}"/>
          </ac:spMkLst>
        </pc:spChg>
        <pc:spChg chg="mod">
          <ac:chgData name="Peixiang Zhao" userId="7edc51de-0ae1-42c0-bae2-7f1679fa739e" providerId="ADAL" clId="{B3A2E4B9-72EA-453D-82D2-F1D537A69605}" dt="2024-08-16T15:25:47.535" v="5587" actId="207"/>
          <ac:spMkLst>
            <pc:docMk/>
            <pc:sldMk cId="2610130367" sldId="397"/>
            <ac:spMk id="83" creationId="{6D0E175C-A5CE-57E4-DEBB-4F5EE3243A48}"/>
          </ac:spMkLst>
        </pc:spChg>
        <pc:spChg chg="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84" creationId="{C2BFFA4B-FBD2-7571-4FFC-E1CF23A692B4}"/>
          </ac:spMkLst>
        </pc:spChg>
        <pc:spChg chg="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86" creationId="{37ECCDD9-D16B-E112-3D59-42CAF3B955F6}"/>
          </ac:spMkLst>
        </pc:spChg>
        <pc:spChg chg="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87" creationId="{4C9ED66C-2D66-8BED-D8AA-771BDF29CB78}"/>
          </ac:spMkLst>
        </pc:spChg>
        <pc:grpChg chg="del">
          <ac:chgData name="Peixiang Zhao" userId="7edc51de-0ae1-42c0-bae2-7f1679fa739e" providerId="ADAL" clId="{B3A2E4B9-72EA-453D-82D2-F1D537A69605}" dt="2024-08-16T15:22:42.600" v="5567" actId="478"/>
          <ac:grpSpMkLst>
            <pc:docMk/>
            <pc:sldMk cId="2610130367" sldId="397"/>
            <ac:grpSpMk id="19" creationId="{F665204F-106F-87C5-2A1A-BEEAC5DE69C2}"/>
          </ac:grpSpMkLst>
        </pc:grpChg>
        <pc:grpChg chg="add mod">
          <ac:chgData name="Peixiang Zhao" userId="7edc51de-0ae1-42c0-bae2-7f1679fa739e" providerId="ADAL" clId="{B3A2E4B9-72EA-453D-82D2-F1D537A69605}" dt="2024-08-16T15:22:57.688" v="5568"/>
          <ac:grpSpMkLst>
            <pc:docMk/>
            <pc:sldMk cId="2610130367" sldId="397"/>
            <ac:grpSpMk id="82" creationId="{450CC492-5F6C-634E-1C38-ADF00F52F344}"/>
          </ac:grpSpMkLst>
        </pc:grpChg>
        <pc:grpChg chg="add mod">
          <ac:chgData name="Peixiang Zhao" userId="7edc51de-0ae1-42c0-bae2-7f1679fa739e" providerId="ADAL" clId="{B3A2E4B9-72EA-453D-82D2-F1D537A69605}" dt="2024-08-16T15:22:57.688" v="5568"/>
          <ac:grpSpMkLst>
            <pc:docMk/>
            <pc:sldMk cId="2610130367" sldId="397"/>
            <ac:grpSpMk id="85" creationId="{61E0C121-A556-2935-105E-EAF9916D58D7}"/>
          </ac:grpSpMkLst>
        </pc:grpChg>
      </pc:sldChg>
      <pc:sldChg chg="modSp new mod">
        <pc:chgData name="Peixiang Zhao" userId="7edc51de-0ae1-42c0-bae2-7f1679fa739e" providerId="ADAL" clId="{B3A2E4B9-72EA-453D-82D2-F1D537A69605}" dt="2024-08-16T15:33:07.064" v="5618" actId="207"/>
        <pc:sldMkLst>
          <pc:docMk/>
          <pc:sldMk cId="2217426974" sldId="398"/>
        </pc:sldMkLst>
        <pc:spChg chg="mod">
          <ac:chgData name="Peixiang Zhao" userId="7edc51de-0ae1-42c0-bae2-7f1679fa739e" providerId="ADAL" clId="{B3A2E4B9-72EA-453D-82D2-F1D537A69605}" dt="2024-08-16T15:30:49.302" v="5595" actId="20577"/>
          <ac:spMkLst>
            <pc:docMk/>
            <pc:sldMk cId="2217426974" sldId="398"/>
            <ac:spMk id="2" creationId="{B06A0243-EF48-B433-7698-BCBCE7AFF170}"/>
          </ac:spMkLst>
        </pc:spChg>
        <pc:spChg chg="mod">
          <ac:chgData name="Peixiang Zhao" userId="7edc51de-0ae1-42c0-bae2-7f1679fa739e" providerId="ADAL" clId="{B3A2E4B9-72EA-453D-82D2-F1D537A69605}" dt="2024-08-16T15:33:07.064" v="5618" actId="207"/>
          <ac:spMkLst>
            <pc:docMk/>
            <pc:sldMk cId="2217426974" sldId="398"/>
            <ac:spMk id="3" creationId="{6CAAFD53-80EC-5E6B-8C70-7AAEADEBF757}"/>
          </ac:spMkLst>
        </pc:spChg>
      </pc:sldChg>
      <pc:sldChg chg="modSp new mod">
        <pc:chgData name="Peixiang Zhao" userId="7edc51de-0ae1-42c0-bae2-7f1679fa739e" providerId="ADAL" clId="{B3A2E4B9-72EA-453D-82D2-F1D537A69605}" dt="2024-08-16T15:38:22.269" v="5676" actId="113"/>
        <pc:sldMkLst>
          <pc:docMk/>
          <pc:sldMk cId="2876731221" sldId="399"/>
        </pc:sldMkLst>
        <pc:spChg chg="mod">
          <ac:chgData name="Peixiang Zhao" userId="7edc51de-0ae1-42c0-bae2-7f1679fa739e" providerId="ADAL" clId="{B3A2E4B9-72EA-453D-82D2-F1D537A69605}" dt="2024-08-16T15:34:26.518" v="5628"/>
          <ac:spMkLst>
            <pc:docMk/>
            <pc:sldMk cId="2876731221" sldId="399"/>
            <ac:spMk id="2" creationId="{4E5B38D6-2505-480D-A731-7341EBC8292E}"/>
          </ac:spMkLst>
        </pc:spChg>
        <pc:spChg chg="mod">
          <ac:chgData name="Peixiang Zhao" userId="7edc51de-0ae1-42c0-bae2-7f1679fa739e" providerId="ADAL" clId="{B3A2E4B9-72EA-453D-82D2-F1D537A69605}" dt="2024-08-16T15:38:22.269" v="5676" actId="113"/>
          <ac:spMkLst>
            <pc:docMk/>
            <pc:sldMk cId="2876731221" sldId="399"/>
            <ac:spMk id="3" creationId="{16AEB4FE-3A49-AB6E-3114-37F6E1763E02}"/>
          </ac:spMkLst>
        </pc:spChg>
      </pc:sldChg>
      <pc:sldChg chg="modSp add mod">
        <pc:chgData name="Peixiang Zhao" userId="7edc51de-0ae1-42c0-bae2-7f1679fa739e" providerId="ADAL" clId="{B3A2E4B9-72EA-453D-82D2-F1D537A69605}" dt="2024-08-16T15:50:24.631" v="5803" actId="20577"/>
        <pc:sldMkLst>
          <pc:docMk/>
          <pc:sldMk cId="3771497068" sldId="400"/>
        </pc:sldMkLst>
        <pc:spChg chg="mod">
          <ac:chgData name="Peixiang Zhao" userId="7edc51de-0ae1-42c0-bae2-7f1679fa739e" providerId="ADAL" clId="{B3A2E4B9-72EA-453D-82D2-F1D537A69605}" dt="2024-08-16T15:50:24.631" v="5803" actId="20577"/>
          <ac:spMkLst>
            <pc:docMk/>
            <pc:sldMk cId="3771497068" sldId="400"/>
            <ac:spMk id="2" creationId="{4E5B38D6-2505-480D-A731-7341EBC8292E}"/>
          </ac:spMkLst>
        </pc:spChg>
        <pc:spChg chg="mod">
          <ac:chgData name="Peixiang Zhao" userId="7edc51de-0ae1-42c0-bae2-7f1679fa739e" providerId="ADAL" clId="{B3A2E4B9-72EA-453D-82D2-F1D537A69605}" dt="2024-08-16T15:43:00.116" v="5802" actId="207"/>
          <ac:spMkLst>
            <pc:docMk/>
            <pc:sldMk cId="3771497068" sldId="400"/>
            <ac:spMk id="3" creationId="{16AEB4FE-3A49-AB6E-3114-37F6E1763E02}"/>
          </ac:spMkLst>
        </pc:spChg>
      </pc:sldChg>
      <pc:sldChg chg="addSp delSp modSp new mod">
        <pc:chgData name="Peixiang Zhao" userId="7edc51de-0ae1-42c0-bae2-7f1679fa739e" providerId="ADAL" clId="{B3A2E4B9-72EA-453D-82D2-F1D537A69605}" dt="2024-08-16T15:57:44.761" v="5928" actId="22"/>
        <pc:sldMkLst>
          <pc:docMk/>
          <pc:sldMk cId="2070907910" sldId="401"/>
        </pc:sldMkLst>
        <pc:spChg chg="mod">
          <ac:chgData name="Peixiang Zhao" userId="7edc51de-0ae1-42c0-bae2-7f1679fa739e" providerId="ADAL" clId="{B3A2E4B9-72EA-453D-82D2-F1D537A69605}" dt="2024-08-16T15:53:06.260" v="5822" actId="114"/>
          <ac:spMkLst>
            <pc:docMk/>
            <pc:sldMk cId="2070907910" sldId="401"/>
            <ac:spMk id="2" creationId="{F10A3176-67F2-27F0-4B2B-22C59A09C92A}"/>
          </ac:spMkLst>
        </pc:spChg>
        <pc:spChg chg="mod">
          <ac:chgData name="Peixiang Zhao" userId="7edc51de-0ae1-42c0-bae2-7f1679fa739e" providerId="ADAL" clId="{B3A2E4B9-72EA-453D-82D2-F1D537A69605}" dt="2024-08-16T15:57:15.922" v="5926" actId="207"/>
          <ac:spMkLst>
            <pc:docMk/>
            <pc:sldMk cId="2070907910" sldId="401"/>
            <ac:spMk id="3" creationId="{FB96FF45-119C-1FFE-87E0-F3D36F428AA3}"/>
          </ac:spMkLst>
        </pc:spChg>
        <pc:spChg chg="add del">
          <ac:chgData name="Peixiang Zhao" userId="7edc51de-0ae1-42c0-bae2-7f1679fa739e" providerId="ADAL" clId="{B3A2E4B9-72EA-453D-82D2-F1D537A69605}" dt="2024-08-16T15:57:44.761" v="5928" actId="22"/>
          <ac:spMkLst>
            <pc:docMk/>
            <pc:sldMk cId="2070907910" sldId="401"/>
            <ac:spMk id="6" creationId="{4588CD19-9EF0-7ACC-E8F3-F9457BE5F244}"/>
          </ac:spMkLst>
        </pc:spChg>
      </pc:sldChg>
      <pc:sldChg chg="addSp delSp modSp add mod modAnim">
        <pc:chgData name="Peixiang Zhao" userId="7edc51de-0ae1-42c0-bae2-7f1679fa739e" providerId="ADAL" clId="{B3A2E4B9-72EA-453D-82D2-F1D537A69605}" dt="2024-08-16T17:45:27.073" v="6021"/>
        <pc:sldMkLst>
          <pc:docMk/>
          <pc:sldMk cId="4118730110" sldId="402"/>
        </pc:sldMkLst>
        <pc:spChg chg="del">
          <ac:chgData name="Peixiang Zhao" userId="7edc51de-0ae1-42c0-bae2-7f1679fa739e" providerId="ADAL" clId="{B3A2E4B9-72EA-453D-82D2-F1D537A69605}" dt="2024-08-16T15:57:52.439" v="5930" actId="478"/>
          <ac:spMkLst>
            <pc:docMk/>
            <pc:sldMk cId="4118730110" sldId="402"/>
            <ac:spMk id="3" creationId="{FB96FF45-119C-1FFE-87E0-F3D36F428AA3}"/>
          </ac:spMkLst>
        </pc:spChg>
        <pc:spChg chg="add del mod">
          <ac:chgData name="Peixiang Zhao" userId="7edc51de-0ae1-42c0-bae2-7f1679fa739e" providerId="ADAL" clId="{B3A2E4B9-72EA-453D-82D2-F1D537A69605}" dt="2024-08-16T15:57:56.390" v="5931" actId="478"/>
          <ac:spMkLst>
            <pc:docMk/>
            <pc:sldMk cId="4118730110" sldId="402"/>
            <ac:spMk id="5" creationId="{779F3A40-0175-26C9-E75C-3AEFF4063F93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6" creationId="{A49D5011-D801-DE20-1B40-58F712CC875C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7" creationId="{8A025B11-509A-78ED-F6AC-6C777AA0E02F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8" creationId="{B516B259-7BDC-D8A9-37E7-FD20804D75B3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9" creationId="{96D28097-BE7C-5C9A-D7AE-8E68E620C5CA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10" creationId="{23732199-D7B3-E1B0-1CFA-0BBACD154D1A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11" creationId="{3E963D38-1024-AB72-BCE1-BBBE539FF873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3" creationId="{8471E261-19B5-CBB7-12E3-8B3D4A783F1B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4" creationId="{303625E9-E866-11E0-40D4-5F0E976279FC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5" creationId="{9FEB2D05-186E-C255-550B-CB44E41F2E04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7" creationId="{695ED109-EF9F-C986-1043-C4DB03D7517C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8" creationId="{716FACF3-3CB9-61E8-1261-A1C0703A6A17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9" creationId="{707EBBA1-184A-5BE9-B6F6-AC555001E4F7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1" creationId="{6656685D-8589-2B58-18CA-055705348C77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2" creationId="{7768EC7A-528F-B97D-FA20-B8C5477A9E54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3" creationId="{9EDB24FD-D1CC-9C90-D3A0-21CC60853B86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4" creationId="{94B112E6-A1A6-68A8-FE0C-8E51BCD534D9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6" creationId="{506E9EBD-9CF5-068A-0211-0231FD76E91B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7" creationId="{28B9BB34-C4F4-AC4A-EC06-7B7B87E7D17D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8" creationId="{5FC49A28-BD15-97DB-68E7-F9845389A761}"/>
          </ac:spMkLst>
        </pc:spChg>
        <pc:spChg chg="mod">
          <ac:chgData name="Peixiang Zhao" userId="7edc51de-0ae1-42c0-bae2-7f1679fa739e" providerId="ADAL" clId="{B3A2E4B9-72EA-453D-82D2-F1D537A69605}" dt="2024-08-16T16:03:01.231" v="5981" actId="207"/>
          <ac:spMkLst>
            <pc:docMk/>
            <pc:sldMk cId="4118730110" sldId="402"/>
            <ac:spMk id="30" creationId="{378EE486-3E49-3644-8ACF-E36A8113D755}"/>
          </ac:spMkLst>
        </pc:spChg>
        <pc:spChg chg="mod">
          <ac:chgData name="Peixiang Zhao" userId="7edc51de-0ae1-42c0-bae2-7f1679fa739e" providerId="ADAL" clId="{B3A2E4B9-72EA-453D-82D2-F1D537A69605}" dt="2024-08-16T15:58:00.807" v="5932"/>
          <ac:spMkLst>
            <pc:docMk/>
            <pc:sldMk cId="4118730110" sldId="402"/>
            <ac:spMk id="31" creationId="{2F6B4FA0-C622-3F2D-9330-7A3F6325D69F}"/>
          </ac:spMkLst>
        </pc:spChg>
        <pc:spChg chg="add mod">
          <ac:chgData name="Peixiang Zhao" userId="7edc51de-0ae1-42c0-bae2-7f1679fa739e" providerId="ADAL" clId="{B3A2E4B9-72EA-453D-82D2-F1D537A69605}" dt="2024-08-16T16:04:47.593" v="6019" actId="114"/>
          <ac:spMkLst>
            <pc:docMk/>
            <pc:sldMk cId="4118730110" sldId="402"/>
            <ac:spMk id="32" creationId="{351DE59A-4A61-4AC4-391E-59A9BB9A0D9F}"/>
          </ac:spMkLst>
        </pc:spChg>
        <pc:spChg chg="add mod">
          <ac:chgData name="Peixiang Zhao" userId="7edc51de-0ae1-42c0-bae2-7f1679fa739e" providerId="ADAL" clId="{B3A2E4B9-72EA-453D-82D2-F1D537A69605}" dt="2024-08-16T15:58:24.738" v="5953" actId="207"/>
          <ac:spMkLst>
            <pc:docMk/>
            <pc:sldMk cId="4118730110" sldId="402"/>
            <ac:spMk id="33" creationId="{B068D3E5-5F80-B33C-C2AE-9A84C4384C24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34" creationId="{356925B9-A70D-FC3A-ABD2-9F9BF0872DA6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35" creationId="{F4985B65-386B-08AC-560F-9AA82BD70FC6}"/>
          </ac:spMkLst>
        </pc:spChg>
        <pc:spChg chg="add mod ord">
          <ac:chgData name="Peixiang Zhao" userId="7edc51de-0ae1-42c0-bae2-7f1679fa739e" providerId="ADAL" clId="{B3A2E4B9-72EA-453D-82D2-F1D537A69605}" dt="2024-08-16T16:00:22.459" v="5963" actId="1076"/>
          <ac:spMkLst>
            <pc:docMk/>
            <pc:sldMk cId="4118730110" sldId="402"/>
            <ac:spMk id="36" creationId="{673B46E5-5AF8-4F63-E390-C67CAF83527F}"/>
          </ac:spMkLst>
        </pc:spChg>
        <pc:spChg chg="add mod ord">
          <ac:chgData name="Peixiang Zhao" userId="7edc51de-0ae1-42c0-bae2-7f1679fa739e" providerId="ADAL" clId="{B3A2E4B9-72EA-453D-82D2-F1D537A69605}" dt="2024-08-16T16:01:45.705" v="5973" actId="692"/>
          <ac:spMkLst>
            <pc:docMk/>
            <pc:sldMk cId="4118730110" sldId="402"/>
            <ac:spMk id="37" creationId="{FE12CD17-A56D-8C3B-DDEB-318C003B660C}"/>
          </ac:spMkLst>
        </pc:spChg>
        <pc:spChg chg="add mod">
          <ac:chgData name="Peixiang Zhao" userId="7edc51de-0ae1-42c0-bae2-7f1679fa739e" providerId="ADAL" clId="{B3A2E4B9-72EA-453D-82D2-F1D537A69605}" dt="2024-08-16T16:02:03.506" v="5974"/>
          <ac:spMkLst>
            <pc:docMk/>
            <pc:sldMk cId="4118730110" sldId="402"/>
            <ac:spMk id="38" creationId="{40A6D5C7-8E69-0DF6-686D-5804BCD68572}"/>
          </ac:spMkLst>
        </pc:spChg>
        <pc:spChg chg="mod">
          <ac:chgData name="Peixiang Zhao" userId="7edc51de-0ae1-42c0-bae2-7f1679fa739e" providerId="ADAL" clId="{B3A2E4B9-72EA-453D-82D2-F1D537A69605}" dt="2024-08-16T16:04:30.191" v="6016" actId="2711"/>
          <ac:spMkLst>
            <pc:docMk/>
            <pc:sldMk cId="4118730110" sldId="402"/>
            <ac:spMk id="40" creationId="{82FF2AA3-9E21-AADC-7F0C-CE8CAC80272B}"/>
          </ac:spMkLst>
        </pc:spChg>
        <pc:spChg chg="mod">
          <ac:chgData name="Peixiang Zhao" userId="7edc51de-0ae1-42c0-bae2-7f1679fa739e" providerId="ADAL" clId="{B3A2E4B9-72EA-453D-82D2-F1D537A69605}" dt="2024-08-16T16:04:30.191" v="6016" actId="2711"/>
          <ac:spMkLst>
            <pc:docMk/>
            <pc:sldMk cId="4118730110" sldId="402"/>
            <ac:spMk id="41" creationId="{9CECC943-F71F-13ED-6BFA-870C755378B2}"/>
          </ac:spMkLst>
        </pc:spChg>
        <pc:spChg chg="add mod">
          <ac:chgData name="Peixiang Zhao" userId="7edc51de-0ae1-42c0-bae2-7f1679fa739e" providerId="ADAL" clId="{B3A2E4B9-72EA-453D-82D2-F1D537A69605}" dt="2024-08-16T16:05:09.006" v="6020"/>
          <ac:spMkLst>
            <pc:docMk/>
            <pc:sldMk cId="4118730110" sldId="402"/>
            <ac:spMk id="42" creationId="{7D0CE3D4-853A-17D0-A2E4-679B41A0CF54}"/>
          </ac:spMkLst>
        </pc:spChg>
        <pc:spChg chg="add mod">
          <ac:chgData name="Peixiang Zhao" userId="7edc51de-0ae1-42c0-bae2-7f1679fa739e" providerId="ADAL" clId="{B3A2E4B9-72EA-453D-82D2-F1D537A69605}" dt="2024-08-16T16:04:03.383" v="6003" actId="692"/>
          <ac:spMkLst>
            <pc:docMk/>
            <pc:sldMk cId="4118730110" sldId="402"/>
            <ac:spMk id="43" creationId="{29B602B7-A120-E254-B7ED-1C9B8B51EEAB}"/>
          </ac:spMkLst>
        </pc:spChg>
        <pc:spChg chg="add">
          <ac:chgData name="Peixiang Zhao" userId="7edc51de-0ae1-42c0-bae2-7f1679fa739e" providerId="ADAL" clId="{B3A2E4B9-72EA-453D-82D2-F1D537A69605}" dt="2024-08-16T17:45:27.073" v="6021"/>
          <ac:spMkLst>
            <pc:docMk/>
            <pc:sldMk cId="4118730110" sldId="402"/>
            <ac:spMk id="44" creationId="{6E4A7331-1362-9EEE-7147-50930F50E9ED}"/>
          </ac:spMkLst>
        </pc:s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12" creationId="{9237F143-150E-96B7-23D0-28C1121C5997}"/>
          </ac:grpSpMkLst>
        </pc:gr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16" creationId="{B60CC5B2-2098-D8D3-B836-CDBC074ACB17}"/>
          </ac:grpSpMkLst>
        </pc:gr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20" creationId="{AEF287BD-ECAB-1123-0ECA-2419EA5DC1DA}"/>
          </ac:grpSpMkLst>
        </pc:gr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25" creationId="{6855ED89-DFA7-A56F-5EA9-733DB8F25441}"/>
          </ac:grpSpMkLst>
        </pc:gr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29" creationId="{DFC94345-68AD-8C0A-A77E-A582599E60B0}"/>
          </ac:grpSpMkLst>
        </pc:grpChg>
        <pc:grpChg chg="add mod">
          <ac:chgData name="Peixiang Zhao" userId="7edc51de-0ae1-42c0-bae2-7f1679fa739e" providerId="ADAL" clId="{B3A2E4B9-72EA-453D-82D2-F1D537A69605}" dt="2024-08-16T16:02:29.741" v="5978" actId="1076"/>
          <ac:grpSpMkLst>
            <pc:docMk/>
            <pc:sldMk cId="4118730110" sldId="402"/>
            <ac:grpSpMk id="39" creationId="{4FFBF393-A616-B816-0C2B-D002DF614F92}"/>
          </ac:grpSpMkLst>
        </pc:grpChg>
      </pc:sldChg>
      <pc:sldChg chg="addSp delSp modSp add mod delAnim modAnim">
        <pc:chgData name="Peixiang Zhao" userId="7edc51de-0ae1-42c0-bae2-7f1679fa739e" providerId="ADAL" clId="{B3A2E4B9-72EA-453D-82D2-F1D537A69605}" dt="2024-08-16T17:47:38.661" v="6045"/>
        <pc:sldMkLst>
          <pc:docMk/>
          <pc:sldMk cId="1206939591" sldId="403"/>
        </pc:sldMkLst>
        <pc:spChg chg="mod">
          <ac:chgData name="Peixiang Zhao" userId="7edc51de-0ae1-42c0-bae2-7f1679fa739e" providerId="ADAL" clId="{B3A2E4B9-72EA-453D-82D2-F1D537A69605}" dt="2024-08-16T17:45:57.870" v="6040" actId="21"/>
          <ac:spMkLst>
            <pc:docMk/>
            <pc:sldMk cId="1206939591" sldId="403"/>
            <ac:spMk id="2" creationId="{F10A3176-67F2-27F0-4B2B-22C59A09C92A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3" creationId="{5FAD4538-0F9F-09AB-2E8A-973F52C00F43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5" creationId="{8D1C866C-A4C5-442D-3165-6D021C9A1389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6" creationId="{A49D5011-D801-DE20-1B40-58F712CC875C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7" creationId="{8A025B11-509A-78ED-F6AC-6C777AA0E02F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8" creationId="{B516B259-7BDC-D8A9-37E7-FD20804D75B3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9" creationId="{96D28097-BE7C-5C9A-D7AE-8E68E620C5CA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10" creationId="{23732199-D7B3-E1B0-1CFA-0BBACD154D1A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11" creationId="{3E963D38-1024-AB72-BCE1-BBBE539FF873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2" creationId="{351DE59A-4A61-4AC4-391E-59A9BB9A0D9F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3" creationId="{B068D3E5-5F80-B33C-C2AE-9A84C4384C24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4" creationId="{356925B9-A70D-FC3A-ABD2-9F9BF0872DA6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5" creationId="{F4985B65-386B-08AC-560F-9AA82BD70FC6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6" creationId="{673B46E5-5AF8-4F63-E390-C67CAF83527F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7" creationId="{FE12CD17-A56D-8C3B-DDEB-318C003B660C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38" creationId="{F5D5D89B-5D35-9D81-46BD-06D6C3B439F6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42" creationId="{7D0CE3D4-853A-17D0-A2E4-679B41A0CF54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43" creationId="{29B602B7-A120-E254-B7ED-1C9B8B51EEAB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44" creationId="{8F893D22-900A-45BC-B09F-4E2C8DB1C1F1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45" creationId="{CA75D651-9C8D-97B6-24EE-D5E183840A1B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46" creationId="{D5B33E92-6CB1-067D-0CCA-6DC529E33697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47" creationId="{74664396-83D5-DFFF-C353-7025DB814CE7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48" creationId="{663073D7-3660-89D3-A544-FA8BC7C0B436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49" creationId="{86CFB0DB-B5EE-8A93-6290-85C3C14D49CE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0" creationId="{EF4E7692-F6EF-EAE6-894C-FB72243A681E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1" creationId="{76A60D18-1A20-BDC2-7890-8C3E1E94C33E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2" creationId="{BFE7BC3B-230A-D264-3C19-589FEF0DAB0D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3" creationId="{83C1A0BB-7298-22CD-17F8-4E5702EDC84B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4" creationId="{C3FBE151-4AC3-79CE-F649-8B932C035154}"/>
          </ac:spMkLst>
        </pc:s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12" creationId="{9237F143-150E-96B7-23D0-28C1121C5997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16" creationId="{B60CC5B2-2098-D8D3-B836-CDBC074ACB17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20" creationId="{AEF287BD-ECAB-1123-0ECA-2419EA5DC1DA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25" creationId="{6855ED89-DFA7-A56F-5EA9-733DB8F25441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29" creationId="{DFC94345-68AD-8C0A-A77E-A582599E60B0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39" creationId="{4FFBF393-A616-B816-0C2B-D002DF614F92}"/>
          </ac:grpSpMkLst>
        </pc:grpChg>
      </pc:sldChg>
      <pc:sldChg chg="addSp delSp modSp add mod delAnim">
        <pc:chgData name="Peixiang Zhao" userId="7edc51de-0ae1-42c0-bae2-7f1679fa739e" providerId="ADAL" clId="{B3A2E4B9-72EA-453D-82D2-F1D537A69605}" dt="2024-08-16T17:52:37.674" v="6083" actId="207"/>
        <pc:sldMkLst>
          <pc:docMk/>
          <pc:sldMk cId="3875183031" sldId="404"/>
        </pc:sldMkLst>
        <pc:spChg chg="mod">
          <ac:chgData name="Peixiang Zhao" userId="7edc51de-0ae1-42c0-bae2-7f1679fa739e" providerId="ADAL" clId="{B3A2E4B9-72EA-453D-82D2-F1D537A69605}" dt="2024-08-16T17:47:48.017" v="6050" actId="20577"/>
          <ac:spMkLst>
            <pc:docMk/>
            <pc:sldMk cId="3875183031" sldId="404"/>
            <ac:spMk id="2" creationId="{F10A3176-67F2-27F0-4B2B-22C59A09C92A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3" creationId="{5FAD4538-0F9F-09AB-2E8A-973F52C00F43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5" creationId="{8D1C866C-A4C5-442D-3165-6D021C9A1389}"/>
          </ac:spMkLst>
        </pc:spChg>
        <pc:spChg chg="add mod">
          <ac:chgData name="Peixiang Zhao" userId="7edc51de-0ae1-42c0-bae2-7f1679fa739e" providerId="ADAL" clId="{B3A2E4B9-72EA-453D-82D2-F1D537A69605}" dt="2024-08-16T17:48:32.329" v="6064" actId="255"/>
          <ac:spMkLst>
            <pc:docMk/>
            <pc:sldMk cId="3875183031" sldId="404"/>
            <ac:spMk id="6" creationId="{E913C3FD-1108-E267-8DD6-9B892F62F868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38" creationId="{F5D5D89B-5D35-9D81-46BD-06D6C3B439F6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44" creationId="{8F893D22-900A-45BC-B09F-4E2C8DB1C1F1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45" creationId="{CA75D651-9C8D-97B6-24EE-D5E183840A1B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46" creationId="{D5B33E92-6CB1-067D-0CCA-6DC529E33697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47" creationId="{74664396-83D5-DFFF-C353-7025DB814CE7}"/>
          </ac:spMkLst>
        </pc:spChg>
        <pc:graphicFrameChg chg="add mod modGraphic">
          <ac:chgData name="Peixiang Zhao" userId="7edc51de-0ae1-42c0-bae2-7f1679fa739e" providerId="ADAL" clId="{B3A2E4B9-72EA-453D-82D2-F1D537A69605}" dt="2024-08-16T17:52:37.674" v="6083" actId="207"/>
          <ac:graphicFrameMkLst>
            <pc:docMk/>
            <pc:sldMk cId="3875183031" sldId="404"/>
            <ac:graphicFrameMk id="7" creationId="{0B6AAD70-DE33-0003-1052-090726BDA83C}"/>
          </ac:graphicFrameMkLst>
        </pc:graphicFrameChg>
      </pc:sldChg>
      <pc:sldChg chg="addSp modSp new mod ord modAnim">
        <pc:chgData name="Peixiang Zhao" userId="7edc51de-0ae1-42c0-bae2-7f1679fa739e" providerId="ADAL" clId="{B3A2E4B9-72EA-453D-82D2-F1D537A69605}" dt="2024-08-16T17:54:44.025" v="6103"/>
        <pc:sldMkLst>
          <pc:docMk/>
          <pc:sldMk cId="3059656123" sldId="405"/>
        </pc:sldMkLst>
        <pc:spChg chg="mod">
          <ac:chgData name="Peixiang Zhao" userId="7edc51de-0ae1-42c0-bae2-7f1679fa739e" providerId="ADAL" clId="{B3A2E4B9-72EA-453D-82D2-F1D537A69605}" dt="2024-08-16T17:50:33.763" v="6071" actId="114"/>
          <ac:spMkLst>
            <pc:docMk/>
            <pc:sldMk cId="3059656123" sldId="405"/>
            <ac:spMk id="2" creationId="{F5AFB72B-C0D5-D8D6-4A09-A1DF682827AD}"/>
          </ac:spMkLst>
        </pc:spChg>
        <pc:spChg chg="mod">
          <ac:chgData name="Peixiang Zhao" userId="7edc51de-0ae1-42c0-bae2-7f1679fa739e" providerId="ADAL" clId="{B3A2E4B9-72EA-453D-82D2-F1D537A69605}" dt="2024-08-16T17:50:49.750" v="6075" actId="114"/>
          <ac:spMkLst>
            <pc:docMk/>
            <pc:sldMk cId="3059656123" sldId="405"/>
            <ac:spMk id="3" creationId="{C135CBCE-82C8-3A01-D4AB-6B58C97B0FDA}"/>
          </ac:spMkLst>
        </pc:spChg>
        <pc:spChg chg="add mod">
          <ac:chgData name="Peixiang Zhao" userId="7edc51de-0ae1-42c0-bae2-7f1679fa739e" providerId="ADAL" clId="{B3A2E4B9-72EA-453D-82D2-F1D537A69605}" dt="2024-08-16T17:53:07.634" v="6095" actId="255"/>
          <ac:spMkLst>
            <pc:docMk/>
            <pc:sldMk cId="3059656123" sldId="405"/>
            <ac:spMk id="6" creationId="{070D51E6-B7BC-B40B-BABF-23645CA65301}"/>
          </ac:spMkLst>
        </pc:spChg>
        <pc:spChg chg="add mod">
          <ac:chgData name="Peixiang Zhao" userId="7edc51de-0ae1-42c0-bae2-7f1679fa739e" providerId="ADAL" clId="{B3A2E4B9-72EA-453D-82D2-F1D537A69605}" dt="2024-08-16T17:54:14.004" v="6102" actId="14100"/>
          <ac:spMkLst>
            <pc:docMk/>
            <pc:sldMk cId="3059656123" sldId="405"/>
            <ac:spMk id="7" creationId="{CDDC46EB-6C9E-8FAB-997B-8277C1123D84}"/>
          </ac:spMkLst>
        </pc:spChg>
        <pc:spChg chg="add mod">
          <ac:chgData name="Peixiang Zhao" userId="7edc51de-0ae1-42c0-bae2-7f1679fa739e" providerId="ADAL" clId="{B3A2E4B9-72EA-453D-82D2-F1D537A69605}" dt="2024-08-16T17:54:06.628" v="6100" actId="14100"/>
          <ac:spMkLst>
            <pc:docMk/>
            <pc:sldMk cId="3059656123" sldId="405"/>
            <ac:spMk id="8" creationId="{61294D42-1261-1B47-F655-B18E92E4E1B7}"/>
          </ac:spMkLst>
        </pc:spChg>
        <pc:spChg chg="add mod">
          <ac:chgData name="Peixiang Zhao" userId="7edc51de-0ae1-42c0-bae2-7f1679fa739e" providerId="ADAL" clId="{B3A2E4B9-72EA-453D-82D2-F1D537A69605}" dt="2024-08-16T17:53:19.168" v="6096"/>
          <ac:spMkLst>
            <pc:docMk/>
            <pc:sldMk cId="3059656123" sldId="405"/>
            <ac:spMk id="9" creationId="{896D16AC-6566-D578-CAE2-34CD218AA2E8}"/>
          </ac:spMkLst>
        </pc:spChg>
        <pc:spChg chg="add mod">
          <ac:chgData name="Peixiang Zhao" userId="7edc51de-0ae1-42c0-bae2-7f1679fa739e" providerId="ADAL" clId="{B3A2E4B9-72EA-453D-82D2-F1D537A69605}" dt="2024-08-16T17:53:19.168" v="6096"/>
          <ac:spMkLst>
            <pc:docMk/>
            <pc:sldMk cId="3059656123" sldId="405"/>
            <ac:spMk id="10" creationId="{3888758F-14EA-A2B1-BA51-CACB15FEFFFB}"/>
          </ac:spMkLst>
        </pc:spChg>
        <pc:spChg chg="add mod">
          <ac:chgData name="Peixiang Zhao" userId="7edc51de-0ae1-42c0-bae2-7f1679fa739e" providerId="ADAL" clId="{B3A2E4B9-72EA-453D-82D2-F1D537A69605}" dt="2024-08-16T17:53:26.344" v="6098"/>
          <ac:spMkLst>
            <pc:docMk/>
            <pc:sldMk cId="3059656123" sldId="405"/>
            <ac:spMk id="11" creationId="{75172036-2C1F-D3AE-5BD0-DF8E4C1B6A3F}"/>
          </ac:spMkLst>
        </pc:spChg>
        <pc:spChg chg="add mod">
          <ac:chgData name="Peixiang Zhao" userId="7edc51de-0ae1-42c0-bae2-7f1679fa739e" providerId="ADAL" clId="{B3A2E4B9-72EA-453D-82D2-F1D537A69605}" dt="2024-08-16T17:53:26.344" v="6098"/>
          <ac:spMkLst>
            <pc:docMk/>
            <pc:sldMk cId="3059656123" sldId="405"/>
            <ac:spMk id="12" creationId="{9DFF3297-0629-2A3F-D3AA-44EC6A8F34F0}"/>
          </ac:spMkLst>
        </pc:spChg>
        <pc:spChg chg="add mod">
          <ac:chgData name="Peixiang Zhao" userId="7edc51de-0ae1-42c0-bae2-7f1679fa739e" providerId="ADAL" clId="{B3A2E4B9-72EA-453D-82D2-F1D537A69605}" dt="2024-08-16T17:54:44.025" v="6103"/>
          <ac:spMkLst>
            <pc:docMk/>
            <pc:sldMk cId="3059656123" sldId="405"/>
            <ac:spMk id="13" creationId="{63993DB6-44A8-113E-A937-8FA53C775AA6}"/>
          </ac:spMkLst>
        </pc:spChg>
        <pc:spChg chg="add mod">
          <ac:chgData name="Peixiang Zhao" userId="7edc51de-0ae1-42c0-bae2-7f1679fa739e" providerId="ADAL" clId="{B3A2E4B9-72EA-453D-82D2-F1D537A69605}" dt="2024-08-16T17:54:44.025" v="6103"/>
          <ac:spMkLst>
            <pc:docMk/>
            <pc:sldMk cId="3059656123" sldId="405"/>
            <ac:spMk id="14" creationId="{7F290419-29F5-ED85-9606-30C9A0F6B9E2}"/>
          </ac:spMkLst>
        </pc:spChg>
        <pc:picChg chg="add mod">
          <ac:chgData name="Peixiang Zhao" userId="7edc51de-0ae1-42c0-bae2-7f1679fa739e" providerId="ADAL" clId="{B3A2E4B9-72EA-453D-82D2-F1D537A69605}" dt="2024-08-16T17:51:04.784" v="6076"/>
          <ac:picMkLst>
            <pc:docMk/>
            <pc:sldMk cId="3059656123" sldId="405"/>
            <ac:picMk id="5" creationId="{87465224-C75C-0C0F-FA4F-179715BD5917}"/>
          </ac:picMkLst>
        </pc:picChg>
      </pc:sldChg>
      <pc:sldChg chg="addSp delSp modSp add mod delAnim modAnim">
        <pc:chgData name="Peixiang Zhao" userId="7edc51de-0ae1-42c0-bae2-7f1679fa739e" providerId="ADAL" clId="{B3A2E4B9-72EA-453D-82D2-F1D537A69605}" dt="2024-08-16T20:20:38.476" v="6235" actId="14100"/>
        <pc:sldMkLst>
          <pc:docMk/>
          <pc:sldMk cId="2530921382" sldId="406"/>
        </pc:sldMkLst>
        <pc:spChg chg="mod">
          <ac:chgData name="Peixiang Zhao" userId="7edc51de-0ae1-42c0-bae2-7f1679fa739e" providerId="ADAL" clId="{B3A2E4B9-72EA-453D-82D2-F1D537A69605}" dt="2024-08-16T17:55:16.272" v="6117" actId="20577"/>
          <ac:spMkLst>
            <pc:docMk/>
            <pc:sldMk cId="2530921382" sldId="406"/>
            <ac:spMk id="2" creationId="{F5AFB72B-C0D5-D8D6-4A09-A1DF682827AD}"/>
          </ac:spMkLst>
        </pc:spChg>
        <pc:spChg chg="mod">
          <ac:chgData name="Peixiang Zhao" userId="7edc51de-0ae1-42c0-bae2-7f1679fa739e" providerId="ADAL" clId="{B3A2E4B9-72EA-453D-82D2-F1D537A69605}" dt="2024-08-16T20:20:00.455" v="6229" actId="6549"/>
          <ac:spMkLst>
            <pc:docMk/>
            <pc:sldMk cId="2530921382" sldId="406"/>
            <ac:spMk id="3" creationId="{C135CBCE-82C8-3A01-D4AB-6B58C97B0FDA}"/>
          </ac:spMkLst>
        </pc:spChg>
        <pc:spChg chg="add mod ord">
          <ac:chgData name="Peixiang Zhao" userId="7edc51de-0ae1-42c0-bae2-7f1679fa739e" providerId="ADAL" clId="{B3A2E4B9-72EA-453D-82D2-F1D537A69605}" dt="2024-08-16T20:20:38.476" v="6235" actId="14100"/>
          <ac:spMkLst>
            <pc:docMk/>
            <pc:sldMk cId="2530921382" sldId="406"/>
            <ac:spMk id="5" creationId="{857E605C-C809-C3E3-4D4A-DED8384170DD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6" creationId="{070D51E6-B7BC-B40B-BABF-23645CA65301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7" creationId="{CDDC46EB-6C9E-8FAB-997B-8277C1123D84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8" creationId="{61294D42-1261-1B47-F655-B18E92E4E1B7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11" creationId="{75172036-2C1F-D3AE-5BD0-DF8E4C1B6A3F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12" creationId="{9DFF3297-0629-2A3F-D3AA-44EC6A8F34F0}"/>
          </ac:spMkLst>
        </pc:spChg>
        <pc:picChg chg="del">
          <ac:chgData name="Peixiang Zhao" userId="7edc51de-0ae1-42c0-bae2-7f1679fa739e" providerId="ADAL" clId="{B3A2E4B9-72EA-453D-82D2-F1D537A69605}" dt="2024-08-16T17:54:51.577" v="6105" actId="478"/>
          <ac:picMkLst>
            <pc:docMk/>
            <pc:sldMk cId="2530921382" sldId="406"/>
            <ac:picMk id="5" creationId="{87465224-C75C-0C0F-FA4F-179715BD5917}"/>
          </ac:picMkLst>
        </pc:picChg>
      </pc:sldChg>
    </pc:docChg>
  </pc:docChgLst>
  <pc:docChgLst>
    <pc:chgData name="Peixiang Zhao" userId="7edc51de-0ae1-42c0-bae2-7f1679fa739e" providerId="ADAL" clId="{90FC2C50-CEE6-40E9-82B6-59E8A941E0E4}"/>
    <pc:docChg chg="undo custSel addSld delSld modSld sldOrd">
      <pc:chgData name="Peixiang Zhao" userId="7edc51de-0ae1-42c0-bae2-7f1679fa739e" providerId="ADAL" clId="{90FC2C50-CEE6-40E9-82B6-59E8A941E0E4}" dt="2024-10-06T03:33:43.525" v="3018" actId="6549"/>
      <pc:docMkLst>
        <pc:docMk/>
      </pc:docMkLst>
      <pc:sldChg chg="addSp modSp new mod">
        <pc:chgData name="Peixiang Zhao" userId="7edc51de-0ae1-42c0-bae2-7f1679fa739e" providerId="ADAL" clId="{90FC2C50-CEE6-40E9-82B6-59E8A941E0E4}" dt="2024-10-06T03:33:43.525" v="3018" actId="6549"/>
        <pc:sldMkLst>
          <pc:docMk/>
          <pc:sldMk cId="2544327536" sldId="374"/>
        </pc:sldMkLst>
        <pc:spChg chg="mod">
          <ac:chgData name="Peixiang Zhao" userId="7edc51de-0ae1-42c0-bae2-7f1679fa739e" providerId="ADAL" clId="{90FC2C50-CEE6-40E9-82B6-59E8A941E0E4}" dt="2024-09-17T03:00:24.681" v="14" actId="20577"/>
          <ac:spMkLst>
            <pc:docMk/>
            <pc:sldMk cId="2544327536" sldId="374"/>
            <ac:spMk id="2" creationId="{8F6243A9-8B1F-2F8E-07B7-569FD4F1DF36}"/>
          </ac:spMkLst>
        </pc:spChg>
        <pc:spChg chg="mod">
          <ac:chgData name="Peixiang Zhao" userId="7edc51de-0ae1-42c0-bae2-7f1679fa739e" providerId="ADAL" clId="{90FC2C50-CEE6-40E9-82B6-59E8A941E0E4}" dt="2024-09-18T20:44:16.162" v="276" actId="207"/>
          <ac:spMkLst>
            <pc:docMk/>
            <pc:sldMk cId="2544327536" sldId="374"/>
            <ac:spMk id="3" creationId="{14EE3F6B-0226-C4DF-5A51-52EAA537E350}"/>
          </ac:spMkLst>
        </pc:spChg>
        <pc:spChg chg="add mod">
          <ac:chgData name="Peixiang Zhao" userId="7edc51de-0ae1-42c0-bae2-7f1679fa739e" providerId="ADAL" clId="{90FC2C50-CEE6-40E9-82B6-59E8A941E0E4}" dt="2024-10-06T03:33:43.525" v="3018" actId="6549"/>
          <ac:spMkLst>
            <pc:docMk/>
            <pc:sldMk cId="2544327536" sldId="374"/>
            <ac:spMk id="5" creationId="{8CDF48D9-2DCF-AA98-02FF-09BC068DBFBC}"/>
          </ac:spMkLst>
        </pc:spChg>
        <pc:picChg chg="add mod">
          <ac:chgData name="Peixiang Zhao" userId="7edc51de-0ae1-42c0-bae2-7f1679fa739e" providerId="ADAL" clId="{90FC2C50-CEE6-40E9-82B6-59E8A941E0E4}" dt="2024-09-17T03:04:59.365" v="38" actId="14100"/>
          <ac:picMkLst>
            <pc:docMk/>
            <pc:sldMk cId="2544327536" sldId="374"/>
            <ac:picMk id="1026" creationId="{0FF005C8-097E-C97E-6E88-748D0A3558CB}"/>
          </ac:picMkLst>
        </pc:picChg>
      </pc:sldChg>
      <pc:sldChg chg="addSp delSp modSp new mod">
        <pc:chgData name="Peixiang Zhao" userId="7edc51de-0ae1-42c0-bae2-7f1679fa739e" providerId="ADAL" clId="{90FC2C50-CEE6-40E9-82B6-59E8A941E0E4}" dt="2024-09-17T03:10:11.004" v="275"/>
        <pc:sldMkLst>
          <pc:docMk/>
          <pc:sldMk cId="4284468201" sldId="375"/>
        </pc:sldMkLst>
        <pc:spChg chg="mod">
          <ac:chgData name="Peixiang Zhao" userId="7edc51de-0ae1-42c0-bae2-7f1679fa739e" providerId="ADAL" clId="{90FC2C50-CEE6-40E9-82B6-59E8A941E0E4}" dt="2024-09-17T03:09:58.297" v="273" actId="20577"/>
          <ac:spMkLst>
            <pc:docMk/>
            <pc:sldMk cId="4284468201" sldId="375"/>
            <ac:spMk id="2" creationId="{45E04EBB-D829-F98C-19A8-CFF5EFB9F7C6}"/>
          </ac:spMkLst>
        </pc:spChg>
        <pc:spChg chg="del">
          <ac:chgData name="Peixiang Zhao" userId="7edc51de-0ae1-42c0-bae2-7f1679fa739e" providerId="ADAL" clId="{90FC2C50-CEE6-40E9-82B6-59E8A941E0E4}" dt="2024-09-17T03:10:03.607" v="274" actId="478"/>
          <ac:spMkLst>
            <pc:docMk/>
            <pc:sldMk cId="4284468201" sldId="375"/>
            <ac:spMk id="3" creationId="{DCB26E43-0B7C-E7C7-1CFC-353FBC2DF68E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22" creationId="{8B980001-6661-7E3B-23AA-74E64DE4F53F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23" creationId="{305967EC-4F58-817F-376C-BABC1440B5B8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24" creationId="{7DFF8DBE-BF39-AD4A-3A1E-2DB89706B71A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25" creationId="{D161868C-BE68-E14D-CA38-D6FE8D57DA37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26" creationId="{74E5E8AB-36A4-2AE7-CBD4-2E7013222AFF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27" creationId="{813F0454-7E6E-2F06-FE84-2B7BD084D2CB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28" creationId="{33138C67-3327-CBD5-D2EB-9E514EAD5792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29" creationId="{3D5DD63B-44F9-5F26-AA27-4EA1FF5C2C98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30" creationId="{593860A2-EEC2-220D-8D72-3DF908954E6B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31" creationId="{F0176352-B639-C968-DF36-BFE5825ED188}"/>
          </ac:spMkLst>
        </pc:spChg>
        <pc:spChg chg="add mod">
          <ac:chgData name="Peixiang Zhao" userId="7edc51de-0ae1-42c0-bae2-7f1679fa739e" providerId="ADAL" clId="{90FC2C50-CEE6-40E9-82B6-59E8A941E0E4}" dt="2024-09-17T03:10:11.004" v="275"/>
          <ac:spMkLst>
            <pc:docMk/>
            <pc:sldMk cId="4284468201" sldId="375"/>
            <ac:spMk id="32" creationId="{FA74ACA9-62D0-9C0D-D385-CFB90D585BA8}"/>
          </ac:spMkLst>
        </pc:sp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5" creationId="{E6FD9132-EAAE-84AD-3952-9FD372318EFC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6" creationId="{ABD21A53-422A-D815-966D-DBE7C1B2AA7E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7" creationId="{94946DED-4CFA-833C-DC2D-34BB0AE541F0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8" creationId="{329805E1-D1F7-570F-B983-4732E3EDF52F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9" creationId="{1EF6ABD2-8133-AD0B-7BBF-A8EB429DD124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0" creationId="{4E79D767-87EE-F3F6-7357-B7BD7E5111DB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1" creationId="{18F588BA-8715-03D5-80F9-F1A56B27C424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2" creationId="{28652BBE-9E61-C920-5574-BA4862BF8B5C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3" creationId="{64F41CA6-43A3-ECDB-B8E6-28394B563429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4" creationId="{D878D5BE-72AC-D438-352D-6B4FFB9718BE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5" creationId="{EA9B7F70-54AD-80B0-54B4-462EBEBE46CF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6" creationId="{19451ABB-363D-04A6-4039-7A9B4396A2E4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7" creationId="{C035D95B-E1DB-AB79-8E76-714EB351D27D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8" creationId="{47889344-F4BD-8D1E-7773-00E5BFC0343E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19" creationId="{2EB78E5F-ED0A-5583-CC8C-9DC8B60EDDC5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20" creationId="{9A32DEC2-0204-5BAC-DE20-DCE303FE7C50}"/>
          </ac:cxnSpMkLst>
        </pc:cxnChg>
        <pc:cxnChg chg="add mod">
          <ac:chgData name="Peixiang Zhao" userId="7edc51de-0ae1-42c0-bae2-7f1679fa739e" providerId="ADAL" clId="{90FC2C50-CEE6-40E9-82B6-59E8A941E0E4}" dt="2024-09-17T03:10:11.004" v="275"/>
          <ac:cxnSpMkLst>
            <pc:docMk/>
            <pc:sldMk cId="4284468201" sldId="375"/>
            <ac:cxnSpMk id="21" creationId="{5D8FE8A2-6E2B-7747-D47F-F362D0C332FF}"/>
          </ac:cxnSpMkLst>
        </pc:cxnChg>
      </pc:sldChg>
      <pc:sldChg chg="addSp modSp new mod modAnim">
        <pc:chgData name="Peixiang Zhao" userId="7edc51de-0ae1-42c0-bae2-7f1679fa739e" providerId="ADAL" clId="{90FC2C50-CEE6-40E9-82B6-59E8A941E0E4}" dt="2024-10-02T04:18:21.686" v="356" actId="1076"/>
        <pc:sldMkLst>
          <pc:docMk/>
          <pc:sldMk cId="3657655587" sldId="376"/>
        </pc:sldMkLst>
        <pc:spChg chg="mod">
          <ac:chgData name="Peixiang Zhao" userId="7edc51de-0ae1-42c0-bae2-7f1679fa739e" providerId="ADAL" clId="{90FC2C50-CEE6-40E9-82B6-59E8A941E0E4}" dt="2024-09-18T20:46:01.438" v="305" actId="20577"/>
          <ac:spMkLst>
            <pc:docMk/>
            <pc:sldMk cId="3657655587" sldId="376"/>
            <ac:spMk id="2" creationId="{6AB6AD61-0159-CD3B-04AB-17945590D1C7}"/>
          </ac:spMkLst>
        </pc:spChg>
        <pc:spChg chg="mod">
          <ac:chgData name="Peixiang Zhao" userId="7edc51de-0ae1-42c0-bae2-7f1679fa739e" providerId="ADAL" clId="{90FC2C50-CEE6-40E9-82B6-59E8A941E0E4}" dt="2024-09-19T02:35:56.998" v="318" actId="207"/>
          <ac:spMkLst>
            <pc:docMk/>
            <pc:sldMk cId="3657655587" sldId="376"/>
            <ac:spMk id="3" creationId="{4ADE7616-BE0B-4FA5-0307-E87175CAA585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5" creationId="{1B4EE99E-2222-779A-A3FB-10087F899266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6" creationId="{6F19B752-9E9A-BE3F-98F4-3EA9A1D4EA16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7" creationId="{22BD934A-86F1-A421-6B73-B0AF31F9AA93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8" creationId="{374A7792-7A32-7D3F-12ED-38A629626C71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9" creationId="{96746487-7661-4CE8-5FA6-CC1A10B65F47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0" creationId="{0111CD33-54F8-6EB1-9E5C-6EB476BFCDF4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1" creationId="{F7339A48-3C7A-7B08-8005-84F2901A8E7C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2" creationId="{3FBD0979-D4F2-C9D2-3EE1-2629B4887E48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3" creationId="{DEC3F727-BE97-42F5-2ADF-B970D9ACE53A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4" creationId="{E739FEAF-8D36-5198-BED2-0158727DE2DB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5" creationId="{3F92F651-FB41-1816-E1F5-CAF32788DD27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6" creationId="{ACF7C2DB-442F-3C74-9E69-D76891968CC3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7" creationId="{A1EA6DF7-7FAE-1A80-69F3-74CFF5314C4D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8" creationId="{4573F774-9D71-4BCE-F850-1C75A07AB03A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19" creationId="{8A5ACAC4-57C7-4E99-424F-CF4CA1095A4F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0" creationId="{C45EBC52-804B-E816-A53F-2E7A698F3B3D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1" creationId="{53517E62-3C25-B739-E510-F8E5B20AD80E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2" creationId="{A4247FFA-BFFF-E0E8-F3B4-F5A72D9DD62D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3" creationId="{96F70F1C-9AE6-D364-6845-8D4C68B77A69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4" creationId="{77C9D3F4-2FDB-F2D8-5913-6BC427AC9159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5" creationId="{D72E8CD1-098F-E965-A6E1-56A62BD5A160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6" creationId="{9795D0EF-5C43-BCEE-9231-5146ACF7CFF0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7" creationId="{2F0067DD-33FC-7380-3C2B-5E5905614D24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8" creationId="{776D53D3-1D5F-9212-564B-2101FAE990B0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29" creationId="{03F5DF67-601F-757A-88A4-11DD1D1EC7E2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30" creationId="{2B03BD6A-1D57-2C3D-2998-EDCD3DBD4708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31" creationId="{54F43072-8B64-D995-511A-0664EE77BCE0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32" creationId="{5D89995F-46AE-B493-ACAF-8A7B8AADA2EF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33" creationId="{6533C629-A4E8-746A-88A9-53D6A1737AEB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34" creationId="{1ACD34CE-8434-7120-6D3E-5E3041B4826D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35" creationId="{87A9E288-80E8-5906-B650-6C09DFB37A7C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36" creationId="{7951E06D-4EA9-9351-1636-3136F794692F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37" creationId="{22A8E950-EE6C-AF52-01B3-C9A3FC4EC272}"/>
          </ac:spMkLst>
        </pc:spChg>
        <pc:spChg chg="add mod">
          <ac:chgData name="Peixiang Zhao" userId="7edc51de-0ae1-42c0-bae2-7f1679fa739e" providerId="ADAL" clId="{90FC2C50-CEE6-40E9-82B6-59E8A941E0E4}" dt="2024-10-02T04:17:16.583" v="345" actId="1038"/>
          <ac:spMkLst>
            <pc:docMk/>
            <pc:sldMk cId="3657655587" sldId="376"/>
            <ac:spMk id="38" creationId="{BD079D25-4D6C-98A8-C670-18E81F39C709}"/>
          </ac:spMkLst>
        </pc:spChg>
        <pc:spChg chg="add mod">
          <ac:chgData name="Peixiang Zhao" userId="7edc51de-0ae1-42c0-bae2-7f1679fa739e" providerId="ADAL" clId="{90FC2C50-CEE6-40E9-82B6-59E8A941E0E4}" dt="2024-10-02T04:18:06.620" v="351" actId="207"/>
          <ac:spMkLst>
            <pc:docMk/>
            <pc:sldMk cId="3657655587" sldId="376"/>
            <ac:spMk id="39" creationId="{C3358BD1-0CB5-1EB2-1F72-8EEE7613DCAD}"/>
          </ac:spMkLst>
        </pc:spChg>
        <pc:graphicFrameChg chg="add mod">
          <ac:chgData name="Peixiang Zhao" userId="7edc51de-0ae1-42c0-bae2-7f1679fa739e" providerId="ADAL" clId="{90FC2C50-CEE6-40E9-82B6-59E8A941E0E4}" dt="2024-10-02T04:18:21.686" v="356" actId="1076"/>
          <ac:graphicFrameMkLst>
            <pc:docMk/>
            <pc:sldMk cId="3657655587" sldId="376"/>
            <ac:graphicFrameMk id="40" creationId="{873151E2-C4F4-F039-318E-2309EF22838D}"/>
          </ac:graphicFrameMkLst>
        </pc:graphicFrameChg>
      </pc:sldChg>
      <pc:sldChg chg="modSp new mod">
        <pc:chgData name="Peixiang Zhao" userId="7edc51de-0ae1-42c0-bae2-7f1679fa739e" providerId="ADAL" clId="{90FC2C50-CEE6-40E9-82B6-59E8A941E0E4}" dt="2024-10-02T14:47:18.973" v="670" actId="20577"/>
        <pc:sldMkLst>
          <pc:docMk/>
          <pc:sldMk cId="326335786" sldId="377"/>
        </pc:sldMkLst>
        <pc:spChg chg="mod">
          <ac:chgData name="Peixiang Zhao" userId="7edc51de-0ae1-42c0-bae2-7f1679fa739e" providerId="ADAL" clId="{90FC2C50-CEE6-40E9-82B6-59E8A941E0E4}" dt="2024-10-02T04:21:09.732" v="393" actId="20577"/>
          <ac:spMkLst>
            <pc:docMk/>
            <pc:sldMk cId="326335786" sldId="377"/>
            <ac:spMk id="2" creationId="{A948B62D-C625-08D2-3FB4-8553F7DD543C}"/>
          </ac:spMkLst>
        </pc:spChg>
        <pc:spChg chg="mod">
          <ac:chgData name="Peixiang Zhao" userId="7edc51de-0ae1-42c0-bae2-7f1679fa739e" providerId="ADAL" clId="{90FC2C50-CEE6-40E9-82B6-59E8A941E0E4}" dt="2024-10-02T14:47:18.973" v="670" actId="20577"/>
          <ac:spMkLst>
            <pc:docMk/>
            <pc:sldMk cId="326335786" sldId="377"/>
            <ac:spMk id="3" creationId="{E1587065-6547-1B49-05BD-942DE64AADDB}"/>
          </ac:spMkLst>
        </pc:spChg>
      </pc:sldChg>
      <pc:sldChg chg="addSp delSp modSp new mod modAnim">
        <pc:chgData name="Peixiang Zhao" userId="7edc51de-0ae1-42c0-bae2-7f1679fa739e" providerId="ADAL" clId="{90FC2C50-CEE6-40E9-82B6-59E8A941E0E4}" dt="2024-10-04T04:29:51.912" v="1352" actId="1076"/>
        <pc:sldMkLst>
          <pc:docMk/>
          <pc:sldMk cId="136789910" sldId="378"/>
        </pc:sldMkLst>
        <pc:spChg chg="mod">
          <ac:chgData name="Peixiang Zhao" userId="7edc51de-0ae1-42c0-bae2-7f1679fa739e" providerId="ADAL" clId="{90FC2C50-CEE6-40E9-82B6-59E8A941E0E4}" dt="2024-10-02T14:20:19.401" v="616" actId="20577"/>
          <ac:spMkLst>
            <pc:docMk/>
            <pc:sldMk cId="136789910" sldId="378"/>
            <ac:spMk id="2" creationId="{CD955F50-EA86-E421-6CC6-D6A776BECC54}"/>
          </ac:spMkLst>
        </pc:spChg>
        <pc:spChg chg="del">
          <ac:chgData name="Peixiang Zhao" userId="7edc51de-0ae1-42c0-bae2-7f1679fa739e" providerId="ADAL" clId="{90FC2C50-CEE6-40E9-82B6-59E8A941E0E4}" dt="2024-10-02T14:20:28.166" v="617" actId="478"/>
          <ac:spMkLst>
            <pc:docMk/>
            <pc:sldMk cId="136789910" sldId="378"/>
            <ac:spMk id="3" creationId="{D6997249-FE42-711C-38FC-0DC8C40F70E4}"/>
          </ac:spMkLst>
        </pc:spChg>
        <pc:spChg chg="mod">
          <ac:chgData name="Peixiang Zhao" userId="7edc51de-0ae1-42c0-bae2-7f1679fa739e" providerId="ADAL" clId="{90FC2C50-CEE6-40E9-82B6-59E8A941E0E4}" dt="2024-10-02T14:22:22.527" v="623" actId="207"/>
          <ac:spMkLst>
            <pc:docMk/>
            <pc:sldMk cId="136789910" sldId="378"/>
            <ac:spMk id="6" creationId="{CEC508A1-61DC-B91B-9D93-1CA887437BAD}"/>
          </ac:spMkLst>
        </pc:spChg>
        <pc:spChg chg="mod">
          <ac:chgData name="Peixiang Zhao" userId="7edc51de-0ae1-42c0-bae2-7f1679fa739e" providerId="ADAL" clId="{90FC2C50-CEE6-40E9-82B6-59E8A941E0E4}" dt="2024-10-02T14:20:28.928" v="618"/>
          <ac:spMkLst>
            <pc:docMk/>
            <pc:sldMk cId="136789910" sldId="378"/>
            <ac:spMk id="7" creationId="{D3AF006F-3465-4B91-5DC8-669E2EF6386D}"/>
          </ac:spMkLst>
        </pc:spChg>
        <pc:spChg chg="mod">
          <ac:chgData name="Peixiang Zhao" userId="7edc51de-0ae1-42c0-bae2-7f1679fa739e" providerId="ADAL" clId="{90FC2C50-CEE6-40E9-82B6-59E8A941E0E4}" dt="2024-10-02T14:26:39.941" v="630" actId="207"/>
          <ac:spMkLst>
            <pc:docMk/>
            <pc:sldMk cId="136789910" sldId="378"/>
            <ac:spMk id="8" creationId="{69BC8381-FF8F-9F4D-EB81-4B0315D04012}"/>
          </ac:spMkLst>
        </pc:spChg>
        <pc:spChg chg="mod">
          <ac:chgData name="Peixiang Zhao" userId="7edc51de-0ae1-42c0-bae2-7f1679fa739e" providerId="ADAL" clId="{90FC2C50-CEE6-40E9-82B6-59E8A941E0E4}" dt="2024-10-02T14:20:28.928" v="618"/>
          <ac:spMkLst>
            <pc:docMk/>
            <pc:sldMk cId="136789910" sldId="378"/>
            <ac:spMk id="9" creationId="{EC5E1048-3A45-4F98-223F-8B8A45799B31}"/>
          </ac:spMkLst>
        </pc:spChg>
        <pc:spChg chg="mod">
          <ac:chgData name="Peixiang Zhao" userId="7edc51de-0ae1-42c0-bae2-7f1679fa739e" providerId="ADAL" clId="{90FC2C50-CEE6-40E9-82B6-59E8A941E0E4}" dt="2024-10-02T14:20:28.928" v="618"/>
          <ac:spMkLst>
            <pc:docMk/>
            <pc:sldMk cId="136789910" sldId="378"/>
            <ac:spMk id="10" creationId="{C16B3B06-1140-6DC0-26C2-E4B04A6A5CA8}"/>
          </ac:spMkLst>
        </pc:spChg>
        <pc:spChg chg="mod">
          <ac:chgData name="Peixiang Zhao" userId="7edc51de-0ae1-42c0-bae2-7f1679fa739e" providerId="ADAL" clId="{90FC2C50-CEE6-40E9-82B6-59E8A941E0E4}" dt="2024-10-02T14:20:28.928" v="618"/>
          <ac:spMkLst>
            <pc:docMk/>
            <pc:sldMk cId="136789910" sldId="378"/>
            <ac:spMk id="17" creationId="{F80D8748-987B-8102-5A10-E90F6A9A168D}"/>
          </ac:spMkLst>
        </pc:spChg>
        <pc:spChg chg="mod">
          <ac:chgData name="Peixiang Zhao" userId="7edc51de-0ae1-42c0-bae2-7f1679fa739e" providerId="ADAL" clId="{90FC2C50-CEE6-40E9-82B6-59E8A941E0E4}" dt="2024-10-02T14:20:28.928" v="618"/>
          <ac:spMkLst>
            <pc:docMk/>
            <pc:sldMk cId="136789910" sldId="378"/>
            <ac:spMk id="18" creationId="{2409C5A9-A210-5D14-48FC-2C478ED8A94F}"/>
          </ac:spMkLst>
        </pc:spChg>
        <pc:spChg chg="mod">
          <ac:chgData name="Peixiang Zhao" userId="7edc51de-0ae1-42c0-bae2-7f1679fa739e" providerId="ADAL" clId="{90FC2C50-CEE6-40E9-82B6-59E8A941E0E4}" dt="2024-10-02T14:20:28.928" v="618"/>
          <ac:spMkLst>
            <pc:docMk/>
            <pc:sldMk cId="136789910" sldId="378"/>
            <ac:spMk id="19" creationId="{C330784F-E3A2-546E-2C2F-867AD87D660D}"/>
          </ac:spMkLst>
        </pc:spChg>
        <pc:spChg chg="add mod">
          <ac:chgData name="Peixiang Zhao" userId="7edc51de-0ae1-42c0-bae2-7f1679fa739e" providerId="ADAL" clId="{90FC2C50-CEE6-40E9-82B6-59E8A941E0E4}" dt="2024-10-02T14:27:30.532" v="637" actId="1038"/>
          <ac:spMkLst>
            <pc:docMk/>
            <pc:sldMk cId="136789910" sldId="378"/>
            <ac:spMk id="21" creationId="{A4445E13-FCD8-EE76-6F4C-290855448F55}"/>
          </ac:spMkLst>
        </pc:spChg>
        <pc:spChg chg="add mod">
          <ac:chgData name="Peixiang Zhao" userId="7edc51de-0ae1-42c0-bae2-7f1679fa739e" providerId="ADAL" clId="{90FC2C50-CEE6-40E9-82B6-59E8A941E0E4}" dt="2024-10-04T04:29:37.793" v="1350" actId="1076"/>
          <ac:spMkLst>
            <pc:docMk/>
            <pc:sldMk cId="136789910" sldId="378"/>
            <ac:spMk id="22" creationId="{DF4DDC24-F323-CBB9-45A5-55C06E85E7F2}"/>
          </ac:spMkLst>
        </pc:spChg>
        <pc:spChg chg="add mod">
          <ac:chgData name="Peixiang Zhao" userId="7edc51de-0ae1-42c0-bae2-7f1679fa739e" providerId="ADAL" clId="{90FC2C50-CEE6-40E9-82B6-59E8A941E0E4}" dt="2024-10-04T04:29:51.912" v="1352" actId="1076"/>
          <ac:spMkLst>
            <pc:docMk/>
            <pc:sldMk cId="136789910" sldId="378"/>
            <ac:spMk id="23" creationId="{F52B6E82-B654-278E-9103-90DC1343F1DF}"/>
          </ac:spMkLst>
        </pc:spChg>
        <pc:grpChg chg="add mod">
          <ac:chgData name="Peixiang Zhao" userId="7edc51de-0ae1-42c0-bae2-7f1679fa739e" providerId="ADAL" clId="{90FC2C50-CEE6-40E9-82B6-59E8A941E0E4}" dt="2024-10-02T14:27:45.527" v="644" actId="1037"/>
          <ac:grpSpMkLst>
            <pc:docMk/>
            <pc:sldMk cId="136789910" sldId="378"/>
            <ac:grpSpMk id="5" creationId="{18B3DDE5-E6FD-8461-00B5-6EF68C49918C}"/>
          </ac:grpSpMkLst>
        </pc:grpChg>
        <pc:grpChg chg="add mod">
          <ac:chgData name="Peixiang Zhao" userId="7edc51de-0ae1-42c0-bae2-7f1679fa739e" providerId="ADAL" clId="{90FC2C50-CEE6-40E9-82B6-59E8A941E0E4}" dt="2024-10-02T14:27:30.532" v="637" actId="1038"/>
          <ac:grpSpMkLst>
            <pc:docMk/>
            <pc:sldMk cId="136789910" sldId="378"/>
            <ac:grpSpMk id="11" creationId="{96787035-3E86-FB9A-E6B5-09161AE151BF}"/>
          </ac:grpSpMkLst>
        </pc:grpChg>
        <pc:graphicFrameChg chg="add mod modGraphic">
          <ac:chgData name="Peixiang Zhao" userId="7edc51de-0ae1-42c0-bae2-7f1679fa739e" providerId="ADAL" clId="{90FC2C50-CEE6-40E9-82B6-59E8A941E0E4}" dt="2024-10-02T14:27:45.527" v="644" actId="1037"/>
          <ac:graphicFrameMkLst>
            <pc:docMk/>
            <pc:sldMk cId="136789910" sldId="378"/>
            <ac:graphicFrameMk id="20" creationId="{F2F72D39-A951-245D-525A-51A0BC780273}"/>
          </ac:graphicFrameMkLst>
        </pc:graphicFrameChg>
        <pc:cxnChg chg="mod">
          <ac:chgData name="Peixiang Zhao" userId="7edc51de-0ae1-42c0-bae2-7f1679fa739e" providerId="ADAL" clId="{90FC2C50-CEE6-40E9-82B6-59E8A941E0E4}" dt="2024-10-02T14:20:28.928" v="618"/>
          <ac:cxnSpMkLst>
            <pc:docMk/>
            <pc:sldMk cId="136789910" sldId="378"/>
            <ac:cxnSpMk id="12" creationId="{31642B09-6F14-7C00-8489-CBACCE828820}"/>
          </ac:cxnSpMkLst>
        </pc:cxnChg>
        <pc:cxnChg chg="mod">
          <ac:chgData name="Peixiang Zhao" userId="7edc51de-0ae1-42c0-bae2-7f1679fa739e" providerId="ADAL" clId="{90FC2C50-CEE6-40E9-82B6-59E8A941E0E4}" dt="2024-10-02T14:20:28.928" v="618"/>
          <ac:cxnSpMkLst>
            <pc:docMk/>
            <pc:sldMk cId="136789910" sldId="378"/>
            <ac:cxnSpMk id="13" creationId="{06C0CAE6-51EA-5FA3-ED20-62A97EA13A3E}"/>
          </ac:cxnSpMkLst>
        </pc:cxnChg>
        <pc:cxnChg chg="mod">
          <ac:chgData name="Peixiang Zhao" userId="7edc51de-0ae1-42c0-bae2-7f1679fa739e" providerId="ADAL" clId="{90FC2C50-CEE6-40E9-82B6-59E8A941E0E4}" dt="2024-10-02T14:20:28.928" v="618"/>
          <ac:cxnSpMkLst>
            <pc:docMk/>
            <pc:sldMk cId="136789910" sldId="378"/>
            <ac:cxnSpMk id="14" creationId="{8D2F7E4E-9E40-F1C9-F55F-A8074ED1A8BB}"/>
          </ac:cxnSpMkLst>
        </pc:cxnChg>
        <pc:cxnChg chg="mod">
          <ac:chgData name="Peixiang Zhao" userId="7edc51de-0ae1-42c0-bae2-7f1679fa739e" providerId="ADAL" clId="{90FC2C50-CEE6-40E9-82B6-59E8A941E0E4}" dt="2024-10-02T14:20:28.928" v="618"/>
          <ac:cxnSpMkLst>
            <pc:docMk/>
            <pc:sldMk cId="136789910" sldId="378"/>
            <ac:cxnSpMk id="15" creationId="{D2680A30-FDA4-0499-7C8F-D71142C5FB34}"/>
          </ac:cxnSpMkLst>
        </pc:cxnChg>
        <pc:cxnChg chg="mod">
          <ac:chgData name="Peixiang Zhao" userId="7edc51de-0ae1-42c0-bae2-7f1679fa739e" providerId="ADAL" clId="{90FC2C50-CEE6-40E9-82B6-59E8A941E0E4}" dt="2024-10-02T14:20:28.928" v="618"/>
          <ac:cxnSpMkLst>
            <pc:docMk/>
            <pc:sldMk cId="136789910" sldId="378"/>
            <ac:cxnSpMk id="16" creationId="{6C9178C5-A423-D1A2-99B0-B171BA78C05B}"/>
          </ac:cxnSpMkLst>
        </pc:cxnChg>
      </pc:sldChg>
      <pc:sldChg chg="addSp modSp new mod">
        <pc:chgData name="Peixiang Zhao" userId="7edc51de-0ae1-42c0-bae2-7f1679fa739e" providerId="ADAL" clId="{90FC2C50-CEE6-40E9-82B6-59E8A941E0E4}" dt="2024-10-02T15:37:30.789" v="887" actId="12"/>
        <pc:sldMkLst>
          <pc:docMk/>
          <pc:sldMk cId="4085816196" sldId="379"/>
        </pc:sldMkLst>
        <pc:spChg chg="mod">
          <ac:chgData name="Peixiang Zhao" userId="7edc51de-0ae1-42c0-bae2-7f1679fa739e" providerId="ADAL" clId="{90FC2C50-CEE6-40E9-82B6-59E8A941E0E4}" dt="2024-10-02T14:51:13.124" v="747" actId="20577"/>
          <ac:spMkLst>
            <pc:docMk/>
            <pc:sldMk cId="4085816196" sldId="379"/>
            <ac:spMk id="2" creationId="{C75D36EC-63AA-6097-F4B5-85E307A7F56E}"/>
          </ac:spMkLst>
        </pc:spChg>
        <pc:spChg chg="mod">
          <ac:chgData name="Peixiang Zhao" userId="7edc51de-0ae1-42c0-bae2-7f1679fa739e" providerId="ADAL" clId="{90FC2C50-CEE6-40E9-82B6-59E8A941E0E4}" dt="2024-10-02T15:37:30.789" v="887" actId="12"/>
          <ac:spMkLst>
            <pc:docMk/>
            <pc:sldMk cId="4085816196" sldId="379"/>
            <ac:spMk id="3" creationId="{336A89A2-F15D-9BF4-0475-FF81DF51637D}"/>
          </ac:spMkLst>
        </pc:spChg>
        <pc:spChg chg="add mod">
          <ac:chgData name="Peixiang Zhao" userId="7edc51de-0ae1-42c0-bae2-7f1679fa739e" providerId="ADAL" clId="{90FC2C50-CEE6-40E9-82B6-59E8A941E0E4}" dt="2024-10-02T15:34:20.590" v="844" actId="1076"/>
          <ac:spMkLst>
            <pc:docMk/>
            <pc:sldMk cId="4085816196" sldId="379"/>
            <ac:spMk id="6" creationId="{1761952F-CE2D-2F10-CF63-5240F95D134F}"/>
          </ac:spMkLst>
        </pc:spChg>
        <pc:graphicFrameChg chg="add mod">
          <ac:chgData name="Peixiang Zhao" userId="7edc51de-0ae1-42c0-bae2-7f1679fa739e" providerId="ADAL" clId="{90FC2C50-CEE6-40E9-82B6-59E8A941E0E4}" dt="2024-10-02T15:34:20.590" v="844" actId="1076"/>
          <ac:graphicFrameMkLst>
            <pc:docMk/>
            <pc:sldMk cId="4085816196" sldId="379"/>
            <ac:graphicFrameMk id="5" creationId="{A059AF63-72C9-11B0-8771-A212776F2F62}"/>
          </ac:graphicFrameMkLst>
        </pc:graphicFrameChg>
      </pc:sldChg>
      <pc:sldChg chg="addSp delSp modSp new mod delAnim modAnim">
        <pc:chgData name="Peixiang Zhao" userId="7edc51de-0ae1-42c0-bae2-7f1679fa739e" providerId="ADAL" clId="{90FC2C50-CEE6-40E9-82B6-59E8A941E0E4}" dt="2024-10-04T04:29:02.010" v="1348" actId="1076"/>
        <pc:sldMkLst>
          <pc:docMk/>
          <pc:sldMk cId="147869409" sldId="380"/>
        </pc:sldMkLst>
        <pc:spChg chg="mod">
          <ac:chgData name="Peixiang Zhao" userId="7edc51de-0ae1-42c0-bae2-7f1679fa739e" providerId="ADAL" clId="{90FC2C50-CEE6-40E9-82B6-59E8A941E0E4}" dt="2024-10-02T14:51:19.274" v="754" actId="20577"/>
          <ac:spMkLst>
            <pc:docMk/>
            <pc:sldMk cId="147869409" sldId="380"/>
            <ac:spMk id="2" creationId="{41B15D42-6247-DA77-7D92-044C07EEFAB9}"/>
          </ac:spMkLst>
        </pc:spChg>
        <pc:spChg chg="del">
          <ac:chgData name="Peixiang Zhao" userId="7edc51de-0ae1-42c0-bae2-7f1679fa739e" providerId="ADAL" clId="{90FC2C50-CEE6-40E9-82B6-59E8A941E0E4}" dt="2024-10-02T14:51:34.355" v="755" actId="478"/>
          <ac:spMkLst>
            <pc:docMk/>
            <pc:sldMk cId="147869409" sldId="380"/>
            <ac:spMk id="3" creationId="{ADE25FE5-D25F-6728-5619-94B2D627E36E}"/>
          </ac:spMkLst>
        </pc:spChg>
        <pc:spChg chg="add del mod">
          <ac:chgData name="Peixiang Zhao" userId="7edc51de-0ae1-42c0-bae2-7f1679fa739e" providerId="ADAL" clId="{90FC2C50-CEE6-40E9-82B6-59E8A941E0E4}" dt="2024-10-02T14:54:24.856" v="772" actId="478"/>
          <ac:spMkLst>
            <pc:docMk/>
            <pc:sldMk cId="147869409" sldId="380"/>
            <ac:spMk id="5" creationId="{0AF9A7CD-F831-919E-EB0E-1B91E928A092}"/>
          </ac:spMkLst>
        </pc:spChg>
        <pc:spChg chg="mod">
          <ac:chgData name="Peixiang Zhao" userId="7edc51de-0ae1-42c0-bae2-7f1679fa739e" providerId="ADAL" clId="{90FC2C50-CEE6-40E9-82B6-59E8A941E0E4}" dt="2024-10-02T14:51:45.474" v="761" actId="1037"/>
          <ac:spMkLst>
            <pc:docMk/>
            <pc:sldMk cId="147869409" sldId="380"/>
            <ac:spMk id="12" creationId="{4CE38FDA-8303-7D0A-FCCB-9F037D7878DA}"/>
          </ac:spMkLst>
        </pc:spChg>
        <pc:spChg chg="mod">
          <ac:chgData name="Peixiang Zhao" userId="7edc51de-0ae1-42c0-bae2-7f1679fa739e" providerId="ADAL" clId="{90FC2C50-CEE6-40E9-82B6-59E8A941E0E4}" dt="2024-10-02T14:51:45.474" v="761" actId="1037"/>
          <ac:spMkLst>
            <pc:docMk/>
            <pc:sldMk cId="147869409" sldId="380"/>
            <ac:spMk id="13" creationId="{AB1B994D-0150-D2D2-9A9A-5C13342F0C6F}"/>
          </ac:spMkLst>
        </pc:spChg>
        <pc:spChg chg="mod">
          <ac:chgData name="Peixiang Zhao" userId="7edc51de-0ae1-42c0-bae2-7f1679fa739e" providerId="ADAL" clId="{90FC2C50-CEE6-40E9-82B6-59E8A941E0E4}" dt="2024-10-02T14:51:45.474" v="761" actId="1037"/>
          <ac:spMkLst>
            <pc:docMk/>
            <pc:sldMk cId="147869409" sldId="380"/>
            <ac:spMk id="14" creationId="{67D9C1A2-D5D0-F8F1-E231-9F618347AB30}"/>
          </ac:spMkLst>
        </pc:spChg>
        <pc:spChg chg="add del mod">
          <ac:chgData name="Peixiang Zhao" userId="7edc51de-0ae1-42c0-bae2-7f1679fa739e" providerId="ADAL" clId="{90FC2C50-CEE6-40E9-82B6-59E8A941E0E4}" dt="2024-10-02T14:53:21.705" v="767" actId="478"/>
          <ac:spMkLst>
            <pc:docMk/>
            <pc:sldMk cId="147869409" sldId="380"/>
            <ac:spMk id="16" creationId="{5DEE4B60-C33F-67AD-2F97-6E80814719EF}"/>
          </ac:spMkLst>
        </pc:spChg>
        <pc:spChg chg="add del mod">
          <ac:chgData name="Peixiang Zhao" userId="7edc51de-0ae1-42c0-bae2-7f1679fa739e" providerId="ADAL" clId="{90FC2C50-CEE6-40E9-82B6-59E8A941E0E4}" dt="2024-10-02T14:54:33.375" v="775" actId="478"/>
          <ac:spMkLst>
            <pc:docMk/>
            <pc:sldMk cId="147869409" sldId="380"/>
            <ac:spMk id="17" creationId="{555A6B53-483B-C19F-9287-83AA26EE5866}"/>
          </ac:spMkLst>
        </pc:spChg>
        <pc:spChg chg="add del mod">
          <ac:chgData name="Peixiang Zhao" userId="7edc51de-0ae1-42c0-bae2-7f1679fa739e" providerId="ADAL" clId="{90FC2C50-CEE6-40E9-82B6-59E8A941E0E4}" dt="2024-10-02T14:54:31.361" v="774" actId="478"/>
          <ac:spMkLst>
            <pc:docMk/>
            <pc:sldMk cId="147869409" sldId="380"/>
            <ac:spMk id="18" creationId="{A90BF4B3-F9C2-A5C0-06B5-36DA45C8F847}"/>
          </ac:spMkLst>
        </pc:spChg>
        <pc:spChg chg="add del mod">
          <ac:chgData name="Peixiang Zhao" userId="7edc51de-0ae1-42c0-bae2-7f1679fa739e" providerId="ADAL" clId="{90FC2C50-CEE6-40E9-82B6-59E8A941E0E4}" dt="2024-10-02T14:54:31.361" v="774" actId="478"/>
          <ac:spMkLst>
            <pc:docMk/>
            <pc:sldMk cId="147869409" sldId="380"/>
            <ac:spMk id="19" creationId="{4E829458-42B8-B081-965C-0C5AD4FAAD1E}"/>
          </ac:spMkLst>
        </pc:spChg>
        <pc:spChg chg="add del mod">
          <ac:chgData name="Peixiang Zhao" userId="7edc51de-0ae1-42c0-bae2-7f1679fa739e" providerId="ADAL" clId="{90FC2C50-CEE6-40E9-82B6-59E8A941E0E4}" dt="2024-10-02T14:54:31.361" v="774" actId="478"/>
          <ac:spMkLst>
            <pc:docMk/>
            <pc:sldMk cId="147869409" sldId="380"/>
            <ac:spMk id="20" creationId="{4B38C6CE-5E34-25AD-C671-72167B3AD58D}"/>
          </ac:spMkLst>
        </pc:spChg>
        <pc:spChg chg="add del mod">
          <ac:chgData name="Peixiang Zhao" userId="7edc51de-0ae1-42c0-bae2-7f1679fa739e" providerId="ADAL" clId="{90FC2C50-CEE6-40E9-82B6-59E8A941E0E4}" dt="2024-10-02T14:54:31.361" v="774" actId="478"/>
          <ac:spMkLst>
            <pc:docMk/>
            <pc:sldMk cId="147869409" sldId="380"/>
            <ac:spMk id="21" creationId="{69A70CB9-D95E-7A58-D987-DDB469A80D6E}"/>
          </ac:spMkLst>
        </pc:spChg>
        <pc:spChg chg="add del mod">
          <ac:chgData name="Peixiang Zhao" userId="7edc51de-0ae1-42c0-bae2-7f1679fa739e" providerId="ADAL" clId="{90FC2C50-CEE6-40E9-82B6-59E8A941E0E4}" dt="2024-10-02T14:54:31.361" v="774" actId="478"/>
          <ac:spMkLst>
            <pc:docMk/>
            <pc:sldMk cId="147869409" sldId="380"/>
            <ac:spMk id="22" creationId="{90C6AD05-7B26-DD08-255D-695E295C6B49}"/>
          </ac:spMkLst>
        </pc:spChg>
        <pc:spChg chg="add del mod">
          <ac:chgData name="Peixiang Zhao" userId="7edc51de-0ae1-42c0-bae2-7f1679fa739e" providerId="ADAL" clId="{90FC2C50-CEE6-40E9-82B6-59E8A941E0E4}" dt="2024-10-02T14:53:56.234" v="770" actId="478"/>
          <ac:spMkLst>
            <pc:docMk/>
            <pc:sldMk cId="147869409" sldId="380"/>
            <ac:spMk id="24" creationId="{880FD2D3-95B0-8914-2C12-208C0448F344}"/>
          </ac:spMkLst>
        </pc:spChg>
        <pc:spChg chg="add del mod">
          <ac:chgData name="Peixiang Zhao" userId="7edc51de-0ae1-42c0-bae2-7f1679fa739e" providerId="ADAL" clId="{90FC2C50-CEE6-40E9-82B6-59E8A941E0E4}" dt="2024-10-02T14:54:31.361" v="774" actId="478"/>
          <ac:spMkLst>
            <pc:docMk/>
            <pc:sldMk cId="147869409" sldId="380"/>
            <ac:spMk id="25" creationId="{31CADA6E-3A8A-5A34-C648-D405D8184CB1}"/>
          </ac:spMkLst>
        </pc:spChg>
        <pc:spChg chg="add del mod">
          <ac:chgData name="Peixiang Zhao" userId="7edc51de-0ae1-42c0-bae2-7f1679fa739e" providerId="ADAL" clId="{90FC2C50-CEE6-40E9-82B6-59E8A941E0E4}" dt="2024-10-02T14:54:31.361" v="774" actId="478"/>
          <ac:spMkLst>
            <pc:docMk/>
            <pc:sldMk cId="147869409" sldId="380"/>
            <ac:spMk id="26" creationId="{A61ACE79-5CA3-3CE0-D713-F13A74E26924}"/>
          </ac:spMkLst>
        </pc:spChg>
        <pc:spChg chg="add del mod">
          <ac:chgData name="Peixiang Zhao" userId="7edc51de-0ae1-42c0-bae2-7f1679fa739e" providerId="ADAL" clId="{90FC2C50-CEE6-40E9-82B6-59E8A941E0E4}" dt="2024-10-02T14:54:27.963" v="773" actId="478"/>
          <ac:spMkLst>
            <pc:docMk/>
            <pc:sldMk cId="147869409" sldId="380"/>
            <ac:spMk id="27" creationId="{E50BA9B9-B716-B4F8-A0CE-74FABAAA3C53}"/>
          </ac:spMkLst>
        </pc:spChg>
        <pc:spChg chg="add mod">
          <ac:chgData name="Peixiang Zhao" userId="7edc51de-0ae1-42c0-bae2-7f1679fa739e" providerId="ADAL" clId="{90FC2C50-CEE6-40E9-82B6-59E8A941E0E4}" dt="2024-10-02T15:30:00.483" v="821" actId="6549"/>
          <ac:spMkLst>
            <pc:docMk/>
            <pc:sldMk cId="147869409" sldId="380"/>
            <ac:spMk id="28" creationId="{1E9D944E-B6CD-7462-71F2-A5E5AAD68F6F}"/>
          </ac:spMkLst>
        </pc:spChg>
        <pc:spChg chg="mod">
          <ac:chgData name="Peixiang Zhao" userId="7edc51de-0ae1-42c0-bae2-7f1679fa739e" providerId="ADAL" clId="{90FC2C50-CEE6-40E9-82B6-59E8A941E0E4}" dt="2024-10-02T14:55:51.957" v="789" actId="1038"/>
          <ac:spMkLst>
            <pc:docMk/>
            <pc:sldMk cId="147869409" sldId="380"/>
            <ac:spMk id="35" creationId="{ED5EC2CA-F664-EB4F-4460-FF6C3110FC72}"/>
          </ac:spMkLst>
        </pc:spChg>
        <pc:spChg chg="mod">
          <ac:chgData name="Peixiang Zhao" userId="7edc51de-0ae1-42c0-bae2-7f1679fa739e" providerId="ADAL" clId="{90FC2C50-CEE6-40E9-82B6-59E8A941E0E4}" dt="2024-10-02T14:55:51.957" v="789" actId="1038"/>
          <ac:spMkLst>
            <pc:docMk/>
            <pc:sldMk cId="147869409" sldId="380"/>
            <ac:spMk id="36" creationId="{BA00A4E7-FC8B-9583-A5B9-ECAF4B12290E}"/>
          </ac:spMkLst>
        </pc:spChg>
        <pc:spChg chg="mod">
          <ac:chgData name="Peixiang Zhao" userId="7edc51de-0ae1-42c0-bae2-7f1679fa739e" providerId="ADAL" clId="{90FC2C50-CEE6-40E9-82B6-59E8A941E0E4}" dt="2024-10-02T14:55:51.957" v="789" actId="1038"/>
          <ac:spMkLst>
            <pc:docMk/>
            <pc:sldMk cId="147869409" sldId="380"/>
            <ac:spMk id="37" creationId="{E0892461-5744-BD50-94FC-1416CC267665}"/>
          </ac:spMkLst>
        </pc:spChg>
        <pc:spChg chg="add mod">
          <ac:chgData name="Peixiang Zhao" userId="7edc51de-0ae1-42c0-bae2-7f1679fa739e" providerId="ADAL" clId="{90FC2C50-CEE6-40E9-82B6-59E8A941E0E4}" dt="2024-10-02T15:30:06.148" v="822" actId="1076"/>
          <ac:spMkLst>
            <pc:docMk/>
            <pc:sldMk cId="147869409" sldId="380"/>
            <ac:spMk id="39" creationId="{322BD5C3-1EC0-2430-FEC1-53D87659152E}"/>
          </ac:spMkLst>
        </pc:spChg>
        <pc:spChg chg="add mod">
          <ac:chgData name="Peixiang Zhao" userId="7edc51de-0ae1-42c0-bae2-7f1679fa739e" providerId="ADAL" clId="{90FC2C50-CEE6-40E9-82B6-59E8A941E0E4}" dt="2024-10-02T15:32:45.422" v="839" actId="1076"/>
          <ac:spMkLst>
            <pc:docMk/>
            <pc:sldMk cId="147869409" sldId="380"/>
            <ac:spMk id="40" creationId="{7F67B283-6714-4EA9-E8E4-58B136ADF053}"/>
          </ac:spMkLst>
        </pc:spChg>
        <pc:spChg chg="add mod">
          <ac:chgData name="Peixiang Zhao" userId="7edc51de-0ae1-42c0-bae2-7f1679fa739e" providerId="ADAL" clId="{90FC2C50-CEE6-40E9-82B6-59E8A941E0E4}" dt="2024-10-02T15:28:10.491" v="809" actId="207"/>
          <ac:spMkLst>
            <pc:docMk/>
            <pc:sldMk cId="147869409" sldId="380"/>
            <ac:spMk id="41" creationId="{FF7CEC14-C04D-66AA-AEAB-DBD00D9BD3EF}"/>
          </ac:spMkLst>
        </pc:spChg>
        <pc:spChg chg="add mod">
          <ac:chgData name="Peixiang Zhao" userId="7edc51de-0ae1-42c0-bae2-7f1679fa739e" providerId="ADAL" clId="{90FC2C50-CEE6-40E9-82B6-59E8A941E0E4}" dt="2024-10-02T15:30:30.285" v="825" actId="1076"/>
          <ac:spMkLst>
            <pc:docMk/>
            <pc:sldMk cId="147869409" sldId="380"/>
            <ac:spMk id="42" creationId="{F990FE45-4D90-15AF-205A-24CD11A3AEF5}"/>
          </ac:spMkLst>
        </pc:spChg>
        <pc:spChg chg="add mod">
          <ac:chgData name="Peixiang Zhao" userId="7edc51de-0ae1-42c0-bae2-7f1679fa739e" providerId="ADAL" clId="{90FC2C50-CEE6-40E9-82B6-59E8A941E0E4}" dt="2024-10-02T15:30:48.518" v="827" actId="1076"/>
          <ac:spMkLst>
            <pc:docMk/>
            <pc:sldMk cId="147869409" sldId="380"/>
            <ac:spMk id="43" creationId="{0DDB4E73-B44F-08A3-1E35-6627A9A86436}"/>
          </ac:spMkLst>
        </pc:spChg>
        <pc:spChg chg="add mod">
          <ac:chgData name="Peixiang Zhao" userId="7edc51de-0ae1-42c0-bae2-7f1679fa739e" providerId="ADAL" clId="{90FC2C50-CEE6-40E9-82B6-59E8A941E0E4}" dt="2024-10-02T15:30:59.483" v="830" actId="14100"/>
          <ac:spMkLst>
            <pc:docMk/>
            <pc:sldMk cId="147869409" sldId="380"/>
            <ac:spMk id="44" creationId="{7B323D3A-439F-6ECA-407F-D1352DB4EC39}"/>
          </ac:spMkLst>
        </pc:spChg>
        <pc:spChg chg="add mod">
          <ac:chgData name="Peixiang Zhao" userId="7edc51de-0ae1-42c0-bae2-7f1679fa739e" providerId="ADAL" clId="{90FC2C50-CEE6-40E9-82B6-59E8A941E0E4}" dt="2024-10-02T15:31:11.705" v="835" actId="14100"/>
          <ac:spMkLst>
            <pc:docMk/>
            <pc:sldMk cId="147869409" sldId="380"/>
            <ac:spMk id="45" creationId="{EB78C71E-452D-9648-16B0-AF7FF68CC652}"/>
          </ac:spMkLst>
        </pc:spChg>
        <pc:spChg chg="add mod">
          <ac:chgData name="Peixiang Zhao" userId="7edc51de-0ae1-42c0-bae2-7f1679fa739e" providerId="ADAL" clId="{90FC2C50-CEE6-40E9-82B6-59E8A941E0E4}" dt="2024-10-02T15:31:24.990" v="838" actId="14100"/>
          <ac:spMkLst>
            <pc:docMk/>
            <pc:sldMk cId="147869409" sldId="380"/>
            <ac:spMk id="46" creationId="{1E936E4E-4F3C-8CDA-118B-9E99B995DA97}"/>
          </ac:spMkLst>
        </pc:spChg>
        <pc:spChg chg="add mod">
          <ac:chgData name="Peixiang Zhao" userId="7edc51de-0ae1-42c0-bae2-7f1679fa739e" providerId="ADAL" clId="{90FC2C50-CEE6-40E9-82B6-59E8A941E0E4}" dt="2024-10-04T04:28:45.093" v="1346" actId="1076"/>
          <ac:spMkLst>
            <pc:docMk/>
            <pc:sldMk cId="147869409" sldId="380"/>
            <ac:spMk id="47" creationId="{5BD60BCF-9E74-DF89-4532-1412F63D6DF6}"/>
          </ac:spMkLst>
        </pc:spChg>
        <pc:spChg chg="add mod">
          <ac:chgData name="Peixiang Zhao" userId="7edc51de-0ae1-42c0-bae2-7f1679fa739e" providerId="ADAL" clId="{90FC2C50-CEE6-40E9-82B6-59E8A941E0E4}" dt="2024-10-04T04:29:02.010" v="1348" actId="1076"/>
          <ac:spMkLst>
            <pc:docMk/>
            <pc:sldMk cId="147869409" sldId="380"/>
            <ac:spMk id="48" creationId="{7F6FEAEF-1068-FCEA-E5B1-AEFDCAA53B5C}"/>
          </ac:spMkLst>
        </pc:spChg>
        <pc:grpChg chg="add del mod">
          <ac:chgData name="Peixiang Zhao" userId="7edc51de-0ae1-42c0-bae2-7f1679fa739e" providerId="ADAL" clId="{90FC2C50-CEE6-40E9-82B6-59E8A941E0E4}" dt="2024-10-02T14:54:31.361" v="774" actId="478"/>
          <ac:grpSpMkLst>
            <pc:docMk/>
            <pc:sldMk cId="147869409" sldId="380"/>
            <ac:grpSpMk id="6" creationId="{457091EA-B3E9-13F9-4AA2-FE809FA9530C}"/>
          </ac:grpSpMkLst>
        </pc:grpChg>
        <pc:grpChg chg="add mod">
          <ac:chgData name="Peixiang Zhao" userId="7edc51de-0ae1-42c0-bae2-7f1679fa739e" providerId="ADAL" clId="{90FC2C50-CEE6-40E9-82B6-59E8A941E0E4}" dt="2024-10-02T15:27:52.940" v="807" actId="1076"/>
          <ac:grpSpMkLst>
            <pc:docMk/>
            <pc:sldMk cId="147869409" sldId="380"/>
            <ac:grpSpMk id="29" creationId="{1CDE7D8D-9DC9-C8B9-E6E7-BA9440D14342}"/>
          </ac:grpSpMkLst>
        </pc:grpChg>
        <pc:graphicFrameChg chg="add del mod">
          <ac:chgData name="Peixiang Zhao" userId="7edc51de-0ae1-42c0-bae2-7f1679fa739e" providerId="ADAL" clId="{90FC2C50-CEE6-40E9-82B6-59E8A941E0E4}" dt="2024-10-02T14:54:31.361" v="774" actId="478"/>
          <ac:graphicFrameMkLst>
            <pc:docMk/>
            <pc:sldMk cId="147869409" sldId="380"/>
            <ac:graphicFrameMk id="15" creationId="{802C437F-10DF-34D7-C7F6-D2544BE575B6}"/>
          </ac:graphicFrameMkLst>
        </pc:graphicFrameChg>
        <pc:graphicFrameChg chg="add mod">
          <ac:chgData name="Peixiang Zhao" userId="7edc51de-0ae1-42c0-bae2-7f1679fa739e" providerId="ADAL" clId="{90FC2C50-CEE6-40E9-82B6-59E8A941E0E4}" dt="2024-10-02T15:27:59.070" v="808" actId="1076"/>
          <ac:graphicFrameMkLst>
            <pc:docMk/>
            <pc:sldMk cId="147869409" sldId="380"/>
            <ac:graphicFrameMk id="38" creationId="{2D56A033-CF20-E457-2880-B5BFFB95E478}"/>
          </ac:graphicFrameMkLst>
        </pc:graphicFrameChg>
        <pc:cxnChg chg="mod">
          <ac:chgData name="Peixiang Zhao" userId="7edc51de-0ae1-42c0-bae2-7f1679fa739e" providerId="ADAL" clId="{90FC2C50-CEE6-40E9-82B6-59E8A941E0E4}" dt="2024-10-02T14:51:45.474" v="761" actId="1037"/>
          <ac:cxnSpMkLst>
            <pc:docMk/>
            <pc:sldMk cId="147869409" sldId="380"/>
            <ac:cxnSpMk id="7" creationId="{C18A3A6C-8071-DF62-8EF4-09322D76FA8D}"/>
          </ac:cxnSpMkLst>
        </pc:cxnChg>
        <pc:cxnChg chg="mod">
          <ac:chgData name="Peixiang Zhao" userId="7edc51de-0ae1-42c0-bae2-7f1679fa739e" providerId="ADAL" clId="{90FC2C50-CEE6-40E9-82B6-59E8A941E0E4}" dt="2024-10-02T14:51:45.474" v="761" actId="1037"/>
          <ac:cxnSpMkLst>
            <pc:docMk/>
            <pc:sldMk cId="147869409" sldId="380"/>
            <ac:cxnSpMk id="8" creationId="{F501A966-87D8-C7B5-6D15-0CF15F3D2D55}"/>
          </ac:cxnSpMkLst>
        </pc:cxnChg>
        <pc:cxnChg chg="mod">
          <ac:chgData name="Peixiang Zhao" userId="7edc51de-0ae1-42c0-bae2-7f1679fa739e" providerId="ADAL" clId="{90FC2C50-CEE6-40E9-82B6-59E8A941E0E4}" dt="2024-10-02T14:51:45.474" v="761" actId="1037"/>
          <ac:cxnSpMkLst>
            <pc:docMk/>
            <pc:sldMk cId="147869409" sldId="380"/>
            <ac:cxnSpMk id="9" creationId="{769274AA-7074-3FE0-FD42-D5961AE2CCDD}"/>
          </ac:cxnSpMkLst>
        </pc:cxnChg>
        <pc:cxnChg chg="mod">
          <ac:chgData name="Peixiang Zhao" userId="7edc51de-0ae1-42c0-bae2-7f1679fa739e" providerId="ADAL" clId="{90FC2C50-CEE6-40E9-82B6-59E8A941E0E4}" dt="2024-10-02T14:51:45.474" v="761" actId="1037"/>
          <ac:cxnSpMkLst>
            <pc:docMk/>
            <pc:sldMk cId="147869409" sldId="380"/>
            <ac:cxnSpMk id="10" creationId="{10415DFA-E7B5-1996-1FCD-682B48BEF6F3}"/>
          </ac:cxnSpMkLst>
        </pc:cxnChg>
        <pc:cxnChg chg="mod">
          <ac:chgData name="Peixiang Zhao" userId="7edc51de-0ae1-42c0-bae2-7f1679fa739e" providerId="ADAL" clId="{90FC2C50-CEE6-40E9-82B6-59E8A941E0E4}" dt="2024-10-02T14:54:31.361" v="774" actId="478"/>
          <ac:cxnSpMkLst>
            <pc:docMk/>
            <pc:sldMk cId="147869409" sldId="380"/>
            <ac:cxnSpMk id="11" creationId="{B2920D28-47EC-0BB5-C2B0-6B0979F1AD92}"/>
          </ac:cxnSpMkLst>
        </pc:cxnChg>
        <pc:cxnChg chg="mod">
          <ac:chgData name="Peixiang Zhao" userId="7edc51de-0ae1-42c0-bae2-7f1679fa739e" providerId="ADAL" clId="{90FC2C50-CEE6-40E9-82B6-59E8A941E0E4}" dt="2024-10-02T14:55:51.957" v="789" actId="1038"/>
          <ac:cxnSpMkLst>
            <pc:docMk/>
            <pc:sldMk cId="147869409" sldId="380"/>
            <ac:cxnSpMk id="30" creationId="{0D9BC01E-0420-7E56-F186-8C8DD29B3B39}"/>
          </ac:cxnSpMkLst>
        </pc:cxnChg>
        <pc:cxnChg chg="mod">
          <ac:chgData name="Peixiang Zhao" userId="7edc51de-0ae1-42c0-bae2-7f1679fa739e" providerId="ADAL" clId="{90FC2C50-CEE6-40E9-82B6-59E8A941E0E4}" dt="2024-10-02T14:55:51.957" v="789" actId="1038"/>
          <ac:cxnSpMkLst>
            <pc:docMk/>
            <pc:sldMk cId="147869409" sldId="380"/>
            <ac:cxnSpMk id="31" creationId="{C6C5AEA7-C171-20E0-898F-70AF99D2CD14}"/>
          </ac:cxnSpMkLst>
        </pc:cxnChg>
        <pc:cxnChg chg="mod">
          <ac:chgData name="Peixiang Zhao" userId="7edc51de-0ae1-42c0-bae2-7f1679fa739e" providerId="ADAL" clId="{90FC2C50-CEE6-40E9-82B6-59E8A941E0E4}" dt="2024-10-02T14:55:51.957" v="789" actId="1038"/>
          <ac:cxnSpMkLst>
            <pc:docMk/>
            <pc:sldMk cId="147869409" sldId="380"/>
            <ac:cxnSpMk id="32" creationId="{8DE3413C-3E8A-02C1-F215-F2DEA5F652D4}"/>
          </ac:cxnSpMkLst>
        </pc:cxnChg>
        <pc:cxnChg chg="mod">
          <ac:chgData name="Peixiang Zhao" userId="7edc51de-0ae1-42c0-bae2-7f1679fa739e" providerId="ADAL" clId="{90FC2C50-CEE6-40E9-82B6-59E8A941E0E4}" dt="2024-10-02T14:55:51.957" v="789" actId="1038"/>
          <ac:cxnSpMkLst>
            <pc:docMk/>
            <pc:sldMk cId="147869409" sldId="380"/>
            <ac:cxnSpMk id="33" creationId="{B5EDFB21-9BD6-B6C4-0964-E591A1886E71}"/>
          </ac:cxnSpMkLst>
        </pc:cxnChg>
        <pc:cxnChg chg="mod">
          <ac:chgData name="Peixiang Zhao" userId="7edc51de-0ae1-42c0-bae2-7f1679fa739e" providerId="ADAL" clId="{90FC2C50-CEE6-40E9-82B6-59E8A941E0E4}" dt="2024-10-02T14:55:51.957" v="789" actId="1038"/>
          <ac:cxnSpMkLst>
            <pc:docMk/>
            <pc:sldMk cId="147869409" sldId="380"/>
            <ac:cxnSpMk id="34" creationId="{13B398C8-DC72-DED9-B2C2-A9575FEF6BDD}"/>
          </ac:cxnSpMkLst>
        </pc:cxnChg>
      </pc:sldChg>
      <pc:sldChg chg="addSp modSp new mod">
        <pc:chgData name="Peixiang Zhao" userId="7edc51de-0ae1-42c0-bae2-7f1679fa739e" providerId="ADAL" clId="{90FC2C50-CEE6-40E9-82B6-59E8A941E0E4}" dt="2024-10-02T16:09:45.011" v="981"/>
        <pc:sldMkLst>
          <pc:docMk/>
          <pc:sldMk cId="2140833518" sldId="381"/>
        </pc:sldMkLst>
        <pc:spChg chg="mod">
          <ac:chgData name="Peixiang Zhao" userId="7edc51de-0ae1-42c0-bae2-7f1679fa739e" providerId="ADAL" clId="{90FC2C50-CEE6-40E9-82B6-59E8A941E0E4}" dt="2024-10-02T15:53:19.578" v="934" actId="255"/>
          <ac:spMkLst>
            <pc:docMk/>
            <pc:sldMk cId="2140833518" sldId="381"/>
            <ac:spMk id="2" creationId="{685255AC-EF17-5440-4FC8-3DCCE5FC40E7}"/>
          </ac:spMkLst>
        </pc:spChg>
        <pc:spChg chg="mod">
          <ac:chgData name="Peixiang Zhao" userId="7edc51de-0ae1-42c0-bae2-7f1679fa739e" providerId="ADAL" clId="{90FC2C50-CEE6-40E9-82B6-59E8A941E0E4}" dt="2024-10-02T15:56:25.191" v="977" actId="113"/>
          <ac:spMkLst>
            <pc:docMk/>
            <pc:sldMk cId="2140833518" sldId="381"/>
            <ac:spMk id="3" creationId="{24BEC704-9C04-ADAD-EA90-4A6CB0AA1D37}"/>
          </ac:spMkLst>
        </pc:spChg>
        <pc:spChg chg="add mod">
          <ac:chgData name="Peixiang Zhao" userId="7edc51de-0ae1-42c0-bae2-7f1679fa739e" providerId="ADAL" clId="{90FC2C50-CEE6-40E9-82B6-59E8A941E0E4}" dt="2024-10-02T15:54:39.392" v="959" actId="1038"/>
          <ac:spMkLst>
            <pc:docMk/>
            <pc:sldMk cId="2140833518" sldId="381"/>
            <ac:spMk id="6" creationId="{D9CFE097-63C5-410D-36ED-973C3CC566E1}"/>
          </ac:spMkLst>
        </pc:spChg>
        <pc:spChg chg="add mod">
          <ac:chgData name="Peixiang Zhao" userId="7edc51de-0ae1-42c0-bae2-7f1679fa739e" providerId="ADAL" clId="{90FC2C50-CEE6-40E9-82B6-59E8A941E0E4}" dt="2024-10-02T15:54:39.392" v="959" actId="1038"/>
          <ac:spMkLst>
            <pc:docMk/>
            <pc:sldMk cId="2140833518" sldId="381"/>
            <ac:spMk id="10" creationId="{BF393464-98D6-3587-1F20-24D96AB820EA}"/>
          </ac:spMkLst>
        </pc:spChg>
        <pc:spChg chg="add mod">
          <ac:chgData name="Peixiang Zhao" userId="7edc51de-0ae1-42c0-bae2-7f1679fa739e" providerId="ADAL" clId="{90FC2C50-CEE6-40E9-82B6-59E8A941E0E4}" dt="2024-10-02T15:54:39.392" v="959" actId="1038"/>
          <ac:spMkLst>
            <pc:docMk/>
            <pc:sldMk cId="2140833518" sldId="381"/>
            <ac:spMk id="11" creationId="{73599F8A-CFCD-85CD-F941-765AAE6D1ABA}"/>
          </ac:spMkLst>
        </pc:spChg>
        <pc:spChg chg="add mod">
          <ac:chgData name="Peixiang Zhao" userId="7edc51de-0ae1-42c0-bae2-7f1679fa739e" providerId="ADAL" clId="{90FC2C50-CEE6-40E9-82B6-59E8A941E0E4}" dt="2024-10-02T15:54:39.392" v="959" actId="1038"/>
          <ac:spMkLst>
            <pc:docMk/>
            <pc:sldMk cId="2140833518" sldId="381"/>
            <ac:spMk id="12" creationId="{91B3E1FA-2305-0FC9-75F5-344ED874B851}"/>
          </ac:spMkLst>
        </pc:spChg>
        <pc:graphicFrameChg chg="add mod">
          <ac:chgData name="Peixiang Zhao" userId="7edc51de-0ae1-42c0-bae2-7f1679fa739e" providerId="ADAL" clId="{90FC2C50-CEE6-40E9-82B6-59E8A941E0E4}" dt="2024-10-02T15:54:39.392" v="959" actId="1038"/>
          <ac:graphicFrameMkLst>
            <pc:docMk/>
            <pc:sldMk cId="2140833518" sldId="381"/>
            <ac:graphicFrameMk id="5" creationId="{69D788A1-D419-BD14-2586-547576992D2D}"/>
          </ac:graphicFrameMkLst>
        </pc:graphicFrameChg>
        <pc:picChg chg="add mod">
          <ac:chgData name="Peixiang Zhao" userId="7edc51de-0ae1-42c0-bae2-7f1679fa739e" providerId="ADAL" clId="{90FC2C50-CEE6-40E9-82B6-59E8A941E0E4}" dt="2024-10-02T16:09:29.160" v="980" actId="1076"/>
          <ac:picMkLst>
            <pc:docMk/>
            <pc:sldMk cId="2140833518" sldId="381"/>
            <ac:picMk id="1026" creationId="{B09B224B-524A-9D86-CE96-65F2991A3F11}"/>
          </ac:picMkLst>
        </pc:picChg>
        <pc:picChg chg="add">
          <ac:chgData name="Peixiang Zhao" userId="7edc51de-0ae1-42c0-bae2-7f1679fa739e" providerId="ADAL" clId="{90FC2C50-CEE6-40E9-82B6-59E8A941E0E4}" dt="2024-10-02T16:09:45.011" v="981"/>
          <ac:picMkLst>
            <pc:docMk/>
            <pc:sldMk cId="2140833518" sldId="381"/>
            <ac:picMk id="1028" creationId="{72FF64AA-B7BD-AB50-1F91-79E5BF817962}"/>
          </ac:picMkLst>
        </pc:picChg>
        <pc:cxnChg chg="add mod">
          <ac:chgData name="Peixiang Zhao" userId="7edc51de-0ae1-42c0-bae2-7f1679fa739e" providerId="ADAL" clId="{90FC2C50-CEE6-40E9-82B6-59E8A941E0E4}" dt="2024-10-02T15:54:39.392" v="959" actId="1038"/>
          <ac:cxnSpMkLst>
            <pc:docMk/>
            <pc:sldMk cId="2140833518" sldId="381"/>
            <ac:cxnSpMk id="7" creationId="{775B349D-86BC-D19C-B33E-3E3B19CE9656}"/>
          </ac:cxnSpMkLst>
        </pc:cxnChg>
        <pc:cxnChg chg="add mod">
          <ac:chgData name="Peixiang Zhao" userId="7edc51de-0ae1-42c0-bae2-7f1679fa739e" providerId="ADAL" clId="{90FC2C50-CEE6-40E9-82B6-59E8A941E0E4}" dt="2024-10-02T15:54:39.392" v="959" actId="1038"/>
          <ac:cxnSpMkLst>
            <pc:docMk/>
            <pc:sldMk cId="2140833518" sldId="381"/>
            <ac:cxnSpMk id="8" creationId="{9C4CB556-1BC9-AAA0-0E66-74F5EACE9E5C}"/>
          </ac:cxnSpMkLst>
        </pc:cxnChg>
        <pc:cxnChg chg="add mod">
          <ac:chgData name="Peixiang Zhao" userId="7edc51de-0ae1-42c0-bae2-7f1679fa739e" providerId="ADAL" clId="{90FC2C50-CEE6-40E9-82B6-59E8A941E0E4}" dt="2024-10-02T15:54:39.392" v="959" actId="1038"/>
          <ac:cxnSpMkLst>
            <pc:docMk/>
            <pc:sldMk cId="2140833518" sldId="381"/>
            <ac:cxnSpMk id="9" creationId="{CC28A210-A0C8-D016-6C08-88709D22C659}"/>
          </ac:cxnSpMkLst>
        </pc:cxnChg>
      </pc:sldChg>
      <pc:sldChg chg="addSp delSp modSp add mod">
        <pc:chgData name="Peixiang Zhao" userId="7edc51de-0ae1-42c0-bae2-7f1679fa739e" providerId="ADAL" clId="{90FC2C50-CEE6-40E9-82B6-59E8A941E0E4}" dt="2024-10-04T04:17:42.716" v="1245" actId="113"/>
        <pc:sldMkLst>
          <pc:docMk/>
          <pc:sldMk cId="1926266806" sldId="382"/>
        </pc:sldMkLst>
        <pc:spChg chg="mod">
          <ac:chgData name="Peixiang Zhao" userId="7edc51de-0ae1-42c0-bae2-7f1679fa739e" providerId="ADAL" clId="{90FC2C50-CEE6-40E9-82B6-59E8A941E0E4}" dt="2024-10-04T04:17:42.716" v="1245" actId="113"/>
          <ac:spMkLst>
            <pc:docMk/>
            <pc:sldMk cId="1926266806" sldId="382"/>
            <ac:spMk id="3" creationId="{24BEC704-9C04-ADAD-EA90-4A6CB0AA1D37}"/>
          </ac:spMkLst>
        </pc:spChg>
        <pc:spChg chg="del">
          <ac:chgData name="Peixiang Zhao" userId="7edc51de-0ae1-42c0-bae2-7f1679fa739e" providerId="ADAL" clId="{90FC2C50-CEE6-40E9-82B6-59E8A941E0E4}" dt="2024-10-02T16:10:01.989" v="983" actId="478"/>
          <ac:spMkLst>
            <pc:docMk/>
            <pc:sldMk cId="1926266806" sldId="382"/>
            <ac:spMk id="6" creationId="{D9CFE097-63C5-410D-36ED-973C3CC566E1}"/>
          </ac:spMkLst>
        </pc:spChg>
        <pc:spChg chg="del">
          <ac:chgData name="Peixiang Zhao" userId="7edc51de-0ae1-42c0-bae2-7f1679fa739e" providerId="ADAL" clId="{90FC2C50-CEE6-40E9-82B6-59E8A941E0E4}" dt="2024-10-02T16:10:01.989" v="983" actId="478"/>
          <ac:spMkLst>
            <pc:docMk/>
            <pc:sldMk cId="1926266806" sldId="382"/>
            <ac:spMk id="10" creationId="{BF393464-98D6-3587-1F20-24D96AB820EA}"/>
          </ac:spMkLst>
        </pc:spChg>
        <pc:spChg chg="del">
          <ac:chgData name="Peixiang Zhao" userId="7edc51de-0ae1-42c0-bae2-7f1679fa739e" providerId="ADAL" clId="{90FC2C50-CEE6-40E9-82B6-59E8A941E0E4}" dt="2024-10-02T16:10:01.989" v="983" actId="478"/>
          <ac:spMkLst>
            <pc:docMk/>
            <pc:sldMk cId="1926266806" sldId="382"/>
            <ac:spMk id="11" creationId="{73599F8A-CFCD-85CD-F941-765AAE6D1ABA}"/>
          </ac:spMkLst>
        </pc:spChg>
        <pc:spChg chg="del">
          <ac:chgData name="Peixiang Zhao" userId="7edc51de-0ae1-42c0-bae2-7f1679fa739e" providerId="ADAL" clId="{90FC2C50-CEE6-40E9-82B6-59E8A941E0E4}" dt="2024-10-02T16:10:01.989" v="983" actId="478"/>
          <ac:spMkLst>
            <pc:docMk/>
            <pc:sldMk cId="1926266806" sldId="382"/>
            <ac:spMk id="12" creationId="{91B3E1FA-2305-0FC9-75F5-344ED874B851}"/>
          </ac:spMkLst>
        </pc:spChg>
        <pc:spChg chg="add mod">
          <ac:chgData name="Peixiang Zhao" userId="7edc51de-0ae1-42c0-bae2-7f1679fa739e" providerId="ADAL" clId="{90FC2C50-CEE6-40E9-82B6-59E8A941E0E4}" dt="2024-10-02T16:13:21.001" v="1023" actId="1038"/>
          <ac:spMkLst>
            <pc:docMk/>
            <pc:sldMk cId="1926266806" sldId="382"/>
            <ac:spMk id="14" creationId="{030609D5-9039-4B7C-A967-55322AB9573A}"/>
          </ac:spMkLst>
        </pc:spChg>
        <pc:spChg chg="add mod">
          <ac:chgData name="Peixiang Zhao" userId="7edc51de-0ae1-42c0-bae2-7f1679fa739e" providerId="ADAL" clId="{90FC2C50-CEE6-40E9-82B6-59E8A941E0E4}" dt="2024-10-02T16:13:21.001" v="1023" actId="1038"/>
          <ac:spMkLst>
            <pc:docMk/>
            <pc:sldMk cId="1926266806" sldId="382"/>
            <ac:spMk id="18" creationId="{FD0D10DB-94EC-426A-F48D-171F34C31A63}"/>
          </ac:spMkLst>
        </pc:spChg>
        <pc:spChg chg="add mod">
          <ac:chgData name="Peixiang Zhao" userId="7edc51de-0ae1-42c0-bae2-7f1679fa739e" providerId="ADAL" clId="{90FC2C50-CEE6-40E9-82B6-59E8A941E0E4}" dt="2024-10-02T16:13:21.001" v="1023" actId="1038"/>
          <ac:spMkLst>
            <pc:docMk/>
            <pc:sldMk cId="1926266806" sldId="382"/>
            <ac:spMk id="19" creationId="{FC7539B0-B33B-4DF3-C268-C488E3FF612B}"/>
          </ac:spMkLst>
        </pc:spChg>
        <pc:spChg chg="add mod">
          <ac:chgData name="Peixiang Zhao" userId="7edc51de-0ae1-42c0-bae2-7f1679fa739e" providerId="ADAL" clId="{90FC2C50-CEE6-40E9-82B6-59E8A941E0E4}" dt="2024-10-02T16:13:21.001" v="1023" actId="1038"/>
          <ac:spMkLst>
            <pc:docMk/>
            <pc:sldMk cId="1926266806" sldId="382"/>
            <ac:spMk id="20" creationId="{00D266E9-A8C3-8562-9B4D-BD7589E4FF69}"/>
          </ac:spMkLst>
        </pc:spChg>
        <pc:spChg chg="add del">
          <ac:chgData name="Peixiang Zhao" userId="7edc51de-0ae1-42c0-bae2-7f1679fa739e" providerId="ADAL" clId="{90FC2C50-CEE6-40E9-82B6-59E8A941E0E4}" dt="2024-10-02T21:51:53.324" v="1035" actId="22"/>
          <ac:spMkLst>
            <pc:docMk/>
            <pc:sldMk cId="1926266806" sldId="382"/>
            <ac:spMk id="22" creationId="{69C623B9-1EFD-F96C-CDB9-B208C54D6DBF}"/>
          </ac:spMkLst>
        </pc:spChg>
        <pc:graphicFrameChg chg="del">
          <ac:chgData name="Peixiang Zhao" userId="7edc51de-0ae1-42c0-bae2-7f1679fa739e" providerId="ADAL" clId="{90FC2C50-CEE6-40E9-82B6-59E8A941E0E4}" dt="2024-10-02T16:10:01.989" v="983" actId="478"/>
          <ac:graphicFrameMkLst>
            <pc:docMk/>
            <pc:sldMk cId="1926266806" sldId="382"/>
            <ac:graphicFrameMk id="5" creationId="{69D788A1-D419-BD14-2586-547576992D2D}"/>
          </ac:graphicFrameMkLst>
        </pc:graphicFrameChg>
        <pc:graphicFrameChg chg="add mod">
          <ac:chgData name="Peixiang Zhao" userId="7edc51de-0ae1-42c0-bae2-7f1679fa739e" providerId="ADAL" clId="{90FC2C50-CEE6-40E9-82B6-59E8A941E0E4}" dt="2024-10-02T16:13:46.080" v="1025" actId="1076"/>
          <ac:graphicFrameMkLst>
            <pc:docMk/>
            <pc:sldMk cId="1926266806" sldId="382"/>
            <ac:graphicFrameMk id="13" creationId="{75D7F50A-878F-A28F-86E1-C3B2421310FD}"/>
          </ac:graphicFrameMkLst>
        </pc:graphicFrameChg>
        <pc:picChg chg="mod">
          <ac:chgData name="Peixiang Zhao" userId="7edc51de-0ae1-42c0-bae2-7f1679fa739e" providerId="ADAL" clId="{90FC2C50-CEE6-40E9-82B6-59E8A941E0E4}" dt="2024-10-04T03:50:28.235" v="1158" actId="1076"/>
          <ac:picMkLst>
            <pc:docMk/>
            <pc:sldMk cId="1926266806" sldId="382"/>
            <ac:picMk id="1026" creationId="{B09B224B-524A-9D86-CE96-65F2991A3F11}"/>
          </ac:picMkLst>
        </pc:picChg>
        <pc:cxnChg chg="del">
          <ac:chgData name="Peixiang Zhao" userId="7edc51de-0ae1-42c0-bae2-7f1679fa739e" providerId="ADAL" clId="{90FC2C50-CEE6-40E9-82B6-59E8A941E0E4}" dt="2024-10-02T16:10:01.989" v="983" actId="478"/>
          <ac:cxnSpMkLst>
            <pc:docMk/>
            <pc:sldMk cId="1926266806" sldId="382"/>
            <ac:cxnSpMk id="7" creationId="{775B349D-86BC-D19C-B33E-3E3B19CE9656}"/>
          </ac:cxnSpMkLst>
        </pc:cxnChg>
        <pc:cxnChg chg="del">
          <ac:chgData name="Peixiang Zhao" userId="7edc51de-0ae1-42c0-bae2-7f1679fa739e" providerId="ADAL" clId="{90FC2C50-CEE6-40E9-82B6-59E8A941E0E4}" dt="2024-10-02T16:10:01.989" v="983" actId="478"/>
          <ac:cxnSpMkLst>
            <pc:docMk/>
            <pc:sldMk cId="1926266806" sldId="382"/>
            <ac:cxnSpMk id="8" creationId="{9C4CB556-1BC9-AAA0-0E66-74F5EACE9E5C}"/>
          </ac:cxnSpMkLst>
        </pc:cxnChg>
        <pc:cxnChg chg="del mod">
          <ac:chgData name="Peixiang Zhao" userId="7edc51de-0ae1-42c0-bae2-7f1679fa739e" providerId="ADAL" clId="{90FC2C50-CEE6-40E9-82B6-59E8A941E0E4}" dt="2024-10-02T16:10:01.989" v="983" actId="478"/>
          <ac:cxnSpMkLst>
            <pc:docMk/>
            <pc:sldMk cId="1926266806" sldId="382"/>
            <ac:cxnSpMk id="9" creationId="{CC28A210-A0C8-D016-6C08-88709D22C659}"/>
          </ac:cxnSpMkLst>
        </pc:cxnChg>
        <pc:cxnChg chg="add mod">
          <ac:chgData name="Peixiang Zhao" userId="7edc51de-0ae1-42c0-bae2-7f1679fa739e" providerId="ADAL" clId="{90FC2C50-CEE6-40E9-82B6-59E8A941E0E4}" dt="2024-10-02T16:13:21.001" v="1023" actId="1038"/>
          <ac:cxnSpMkLst>
            <pc:docMk/>
            <pc:sldMk cId="1926266806" sldId="382"/>
            <ac:cxnSpMk id="15" creationId="{D7DA6921-88CE-BE26-7EC5-B77C4DF6066D}"/>
          </ac:cxnSpMkLst>
        </pc:cxnChg>
        <pc:cxnChg chg="add mod">
          <ac:chgData name="Peixiang Zhao" userId="7edc51de-0ae1-42c0-bae2-7f1679fa739e" providerId="ADAL" clId="{90FC2C50-CEE6-40E9-82B6-59E8A941E0E4}" dt="2024-10-02T16:13:21.001" v="1023" actId="1038"/>
          <ac:cxnSpMkLst>
            <pc:docMk/>
            <pc:sldMk cId="1926266806" sldId="382"/>
            <ac:cxnSpMk id="16" creationId="{357CCB6C-5870-5867-3DE1-D71BC38644CB}"/>
          </ac:cxnSpMkLst>
        </pc:cxnChg>
        <pc:cxnChg chg="add mod">
          <ac:chgData name="Peixiang Zhao" userId="7edc51de-0ae1-42c0-bae2-7f1679fa739e" providerId="ADAL" clId="{90FC2C50-CEE6-40E9-82B6-59E8A941E0E4}" dt="2024-10-02T16:13:21.001" v="1023" actId="1038"/>
          <ac:cxnSpMkLst>
            <pc:docMk/>
            <pc:sldMk cId="1926266806" sldId="382"/>
            <ac:cxnSpMk id="17" creationId="{2DE2CD91-1525-6EC8-44AF-7FE244105EB2}"/>
          </ac:cxnSpMkLst>
        </pc:cxnChg>
      </pc:sldChg>
      <pc:sldChg chg="addSp delSp modSp add del mod ord">
        <pc:chgData name="Peixiang Zhao" userId="7edc51de-0ae1-42c0-bae2-7f1679fa739e" providerId="ADAL" clId="{90FC2C50-CEE6-40E9-82B6-59E8A941E0E4}" dt="2024-10-04T14:36:39.841" v="1354" actId="47"/>
        <pc:sldMkLst>
          <pc:docMk/>
          <pc:sldMk cId="2112920030" sldId="383"/>
        </pc:sldMkLst>
        <pc:spChg chg="mod">
          <ac:chgData name="Peixiang Zhao" userId="7edc51de-0ae1-42c0-bae2-7f1679fa739e" providerId="ADAL" clId="{90FC2C50-CEE6-40E9-82B6-59E8A941E0E4}" dt="2024-10-02T21:52:10.598" v="1055" actId="20577"/>
          <ac:spMkLst>
            <pc:docMk/>
            <pc:sldMk cId="2112920030" sldId="383"/>
            <ac:spMk id="2" creationId="{685255AC-EF17-5440-4FC8-3DCCE5FC40E7}"/>
          </ac:spMkLst>
        </pc:spChg>
        <pc:spChg chg="mod">
          <ac:chgData name="Peixiang Zhao" userId="7edc51de-0ae1-42c0-bae2-7f1679fa739e" providerId="ADAL" clId="{90FC2C50-CEE6-40E9-82B6-59E8A941E0E4}" dt="2024-10-04T03:49:23.083" v="1150" actId="14100"/>
          <ac:spMkLst>
            <pc:docMk/>
            <pc:sldMk cId="2112920030" sldId="383"/>
            <ac:spMk id="3" creationId="{24BEC704-9C04-ADAD-EA90-4A6CB0AA1D37}"/>
          </ac:spMkLst>
        </pc:spChg>
        <pc:spChg chg="add mod">
          <ac:chgData name="Peixiang Zhao" userId="7edc51de-0ae1-42c0-bae2-7f1679fa739e" providerId="ADAL" clId="{90FC2C50-CEE6-40E9-82B6-59E8A941E0E4}" dt="2024-10-04T03:49:08.795" v="1148" actId="1076"/>
          <ac:spMkLst>
            <pc:docMk/>
            <pc:sldMk cId="2112920030" sldId="383"/>
            <ac:spMk id="5" creationId="{A5DE9CDA-1FEB-633D-E59A-61F35218C07C}"/>
          </ac:spMkLst>
        </pc:spChg>
        <pc:spChg chg="add mod">
          <ac:chgData name="Peixiang Zhao" userId="7edc51de-0ae1-42c0-bae2-7f1679fa739e" providerId="ADAL" clId="{90FC2C50-CEE6-40E9-82B6-59E8A941E0E4}" dt="2024-10-04T03:49:29.030" v="1151" actId="1076"/>
          <ac:spMkLst>
            <pc:docMk/>
            <pc:sldMk cId="2112920030" sldId="383"/>
            <ac:spMk id="6" creationId="{5E76844B-EF1C-154E-6768-0D536B38D5D7}"/>
          </ac:spMkLst>
        </pc:spChg>
        <pc:spChg chg="add del mod">
          <ac:chgData name="Peixiang Zhao" userId="7edc51de-0ae1-42c0-bae2-7f1679fa739e" providerId="ADAL" clId="{90FC2C50-CEE6-40E9-82B6-59E8A941E0E4}" dt="2024-10-04T03:49:55.601" v="1157" actId="1076"/>
          <ac:spMkLst>
            <pc:docMk/>
            <pc:sldMk cId="2112920030" sldId="383"/>
            <ac:spMk id="7" creationId="{904669FE-2099-3143-AF38-74483C6C3C68}"/>
          </ac:spMkLst>
        </pc:spChg>
        <pc:spChg chg="add del">
          <ac:chgData name="Peixiang Zhao" userId="7edc51de-0ae1-42c0-bae2-7f1679fa739e" providerId="ADAL" clId="{90FC2C50-CEE6-40E9-82B6-59E8A941E0E4}" dt="2024-10-02T21:52:22.347" v="1058" actId="478"/>
          <ac:spMkLst>
            <pc:docMk/>
            <pc:sldMk cId="2112920030" sldId="383"/>
            <ac:spMk id="14" creationId="{030609D5-9039-4B7C-A967-55322AB9573A}"/>
          </ac:spMkLst>
        </pc:spChg>
        <pc:spChg chg="add del">
          <ac:chgData name="Peixiang Zhao" userId="7edc51de-0ae1-42c0-bae2-7f1679fa739e" providerId="ADAL" clId="{90FC2C50-CEE6-40E9-82B6-59E8A941E0E4}" dt="2024-10-02T21:52:22.347" v="1058" actId="478"/>
          <ac:spMkLst>
            <pc:docMk/>
            <pc:sldMk cId="2112920030" sldId="383"/>
            <ac:spMk id="18" creationId="{FD0D10DB-94EC-426A-F48D-171F34C31A63}"/>
          </ac:spMkLst>
        </pc:spChg>
        <pc:spChg chg="add del">
          <ac:chgData name="Peixiang Zhao" userId="7edc51de-0ae1-42c0-bae2-7f1679fa739e" providerId="ADAL" clId="{90FC2C50-CEE6-40E9-82B6-59E8A941E0E4}" dt="2024-10-02T21:52:22.347" v="1058" actId="478"/>
          <ac:spMkLst>
            <pc:docMk/>
            <pc:sldMk cId="2112920030" sldId="383"/>
            <ac:spMk id="19" creationId="{FC7539B0-B33B-4DF3-C268-C488E3FF612B}"/>
          </ac:spMkLst>
        </pc:spChg>
        <pc:spChg chg="add del">
          <ac:chgData name="Peixiang Zhao" userId="7edc51de-0ae1-42c0-bae2-7f1679fa739e" providerId="ADAL" clId="{90FC2C50-CEE6-40E9-82B6-59E8A941E0E4}" dt="2024-10-02T21:52:22.347" v="1058" actId="478"/>
          <ac:spMkLst>
            <pc:docMk/>
            <pc:sldMk cId="2112920030" sldId="383"/>
            <ac:spMk id="20" creationId="{00D266E9-A8C3-8562-9B4D-BD7589E4FF69}"/>
          </ac:spMkLst>
        </pc:spChg>
        <pc:graphicFrameChg chg="add del mod replId">
          <ac:chgData name="Peixiang Zhao" userId="7edc51de-0ae1-42c0-bae2-7f1679fa739e" providerId="ADAL" clId="{90FC2C50-CEE6-40E9-82B6-59E8A941E0E4}" dt="2024-10-04T03:48:15.068" v="1135"/>
          <ac:graphicFrameMkLst>
            <pc:docMk/>
            <pc:sldMk cId="2112920030" sldId="383"/>
            <ac:graphicFrameMk id="8" creationId="{904669FE-2099-3143-AF38-74483C6C3C68}"/>
          </ac:graphicFrameMkLst>
        </pc:graphicFrameChg>
        <pc:graphicFrameChg chg="add del mod replId">
          <ac:chgData name="Peixiang Zhao" userId="7edc51de-0ae1-42c0-bae2-7f1679fa739e" providerId="ADAL" clId="{90FC2C50-CEE6-40E9-82B6-59E8A941E0E4}" dt="2024-10-04T03:48:56.328" v="1145"/>
          <ac:graphicFrameMkLst>
            <pc:docMk/>
            <pc:sldMk cId="2112920030" sldId="383"/>
            <ac:graphicFrameMk id="11" creationId="{A5DE9CDA-1FEB-633D-E59A-61F35218C07C}"/>
          </ac:graphicFrameMkLst>
        </pc:graphicFrameChg>
        <pc:graphicFrameChg chg="add del">
          <ac:chgData name="Peixiang Zhao" userId="7edc51de-0ae1-42c0-bae2-7f1679fa739e" providerId="ADAL" clId="{90FC2C50-CEE6-40E9-82B6-59E8A941E0E4}" dt="2024-10-02T21:52:22.347" v="1058" actId="478"/>
          <ac:graphicFrameMkLst>
            <pc:docMk/>
            <pc:sldMk cId="2112920030" sldId="383"/>
            <ac:graphicFrameMk id="13" creationId="{75D7F50A-878F-A28F-86E1-C3B2421310FD}"/>
          </ac:graphicFrameMkLst>
        </pc:graphicFrameChg>
        <pc:picChg chg="del">
          <ac:chgData name="Peixiang Zhao" userId="7edc51de-0ae1-42c0-bae2-7f1679fa739e" providerId="ADAL" clId="{90FC2C50-CEE6-40E9-82B6-59E8A941E0E4}" dt="2024-10-02T21:52:24.125" v="1059" actId="478"/>
          <ac:picMkLst>
            <pc:docMk/>
            <pc:sldMk cId="2112920030" sldId="383"/>
            <ac:picMk id="1026" creationId="{B09B224B-524A-9D86-CE96-65F2991A3F11}"/>
          </ac:picMkLst>
        </pc:picChg>
        <pc:cxnChg chg="add del mod">
          <ac:chgData name="Peixiang Zhao" userId="7edc51de-0ae1-42c0-bae2-7f1679fa739e" providerId="ADAL" clId="{90FC2C50-CEE6-40E9-82B6-59E8A941E0E4}" dt="2024-10-02T21:52:22.347" v="1058" actId="478"/>
          <ac:cxnSpMkLst>
            <pc:docMk/>
            <pc:sldMk cId="2112920030" sldId="383"/>
            <ac:cxnSpMk id="15" creationId="{D7DA6921-88CE-BE26-7EC5-B77C4DF6066D}"/>
          </ac:cxnSpMkLst>
        </pc:cxnChg>
        <pc:cxnChg chg="add del mod">
          <ac:chgData name="Peixiang Zhao" userId="7edc51de-0ae1-42c0-bae2-7f1679fa739e" providerId="ADAL" clId="{90FC2C50-CEE6-40E9-82B6-59E8A941E0E4}" dt="2024-10-02T21:52:22.347" v="1058" actId="478"/>
          <ac:cxnSpMkLst>
            <pc:docMk/>
            <pc:sldMk cId="2112920030" sldId="383"/>
            <ac:cxnSpMk id="16" creationId="{357CCB6C-5870-5867-3DE1-D71BC38644CB}"/>
          </ac:cxnSpMkLst>
        </pc:cxnChg>
        <pc:cxnChg chg="add del mod">
          <ac:chgData name="Peixiang Zhao" userId="7edc51de-0ae1-42c0-bae2-7f1679fa739e" providerId="ADAL" clId="{90FC2C50-CEE6-40E9-82B6-59E8A941E0E4}" dt="2024-10-02T21:52:22.347" v="1058" actId="478"/>
          <ac:cxnSpMkLst>
            <pc:docMk/>
            <pc:sldMk cId="2112920030" sldId="383"/>
            <ac:cxnSpMk id="17" creationId="{2DE2CD91-1525-6EC8-44AF-7FE244105EB2}"/>
          </ac:cxnSpMkLst>
        </pc:cxnChg>
      </pc:sldChg>
      <pc:sldChg chg="addSp delSp modSp new mod">
        <pc:chgData name="Peixiang Zhao" userId="7edc51de-0ae1-42c0-bae2-7f1679fa739e" providerId="ADAL" clId="{90FC2C50-CEE6-40E9-82B6-59E8A941E0E4}" dt="2024-10-04T14:36:56.502" v="1372" actId="20577"/>
        <pc:sldMkLst>
          <pc:docMk/>
          <pc:sldMk cId="4148290588" sldId="384"/>
        </pc:sldMkLst>
        <pc:spChg chg="mod">
          <ac:chgData name="Peixiang Zhao" userId="7edc51de-0ae1-42c0-bae2-7f1679fa739e" providerId="ADAL" clId="{90FC2C50-CEE6-40E9-82B6-59E8A941E0E4}" dt="2024-10-04T14:36:56.502" v="1372" actId="20577"/>
          <ac:spMkLst>
            <pc:docMk/>
            <pc:sldMk cId="4148290588" sldId="384"/>
            <ac:spMk id="2" creationId="{3DBA2C44-8D9C-C657-2CF0-EE73B2757E36}"/>
          </ac:spMkLst>
        </pc:spChg>
        <pc:spChg chg="del">
          <ac:chgData name="Peixiang Zhao" userId="7edc51de-0ae1-42c0-bae2-7f1679fa739e" providerId="ADAL" clId="{90FC2C50-CEE6-40E9-82B6-59E8A941E0E4}" dt="2024-10-04T03:51:59.397" v="1182" actId="478"/>
          <ac:spMkLst>
            <pc:docMk/>
            <pc:sldMk cId="4148290588" sldId="384"/>
            <ac:spMk id="3" creationId="{DBB39482-8ABE-67B0-A7A9-63B4E2218809}"/>
          </ac:spMkLst>
        </pc:spChg>
        <pc:spChg chg="add del mod">
          <ac:chgData name="Peixiang Zhao" userId="7edc51de-0ae1-42c0-bae2-7f1679fa739e" providerId="ADAL" clId="{90FC2C50-CEE6-40E9-82B6-59E8A941E0E4}" dt="2024-10-04T04:20:47.682" v="1266" actId="478"/>
          <ac:spMkLst>
            <pc:docMk/>
            <pc:sldMk cId="4148290588" sldId="384"/>
            <ac:spMk id="7" creationId="{4E7C4AA4-82D2-8AD8-0A86-6E2EEDA18A1B}"/>
          </ac:spMkLst>
        </pc:spChg>
        <pc:spChg chg="add del mod">
          <ac:chgData name="Peixiang Zhao" userId="7edc51de-0ae1-42c0-bae2-7f1679fa739e" providerId="ADAL" clId="{90FC2C50-CEE6-40E9-82B6-59E8A941E0E4}" dt="2024-10-04T04:20:47.682" v="1266" actId="478"/>
          <ac:spMkLst>
            <pc:docMk/>
            <pc:sldMk cId="4148290588" sldId="384"/>
            <ac:spMk id="8" creationId="{A07511D8-323C-955A-E879-0FE46BBF4A84}"/>
          </ac:spMkLst>
        </pc:spChg>
        <pc:spChg chg="add mod">
          <ac:chgData name="Peixiang Zhao" userId="7edc51de-0ae1-42c0-bae2-7f1679fa739e" providerId="ADAL" clId="{90FC2C50-CEE6-40E9-82B6-59E8A941E0E4}" dt="2024-10-04T04:27:19.191" v="1328" actId="20577"/>
          <ac:spMkLst>
            <pc:docMk/>
            <pc:sldMk cId="4148290588" sldId="384"/>
            <ac:spMk id="10" creationId="{31E8F18C-4C5C-2E51-CD7B-1BB2091516BF}"/>
          </ac:spMkLst>
        </pc:spChg>
        <pc:spChg chg="add mod">
          <ac:chgData name="Peixiang Zhao" userId="7edc51de-0ae1-42c0-bae2-7f1679fa739e" providerId="ADAL" clId="{90FC2C50-CEE6-40E9-82B6-59E8A941E0E4}" dt="2024-10-04T04:22:08.973" v="1281" actId="1076"/>
          <ac:spMkLst>
            <pc:docMk/>
            <pc:sldMk cId="4148290588" sldId="384"/>
            <ac:spMk id="11" creationId="{2400B23A-C6F7-55A6-A7D6-CA591CC82A16}"/>
          </ac:spMkLst>
        </pc:spChg>
        <pc:spChg chg="add mod">
          <ac:chgData name="Peixiang Zhao" userId="7edc51de-0ae1-42c0-bae2-7f1679fa739e" providerId="ADAL" clId="{90FC2C50-CEE6-40E9-82B6-59E8A941E0E4}" dt="2024-10-04T04:22:23.655" v="1282" actId="1076"/>
          <ac:spMkLst>
            <pc:docMk/>
            <pc:sldMk cId="4148290588" sldId="384"/>
            <ac:spMk id="13" creationId="{D85B5BF2-41C4-1554-8CD4-B58E99C489BF}"/>
          </ac:spMkLst>
        </pc:spChg>
        <pc:spChg chg="add mod">
          <ac:chgData name="Peixiang Zhao" userId="7edc51de-0ae1-42c0-bae2-7f1679fa739e" providerId="ADAL" clId="{90FC2C50-CEE6-40E9-82B6-59E8A941E0E4}" dt="2024-10-04T04:22:23.655" v="1282" actId="1076"/>
          <ac:spMkLst>
            <pc:docMk/>
            <pc:sldMk cId="4148290588" sldId="384"/>
            <ac:spMk id="14" creationId="{46006124-5443-1CAF-B107-43FD9EDAD9AA}"/>
          </ac:spMkLst>
        </pc:spChg>
        <pc:spChg chg="add mod">
          <ac:chgData name="Peixiang Zhao" userId="7edc51de-0ae1-42c0-bae2-7f1679fa739e" providerId="ADAL" clId="{90FC2C50-CEE6-40E9-82B6-59E8A941E0E4}" dt="2024-10-04T14:36:31.706" v="1353" actId="1076"/>
          <ac:spMkLst>
            <pc:docMk/>
            <pc:sldMk cId="4148290588" sldId="384"/>
            <ac:spMk id="16" creationId="{456CE70B-DFBD-A667-0FBE-661AD6E4AEF9}"/>
          </ac:spMkLst>
        </pc:spChg>
        <pc:spChg chg="add mod">
          <ac:chgData name="Peixiang Zhao" userId="7edc51de-0ae1-42c0-bae2-7f1679fa739e" providerId="ADAL" clId="{90FC2C50-CEE6-40E9-82B6-59E8A941E0E4}" dt="2024-10-04T14:36:31.706" v="1353" actId="1076"/>
          <ac:spMkLst>
            <pc:docMk/>
            <pc:sldMk cId="4148290588" sldId="384"/>
            <ac:spMk id="17" creationId="{CBB70A41-81E4-8A0A-5B1D-24B3608DF9A7}"/>
          </ac:spMkLst>
        </pc:spChg>
        <pc:spChg chg="add mod">
          <ac:chgData name="Peixiang Zhao" userId="7edc51de-0ae1-42c0-bae2-7f1679fa739e" providerId="ADAL" clId="{90FC2C50-CEE6-40E9-82B6-59E8A941E0E4}" dt="2024-10-04T14:36:31.706" v="1353" actId="1076"/>
          <ac:spMkLst>
            <pc:docMk/>
            <pc:sldMk cId="4148290588" sldId="384"/>
            <ac:spMk id="18" creationId="{B10374CF-00FA-CB9C-B29C-FAE5B0D9E729}"/>
          </ac:spMkLst>
        </pc:spChg>
        <pc:spChg chg="add mod">
          <ac:chgData name="Peixiang Zhao" userId="7edc51de-0ae1-42c0-bae2-7f1679fa739e" providerId="ADAL" clId="{90FC2C50-CEE6-40E9-82B6-59E8A941E0E4}" dt="2024-10-04T14:36:31.706" v="1353" actId="1076"/>
          <ac:spMkLst>
            <pc:docMk/>
            <pc:sldMk cId="4148290588" sldId="384"/>
            <ac:spMk id="19" creationId="{CF98983D-83D4-7F1E-12DD-E2EFB2F59911}"/>
          </ac:spMkLst>
        </pc:spChg>
        <pc:spChg chg="add mod">
          <ac:chgData name="Peixiang Zhao" userId="7edc51de-0ae1-42c0-bae2-7f1679fa739e" providerId="ADAL" clId="{90FC2C50-CEE6-40E9-82B6-59E8A941E0E4}" dt="2024-10-04T14:36:31.706" v="1353" actId="1076"/>
          <ac:spMkLst>
            <pc:docMk/>
            <pc:sldMk cId="4148290588" sldId="384"/>
            <ac:spMk id="20" creationId="{74850A0E-4F3F-339E-A076-7FEB0668D4EA}"/>
          </ac:spMkLst>
        </pc:spChg>
        <pc:spChg chg="add mod">
          <ac:chgData name="Peixiang Zhao" userId="7edc51de-0ae1-42c0-bae2-7f1679fa739e" providerId="ADAL" clId="{90FC2C50-CEE6-40E9-82B6-59E8A941E0E4}" dt="2024-10-04T04:28:04.143" v="1341" actId="1076"/>
          <ac:spMkLst>
            <pc:docMk/>
            <pc:sldMk cId="4148290588" sldId="384"/>
            <ac:spMk id="21" creationId="{DBD61427-C51C-8AF6-9DD9-1D95A989EE6E}"/>
          </ac:spMkLst>
        </pc:spChg>
        <pc:spChg chg="add mod">
          <ac:chgData name="Peixiang Zhao" userId="7edc51de-0ae1-42c0-bae2-7f1679fa739e" providerId="ADAL" clId="{90FC2C50-CEE6-40E9-82B6-59E8A941E0E4}" dt="2024-10-04T04:28:13.163" v="1343" actId="1038"/>
          <ac:spMkLst>
            <pc:docMk/>
            <pc:sldMk cId="4148290588" sldId="384"/>
            <ac:spMk id="22" creationId="{975BB5E0-0726-4F9E-AEC9-E21CDDC24AAC}"/>
          </ac:spMkLst>
        </pc:spChg>
        <pc:graphicFrameChg chg="add del mod">
          <ac:chgData name="Peixiang Zhao" userId="7edc51de-0ae1-42c0-bae2-7f1679fa739e" providerId="ADAL" clId="{90FC2C50-CEE6-40E9-82B6-59E8A941E0E4}" dt="2024-10-04T04:20:39.078" v="1265" actId="478"/>
          <ac:graphicFrameMkLst>
            <pc:docMk/>
            <pc:sldMk cId="4148290588" sldId="384"/>
            <ac:graphicFrameMk id="9" creationId="{5CCEF86B-AF22-AB9A-1D20-3257961A2776}"/>
          </ac:graphicFrameMkLst>
        </pc:graphicFrameChg>
        <pc:graphicFrameChg chg="add mod modGraphic">
          <ac:chgData name="Peixiang Zhao" userId="7edc51de-0ae1-42c0-bae2-7f1679fa739e" providerId="ADAL" clId="{90FC2C50-CEE6-40E9-82B6-59E8A941E0E4}" dt="2024-10-04T14:36:31.706" v="1353" actId="1076"/>
          <ac:graphicFrameMkLst>
            <pc:docMk/>
            <pc:sldMk cId="4148290588" sldId="384"/>
            <ac:graphicFrameMk id="15" creationId="{1625AC33-99B7-D07D-E1B3-747E66700292}"/>
          </ac:graphicFrameMkLst>
        </pc:graphicFrameChg>
        <pc:cxnChg chg="add del mod">
          <ac:chgData name="Peixiang Zhao" userId="7edc51de-0ae1-42c0-bae2-7f1679fa739e" providerId="ADAL" clId="{90FC2C50-CEE6-40E9-82B6-59E8A941E0E4}" dt="2024-10-04T04:20:47.682" v="1266" actId="478"/>
          <ac:cxnSpMkLst>
            <pc:docMk/>
            <pc:sldMk cId="4148290588" sldId="384"/>
            <ac:cxnSpMk id="5" creationId="{CDFDE3C2-62DD-7750-034A-DA22F2546B8F}"/>
          </ac:cxnSpMkLst>
        </pc:cxnChg>
        <pc:cxnChg chg="add del mod">
          <ac:chgData name="Peixiang Zhao" userId="7edc51de-0ae1-42c0-bae2-7f1679fa739e" providerId="ADAL" clId="{90FC2C50-CEE6-40E9-82B6-59E8A941E0E4}" dt="2024-10-04T04:20:47.682" v="1266" actId="478"/>
          <ac:cxnSpMkLst>
            <pc:docMk/>
            <pc:sldMk cId="4148290588" sldId="384"/>
            <ac:cxnSpMk id="6" creationId="{E05F7774-55FF-CFD7-A760-D4837859DF14}"/>
          </ac:cxnSpMkLst>
        </pc:cxnChg>
        <pc:cxnChg chg="add mod">
          <ac:chgData name="Peixiang Zhao" userId="7edc51de-0ae1-42c0-bae2-7f1679fa739e" providerId="ADAL" clId="{90FC2C50-CEE6-40E9-82B6-59E8A941E0E4}" dt="2024-10-04T04:22:23.655" v="1282" actId="1076"/>
          <ac:cxnSpMkLst>
            <pc:docMk/>
            <pc:sldMk cId="4148290588" sldId="384"/>
            <ac:cxnSpMk id="12" creationId="{A1BEE4F6-9FD2-C38B-D8B2-C050416D4E28}"/>
          </ac:cxnSpMkLst>
        </pc:cxnChg>
      </pc:sldChg>
      <pc:sldChg chg="addSp modSp new mod">
        <pc:chgData name="Peixiang Zhao" userId="7edc51de-0ae1-42c0-bae2-7f1679fa739e" providerId="ADAL" clId="{90FC2C50-CEE6-40E9-82B6-59E8A941E0E4}" dt="2024-10-04T04:19:55.569" v="1264" actId="113"/>
        <pc:sldMkLst>
          <pc:docMk/>
          <pc:sldMk cId="73855937" sldId="385"/>
        </pc:sldMkLst>
        <pc:spChg chg="mod">
          <ac:chgData name="Peixiang Zhao" userId="7edc51de-0ae1-42c0-bae2-7f1679fa739e" providerId="ADAL" clId="{90FC2C50-CEE6-40E9-82B6-59E8A941E0E4}" dt="2024-10-04T04:16:30.086" v="1239" actId="20577"/>
          <ac:spMkLst>
            <pc:docMk/>
            <pc:sldMk cId="73855937" sldId="385"/>
            <ac:spMk id="2" creationId="{F9609AAB-453F-A88C-DD9B-4A8A8175ECCD}"/>
          </ac:spMkLst>
        </pc:spChg>
        <pc:spChg chg="mod">
          <ac:chgData name="Peixiang Zhao" userId="7edc51de-0ae1-42c0-bae2-7f1679fa739e" providerId="ADAL" clId="{90FC2C50-CEE6-40E9-82B6-59E8A941E0E4}" dt="2024-10-04T04:19:34.821" v="1260" actId="14100"/>
          <ac:spMkLst>
            <pc:docMk/>
            <pc:sldMk cId="73855937" sldId="385"/>
            <ac:spMk id="3" creationId="{1D2A16AF-BFA7-3135-D914-8FFDB55FD143}"/>
          </ac:spMkLst>
        </pc:spChg>
        <pc:spChg chg="add mod">
          <ac:chgData name="Peixiang Zhao" userId="7edc51de-0ae1-42c0-bae2-7f1679fa739e" providerId="ADAL" clId="{90FC2C50-CEE6-40E9-82B6-59E8A941E0E4}" dt="2024-10-04T04:19:24.344" v="1258" actId="1076"/>
          <ac:spMkLst>
            <pc:docMk/>
            <pc:sldMk cId="73855937" sldId="385"/>
            <ac:spMk id="10" creationId="{EA899870-DA07-C0AA-2167-9C4A36845DD0}"/>
          </ac:spMkLst>
        </pc:spChg>
        <pc:spChg chg="add mod">
          <ac:chgData name="Peixiang Zhao" userId="7edc51de-0ae1-42c0-bae2-7f1679fa739e" providerId="ADAL" clId="{90FC2C50-CEE6-40E9-82B6-59E8A941E0E4}" dt="2024-10-04T04:19:24.344" v="1258" actId="1076"/>
          <ac:spMkLst>
            <pc:docMk/>
            <pc:sldMk cId="73855937" sldId="385"/>
            <ac:spMk id="11" creationId="{2B963D4F-3901-59E2-CD20-79E0D415838B}"/>
          </ac:spMkLst>
        </pc:spChg>
        <pc:spChg chg="add mod">
          <ac:chgData name="Peixiang Zhao" userId="7edc51de-0ae1-42c0-bae2-7f1679fa739e" providerId="ADAL" clId="{90FC2C50-CEE6-40E9-82B6-59E8A941E0E4}" dt="2024-10-04T04:19:24.344" v="1258" actId="1076"/>
          <ac:spMkLst>
            <pc:docMk/>
            <pc:sldMk cId="73855937" sldId="385"/>
            <ac:spMk id="12" creationId="{81055155-5D2B-AFEA-B23E-18C2D6EFDE44}"/>
          </ac:spMkLst>
        </pc:spChg>
        <pc:spChg chg="add mod">
          <ac:chgData name="Peixiang Zhao" userId="7edc51de-0ae1-42c0-bae2-7f1679fa739e" providerId="ADAL" clId="{90FC2C50-CEE6-40E9-82B6-59E8A941E0E4}" dt="2024-10-04T04:19:24.344" v="1258" actId="1076"/>
          <ac:spMkLst>
            <pc:docMk/>
            <pc:sldMk cId="73855937" sldId="385"/>
            <ac:spMk id="13" creationId="{32536368-A5C9-A800-C8AC-142000B79206}"/>
          </ac:spMkLst>
        </pc:spChg>
        <pc:spChg chg="add mod">
          <ac:chgData name="Peixiang Zhao" userId="7edc51de-0ae1-42c0-bae2-7f1679fa739e" providerId="ADAL" clId="{90FC2C50-CEE6-40E9-82B6-59E8A941E0E4}" dt="2024-10-04T04:19:24.344" v="1258" actId="1076"/>
          <ac:spMkLst>
            <pc:docMk/>
            <pc:sldMk cId="73855937" sldId="385"/>
            <ac:spMk id="14" creationId="{3D180C67-3754-0E2F-55EB-83FAF3B3F4C9}"/>
          </ac:spMkLst>
        </pc:spChg>
        <pc:spChg chg="add mod">
          <ac:chgData name="Peixiang Zhao" userId="7edc51de-0ae1-42c0-bae2-7f1679fa739e" providerId="ADAL" clId="{90FC2C50-CEE6-40E9-82B6-59E8A941E0E4}" dt="2024-10-04T04:19:24.344" v="1258" actId="1076"/>
          <ac:spMkLst>
            <pc:docMk/>
            <pc:sldMk cId="73855937" sldId="385"/>
            <ac:spMk id="16" creationId="{3366E90C-904E-39E9-D646-24ADBB56E6E9}"/>
          </ac:spMkLst>
        </pc:spChg>
        <pc:spChg chg="add mod">
          <ac:chgData name="Peixiang Zhao" userId="7edc51de-0ae1-42c0-bae2-7f1679fa739e" providerId="ADAL" clId="{90FC2C50-CEE6-40E9-82B6-59E8A941E0E4}" dt="2024-10-04T04:19:24.344" v="1258" actId="1076"/>
          <ac:spMkLst>
            <pc:docMk/>
            <pc:sldMk cId="73855937" sldId="385"/>
            <ac:spMk id="18" creationId="{FCA79137-8784-8AD1-2F38-7AB115182E84}"/>
          </ac:spMkLst>
        </pc:spChg>
        <pc:spChg chg="add mod">
          <ac:chgData name="Peixiang Zhao" userId="7edc51de-0ae1-42c0-bae2-7f1679fa739e" providerId="ADAL" clId="{90FC2C50-CEE6-40E9-82B6-59E8A941E0E4}" dt="2024-10-04T04:19:24.344" v="1258" actId="1076"/>
          <ac:spMkLst>
            <pc:docMk/>
            <pc:sldMk cId="73855937" sldId="385"/>
            <ac:spMk id="21" creationId="{31654C66-9410-9FA2-BFDB-3303763B3D88}"/>
          </ac:spMkLst>
        </pc:spChg>
        <pc:spChg chg="add mod">
          <ac:chgData name="Peixiang Zhao" userId="7edc51de-0ae1-42c0-bae2-7f1679fa739e" providerId="ADAL" clId="{90FC2C50-CEE6-40E9-82B6-59E8A941E0E4}" dt="2024-10-04T04:19:48.048" v="1262" actId="113"/>
          <ac:spMkLst>
            <pc:docMk/>
            <pc:sldMk cId="73855937" sldId="385"/>
            <ac:spMk id="23" creationId="{2000BD95-A15D-60C6-B43C-333A7E4C30E7}"/>
          </ac:spMkLst>
        </pc:spChg>
        <pc:spChg chg="add mod">
          <ac:chgData name="Peixiang Zhao" userId="7edc51de-0ae1-42c0-bae2-7f1679fa739e" providerId="ADAL" clId="{90FC2C50-CEE6-40E9-82B6-59E8A941E0E4}" dt="2024-10-04T04:19:55.569" v="1264" actId="113"/>
          <ac:spMkLst>
            <pc:docMk/>
            <pc:sldMk cId="73855937" sldId="385"/>
            <ac:spMk id="24" creationId="{CCFE55A7-8D0D-A886-2D05-108C1C7214E8}"/>
          </ac:spMkLst>
        </pc:sp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5" creationId="{30037B8A-599C-787A-6EBA-3454FC5E4D40}"/>
          </ac:cxnSpMkLst>
        </pc:cxn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6" creationId="{D7D27D61-0EA3-947F-7785-C96B08701893}"/>
          </ac:cxnSpMkLst>
        </pc:cxn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7" creationId="{2A46FFA3-6AAA-56FA-7028-9B0888F38D70}"/>
          </ac:cxnSpMkLst>
        </pc:cxn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8" creationId="{1BD9FF00-5E37-1AEE-F6E6-5C7C202D75D0}"/>
          </ac:cxnSpMkLst>
        </pc:cxn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9" creationId="{34AB082E-EAF0-90CA-1FF6-0CE48E6FD331}"/>
          </ac:cxnSpMkLst>
        </pc:cxn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15" creationId="{3FD694E1-BC1E-9BE0-DC96-DD67F821491E}"/>
          </ac:cxnSpMkLst>
        </pc:cxn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17" creationId="{9DBE3172-33EA-5767-7445-A0E4FB288AEA}"/>
          </ac:cxnSpMkLst>
        </pc:cxn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19" creationId="{D974954B-3416-5B26-CCB4-083476ABDC73}"/>
          </ac:cxnSpMkLst>
        </pc:cxn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20" creationId="{5B484212-998E-C55B-35EF-50D8DC00485E}"/>
          </ac:cxnSpMkLst>
        </pc:cxnChg>
        <pc:cxnChg chg="add mod">
          <ac:chgData name="Peixiang Zhao" userId="7edc51de-0ae1-42c0-bae2-7f1679fa739e" providerId="ADAL" clId="{90FC2C50-CEE6-40E9-82B6-59E8A941E0E4}" dt="2024-10-04T04:19:24.344" v="1258" actId="1076"/>
          <ac:cxnSpMkLst>
            <pc:docMk/>
            <pc:sldMk cId="73855937" sldId="385"/>
            <ac:cxnSpMk id="22" creationId="{DA7972A8-65DD-5141-3AE5-1F3A067C0485}"/>
          </ac:cxnSpMkLst>
        </pc:cxnChg>
      </pc:sldChg>
      <pc:sldChg chg="addSp delSp modSp add mod modAnim">
        <pc:chgData name="Peixiang Zhao" userId="7edc51de-0ae1-42c0-bae2-7f1679fa739e" providerId="ADAL" clId="{90FC2C50-CEE6-40E9-82B6-59E8A941E0E4}" dt="2024-10-04T14:41:50.694" v="1470" actId="113"/>
        <pc:sldMkLst>
          <pc:docMk/>
          <pc:sldMk cId="282400881" sldId="386"/>
        </pc:sldMkLst>
        <pc:spChg chg="mod">
          <ac:chgData name="Peixiang Zhao" userId="7edc51de-0ae1-42c0-bae2-7f1679fa739e" providerId="ADAL" clId="{90FC2C50-CEE6-40E9-82B6-59E8A941E0E4}" dt="2024-10-04T14:37:09.249" v="1385" actId="20577"/>
          <ac:spMkLst>
            <pc:docMk/>
            <pc:sldMk cId="282400881" sldId="386"/>
            <ac:spMk id="2" creationId="{3DBA2C44-8D9C-C657-2CF0-EE73B2757E36}"/>
          </ac:spMkLst>
        </pc:spChg>
        <pc:spChg chg="mod">
          <ac:chgData name="Peixiang Zhao" userId="7edc51de-0ae1-42c0-bae2-7f1679fa739e" providerId="ADAL" clId="{90FC2C50-CEE6-40E9-82B6-59E8A941E0E4}" dt="2024-10-04T14:37:25.664" v="1387"/>
          <ac:spMkLst>
            <pc:docMk/>
            <pc:sldMk cId="282400881" sldId="386"/>
            <ac:spMk id="9" creationId="{E8F60E54-2E84-F542-4E3A-5F1C9235EF26}"/>
          </ac:spMkLst>
        </pc:spChg>
        <pc:spChg chg="mod">
          <ac:chgData name="Peixiang Zhao" userId="7edc51de-0ae1-42c0-bae2-7f1679fa739e" providerId="ADAL" clId="{90FC2C50-CEE6-40E9-82B6-59E8A941E0E4}" dt="2024-10-04T14:41:39.003" v="1468" actId="207"/>
          <ac:spMkLst>
            <pc:docMk/>
            <pc:sldMk cId="282400881" sldId="386"/>
            <ac:spMk id="10" creationId="{31E8F18C-4C5C-2E51-CD7B-1BB2091516BF}"/>
          </ac:spMkLst>
        </pc:spChg>
        <pc:spChg chg="mod">
          <ac:chgData name="Peixiang Zhao" userId="7edc51de-0ae1-42c0-bae2-7f1679fa739e" providerId="ADAL" clId="{90FC2C50-CEE6-40E9-82B6-59E8A941E0E4}" dt="2024-10-04T14:41:32.952" v="1467" actId="1076"/>
          <ac:spMkLst>
            <pc:docMk/>
            <pc:sldMk cId="282400881" sldId="386"/>
            <ac:spMk id="11" creationId="{2400B23A-C6F7-55A6-A7D6-CA591CC82A16}"/>
          </ac:spMkLst>
        </pc:spChg>
        <pc:spChg chg="del">
          <ac:chgData name="Peixiang Zhao" userId="7edc51de-0ae1-42c0-bae2-7f1679fa739e" providerId="ADAL" clId="{90FC2C50-CEE6-40E9-82B6-59E8A941E0E4}" dt="2024-10-04T14:37:17.937" v="1386" actId="478"/>
          <ac:spMkLst>
            <pc:docMk/>
            <pc:sldMk cId="282400881" sldId="386"/>
            <ac:spMk id="13" creationId="{D85B5BF2-41C4-1554-8CD4-B58E99C489BF}"/>
          </ac:spMkLst>
        </pc:spChg>
        <pc:spChg chg="del">
          <ac:chgData name="Peixiang Zhao" userId="7edc51de-0ae1-42c0-bae2-7f1679fa739e" providerId="ADAL" clId="{90FC2C50-CEE6-40E9-82B6-59E8A941E0E4}" dt="2024-10-04T14:37:17.937" v="1386" actId="478"/>
          <ac:spMkLst>
            <pc:docMk/>
            <pc:sldMk cId="282400881" sldId="386"/>
            <ac:spMk id="14" creationId="{46006124-5443-1CAF-B107-43FD9EDAD9AA}"/>
          </ac:spMkLst>
        </pc:spChg>
        <pc:spChg chg="del">
          <ac:chgData name="Peixiang Zhao" userId="7edc51de-0ae1-42c0-bae2-7f1679fa739e" providerId="ADAL" clId="{90FC2C50-CEE6-40E9-82B6-59E8A941E0E4}" dt="2024-10-04T14:37:42.202" v="1427" actId="478"/>
          <ac:spMkLst>
            <pc:docMk/>
            <pc:sldMk cId="282400881" sldId="386"/>
            <ac:spMk id="16" creationId="{456CE70B-DFBD-A667-0FBE-661AD6E4AEF9}"/>
          </ac:spMkLst>
        </pc:spChg>
        <pc:spChg chg="del">
          <ac:chgData name="Peixiang Zhao" userId="7edc51de-0ae1-42c0-bae2-7f1679fa739e" providerId="ADAL" clId="{90FC2C50-CEE6-40E9-82B6-59E8A941E0E4}" dt="2024-10-04T14:37:42.202" v="1427" actId="478"/>
          <ac:spMkLst>
            <pc:docMk/>
            <pc:sldMk cId="282400881" sldId="386"/>
            <ac:spMk id="17" creationId="{CBB70A41-81E4-8A0A-5B1D-24B3608DF9A7}"/>
          </ac:spMkLst>
        </pc:spChg>
        <pc:spChg chg="del">
          <ac:chgData name="Peixiang Zhao" userId="7edc51de-0ae1-42c0-bae2-7f1679fa739e" providerId="ADAL" clId="{90FC2C50-CEE6-40E9-82B6-59E8A941E0E4}" dt="2024-10-04T14:37:51.894" v="1429" actId="478"/>
          <ac:spMkLst>
            <pc:docMk/>
            <pc:sldMk cId="282400881" sldId="386"/>
            <ac:spMk id="18" creationId="{B10374CF-00FA-CB9C-B29C-FAE5B0D9E729}"/>
          </ac:spMkLst>
        </pc:spChg>
        <pc:spChg chg="del">
          <ac:chgData name="Peixiang Zhao" userId="7edc51de-0ae1-42c0-bae2-7f1679fa739e" providerId="ADAL" clId="{90FC2C50-CEE6-40E9-82B6-59E8A941E0E4}" dt="2024-10-04T14:37:51.894" v="1429" actId="478"/>
          <ac:spMkLst>
            <pc:docMk/>
            <pc:sldMk cId="282400881" sldId="386"/>
            <ac:spMk id="19" creationId="{CF98983D-83D4-7F1E-12DD-E2EFB2F59911}"/>
          </ac:spMkLst>
        </pc:spChg>
        <pc:spChg chg="mod">
          <ac:chgData name="Peixiang Zhao" userId="7edc51de-0ae1-42c0-bae2-7f1679fa739e" providerId="ADAL" clId="{90FC2C50-CEE6-40E9-82B6-59E8A941E0E4}" dt="2024-10-04T14:38:24.268" v="1433" actId="1076"/>
          <ac:spMkLst>
            <pc:docMk/>
            <pc:sldMk cId="282400881" sldId="386"/>
            <ac:spMk id="20" creationId="{74850A0E-4F3F-339E-A076-7FEB0668D4EA}"/>
          </ac:spMkLst>
        </pc:spChg>
        <pc:spChg chg="del">
          <ac:chgData name="Peixiang Zhao" userId="7edc51de-0ae1-42c0-bae2-7f1679fa739e" providerId="ADAL" clId="{90FC2C50-CEE6-40E9-82B6-59E8A941E0E4}" dt="2024-10-04T14:39:03.512" v="1438" actId="478"/>
          <ac:spMkLst>
            <pc:docMk/>
            <pc:sldMk cId="282400881" sldId="386"/>
            <ac:spMk id="21" creationId="{DBD61427-C51C-8AF6-9DD9-1D95A989EE6E}"/>
          </ac:spMkLst>
        </pc:spChg>
        <pc:spChg chg="del">
          <ac:chgData name="Peixiang Zhao" userId="7edc51de-0ae1-42c0-bae2-7f1679fa739e" providerId="ADAL" clId="{90FC2C50-CEE6-40E9-82B6-59E8A941E0E4}" dt="2024-10-04T14:39:03.512" v="1438" actId="478"/>
          <ac:spMkLst>
            <pc:docMk/>
            <pc:sldMk cId="282400881" sldId="386"/>
            <ac:spMk id="22" creationId="{975BB5E0-0726-4F9E-AEC9-E21CDDC24AAC}"/>
          </ac:spMkLst>
        </pc:spChg>
        <pc:spChg chg="mod">
          <ac:chgData name="Peixiang Zhao" userId="7edc51de-0ae1-42c0-bae2-7f1679fa739e" providerId="ADAL" clId="{90FC2C50-CEE6-40E9-82B6-59E8A941E0E4}" dt="2024-10-04T14:37:25.664" v="1387"/>
          <ac:spMkLst>
            <pc:docMk/>
            <pc:sldMk cId="282400881" sldId="386"/>
            <ac:spMk id="23" creationId="{C2D4A7B3-CC94-3CF2-F5D3-7C6BADAC09E5}"/>
          </ac:spMkLst>
        </pc:spChg>
        <pc:spChg chg="mod">
          <ac:chgData name="Peixiang Zhao" userId="7edc51de-0ae1-42c0-bae2-7f1679fa739e" providerId="ADAL" clId="{90FC2C50-CEE6-40E9-82B6-59E8A941E0E4}" dt="2024-10-04T14:37:25.664" v="1387"/>
          <ac:spMkLst>
            <pc:docMk/>
            <pc:sldMk cId="282400881" sldId="386"/>
            <ac:spMk id="24" creationId="{3117DDEC-6981-61C5-B3A0-C27F0C6CA476}"/>
          </ac:spMkLst>
        </pc:spChg>
        <pc:spChg chg="add mod">
          <ac:chgData name="Peixiang Zhao" userId="7edc51de-0ae1-42c0-bae2-7f1679fa739e" providerId="ADAL" clId="{90FC2C50-CEE6-40E9-82B6-59E8A941E0E4}" dt="2024-10-04T14:38:39.678" v="1437" actId="207"/>
          <ac:spMkLst>
            <pc:docMk/>
            <pc:sldMk cId="282400881" sldId="386"/>
            <ac:spMk id="27" creationId="{24E6F378-BAEC-64E3-05E4-395F8264AD47}"/>
          </ac:spMkLst>
        </pc:spChg>
        <pc:spChg chg="add mod">
          <ac:chgData name="Peixiang Zhao" userId="7edc51de-0ae1-42c0-bae2-7f1679fa739e" providerId="ADAL" clId="{90FC2C50-CEE6-40E9-82B6-59E8A941E0E4}" dt="2024-10-04T14:40:37.152" v="1459" actId="1076"/>
          <ac:spMkLst>
            <pc:docMk/>
            <pc:sldMk cId="282400881" sldId="386"/>
            <ac:spMk id="28" creationId="{5A733839-4D47-F63C-3846-F548D07F6223}"/>
          </ac:spMkLst>
        </pc:spChg>
        <pc:spChg chg="add mod">
          <ac:chgData name="Peixiang Zhao" userId="7edc51de-0ae1-42c0-bae2-7f1679fa739e" providerId="ADAL" clId="{90FC2C50-CEE6-40E9-82B6-59E8A941E0E4}" dt="2024-10-04T14:40:48.921" v="1461" actId="14100"/>
          <ac:spMkLst>
            <pc:docMk/>
            <pc:sldMk cId="282400881" sldId="386"/>
            <ac:spMk id="29" creationId="{DF04DA9E-7E9B-F1B6-A2F6-9B33EFE423A9}"/>
          </ac:spMkLst>
        </pc:spChg>
        <pc:spChg chg="add mod">
          <ac:chgData name="Peixiang Zhao" userId="7edc51de-0ae1-42c0-bae2-7f1679fa739e" providerId="ADAL" clId="{90FC2C50-CEE6-40E9-82B6-59E8A941E0E4}" dt="2024-10-04T14:41:50.694" v="1470" actId="113"/>
          <ac:spMkLst>
            <pc:docMk/>
            <pc:sldMk cId="282400881" sldId="386"/>
            <ac:spMk id="30" creationId="{5148F038-3C83-6948-5672-9E4D732CF712}"/>
          </ac:spMkLst>
        </pc:spChg>
        <pc:grpChg chg="add mod">
          <ac:chgData name="Peixiang Zhao" userId="7edc51de-0ae1-42c0-bae2-7f1679fa739e" providerId="ADAL" clId="{90FC2C50-CEE6-40E9-82B6-59E8A941E0E4}" dt="2024-10-04T14:37:32.332" v="1426" actId="1036"/>
          <ac:grpSpMkLst>
            <pc:docMk/>
            <pc:sldMk cId="282400881" sldId="386"/>
            <ac:grpSpMk id="3" creationId="{F76747BE-9A36-37E8-425F-9C56DFFEFA4A}"/>
          </ac:grpSpMkLst>
        </pc:grpChg>
        <pc:graphicFrameChg chg="del">
          <ac:chgData name="Peixiang Zhao" userId="7edc51de-0ae1-42c0-bae2-7f1679fa739e" providerId="ADAL" clId="{90FC2C50-CEE6-40E9-82B6-59E8A941E0E4}" dt="2024-10-04T14:37:42.202" v="1427" actId="478"/>
          <ac:graphicFrameMkLst>
            <pc:docMk/>
            <pc:sldMk cId="282400881" sldId="386"/>
            <ac:graphicFrameMk id="15" creationId="{1625AC33-99B7-D07D-E1B3-747E66700292}"/>
          </ac:graphicFrameMkLst>
        </pc:graphicFrameChg>
        <pc:graphicFrameChg chg="add mod modGraphic">
          <ac:chgData name="Peixiang Zhao" userId="7edc51de-0ae1-42c0-bae2-7f1679fa739e" providerId="ADAL" clId="{90FC2C50-CEE6-40E9-82B6-59E8A941E0E4}" dt="2024-10-04T14:38:13.288" v="1432" actId="1076"/>
          <ac:graphicFrameMkLst>
            <pc:docMk/>
            <pc:sldMk cId="282400881" sldId="386"/>
            <ac:graphicFrameMk id="25" creationId="{E5045E36-92D5-1D14-0D1D-E019E634919E}"/>
          </ac:graphicFrameMkLst>
        </pc:graphicFrameChg>
        <pc:cxnChg chg="mod">
          <ac:chgData name="Peixiang Zhao" userId="7edc51de-0ae1-42c0-bae2-7f1679fa739e" providerId="ADAL" clId="{90FC2C50-CEE6-40E9-82B6-59E8A941E0E4}" dt="2024-10-04T14:37:25.664" v="1387"/>
          <ac:cxnSpMkLst>
            <pc:docMk/>
            <pc:sldMk cId="282400881" sldId="386"/>
            <ac:cxnSpMk id="5" creationId="{314C1DFE-3F12-44CA-6690-A11F1DA9A918}"/>
          </ac:cxnSpMkLst>
        </pc:cxnChg>
        <pc:cxnChg chg="mod">
          <ac:chgData name="Peixiang Zhao" userId="7edc51de-0ae1-42c0-bae2-7f1679fa739e" providerId="ADAL" clId="{90FC2C50-CEE6-40E9-82B6-59E8A941E0E4}" dt="2024-10-04T14:37:25.664" v="1387"/>
          <ac:cxnSpMkLst>
            <pc:docMk/>
            <pc:sldMk cId="282400881" sldId="386"/>
            <ac:cxnSpMk id="6" creationId="{82477E48-F081-3379-382D-019BACF6C65A}"/>
          </ac:cxnSpMkLst>
        </pc:cxnChg>
        <pc:cxnChg chg="mod">
          <ac:chgData name="Peixiang Zhao" userId="7edc51de-0ae1-42c0-bae2-7f1679fa739e" providerId="ADAL" clId="{90FC2C50-CEE6-40E9-82B6-59E8A941E0E4}" dt="2024-10-04T14:37:25.664" v="1387"/>
          <ac:cxnSpMkLst>
            <pc:docMk/>
            <pc:sldMk cId="282400881" sldId="386"/>
            <ac:cxnSpMk id="7" creationId="{1394E94B-E9A9-05A8-56FF-67D044A2E0EA}"/>
          </ac:cxnSpMkLst>
        </pc:cxnChg>
        <pc:cxnChg chg="mod">
          <ac:chgData name="Peixiang Zhao" userId="7edc51de-0ae1-42c0-bae2-7f1679fa739e" providerId="ADAL" clId="{90FC2C50-CEE6-40E9-82B6-59E8A941E0E4}" dt="2024-10-04T14:37:25.664" v="1387"/>
          <ac:cxnSpMkLst>
            <pc:docMk/>
            <pc:sldMk cId="282400881" sldId="386"/>
            <ac:cxnSpMk id="8" creationId="{F8D33760-5466-4626-7941-21A6A1F8BC03}"/>
          </ac:cxnSpMkLst>
        </pc:cxnChg>
        <pc:cxnChg chg="del">
          <ac:chgData name="Peixiang Zhao" userId="7edc51de-0ae1-42c0-bae2-7f1679fa739e" providerId="ADAL" clId="{90FC2C50-CEE6-40E9-82B6-59E8A941E0E4}" dt="2024-10-04T14:37:17.937" v="1386" actId="478"/>
          <ac:cxnSpMkLst>
            <pc:docMk/>
            <pc:sldMk cId="282400881" sldId="386"/>
            <ac:cxnSpMk id="12" creationId="{A1BEE4F6-9FD2-C38B-D8B2-C050416D4E28}"/>
          </ac:cxnSpMkLst>
        </pc:cxnChg>
        <pc:cxnChg chg="add mod">
          <ac:chgData name="Peixiang Zhao" userId="7edc51de-0ae1-42c0-bae2-7f1679fa739e" providerId="ADAL" clId="{90FC2C50-CEE6-40E9-82B6-59E8A941E0E4}" dt="2024-10-04T14:37:32.332" v="1426" actId="1036"/>
          <ac:cxnSpMkLst>
            <pc:docMk/>
            <pc:sldMk cId="282400881" sldId="386"/>
            <ac:cxnSpMk id="26" creationId="{9FCC5649-8A40-A7E6-F140-00EE668A855B}"/>
          </ac:cxnSpMkLst>
        </pc:cxnChg>
      </pc:sldChg>
      <pc:sldChg chg="addSp delSp modSp new mod modAnim">
        <pc:chgData name="Peixiang Zhao" userId="7edc51de-0ae1-42c0-bae2-7f1679fa739e" providerId="ADAL" clId="{90FC2C50-CEE6-40E9-82B6-59E8A941E0E4}" dt="2024-10-04T18:26:43.882" v="1664" actId="20577"/>
        <pc:sldMkLst>
          <pc:docMk/>
          <pc:sldMk cId="649154327" sldId="387"/>
        </pc:sldMkLst>
        <pc:spChg chg="mod">
          <ac:chgData name="Peixiang Zhao" userId="7edc51de-0ae1-42c0-bae2-7f1679fa739e" providerId="ADAL" clId="{90FC2C50-CEE6-40E9-82B6-59E8A941E0E4}" dt="2024-10-04T14:48:25.433" v="1490" actId="20577"/>
          <ac:spMkLst>
            <pc:docMk/>
            <pc:sldMk cId="649154327" sldId="387"/>
            <ac:spMk id="2" creationId="{ED9E791E-4E3E-AD1F-B734-3182D02F5DC9}"/>
          </ac:spMkLst>
        </pc:spChg>
        <pc:spChg chg="mod">
          <ac:chgData name="Peixiang Zhao" userId="7edc51de-0ae1-42c0-bae2-7f1679fa739e" providerId="ADAL" clId="{90FC2C50-CEE6-40E9-82B6-59E8A941E0E4}" dt="2024-10-04T18:26:43.882" v="1664" actId="20577"/>
          <ac:spMkLst>
            <pc:docMk/>
            <pc:sldMk cId="649154327" sldId="387"/>
            <ac:spMk id="3" creationId="{609AC1AC-05E6-80EE-7E32-88FFDF129EC4}"/>
          </ac:spMkLst>
        </pc:spChg>
        <pc:spChg chg="add del mod">
          <ac:chgData name="Peixiang Zhao" userId="7edc51de-0ae1-42c0-bae2-7f1679fa739e" providerId="ADAL" clId="{90FC2C50-CEE6-40E9-82B6-59E8A941E0E4}" dt="2024-10-04T14:50:26.939" v="1504" actId="478"/>
          <ac:spMkLst>
            <pc:docMk/>
            <pc:sldMk cId="649154327" sldId="387"/>
            <ac:spMk id="5" creationId="{CC1903A6-BC1E-75FD-DEF9-31066FE0E906}"/>
          </ac:spMkLst>
        </pc:spChg>
        <pc:spChg chg="add del mod">
          <ac:chgData name="Peixiang Zhao" userId="7edc51de-0ae1-42c0-bae2-7f1679fa739e" providerId="ADAL" clId="{90FC2C50-CEE6-40E9-82B6-59E8A941E0E4}" dt="2024-10-04T14:50:09.604" v="1502" actId="478"/>
          <ac:spMkLst>
            <pc:docMk/>
            <pc:sldMk cId="649154327" sldId="387"/>
            <ac:spMk id="6" creationId="{025C997C-5282-7C9D-8544-0EAD6CCE1E3B}"/>
          </ac:spMkLst>
        </pc:spChg>
        <pc:spChg chg="mod">
          <ac:chgData name="Peixiang Zhao" userId="7edc51de-0ae1-42c0-bae2-7f1679fa739e" providerId="ADAL" clId="{90FC2C50-CEE6-40E9-82B6-59E8A941E0E4}" dt="2024-10-04T14:50:05.196" v="1501"/>
          <ac:spMkLst>
            <pc:docMk/>
            <pc:sldMk cId="649154327" sldId="387"/>
            <ac:spMk id="12" creationId="{8EE38E25-53D5-C14E-0F28-E8F58BB60539}"/>
          </ac:spMkLst>
        </pc:spChg>
        <pc:spChg chg="mod">
          <ac:chgData name="Peixiang Zhao" userId="7edc51de-0ae1-42c0-bae2-7f1679fa739e" providerId="ADAL" clId="{90FC2C50-CEE6-40E9-82B6-59E8A941E0E4}" dt="2024-10-04T14:50:05.196" v="1501"/>
          <ac:spMkLst>
            <pc:docMk/>
            <pc:sldMk cId="649154327" sldId="387"/>
            <ac:spMk id="13" creationId="{FB849930-E511-360C-6064-DFAB88A71B36}"/>
          </ac:spMkLst>
        </pc:spChg>
        <pc:spChg chg="mod">
          <ac:chgData name="Peixiang Zhao" userId="7edc51de-0ae1-42c0-bae2-7f1679fa739e" providerId="ADAL" clId="{90FC2C50-CEE6-40E9-82B6-59E8A941E0E4}" dt="2024-10-04T14:50:05.196" v="1501"/>
          <ac:spMkLst>
            <pc:docMk/>
            <pc:sldMk cId="649154327" sldId="387"/>
            <ac:spMk id="14" creationId="{F9F2C9CD-4515-5833-5CBE-1FED73745E8C}"/>
          </ac:spMkLst>
        </pc:spChg>
        <pc:spChg chg="add mod">
          <ac:chgData name="Peixiang Zhao" userId="7edc51de-0ae1-42c0-bae2-7f1679fa739e" providerId="ADAL" clId="{90FC2C50-CEE6-40E9-82B6-59E8A941E0E4}" dt="2024-10-04T14:50:17.517" v="1503" actId="1076"/>
          <ac:spMkLst>
            <pc:docMk/>
            <pc:sldMk cId="649154327" sldId="387"/>
            <ac:spMk id="17" creationId="{94B7D423-CDB9-0D1E-AA35-EFA34B582153}"/>
          </ac:spMkLst>
        </pc:spChg>
        <pc:spChg chg="add mod">
          <ac:chgData name="Peixiang Zhao" userId="7edc51de-0ae1-42c0-bae2-7f1679fa739e" providerId="ADAL" clId="{90FC2C50-CEE6-40E9-82B6-59E8A941E0E4}" dt="2024-10-04T14:50:17.517" v="1503" actId="1076"/>
          <ac:spMkLst>
            <pc:docMk/>
            <pc:sldMk cId="649154327" sldId="387"/>
            <ac:spMk id="18" creationId="{77F3A9D1-C379-DD7A-7B9E-966084C1D4B9}"/>
          </ac:spMkLst>
        </pc:spChg>
        <pc:spChg chg="add mod">
          <ac:chgData name="Peixiang Zhao" userId="7edc51de-0ae1-42c0-bae2-7f1679fa739e" providerId="ADAL" clId="{90FC2C50-CEE6-40E9-82B6-59E8A941E0E4}" dt="2024-10-04T14:50:17.517" v="1503" actId="1076"/>
          <ac:spMkLst>
            <pc:docMk/>
            <pc:sldMk cId="649154327" sldId="387"/>
            <ac:spMk id="19" creationId="{85EC9E3E-7888-A93F-FAA6-3EC8B8C2A00C}"/>
          </ac:spMkLst>
        </pc:spChg>
        <pc:spChg chg="add mod">
          <ac:chgData name="Peixiang Zhao" userId="7edc51de-0ae1-42c0-bae2-7f1679fa739e" providerId="ADAL" clId="{90FC2C50-CEE6-40E9-82B6-59E8A941E0E4}" dt="2024-10-04T14:50:17.517" v="1503" actId="1076"/>
          <ac:spMkLst>
            <pc:docMk/>
            <pc:sldMk cId="649154327" sldId="387"/>
            <ac:spMk id="20" creationId="{B499995B-7855-AFDD-74F7-12B51D07A741}"/>
          </ac:spMkLst>
        </pc:spChg>
        <pc:spChg chg="mod">
          <ac:chgData name="Peixiang Zhao" userId="7edc51de-0ae1-42c0-bae2-7f1679fa739e" providerId="ADAL" clId="{90FC2C50-CEE6-40E9-82B6-59E8A941E0E4}" dt="2024-10-04T14:50:05.196" v="1501"/>
          <ac:spMkLst>
            <pc:docMk/>
            <pc:sldMk cId="649154327" sldId="387"/>
            <ac:spMk id="26" creationId="{2E45EEF7-AA7D-4143-73DC-1F2C08570BE4}"/>
          </ac:spMkLst>
        </pc:spChg>
        <pc:spChg chg="mod">
          <ac:chgData name="Peixiang Zhao" userId="7edc51de-0ae1-42c0-bae2-7f1679fa739e" providerId="ADAL" clId="{90FC2C50-CEE6-40E9-82B6-59E8A941E0E4}" dt="2024-10-04T14:50:05.196" v="1501"/>
          <ac:spMkLst>
            <pc:docMk/>
            <pc:sldMk cId="649154327" sldId="387"/>
            <ac:spMk id="27" creationId="{B9D0640E-68D7-E025-6D8B-61D7FB097456}"/>
          </ac:spMkLst>
        </pc:spChg>
        <pc:spChg chg="mod">
          <ac:chgData name="Peixiang Zhao" userId="7edc51de-0ae1-42c0-bae2-7f1679fa739e" providerId="ADAL" clId="{90FC2C50-CEE6-40E9-82B6-59E8A941E0E4}" dt="2024-10-04T14:50:05.196" v="1501"/>
          <ac:spMkLst>
            <pc:docMk/>
            <pc:sldMk cId="649154327" sldId="387"/>
            <ac:spMk id="28" creationId="{11AACD8D-094E-6C9C-F603-D19EDC13EBB7}"/>
          </ac:spMkLst>
        </pc:spChg>
        <pc:grpChg chg="add mod">
          <ac:chgData name="Peixiang Zhao" userId="7edc51de-0ae1-42c0-bae2-7f1679fa739e" providerId="ADAL" clId="{90FC2C50-CEE6-40E9-82B6-59E8A941E0E4}" dt="2024-10-04T14:50:17.517" v="1503" actId="1076"/>
          <ac:grpSpMkLst>
            <pc:docMk/>
            <pc:sldMk cId="649154327" sldId="387"/>
            <ac:grpSpMk id="7" creationId="{BA22E3D6-9266-5C4E-9475-F55176816C0D}"/>
          </ac:grpSpMkLst>
        </pc:grpChg>
        <pc:grpChg chg="add mod">
          <ac:chgData name="Peixiang Zhao" userId="7edc51de-0ae1-42c0-bae2-7f1679fa739e" providerId="ADAL" clId="{90FC2C50-CEE6-40E9-82B6-59E8A941E0E4}" dt="2024-10-04T14:50:17.517" v="1503" actId="1076"/>
          <ac:grpSpMkLst>
            <pc:docMk/>
            <pc:sldMk cId="649154327" sldId="387"/>
            <ac:grpSpMk id="21" creationId="{94358A07-3933-A060-E739-3801D08B5E9C}"/>
          </ac:grpSpMkLst>
        </pc:grpChg>
        <pc:cxnChg chg="mod">
          <ac:chgData name="Peixiang Zhao" userId="7edc51de-0ae1-42c0-bae2-7f1679fa739e" providerId="ADAL" clId="{90FC2C50-CEE6-40E9-82B6-59E8A941E0E4}" dt="2024-10-04T14:50:05.196" v="1501"/>
          <ac:cxnSpMkLst>
            <pc:docMk/>
            <pc:sldMk cId="649154327" sldId="387"/>
            <ac:cxnSpMk id="8" creationId="{EF8D283B-F807-1430-B951-BE288948023F}"/>
          </ac:cxnSpMkLst>
        </pc:cxnChg>
        <pc:cxnChg chg="mod">
          <ac:chgData name="Peixiang Zhao" userId="7edc51de-0ae1-42c0-bae2-7f1679fa739e" providerId="ADAL" clId="{90FC2C50-CEE6-40E9-82B6-59E8A941E0E4}" dt="2024-10-04T14:50:05.196" v="1501"/>
          <ac:cxnSpMkLst>
            <pc:docMk/>
            <pc:sldMk cId="649154327" sldId="387"/>
            <ac:cxnSpMk id="9" creationId="{920C3C40-976A-C518-3807-F98728E15398}"/>
          </ac:cxnSpMkLst>
        </pc:cxnChg>
        <pc:cxnChg chg="mod">
          <ac:chgData name="Peixiang Zhao" userId="7edc51de-0ae1-42c0-bae2-7f1679fa739e" providerId="ADAL" clId="{90FC2C50-CEE6-40E9-82B6-59E8A941E0E4}" dt="2024-10-04T14:50:05.196" v="1501"/>
          <ac:cxnSpMkLst>
            <pc:docMk/>
            <pc:sldMk cId="649154327" sldId="387"/>
            <ac:cxnSpMk id="10" creationId="{0FE0B055-476E-1ED3-B250-7F49A73E59F7}"/>
          </ac:cxnSpMkLst>
        </pc:cxnChg>
        <pc:cxnChg chg="mod">
          <ac:chgData name="Peixiang Zhao" userId="7edc51de-0ae1-42c0-bae2-7f1679fa739e" providerId="ADAL" clId="{90FC2C50-CEE6-40E9-82B6-59E8A941E0E4}" dt="2024-10-04T14:50:05.196" v="1501"/>
          <ac:cxnSpMkLst>
            <pc:docMk/>
            <pc:sldMk cId="649154327" sldId="387"/>
            <ac:cxnSpMk id="11" creationId="{94C67D2A-011D-077D-91A7-8B4FDD0787CA}"/>
          </ac:cxnSpMkLst>
        </pc:cxnChg>
        <pc:cxnChg chg="add mod">
          <ac:chgData name="Peixiang Zhao" userId="7edc51de-0ae1-42c0-bae2-7f1679fa739e" providerId="ADAL" clId="{90FC2C50-CEE6-40E9-82B6-59E8A941E0E4}" dt="2024-10-04T14:50:17.517" v="1503" actId="1076"/>
          <ac:cxnSpMkLst>
            <pc:docMk/>
            <pc:sldMk cId="649154327" sldId="387"/>
            <ac:cxnSpMk id="15" creationId="{21573618-B5E2-52E1-D044-2844D4152734}"/>
          </ac:cxnSpMkLst>
        </pc:cxnChg>
        <pc:cxnChg chg="add mod">
          <ac:chgData name="Peixiang Zhao" userId="7edc51de-0ae1-42c0-bae2-7f1679fa739e" providerId="ADAL" clId="{90FC2C50-CEE6-40E9-82B6-59E8A941E0E4}" dt="2024-10-04T14:50:17.517" v="1503" actId="1076"/>
          <ac:cxnSpMkLst>
            <pc:docMk/>
            <pc:sldMk cId="649154327" sldId="387"/>
            <ac:cxnSpMk id="16" creationId="{46942241-E529-EF34-5950-B0030091130F}"/>
          </ac:cxnSpMkLst>
        </pc:cxnChg>
        <pc:cxnChg chg="mod">
          <ac:chgData name="Peixiang Zhao" userId="7edc51de-0ae1-42c0-bae2-7f1679fa739e" providerId="ADAL" clId="{90FC2C50-CEE6-40E9-82B6-59E8A941E0E4}" dt="2024-10-04T14:50:05.196" v="1501"/>
          <ac:cxnSpMkLst>
            <pc:docMk/>
            <pc:sldMk cId="649154327" sldId="387"/>
            <ac:cxnSpMk id="22" creationId="{9D81A1AF-4A69-2432-550A-7ABD4E756F3C}"/>
          </ac:cxnSpMkLst>
        </pc:cxnChg>
        <pc:cxnChg chg="mod">
          <ac:chgData name="Peixiang Zhao" userId="7edc51de-0ae1-42c0-bae2-7f1679fa739e" providerId="ADAL" clId="{90FC2C50-CEE6-40E9-82B6-59E8A941E0E4}" dt="2024-10-04T14:50:05.196" v="1501"/>
          <ac:cxnSpMkLst>
            <pc:docMk/>
            <pc:sldMk cId="649154327" sldId="387"/>
            <ac:cxnSpMk id="23" creationId="{14B5B0DC-0CF6-2CF0-496B-53559595B1C1}"/>
          </ac:cxnSpMkLst>
        </pc:cxnChg>
        <pc:cxnChg chg="mod">
          <ac:chgData name="Peixiang Zhao" userId="7edc51de-0ae1-42c0-bae2-7f1679fa739e" providerId="ADAL" clId="{90FC2C50-CEE6-40E9-82B6-59E8A941E0E4}" dt="2024-10-04T14:50:05.196" v="1501"/>
          <ac:cxnSpMkLst>
            <pc:docMk/>
            <pc:sldMk cId="649154327" sldId="387"/>
            <ac:cxnSpMk id="24" creationId="{63E3EE26-73BA-AD5C-145D-B2B20645538D}"/>
          </ac:cxnSpMkLst>
        </pc:cxnChg>
        <pc:cxnChg chg="mod">
          <ac:chgData name="Peixiang Zhao" userId="7edc51de-0ae1-42c0-bae2-7f1679fa739e" providerId="ADAL" clId="{90FC2C50-CEE6-40E9-82B6-59E8A941E0E4}" dt="2024-10-04T14:50:05.196" v="1501"/>
          <ac:cxnSpMkLst>
            <pc:docMk/>
            <pc:sldMk cId="649154327" sldId="387"/>
            <ac:cxnSpMk id="25" creationId="{B9B40F08-05A4-FA11-5AF4-37AF23A0162F}"/>
          </ac:cxnSpMkLst>
        </pc:cxnChg>
      </pc:sldChg>
      <pc:sldChg chg="addSp delSp modSp add mod delAnim">
        <pc:chgData name="Peixiang Zhao" userId="7edc51de-0ae1-42c0-bae2-7f1679fa739e" providerId="ADAL" clId="{90FC2C50-CEE6-40E9-82B6-59E8A941E0E4}" dt="2024-10-04T18:24:16.326" v="1662" actId="20577"/>
        <pc:sldMkLst>
          <pc:docMk/>
          <pc:sldMk cId="11910178" sldId="388"/>
        </pc:sldMkLst>
        <pc:spChg chg="mod">
          <ac:chgData name="Peixiang Zhao" userId="7edc51de-0ae1-42c0-bae2-7f1679fa739e" providerId="ADAL" clId="{90FC2C50-CEE6-40E9-82B6-59E8A941E0E4}" dt="2024-10-04T18:24:16.326" v="1662" actId="20577"/>
          <ac:spMkLst>
            <pc:docMk/>
            <pc:sldMk cId="11910178" sldId="388"/>
            <ac:spMk id="3" creationId="{609AC1AC-05E6-80EE-7E32-88FFDF129EC4}"/>
          </ac:spMkLst>
        </pc:spChg>
        <pc:spChg chg="add mod">
          <ac:chgData name="Peixiang Zhao" userId="7edc51de-0ae1-42c0-bae2-7f1679fa739e" providerId="ADAL" clId="{90FC2C50-CEE6-40E9-82B6-59E8A941E0E4}" dt="2024-10-04T17:55:42.474" v="1555" actId="207"/>
          <ac:spMkLst>
            <pc:docMk/>
            <pc:sldMk cId="11910178" sldId="388"/>
            <ac:spMk id="5" creationId="{837FD894-FBA0-E01F-CDF5-9E1BB7060283}"/>
          </ac:spMkLst>
        </pc:spChg>
        <pc:spChg chg="del">
          <ac:chgData name="Peixiang Zhao" userId="7edc51de-0ae1-42c0-bae2-7f1679fa739e" providerId="ADAL" clId="{90FC2C50-CEE6-40E9-82B6-59E8A941E0E4}" dt="2024-10-04T14:53:54.647" v="1506" actId="478"/>
          <ac:spMkLst>
            <pc:docMk/>
            <pc:sldMk cId="11910178" sldId="388"/>
            <ac:spMk id="17" creationId="{94B7D423-CDB9-0D1E-AA35-EFA34B582153}"/>
          </ac:spMkLst>
        </pc:spChg>
        <pc:spChg chg="del">
          <ac:chgData name="Peixiang Zhao" userId="7edc51de-0ae1-42c0-bae2-7f1679fa739e" providerId="ADAL" clId="{90FC2C50-CEE6-40E9-82B6-59E8A941E0E4}" dt="2024-10-04T14:53:54.647" v="1506" actId="478"/>
          <ac:spMkLst>
            <pc:docMk/>
            <pc:sldMk cId="11910178" sldId="388"/>
            <ac:spMk id="18" creationId="{77F3A9D1-C379-DD7A-7B9E-966084C1D4B9}"/>
          </ac:spMkLst>
        </pc:spChg>
        <pc:spChg chg="del">
          <ac:chgData name="Peixiang Zhao" userId="7edc51de-0ae1-42c0-bae2-7f1679fa739e" providerId="ADAL" clId="{90FC2C50-CEE6-40E9-82B6-59E8A941E0E4}" dt="2024-10-04T14:53:54.647" v="1506" actId="478"/>
          <ac:spMkLst>
            <pc:docMk/>
            <pc:sldMk cId="11910178" sldId="388"/>
            <ac:spMk id="19" creationId="{85EC9E3E-7888-A93F-FAA6-3EC8B8C2A00C}"/>
          </ac:spMkLst>
        </pc:spChg>
        <pc:spChg chg="del">
          <ac:chgData name="Peixiang Zhao" userId="7edc51de-0ae1-42c0-bae2-7f1679fa739e" providerId="ADAL" clId="{90FC2C50-CEE6-40E9-82B6-59E8A941E0E4}" dt="2024-10-04T14:53:54.647" v="1506" actId="478"/>
          <ac:spMkLst>
            <pc:docMk/>
            <pc:sldMk cId="11910178" sldId="388"/>
            <ac:spMk id="20" creationId="{B499995B-7855-AFDD-74F7-12B51D07A741}"/>
          </ac:spMkLst>
        </pc:spChg>
        <pc:grpChg chg="del">
          <ac:chgData name="Peixiang Zhao" userId="7edc51de-0ae1-42c0-bae2-7f1679fa739e" providerId="ADAL" clId="{90FC2C50-CEE6-40E9-82B6-59E8A941E0E4}" dt="2024-10-04T14:53:54.647" v="1506" actId="478"/>
          <ac:grpSpMkLst>
            <pc:docMk/>
            <pc:sldMk cId="11910178" sldId="388"/>
            <ac:grpSpMk id="7" creationId="{BA22E3D6-9266-5C4E-9475-F55176816C0D}"/>
          </ac:grpSpMkLst>
        </pc:grpChg>
        <pc:grpChg chg="del">
          <ac:chgData name="Peixiang Zhao" userId="7edc51de-0ae1-42c0-bae2-7f1679fa739e" providerId="ADAL" clId="{90FC2C50-CEE6-40E9-82B6-59E8A941E0E4}" dt="2024-10-04T14:53:54.647" v="1506" actId="478"/>
          <ac:grpSpMkLst>
            <pc:docMk/>
            <pc:sldMk cId="11910178" sldId="388"/>
            <ac:grpSpMk id="21" creationId="{94358A07-3933-A060-E739-3801D08B5E9C}"/>
          </ac:grpSpMkLst>
        </pc:grpChg>
        <pc:cxnChg chg="mod">
          <ac:chgData name="Peixiang Zhao" userId="7edc51de-0ae1-42c0-bae2-7f1679fa739e" providerId="ADAL" clId="{90FC2C50-CEE6-40E9-82B6-59E8A941E0E4}" dt="2024-10-04T14:53:54.647" v="1506" actId="478"/>
          <ac:cxnSpMkLst>
            <pc:docMk/>
            <pc:sldMk cId="11910178" sldId="388"/>
            <ac:cxnSpMk id="11" creationId="{94C67D2A-011D-077D-91A7-8B4FDD0787CA}"/>
          </ac:cxnSpMkLst>
        </pc:cxnChg>
        <pc:cxnChg chg="del">
          <ac:chgData name="Peixiang Zhao" userId="7edc51de-0ae1-42c0-bae2-7f1679fa739e" providerId="ADAL" clId="{90FC2C50-CEE6-40E9-82B6-59E8A941E0E4}" dt="2024-10-04T14:53:54.647" v="1506" actId="478"/>
          <ac:cxnSpMkLst>
            <pc:docMk/>
            <pc:sldMk cId="11910178" sldId="388"/>
            <ac:cxnSpMk id="15" creationId="{21573618-B5E2-52E1-D044-2844D4152734}"/>
          </ac:cxnSpMkLst>
        </pc:cxnChg>
        <pc:cxnChg chg="del">
          <ac:chgData name="Peixiang Zhao" userId="7edc51de-0ae1-42c0-bae2-7f1679fa739e" providerId="ADAL" clId="{90FC2C50-CEE6-40E9-82B6-59E8A941E0E4}" dt="2024-10-04T14:53:54.647" v="1506" actId="478"/>
          <ac:cxnSpMkLst>
            <pc:docMk/>
            <pc:sldMk cId="11910178" sldId="388"/>
            <ac:cxnSpMk id="16" creationId="{46942241-E529-EF34-5950-B0030091130F}"/>
          </ac:cxnSpMkLst>
        </pc:cxnChg>
        <pc:cxnChg chg="mod">
          <ac:chgData name="Peixiang Zhao" userId="7edc51de-0ae1-42c0-bae2-7f1679fa739e" providerId="ADAL" clId="{90FC2C50-CEE6-40E9-82B6-59E8A941E0E4}" dt="2024-10-04T14:53:54.647" v="1506" actId="478"/>
          <ac:cxnSpMkLst>
            <pc:docMk/>
            <pc:sldMk cId="11910178" sldId="388"/>
            <ac:cxnSpMk id="25" creationId="{B9B40F08-05A4-FA11-5AF4-37AF23A0162F}"/>
          </ac:cxnSpMkLst>
        </pc:cxnChg>
      </pc:sldChg>
      <pc:sldChg chg="addSp delSp modSp new mod modAnim">
        <pc:chgData name="Peixiang Zhao" userId="7edc51de-0ae1-42c0-bae2-7f1679fa739e" providerId="ADAL" clId="{90FC2C50-CEE6-40E9-82B6-59E8A941E0E4}" dt="2024-10-04T18:01:43.511" v="1614" actId="20577"/>
        <pc:sldMkLst>
          <pc:docMk/>
          <pc:sldMk cId="1998297558" sldId="389"/>
        </pc:sldMkLst>
        <pc:spChg chg="mod">
          <ac:chgData name="Peixiang Zhao" userId="7edc51de-0ae1-42c0-bae2-7f1679fa739e" providerId="ADAL" clId="{90FC2C50-CEE6-40E9-82B6-59E8A941E0E4}" dt="2024-10-04T17:56:44.673" v="1576" actId="207"/>
          <ac:spMkLst>
            <pc:docMk/>
            <pc:sldMk cId="1998297558" sldId="389"/>
            <ac:spMk id="2" creationId="{2F65DBE6-DDBE-1ED9-FA88-A80EDC034B8F}"/>
          </ac:spMkLst>
        </pc:spChg>
        <pc:spChg chg="del">
          <ac:chgData name="Peixiang Zhao" userId="7edc51de-0ae1-42c0-bae2-7f1679fa739e" providerId="ADAL" clId="{90FC2C50-CEE6-40E9-82B6-59E8A941E0E4}" dt="2024-10-04T17:56:50.158" v="1577" actId="478"/>
          <ac:spMkLst>
            <pc:docMk/>
            <pc:sldMk cId="1998297558" sldId="389"/>
            <ac:spMk id="3" creationId="{8F23D20B-5D87-F76A-543C-E12869C08993}"/>
          </ac:spMkLst>
        </pc:spChg>
        <pc:spChg chg="add mod">
          <ac:chgData name="Peixiang Zhao" userId="7edc51de-0ae1-42c0-bae2-7f1679fa739e" providerId="ADAL" clId="{90FC2C50-CEE6-40E9-82B6-59E8A941E0E4}" dt="2024-10-04T17:59:27.459" v="1602" actId="1037"/>
          <ac:spMkLst>
            <pc:docMk/>
            <pc:sldMk cId="1998297558" sldId="389"/>
            <ac:spMk id="5" creationId="{340CBC3C-FB8A-9236-06E1-569EFBD34F2B}"/>
          </ac:spMkLst>
        </pc:spChg>
        <pc:spChg chg="add mod">
          <ac:chgData name="Peixiang Zhao" userId="7edc51de-0ae1-42c0-bae2-7f1679fa739e" providerId="ADAL" clId="{90FC2C50-CEE6-40E9-82B6-59E8A941E0E4}" dt="2024-10-04T17:59:27.459" v="1602" actId="1037"/>
          <ac:spMkLst>
            <pc:docMk/>
            <pc:sldMk cId="1998297558" sldId="389"/>
            <ac:spMk id="6" creationId="{84071F22-9CAF-8CC8-7C3C-9FF9C4B3CE92}"/>
          </ac:spMkLst>
        </pc:spChg>
        <pc:spChg chg="add mod">
          <ac:chgData name="Peixiang Zhao" userId="7edc51de-0ae1-42c0-bae2-7f1679fa739e" providerId="ADAL" clId="{90FC2C50-CEE6-40E9-82B6-59E8A941E0E4}" dt="2024-10-04T17:59:27.459" v="1602" actId="1037"/>
          <ac:spMkLst>
            <pc:docMk/>
            <pc:sldMk cId="1998297558" sldId="389"/>
            <ac:spMk id="7" creationId="{46AEED32-6090-0E5B-B53C-CEA6DB1EFB9B}"/>
          </ac:spMkLst>
        </pc:spChg>
        <pc:spChg chg="add mod">
          <ac:chgData name="Peixiang Zhao" userId="7edc51de-0ae1-42c0-bae2-7f1679fa739e" providerId="ADAL" clId="{90FC2C50-CEE6-40E9-82B6-59E8A941E0E4}" dt="2024-10-04T17:59:27.459" v="1602" actId="1037"/>
          <ac:spMkLst>
            <pc:docMk/>
            <pc:sldMk cId="1998297558" sldId="389"/>
            <ac:spMk id="8" creationId="{902CC7C2-E77C-4F04-D997-D863BA63827D}"/>
          </ac:spMkLst>
        </pc:spChg>
        <pc:spChg chg="add mod">
          <ac:chgData name="Peixiang Zhao" userId="7edc51de-0ae1-42c0-bae2-7f1679fa739e" providerId="ADAL" clId="{90FC2C50-CEE6-40E9-82B6-59E8A941E0E4}" dt="2024-10-04T17:59:27.459" v="1602" actId="1037"/>
          <ac:spMkLst>
            <pc:docMk/>
            <pc:sldMk cId="1998297558" sldId="389"/>
            <ac:spMk id="9" creationId="{9B1091E1-53D0-C472-1635-0F82E44238E3}"/>
          </ac:spMkLst>
        </pc:spChg>
        <pc:spChg chg="add mod">
          <ac:chgData name="Peixiang Zhao" userId="7edc51de-0ae1-42c0-bae2-7f1679fa739e" providerId="ADAL" clId="{90FC2C50-CEE6-40E9-82B6-59E8A941E0E4}" dt="2024-10-04T17:59:27.459" v="1602" actId="1037"/>
          <ac:spMkLst>
            <pc:docMk/>
            <pc:sldMk cId="1998297558" sldId="389"/>
            <ac:spMk id="10" creationId="{30C258D8-9957-FC8B-5837-4BF9F01279C8}"/>
          </ac:spMkLst>
        </pc:spChg>
        <pc:spChg chg="add mod">
          <ac:chgData name="Peixiang Zhao" userId="7edc51de-0ae1-42c0-bae2-7f1679fa739e" providerId="ADAL" clId="{90FC2C50-CEE6-40E9-82B6-59E8A941E0E4}" dt="2024-10-04T17:59:27.459" v="1602" actId="1037"/>
          <ac:spMkLst>
            <pc:docMk/>
            <pc:sldMk cId="1998297558" sldId="389"/>
            <ac:spMk id="11" creationId="{9CEFB12C-F48E-4C1B-C52E-BBAB1F14B387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17" creationId="{7EFEF087-85E8-B162-56FD-FDD4C62BD532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18" creationId="{C7DF4689-5974-B184-1ACE-BA5DEF9906A0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19" creationId="{5651F759-E96F-8FEB-920F-BCA597A80172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23" creationId="{60AFA636-6C9F-3DDB-1784-49994243CAC0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24" creationId="{DFBB4A11-5119-7673-0F79-05B1FAB34CF1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25" creationId="{93864829-BF4B-4629-8B3A-317214CD6550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26" creationId="{55179801-69BD-BA3A-B351-77B2D82A0BC7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27" creationId="{614995FA-6AE9-983F-7A1A-9B770A9715E6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28" creationId="{7D884E4A-8050-AB65-2403-EB0B28F69201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29" creationId="{8CD2A18E-5270-25CA-735C-2802A3AFB408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31" creationId="{CD098169-58FC-C064-35B9-A0EDEE229C15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32" creationId="{AA84FF78-3CB1-2B38-AD76-679C451F63D8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33" creationId="{26C05703-A244-EDEB-EDB1-70C621DB90D5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34" creationId="{60F3FF63-E524-9068-3C0D-F7DBABE3BF85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35" creationId="{7181DD6E-77CA-5095-B2B6-BB2399B3FF4E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36" creationId="{F729717B-3DDD-3FFB-8838-8932EF7CBE37}"/>
          </ac:spMkLst>
        </pc:spChg>
        <pc:spChg chg="add mod">
          <ac:chgData name="Peixiang Zhao" userId="7edc51de-0ae1-42c0-bae2-7f1679fa739e" providerId="ADAL" clId="{90FC2C50-CEE6-40E9-82B6-59E8A941E0E4}" dt="2024-10-04T17:56:58.070" v="1578"/>
          <ac:spMkLst>
            <pc:docMk/>
            <pc:sldMk cId="1998297558" sldId="389"/>
            <ac:spMk id="37" creationId="{095457D9-86AF-7296-6DFC-1FB010652CE4}"/>
          </ac:spMkLst>
        </pc:spChg>
        <pc:spChg chg="add mod">
          <ac:chgData name="Peixiang Zhao" userId="7edc51de-0ae1-42c0-bae2-7f1679fa739e" providerId="ADAL" clId="{90FC2C50-CEE6-40E9-82B6-59E8A941E0E4}" dt="2024-10-04T18:01:03.148" v="1606" actId="20577"/>
          <ac:spMkLst>
            <pc:docMk/>
            <pc:sldMk cId="1998297558" sldId="389"/>
            <ac:spMk id="38" creationId="{8BF2FA67-B581-E8F0-8EBE-14FAC8AEC808}"/>
          </ac:spMkLst>
        </pc:spChg>
        <pc:spChg chg="add mod">
          <ac:chgData name="Peixiang Zhao" userId="7edc51de-0ae1-42c0-bae2-7f1679fa739e" providerId="ADAL" clId="{90FC2C50-CEE6-40E9-82B6-59E8A941E0E4}" dt="2024-10-04T18:01:25.168" v="1609" actId="113"/>
          <ac:spMkLst>
            <pc:docMk/>
            <pc:sldMk cId="1998297558" sldId="389"/>
            <ac:spMk id="39" creationId="{AF498500-B240-4FAC-8446-D90C183579B1}"/>
          </ac:spMkLst>
        </pc:spChg>
        <pc:spChg chg="add mod">
          <ac:chgData name="Peixiang Zhao" userId="7edc51de-0ae1-42c0-bae2-7f1679fa739e" providerId="ADAL" clId="{90FC2C50-CEE6-40E9-82B6-59E8A941E0E4}" dt="2024-10-04T18:01:43.511" v="1614" actId="20577"/>
          <ac:spMkLst>
            <pc:docMk/>
            <pc:sldMk cId="1998297558" sldId="389"/>
            <ac:spMk id="40" creationId="{6324A854-D4A7-4F34-50A2-9AF8B7C1EF3B}"/>
          </ac:spMkLst>
        </pc:spChg>
        <pc:spChg chg="add mod">
          <ac:chgData name="Peixiang Zhao" userId="7edc51de-0ae1-42c0-bae2-7f1679fa739e" providerId="ADAL" clId="{90FC2C50-CEE6-40E9-82B6-59E8A941E0E4}" dt="2024-10-04T18:01:14.781" v="1608" actId="207"/>
          <ac:spMkLst>
            <pc:docMk/>
            <pc:sldMk cId="1998297558" sldId="389"/>
            <ac:spMk id="41" creationId="{360855AE-D5EC-9081-87AF-77FBFB974DB8}"/>
          </ac:spMkLst>
        </pc:spChg>
        <pc:spChg chg="add mod">
          <ac:chgData name="Peixiang Zhao" userId="7edc51de-0ae1-42c0-bae2-7f1679fa739e" providerId="ADAL" clId="{90FC2C50-CEE6-40E9-82B6-59E8A941E0E4}" dt="2024-10-04T18:01:14.781" v="1608" actId="207"/>
          <ac:spMkLst>
            <pc:docMk/>
            <pc:sldMk cId="1998297558" sldId="389"/>
            <ac:spMk id="42" creationId="{5A9EB83B-98ED-D036-8308-1FCD7B1E9584}"/>
          </ac:spMkLst>
        </pc:spChg>
        <pc:spChg chg="add mod">
          <ac:chgData name="Peixiang Zhao" userId="7edc51de-0ae1-42c0-bae2-7f1679fa739e" providerId="ADAL" clId="{90FC2C50-CEE6-40E9-82B6-59E8A941E0E4}" dt="2024-10-04T17:59:27.459" v="1602" actId="1037"/>
          <ac:spMkLst>
            <pc:docMk/>
            <pc:sldMk cId="1998297558" sldId="389"/>
            <ac:spMk id="43" creationId="{36D8C5BC-41B4-0A5D-37D1-ED11A2056ACB}"/>
          </ac:spMkLst>
        </pc:spChg>
        <pc:spChg chg="add mod">
          <ac:chgData name="Peixiang Zhao" userId="7edc51de-0ae1-42c0-bae2-7f1679fa739e" providerId="ADAL" clId="{90FC2C50-CEE6-40E9-82B6-59E8A941E0E4}" dt="2024-10-04T17:59:27.459" v="1602" actId="1037"/>
          <ac:spMkLst>
            <pc:docMk/>
            <pc:sldMk cId="1998297558" sldId="389"/>
            <ac:spMk id="44" creationId="{BEAA0BD3-D780-CAE9-61B9-27652CCA1A5D}"/>
          </ac:spMkLst>
        </pc:spChg>
        <pc:cxnChg chg="add mod">
          <ac:chgData name="Peixiang Zhao" userId="7edc51de-0ae1-42c0-bae2-7f1679fa739e" providerId="ADAL" clId="{90FC2C50-CEE6-40E9-82B6-59E8A941E0E4}" dt="2024-10-04T17:58:05.150" v="1580" actId="692"/>
          <ac:cxnSpMkLst>
            <pc:docMk/>
            <pc:sldMk cId="1998297558" sldId="389"/>
            <ac:cxnSpMk id="12" creationId="{57947C61-27EC-5D3E-C9F1-1367BEA393B0}"/>
          </ac:cxnSpMkLst>
        </pc:cxnChg>
        <pc:cxnChg chg="add mod">
          <ac:chgData name="Peixiang Zhao" userId="7edc51de-0ae1-42c0-bae2-7f1679fa739e" providerId="ADAL" clId="{90FC2C50-CEE6-40E9-82B6-59E8A941E0E4}" dt="2024-10-04T17:56:58.070" v="1578"/>
          <ac:cxnSpMkLst>
            <pc:docMk/>
            <pc:sldMk cId="1998297558" sldId="389"/>
            <ac:cxnSpMk id="13" creationId="{D58287FD-8C63-39EF-A820-2E8C50E24420}"/>
          </ac:cxnSpMkLst>
        </pc:cxnChg>
        <pc:cxnChg chg="add mod">
          <ac:chgData name="Peixiang Zhao" userId="7edc51de-0ae1-42c0-bae2-7f1679fa739e" providerId="ADAL" clId="{90FC2C50-CEE6-40E9-82B6-59E8A941E0E4}" dt="2024-10-04T17:58:05.150" v="1580" actId="692"/>
          <ac:cxnSpMkLst>
            <pc:docMk/>
            <pc:sldMk cId="1998297558" sldId="389"/>
            <ac:cxnSpMk id="14" creationId="{B1402CE3-48A2-41AA-A73C-65E1BD5E1D8C}"/>
          </ac:cxnSpMkLst>
        </pc:cxnChg>
        <pc:cxnChg chg="add mod">
          <ac:chgData name="Peixiang Zhao" userId="7edc51de-0ae1-42c0-bae2-7f1679fa739e" providerId="ADAL" clId="{90FC2C50-CEE6-40E9-82B6-59E8A941E0E4}" dt="2024-10-04T17:56:58.070" v="1578"/>
          <ac:cxnSpMkLst>
            <pc:docMk/>
            <pc:sldMk cId="1998297558" sldId="389"/>
            <ac:cxnSpMk id="15" creationId="{C2B7EC7E-6814-B05D-F9B5-2959B90CFCB4}"/>
          </ac:cxnSpMkLst>
        </pc:cxnChg>
        <pc:cxnChg chg="add mod">
          <ac:chgData name="Peixiang Zhao" userId="7edc51de-0ae1-42c0-bae2-7f1679fa739e" providerId="ADAL" clId="{90FC2C50-CEE6-40E9-82B6-59E8A941E0E4}" dt="2024-10-04T17:56:58.070" v="1578"/>
          <ac:cxnSpMkLst>
            <pc:docMk/>
            <pc:sldMk cId="1998297558" sldId="389"/>
            <ac:cxnSpMk id="16" creationId="{48A90AE0-CDBA-C87D-E50A-A9BF276D23AD}"/>
          </ac:cxnSpMkLst>
        </pc:cxnChg>
        <pc:cxnChg chg="add mod">
          <ac:chgData name="Peixiang Zhao" userId="7edc51de-0ae1-42c0-bae2-7f1679fa739e" providerId="ADAL" clId="{90FC2C50-CEE6-40E9-82B6-59E8A941E0E4}" dt="2024-10-04T17:56:58.070" v="1578"/>
          <ac:cxnSpMkLst>
            <pc:docMk/>
            <pc:sldMk cId="1998297558" sldId="389"/>
            <ac:cxnSpMk id="20" creationId="{4611E2FA-978F-350B-4FA0-EADE9137BDB3}"/>
          </ac:cxnSpMkLst>
        </pc:cxnChg>
        <pc:cxnChg chg="add mod">
          <ac:chgData name="Peixiang Zhao" userId="7edc51de-0ae1-42c0-bae2-7f1679fa739e" providerId="ADAL" clId="{90FC2C50-CEE6-40E9-82B6-59E8A941E0E4}" dt="2024-10-04T17:58:05.150" v="1580" actId="692"/>
          <ac:cxnSpMkLst>
            <pc:docMk/>
            <pc:sldMk cId="1998297558" sldId="389"/>
            <ac:cxnSpMk id="21" creationId="{3C894340-3BC0-B327-C012-34EEC1A61592}"/>
          </ac:cxnSpMkLst>
        </pc:cxnChg>
        <pc:cxnChg chg="add mod">
          <ac:chgData name="Peixiang Zhao" userId="7edc51de-0ae1-42c0-bae2-7f1679fa739e" providerId="ADAL" clId="{90FC2C50-CEE6-40E9-82B6-59E8A941E0E4}" dt="2024-10-04T17:56:58.070" v="1578"/>
          <ac:cxnSpMkLst>
            <pc:docMk/>
            <pc:sldMk cId="1998297558" sldId="389"/>
            <ac:cxnSpMk id="22" creationId="{A4C3CAEE-5522-4097-D2CA-D3EC8E70B8FA}"/>
          </ac:cxnSpMkLst>
        </pc:cxnChg>
        <pc:cxnChg chg="add mod">
          <ac:chgData name="Peixiang Zhao" userId="7edc51de-0ae1-42c0-bae2-7f1679fa739e" providerId="ADAL" clId="{90FC2C50-CEE6-40E9-82B6-59E8A941E0E4}" dt="2024-10-04T18:00:04.597" v="1604" actId="692"/>
          <ac:cxnSpMkLst>
            <pc:docMk/>
            <pc:sldMk cId="1998297558" sldId="389"/>
            <ac:cxnSpMk id="30" creationId="{663B08C2-BB4D-CA1B-266D-658772270B2F}"/>
          </ac:cxnSpMkLst>
        </pc:cxnChg>
      </pc:sldChg>
      <pc:sldChg chg="addSp modSp new mod">
        <pc:chgData name="Peixiang Zhao" userId="7edc51de-0ae1-42c0-bae2-7f1679fa739e" providerId="ADAL" clId="{90FC2C50-CEE6-40E9-82B6-59E8A941E0E4}" dt="2024-10-04T18:24:04.419" v="1661" actId="20577"/>
        <pc:sldMkLst>
          <pc:docMk/>
          <pc:sldMk cId="1892661158" sldId="390"/>
        </pc:sldMkLst>
        <pc:spChg chg="mod">
          <ac:chgData name="Peixiang Zhao" userId="7edc51de-0ae1-42c0-bae2-7f1679fa739e" providerId="ADAL" clId="{90FC2C50-CEE6-40E9-82B6-59E8A941E0E4}" dt="2024-10-04T18:24:04.419" v="1661" actId="20577"/>
          <ac:spMkLst>
            <pc:docMk/>
            <pc:sldMk cId="1892661158" sldId="390"/>
            <ac:spMk id="2" creationId="{431C658E-A76F-EC73-EE8E-A7C01536388C}"/>
          </ac:spMkLst>
        </pc:spChg>
        <pc:spChg chg="mod">
          <ac:chgData name="Peixiang Zhao" userId="7edc51de-0ae1-42c0-bae2-7f1679fa739e" providerId="ADAL" clId="{90FC2C50-CEE6-40E9-82B6-59E8A941E0E4}" dt="2024-10-04T18:23:48.077" v="1660" actId="14100"/>
          <ac:spMkLst>
            <pc:docMk/>
            <pc:sldMk cId="1892661158" sldId="390"/>
            <ac:spMk id="3" creationId="{9505EEF4-0FE8-BC70-16F9-CA73D800B9E6}"/>
          </ac:spMkLst>
        </pc:spChg>
        <pc:spChg chg="add mod">
          <ac:chgData name="Peixiang Zhao" userId="7edc51de-0ae1-42c0-bae2-7f1679fa739e" providerId="ADAL" clId="{90FC2C50-CEE6-40E9-82B6-59E8A941E0E4}" dt="2024-10-04T18:23:26.752" v="1658" actId="20577"/>
          <ac:spMkLst>
            <pc:docMk/>
            <pc:sldMk cId="1892661158" sldId="390"/>
            <ac:spMk id="5" creationId="{7F3A66D9-DE00-8FF4-0016-57EAE9A3C4EC}"/>
          </ac:spMkLst>
        </pc:spChg>
      </pc:sldChg>
      <pc:sldChg chg="modSp new mod">
        <pc:chgData name="Peixiang Zhao" userId="7edc51de-0ae1-42c0-bae2-7f1679fa739e" providerId="ADAL" clId="{90FC2C50-CEE6-40E9-82B6-59E8A941E0E4}" dt="2024-10-05T04:04:52.478" v="1724" actId="20577"/>
        <pc:sldMkLst>
          <pc:docMk/>
          <pc:sldMk cId="52393199" sldId="391"/>
        </pc:sldMkLst>
        <pc:spChg chg="mod">
          <ac:chgData name="Peixiang Zhao" userId="7edc51de-0ae1-42c0-bae2-7f1679fa739e" providerId="ADAL" clId="{90FC2C50-CEE6-40E9-82B6-59E8A941E0E4}" dt="2024-10-05T04:02:55.121" v="1700" actId="20577"/>
          <ac:spMkLst>
            <pc:docMk/>
            <pc:sldMk cId="52393199" sldId="391"/>
            <ac:spMk id="2" creationId="{C88C0D85-AAEB-16DE-B030-AE7CBD26AEFC}"/>
          </ac:spMkLst>
        </pc:spChg>
        <pc:spChg chg="mod">
          <ac:chgData name="Peixiang Zhao" userId="7edc51de-0ae1-42c0-bae2-7f1679fa739e" providerId="ADAL" clId="{90FC2C50-CEE6-40E9-82B6-59E8A941E0E4}" dt="2024-10-05T04:04:52.478" v="1724" actId="20577"/>
          <ac:spMkLst>
            <pc:docMk/>
            <pc:sldMk cId="52393199" sldId="391"/>
            <ac:spMk id="3" creationId="{26EBD05E-D218-B53C-35A7-DF62B3F99E91}"/>
          </ac:spMkLst>
        </pc:spChg>
      </pc:sldChg>
      <pc:sldChg chg="addSp modSp new mod">
        <pc:chgData name="Peixiang Zhao" userId="7edc51de-0ae1-42c0-bae2-7f1679fa739e" providerId="ADAL" clId="{90FC2C50-CEE6-40E9-82B6-59E8A941E0E4}" dt="2024-10-06T03:33:02.596" v="3003" actId="255"/>
        <pc:sldMkLst>
          <pc:docMk/>
          <pc:sldMk cId="2624556086" sldId="392"/>
        </pc:sldMkLst>
        <pc:spChg chg="mod">
          <ac:chgData name="Peixiang Zhao" userId="7edc51de-0ae1-42c0-bae2-7f1679fa739e" providerId="ADAL" clId="{90FC2C50-CEE6-40E9-82B6-59E8A941E0E4}" dt="2024-10-06T03:33:02.596" v="3003" actId="255"/>
          <ac:spMkLst>
            <pc:docMk/>
            <pc:sldMk cId="2624556086" sldId="392"/>
            <ac:spMk id="2" creationId="{65A49B02-8CF7-0C2E-F772-4289EA3C24A7}"/>
          </ac:spMkLst>
        </pc:spChg>
        <pc:spChg chg="mod">
          <ac:chgData name="Peixiang Zhao" userId="7edc51de-0ae1-42c0-bae2-7f1679fa739e" providerId="ADAL" clId="{90FC2C50-CEE6-40E9-82B6-59E8A941E0E4}" dt="2024-10-05T04:19:02.967" v="2122" actId="20577"/>
          <ac:spMkLst>
            <pc:docMk/>
            <pc:sldMk cId="2624556086" sldId="392"/>
            <ac:spMk id="3" creationId="{EDD9DE2F-53A2-111B-6916-8DFDE34F2273}"/>
          </ac:spMkLst>
        </pc:spChg>
        <pc:spChg chg="add mod">
          <ac:chgData name="Peixiang Zhao" userId="7edc51de-0ae1-42c0-bae2-7f1679fa739e" providerId="ADAL" clId="{90FC2C50-CEE6-40E9-82B6-59E8A941E0E4}" dt="2024-10-06T03:32:49.933" v="3002"/>
          <ac:spMkLst>
            <pc:docMk/>
            <pc:sldMk cId="2624556086" sldId="392"/>
            <ac:spMk id="5" creationId="{55F950FE-4F7A-5F27-9685-25F4D190BE0D}"/>
          </ac:spMkLst>
        </pc:spChg>
        <pc:picChg chg="add mod">
          <ac:chgData name="Peixiang Zhao" userId="7edc51de-0ae1-42c0-bae2-7f1679fa739e" providerId="ADAL" clId="{90FC2C50-CEE6-40E9-82B6-59E8A941E0E4}" dt="2024-10-05T04:11:30.396" v="1770" actId="1076"/>
          <ac:picMkLst>
            <pc:docMk/>
            <pc:sldMk cId="2624556086" sldId="392"/>
            <ac:picMk id="4098" creationId="{4DE6B51C-0DB7-F387-F0DB-5ECB0BE2631D}"/>
          </ac:picMkLst>
        </pc:picChg>
      </pc:sldChg>
      <pc:sldChg chg="addSp modSp new mod">
        <pc:chgData name="Peixiang Zhao" userId="7edc51de-0ae1-42c0-bae2-7f1679fa739e" providerId="ADAL" clId="{90FC2C50-CEE6-40E9-82B6-59E8A941E0E4}" dt="2024-10-06T02:54:05.627" v="2217"/>
        <pc:sldMkLst>
          <pc:docMk/>
          <pc:sldMk cId="1877151563" sldId="393"/>
        </pc:sldMkLst>
        <pc:spChg chg="mod">
          <ac:chgData name="Peixiang Zhao" userId="7edc51de-0ae1-42c0-bae2-7f1679fa739e" providerId="ADAL" clId="{90FC2C50-CEE6-40E9-82B6-59E8A941E0E4}" dt="2024-10-05T21:03:14.513" v="2145" actId="20577"/>
          <ac:spMkLst>
            <pc:docMk/>
            <pc:sldMk cId="1877151563" sldId="393"/>
            <ac:spMk id="2" creationId="{E665268D-ACCC-0B20-E4F6-CCE26B33CC11}"/>
          </ac:spMkLst>
        </pc:spChg>
        <pc:spChg chg="mod">
          <ac:chgData name="Peixiang Zhao" userId="7edc51de-0ae1-42c0-bae2-7f1679fa739e" providerId="ADAL" clId="{90FC2C50-CEE6-40E9-82B6-59E8A941E0E4}" dt="2024-10-05T21:07:33.417" v="2205" actId="113"/>
          <ac:spMkLst>
            <pc:docMk/>
            <pc:sldMk cId="1877151563" sldId="393"/>
            <ac:spMk id="3" creationId="{45065048-458B-F7CE-2F29-3BE6AFA43F81}"/>
          </ac:spMkLst>
        </pc:spChg>
        <pc:spChg chg="add mod">
          <ac:chgData name="Peixiang Zhao" userId="7edc51de-0ae1-42c0-bae2-7f1679fa739e" providerId="ADAL" clId="{90FC2C50-CEE6-40E9-82B6-59E8A941E0E4}" dt="2024-10-06T02:52:57.607" v="2216" actId="1076"/>
          <ac:spMkLst>
            <pc:docMk/>
            <pc:sldMk cId="1877151563" sldId="393"/>
            <ac:spMk id="5" creationId="{90A410AC-43A2-F59F-0B6C-56F7BAA90EE4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6" creationId="{9C743ACA-5BF0-868E-1C1B-2D190F2753D2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11" creationId="{B0D2CDF9-92C5-71BB-6543-92B0AA8496DA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12" creationId="{6B33A12F-31F7-301E-A669-AFF6E9E070D6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13" creationId="{6995ECE3-D6A7-4DF2-DE38-8A7F437D11CF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14" creationId="{16C7C10C-498A-B095-1B2F-6684EEB3B4C9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15" creationId="{C9B089FE-0F24-745F-FA1E-CC2C5D8039FD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20" creationId="{9F5C683F-8213-CAB4-ECF7-A810A20B2923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21" creationId="{82645460-421F-A537-19D4-CE0D1FE994FC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22" creationId="{B5734ABE-37CD-7FD6-C659-DEBA746BF06A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23" creationId="{D6D9834B-58F8-6016-5917-47D31F06AE68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24" creationId="{840739AF-D647-5CE2-E885-290C4AB1EF3B}"/>
          </ac:spMkLst>
        </pc:spChg>
        <pc:spChg chg="add mod">
          <ac:chgData name="Peixiang Zhao" userId="7edc51de-0ae1-42c0-bae2-7f1679fa739e" providerId="ADAL" clId="{90FC2C50-CEE6-40E9-82B6-59E8A941E0E4}" dt="2024-10-05T21:09:03.259" v="2215" actId="1035"/>
          <ac:spMkLst>
            <pc:docMk/>
            <pc:sldMk cId="1877151563" sldId="393"/>
            <ac:spMk id="25" creationId="{D59FCD75-A519-7B19-2089-2E4EB98DEF43}"/>
          </ac:spMkLst>
        </pc:spChg>
        <pc:spChg chg="add mod">
          <ac:chgData name="Peixiang Zhao" userId="7edc51de-0ae1-42c0-bae2-7f1679fa739e" providerId="ADAL" clId="{90FC2C50-CEE6-40E9-82B6-59E8A941E0E4}" dt="2024-10-06T02:54:05.627" v="2217"/>
          <ac:spMkLst>
            <pc:docMk/>
            <pc:sldMk cId="1877151563" sldId="393"/>
            <ac:spMk id="30" creationId="{8CB30453-47A7-9019-9EBE-672ECD84FA2E}"/>
          </ac:spMkLst>
        </pc:spChg>
        <pc:spChg chg="add mod">
          <ac:chgData name="Peixiang Zhao" userId="7edc51de-0ae1-42c0-bae2-7f1679fa739e" providerId="ADAL" clId="{90FC2C50-CEE6-40E9-82B6-59E8A941E0E4}" dt="2024-10-06T02:54:05.627" v="2217"/>
          <ac:spMkLst>
            <pc:docMk/>
            <pc:sldMk cId="1877151563" sldId="393"/>
            <ac:spMk id="31" creationId="{E042DA9F-F793-EBA2-CD8B-B2743BC5F336}"/>
          </ac:spMkLst>
        </pc:spChg>
        <pc:spChg chg="add mod">
          <ac:chgData name="Peixiang Zhao" userId="7edc51de-0ae1-42c0-bae2-7f1679fa739e" providerId="ADAL" clId="{90FC2C50-CEE6-40E9-82B6-59E8A941E0E4}" dt="2024-10-06T02:54:05.627" v="2217"/>
          <ac:spMkLst>
            <pc:docMk/>
            <pc:sldMk cId="1877151563" sldId="393"/>
            <ac:spMk id="32" creationId="{DA5CC2C9-8530-8D13-1DE1-17CC499BCAAA}"/>
          </ac:spMkLst>
        </pc:spChg>
        <pc:spChg chg="add mod">
          <ac:chgData name="Peixiang Zhao" userId="7edc51de-0ae1-42c0-bae2-7f1679fa739e" providerId="ADAL" clId="{90FC2C50-CEE6-40E9-82B6-59E8A941E0E4}" dt="2024-10-06T02:54:05.627" v="2217"/>
          <ac:spMkLst>
            <pc:docMk/>
            <pc:sldMk cId="1877151563" sldId="393"/>
            <ac:spMk id="33" creationId="{519CB535-9D3F-25FB-33E6-4AFBE731479F}"/>
          </ac:spMkLst>
        </pc:spChg>
        <pc:spChg chg="add mod">
          <ac:chgData name="Peixiang Zhao" userId="7edc51de-0ae1-42c0-bae2-7f1679fa739e" providerId="ADAL" clId="{90FC2C50-CEE6-40E9-82B6-59E8A941E0E4}" dt="2024-10-06T02:54:05.627" v="2217"/>
          <ac:spMkLst>
            <pc:docMk/>
            <pc:sldMk cId="1877151563" sldId="393"/>
            <ac:spMk id="34" creationId="{822BF833-0D61-617C-E383-7BE2D532A140}"/>
          </ac:spMkLst>
        </pc:spChg>
        <pc:spChg chg="add mod">
          <ac:chgData name="Peixiang Zhao" userId="7edc51de-0ae1-42c0-bae2-7f1679fa739e" providerId="ADAL" clId="{90FC2C50-CEE6-40E9-82B6-59E8A941E0E4}" dt="2024-10-06T02:54:05.627" v="2217"/>
          <ac:spMkLst>
            <pc:docMk/>
            <pc:sldMk cId="1877151563" sldId="393"/>
            <ac:spMk id="35" creationId="{85E8781B-8D28-A592-E555-DB2B7407926B}"/>
          </ac:spMkLst>
        </pc:spChg>
        <pc:cxnChg chg="add mod">
          <ac:chgData name="Peixiang Zhao" userId="7edc51de-0ae1-42c0-bae2-7f1679fa739e" providerId="ADAL" clId="{90FC2C50-CEE6-40E9-82B6-59E8A941E0E4}" dt="2024-10-05T21:09:03.259" v="2215" actId="1035"/>
          <ac:cxnSpMkLst>
            <pc:docMk/>
            <pc:sldMk cId="1877151563" sldId="393"/>
            <ac:cxnSpMk id="7" creationId="{3B01A2B8-6EF3-5211-581D-F3D7DA248E7F}"/>
          </ac:cxnSpMkLst>
        </pc:cxnChg>
        <pc:cxnChg chg="add mod">
          <ac:chgData name="Peixiang Zhao" userId="7edc51de-0ae1-42c0-bae2-7f1679fa739e" providerId="ADAL" clId="{90FC2C50-CEE6-40E9-82B6-59E8A941E0E4}" dt="2024-10-05T21:09:03.259" v="2215" actId="1035"/>
          <ac:cxnSpMkLst>
            <pc:docMk/>
            <pc:sldMk cId="1877151563" sldId="393"/>
            <ac:cxnSpMk id="8" creationId="{E59D4FEC-1372-DB13-200E-749FA96BB3CF}"/>
          </ac:cxnSpMkLst>
        </pc:cxnChg>
        <pc:cxnChg chg="add mod">
          <ac:chgData name="Peixiang Zhao" userId="7edc51de-0ae1-42c0-bae2-7f1679fa739e" providerId="ADAL" clId="{90FC2C50-CEE6-40E9-82B6-59E8A941E0E4}" dt="2024-10-05T21:09:03.259" v="2215" actId="1035"/>
          <ac:cxnSpMkLst>
            <pc:docMk/>
            <pc:sldMk cId="1877151563" sldId="393"/>
            <ac:cxnSpMk id="9" creationId="{D9FA3256-55D0-70FC-2834-DACAA8E5FD4B}"/>
          </ac:cxnSpMkLst>
        </pc:cxnChg>
        <pc:cxnChg chg="add mod">
          <ac:chgData name="Peixiang Zhao" userId="7edc51de-0ae1-42c0-bae2-7f1679fa739e" providerId="ADAL" clId="{90FC2C50-CEE6-40E9-82B6-59E8A941E0E4}" dt="2024-10-05T21:09:03.259" v="2215" actId="1035"/>
          <ac:cxnSpMkLst>
            <pc:docMk/>
            <pc:sldMk cId="1877151563" sldId="393"/>
            <ac:cxnSpMk id="10" creationId="{53906888-3910-D708-9748-D28950353673}"/>
          </ac:cxnSpMkLst>
        </pc:cxnChg>
        <pc:cxnChg chg="add mod">
          <ac:chgData name="Peixiang Zhao" userId="7edc51de-0ae1-42c0-bae2-7f1679fa739e" providerId="ADAL" clId="{90FC2C50-CEE6-40E9-82B6-59E8A941E0E4}" dt="2024-10-05T21:09:03.259" v="2215" actId="1035"/>
          <ac:cxnSpMkLst>
            <pc:docMk/>
            <pc:sldMk cId="1877151563" sldId="393"/>
            <ac:cxnSpMk id="16" creationId="{4A99AD8B-8F42-D526-3759-A737CAEC1B38}"/>
          </ac:cxnSpMkLst>
        </pc:cxnChg>
        <pc:cxnChg chg="add mod">
          <ac:chgData name="Peixiang Zhao" userId="7edc51de-0ae1-42c0-bae2-7f1679fa739e" providerId="ADAL" clId="{90FC2C50-CEE6-40E9-82B6-59E8A941E0E4}" dt="2024-10-05T21:09:03.259" v="2215" actId="1035"/>
          <ac:cxnSpMkLst>
            <pc:docMk/>
            <pc:sldMk cId="1877151563" sldId="393"/>
            <ac:cxnSpMk id="17" creationId="{CBD3CFA7-90C1-A9B4-D261-60CEC291A48C}"/>
          </ac:cxnSpMkLst>
        </pc:cxnChg>
        <pc:cxnChg chg="add mod">
          <ac:chgData name="Peixiang Zhao" userId="7edc51de-0ae1-42c0-bae2-7f1679fa739e" providerId="ADAL" clId="{90FC2C50-CEE6-40E9-82B6-59E8A941E0E4}" dt="2024-10-05T21:09:03.259" v="2215" actId="1035"/>
          <ac:cxnSpMkLst>
            <pc:docMk/>
            <pc:sldMk cId="1877151563" sldId="393"/>
            <ac:cxnSpMk id="18" creationId="{C05F5564-9451-95F4-6335-51294CDF4002}"/>
          </ac:cxnSpMkLst>
        </pc:cxnChg>
        <pc:cxnChg chg="add mod">
          <ac:chgData name="Peixiang Zhao" userId="7edc51de-0ae1-42c0-bae2-7f1679fa739e" providerId="ADAL" clId="{90FC2C50-CEE6-40E9-82B6-59E8A941E0E4}" dt="2024-10-05T21:09:03.259" v="2215" actId="1035"/>
          <ac:cxnSpMkLst>
            <pc:docMk/>
            <pc:sldMk cId="1877151563" sldId="393"/>
            <ac:cxnSpMk id="19" creationId="{D296F871-DB63-1CAF-CB2F-159AAF525471}"/>
          </ac:cxnSpMkLst>
        </pc:cxnChg>
        <pc:cxnChg chg="add mod">
          <ac:chgData name="Peixiang Zhao" userId="7edc51de-0ae1-42c0-bae2-7f1679fa739e" providerId="ADAL" clId="{90FC2C50-CEE6-40E9-82B6-59E8A941E0E4}" dt="2024-10-06T02:54:05.627" v="2217"/>
          <ac:cxnSpMkLst>
            <pc:docMk/>
            <pc:sldMk cId="1877151563" sldId="393"/>
            <ac:cxnSpMk id="26" creationId="{3B862E97-222B-84FF-3559-6158539748E8}"/>
          </ac:cxnSpMkLst>
        </pc:cxnChg>
        <pc:cxnChg chg="add mod">
          <ac:chgData name="Peixiang Zhao" userId="7edc51de-0ae1-42c0-bae2-7f1679fa739e" providerId="ADAL" clId="{90FC2C50-CEE6-40E9-82B6-59E8A941E0E4}" dt="2024-10-06T02:54:05.627" v="2217"/>
          <ac:cxnSpMkLst>
            <pc:docMk/>
            <pc:sldMk cId="1877151563" sldId="393"/>
            <ac:cxnSpMk id="27" creationId="{4F49E83E-F09B-C815-75BB-4E950EBF1FE5}"/>
          </ac:cxnSpMkLst>
        </pc:cxnChg>
        <pc:cxnChg chg="add mod">
          <ac:chgData name="Peixiang Zhao" userId="7edc51de-0ae1-42c0-bae2-7f1679fa739e" providerId="ADAL" clId="{90FC2C50-CEE6-40E9-82B6-59E8A941E0E4}" dt="2024-10-06T02:54:05.627" v="2217"/>
          <ac:cxnSpMkLst>
            <pc:docMk/>
            <pc:sldMk cId="1877151563" sldId="393"/>
            <ac:cxnSpMk id="28" creationId="{5A30231C-A0C5-8BC1-ADD8-B1615CA5E1E5}"/>
          </ac:cxnSpMkLst>
        </pc:cxnChg>
        <pc:cxnChg chg="add mod">
          <ac:chgData name="Peixiang Zhao" userId="7edc51de-0ae1-42c0-bae2-7f1679fa739e" providerId="ADAL" clId="{90FC2C50-CEE6-40E9-82B6-59E8A941E0E4}" dt="2024-10-06T02:54:05.627" v="2217"/>
          <ac:cxnSpMkLst>
            <pc:docMk/>
            <pc:sldMk cId="1877151563" sldId="393"/>
            <ac:cxnSpMk id="29" creationId="{87035CB3-3178-A3DB-B021-961217D946EA}"/>
          </ac:cxnSpMkLst>
        </pc:cxnChg>
      </pc:sldChg>
      <pc:sldChg chg="delSp modSp add mod">
        <pc:chgData name="Peixiang Zhao" userId="7edc51de-0ae1-42c0-bae2-7f1679fa739e" providerId="ADAL" clId="{90FC2C50-CEE6-40E9-82B6-59E8A941E0E4}" dt="2024-10-06T03:00:31.719" v="2266" actId="207"/>
        <pc:sldMkLst>
          <pc:docMk/>
          <pc:sldMk cId="1955201516" sldId="394"/>
        </pc:sldMkLst>
        <pc:spChg chg="mod">
          <ac:chgData name="Peixiang Zhao" userId="7edc51de-0ae1-42c0-bae2-7f1679fa739e" providerId="ADAL" clId="{90FC2C50-CEE6-40E9-82B6-59E8A941E0E4}" dt="2024-10-06T03:00:31.719" v="2266" actId="207"/>
          <ac:spMkLst>
            <pc:docMk/>
            <pc:sldMk cId="1955201516" sldId="394"/>
            <ac:spMk id="3" creationId="{45065048-458B-F7CE-2F29-3BE6AFA43F81}"/>
          </ac:spMkLst>
        </pc:spChg>
        <pc:spChg chg="del">
          <ac:chgData name="Peixiang Zhao" userId="7edc51de-0ae1-42c0-bae2-7f1679fa739e" providerId="ADAL" clId="{90FC2C50-CEE6-40E9-82B6-59E8A941E0E4}" dt="2024-10-06T02:54:52.566" v="2223" actId="478"/>
          <ac:spMkLst>
            <pc:docMk/>
            <pc:sldMk cId="1955201516" sldId="394"/>
            <ac:spMk id="5" creationId="{90A410AC-43A2-F59F-0B6C-56F7BAA90EE4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6" creationId="{9C743ACA-5BF0-868E-1C1B-2D190F2753D2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11" creationId="{B0D2CDF9-92C5-71BB-6543-92B0AA8496DA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12" creationId="{6B33A12F-31F7-301E-A669-AFF6E9E070D6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13" creationId="{6995ECE3-D6A7-4DF2-DE38-8A7F437D11CF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14" creationId="{16C7C10C-498A-B095-1B2F-6684EEB3B4C9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15" creationId="{C9B089FE-0F24-745F-FA1E-CC2C5D8039FD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20" creationId="{9F5C683F-8213-CAB4-ECF7-A810A20B2923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21" creationId="{82645460-421F-A537-19D4-CE0D1FE994FC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22" creationId="{B5734ABE-37CD-7FD6-C659-DEBA746BF06A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23" creationId="{D6D9834B-58F8-6016-5917-47D31F06AE68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24" creationId="{840739AF-D647-5CE2-E885-290C4AB1EF3B}"/>
          </ac:spMkLst>
        </pc:spChg>
        <pc:spChg chg="del">
          <ac:chgData name="Peixiang Zhao" userId="7edc51de-0ae1-42c0-bae2-7f1679fa739e" providerId="ADAL" clId="{90FC2C50-CEE6-40E9-82B6-59E8A941E0E4}" dt="2024-10-06T02:54:49.578" v="2222" actId="478"/>
          <ac:spMkLst>
            <pc:docMk/>
            <pc:sldMk cId="1955201516" sldId="394"/>
            <ac:spMk id="25" creationId="{D59FCD75-A519-7B19-2089-2E4EB98DEF43}"/>
          </ac:spMkLst>
        </pc:spChg>
        <pc:cxnChg chg="del mod">
          <ac:chgData name="Peixiang Zhao" userId="7edc51de-0ae1-42c0-bae2-7f1679fa739e" providerId="ADAL" clId="{90FC2C50-CEE6-40E9-82B6-59E8A941E0E4}" dt="2024-10-06T02:54:49.578" v="2222" actId="478"/>
          <ac:cxnSpMkLst>
            <pc:docMk/>
            <pc:sldMk cId="1955201516" sldId="394"/>
            <ac:cxnSpMk id="7" creationId="{3B01A2B8-6EF3-5211-581D-F3D7DA248E7F}"/>
          </ac:cxnSpMkLst>
        </pc:cxnChg>
        <pc:cxnChg chg="del">
          <ac:chgData name="Peixiang Zhao" userId="7edc51de-0ae1-42c0-bae2-7f1679fa739e" providerId="ADAL" clId="{90FC2C50-CEE6-40E9-82B6-59E8A941E0E4}" dt="2024-10-06T02:54:49.578" v="2222" actId="478"/>
          <ac:cxnSpMkLst>
            <pc:docMk/>
            <pc:sldMk cId="1955201516" sldId="394"/>
            <ac:cxnSpMk id="8" creationId="{E59D4FEC-1372-DB13-200E-749FA96BB3CF}"/>
          </ac:cxnSpMkLst>
        </pc:cxnChg>
        <pc:cxnChg chg="del">
          <ac:chgData name="Peixiang Zhao" userId="7edc51de-0ae1-42c0-bae2-7f1679fa739e" providerId="ADAL" clId="{90FC2C50-CEE6-40E9-82B6-59E8A941E0E4}" dt="2024-10-06T02:54:49.578" v="2222" actId="478"/>
          <ac:cxnSpMkLst>
            <pc:docMk/>
            <pc:sldMk cId="1955201516" sldId="394"/>
            <ac:cxnSpMk id="9" creationId="{D9FA3256-55D0-70FC-2834-DACAA8E5FD4B}"/>
          </ac:cxnSpMkLst>
        </pc:cxnChg>
        <pc:cxnChg chg="del mod">
          <ac:chgData name="Peixiang Zhao" userId="7edc51de-0ae1-42c0-bae2-7f1679fa739e" providerId="ADAL" clId="{90FC2C50-CEE6-40E9-82B6-59E8A941E0E4}" dt="2024-10-06T02:54:49.578" v="2222" actId="478"/>
          <ac:cxnSpMkLst>
            <pc:docMk/>
            <pc:sldMk cId="1955201516" sldId="394"/>
            <ac:cxnSpMk id="10" creationId="{53906888-3910-D708-9748-D28950353673}"/>
          </ac:cxnSpMkLst>
        </pc:cxnChg>
        <pc:cxnChg chg="del mod">
          <ac:chgData name="Peixiang Zhao" userId="7edc51de-0ae1-42c0-bae2-7f1679fa739e" providerId="ADAL" clId="{90FC2C50-CEE6-40E9-82B6-59E8A941E0E4}" dt="2024-10-06T02:54:49.578" v="2222" actId="478"/>
          <ac:cxnSpMkLst>
            <pc:docMk/>
            <pc:sldMk cId="1955201516" sldId="394"/>
            <ac:cxnSpMk id="16" creationId="{4A99AD8B-8F42-D526-3759-A737CAEC1B38}"/>
          </ac:cxnSpMkLst>
        </pc:cxnChg>
        <pc:cxnChg chg="del">
          <ac:chgData name="Peixiang Zhao" userId="7edc51de-0ae1-42c0-bae2-7f1679fa739e" providerId="ADAL" clId="{90FC2C50-CEE6-40E9-82B6-59E8A941E0E4}" dt="2024-10-06T02:54:49.578" v="2222" actId="478"/>
          <ac:cxnSpMkLst>
            <pc:docMk/>
            <pc:sldMk cId="1955201516" sldId="394"/>
            <ac:cxnSpMk id="17" creationId="{CBD3CFA7-90C1-A9B4-D261-60CEC291A48C}"/>
          </ac:cxnSpMkLst>
        </pc:cxnChg>
        <pc:cxnChg chg="del mod">
          <ac:chgData name="Peixiang Zhao" userId="7edc51de-0ae1-42c0-bae2-7f1679fa739e" providerId="ADAL" clId="{90FC2C50-CEE6-40E9-82B6-59E8A941E0E4}" dt="2024-10-06T02:54:49.578" v="2222" actId="478"/>
          <ac:cxnSpMkLst>
            <pc:docMk/>
            <pc:sldMk cId="1955201516" sldId="394"/>
            <ac:cxnSpMk id="18" creationId="{C05F5564-9451-95F4-6335-51294CDF4002}"/>
          </ac:cxnSpMkLst>
        </pc:cxnChg>
        <pc:cxnChg chg="del mod">
          <ac:chgData name="Peixiang Zhao" userId="7edc51de-0ae1-42c0-bae2-7f1679fa739e" providerId="ADAL" clId="{90FC2C50-CEE6-40E9-82B6-59E8A941E0E4}" dt="2024-10-06T02:54:49.578" v="2222" actId="478"/>
          <ac:cxnSpMkLst>
            <pc:docMk/>
            <pc:sldMk cId="1955201516" sldId="394"/>
            <ac:cxnSpMk id="19" creationId="{D296F871-DB63-1CAF-CB2F-159AAF525471}"/>
          </ac:cxnSpMkLst>
        </pc:cxnChg>
      </pc:sldChg>
      <pc:sldChg chg="addSp modSp add mod modAnim">
        <pc:chgData name="Peixiang Zhao" userId="7edc51de-0ae1-42c0-bae2-7f1679fa739e" providerId="ADAL" clId="{90FC2C50-CEE6-40E9-82B6-59E8A941E0E4}" dt="2024-10-06T03:09:30.056" v="2352" actId="207"/>
        <pc:sldMkLst>
          <pc:docMk/>
          <pc:sldMk cId="1382986554" sldId="395"/>
        </pc:sldMkLst>
        <pc:spChg chg="mod">
          <ac:chgData name="Peixiang Zhao" userId="7edc51de-0ae1-42c0-bae2-7f1679fa739e" providerId="ADAL" clId="{90FC2C50-CEE6-40E9-82B6-59E8A941E0E4}" dt="2024-10-06T03:09:30.056" v="2352" actId="207"/>
          <ac:spMkLst>
            <pc:docMk/>
            <pc:sldMk cId="1382986554" sldId="395"/>
            <ac:spMk id="3" creationId="{45065048-458B-F7CE-2F29-3BE6AFA43F81}"/>
          </ac:spMkLst>
        </pc:spChg>
        <pc:spChg chg="add mod">
          <ac:chgData name="Peixiang Zhao" userId="7edc51de-0ae1-42c0-bae2-7f1679fa739e" providerId="ADAL" clId="{90FC2C50-CEE6-40E9-82B6-59E8A941E0E4}" dt="2024-10-06T03:02:17.890" v="2275" actId="1076"/>
          <ac:spMkLst>
            <pc:docMk/>
            <pc:sldMk cId="1382986554" sldId="395"/>
            <ac:spMk id="5" creationId="{138308B1-6346-CC73-C43D-55B437F67790}"/>
          </ac:spMkLst>
        </pc:spChg>
        <pc:spChg chg="add mod">
          <ac:chgData name="Peixiang Zhao" userId="7edc51de-0ae1-42c0-bae2-7f1679fa739e" providerId="ADAL" clId="{90FC2C50-CEE6-40E9-82B6-59E8A941E0E4}" dt="2024-10-06T03:02:17.890" v="2275" actId="1076"/>
          <ac:spMkLst>
            <pc:docMk/>
            <pc:sldMk cId="1382986554" sldId="395"/>
            <ac:spMk id="6" creationId="{06F43400-97FD-68BE-A4C5-B0DFFA7D6774}"/>
          </ac:spMkLst>
        </pc:spChg>
        <pc:spChg chg="add mod">
          <ac:chgData name="Peixiang Zhao" userId="7edc51de-0ae1-42c0-bae2-7f1679fa739e" providerId="ADAL" clId="{90FC2C50-CEE6-40E9-82B6-59E8A941E0E4}" dt="2024-10-06T03:02:36.847" v="2278" actId="1076"/>
          <ac:spMkLst>
            <pc:docMk/>
            <pc:sldMk cId="1382986554" sldId="395"/>
            <ac:spMk id="7" creationId="{4A12EBE1-35B1-AE73-D1F1-0D5B292D45CC}"/>
          </ac:spMkLst>
        </pc:spChg>
      </pc:sldChg>
      <pc:sldChg chg="addSp delSp modSp new mod modAnim">
        <pc:chgData name="Peixiang Zhao" userId="7edc51de-0ae1-42c0-bae2-7f1679fa739e" providerId="ADAL" clId="{90FC2C50-CEE6-40E9-82B6-59E8A941E0E4}" dt="2024-10-06T03:22:34.214" v="2493" actId="1076"/>
        <pc:sldMkLst>
          <pc:docMk/>
          <pc:sldMk cId="2415823361" sldId="396"/>
        </pc:sldMkLst>
        <pc:spChg chg="mod">
          <ac:chgData name="Peixiang Zhao" userId="7edc51de-0ae1-42c0-bae2-7f1679fa739e" providerId="ADAL" clId="{90FC2C50-CEE6-40E9-82B6-59E8A941E0E4}" dt="2024-10-06T03:10:48.594" v="2360" actId="20577"/>
          <ac:spMkLst>
            <pc:docMk/>
            <pc:sldMk cId="2415823361" sldId="396"/>
            <ac:spMk id="2" creationId="{9A6366A3-5C02-C092-2198-601C5CC31A33}"/>
          </ac:spMkLst>
        </pc:spChg>
        <pc:spChg chg="del">
          <ac:chgData name="Peixiang Zhao" userId="7edc51de-0ae1-42c0-bae2-7f1679fa739e" providerId="ADAL" clId="{90FC2C50-CEE6-40E9-82B6-59E8A941E0E4}" dt="2024-10-06T03:11:35.267" v="2361" actId="478"/>
          <ac:spMkLst>
            <pc:docMk/>
            <pc:sldMk cId="2415823361" sldId="396"/>
            <ac:spMk id="3" creationId="{D914A95B-813D-7696-77D3-DFCB0389986C}"/>
          </ac:spMkLst>
        </pc:spChg>
        <pc:spChg chg="add mod">
          <ac:chgData name="Peixiang Zhao" userId="7edc51de-0ae1-42c0-bae2-7f1679fa739e" providerId="ADAL" clId="{90FC2C50-CEE6-40E9-82B6-59E8A941E0E4}" dt="2024-10-06T03:18:42.239" v="2473" actId="1076"/>
          <ac:spMkLst>
            <pc:docMk/>
            <pc:sldMk cId="2415823361" sldId="396"/>
            <ac:spMk id="5" creationId="{BABC6E1C-60DD-77E0-86A5-0DA7A9BB71D9}"/>
          </ac:spMkLst>
        </pc:spChg>
        <pc:spChg chg="add mod">
          <ac:chgData name="Peixiang Zhao" userId="7edc51de-0ae1-42c0-bae2-7f1679fa739e" providerId="ADAL" clId="{90FC2C50-CEE6-40E9-82B6-59E8A941E0E4}" dt="2024-10-06T03:21:26.740" v="2491" actId="1076"/>
          <ac:spMkLst>
            <pc:docMk/>
            <pc:sldMk cId="2415823361" sldId="396"/>
            <ac:spMk id="6" creationId="{24A4CC6F-27FF-3CD0-FEB5-CD14BFC2871B}"/>
          </ac:spMkLst>
        </pc:spChg>
        <pc:spChg chg="add del mod">
          <ac:chgData name="Peixiang Zhao" userId="7edc51de-0ae1-42c0-bae2-7f1679fa739e" providerId="ADAL" clId="{90FC2C50-CEE6-40E9-82B6-59E8A941E0E4}" dt="2024-10-06T03:18:18.115" v="2468" actId="478"/>
          <ac:spMkLst>
            <pc:docMk/>
            <pc:sldMk cId="2415823361" sldId="396"/>
            <ac:spMk id="7" creationId="{F391F749-4352-00F3-84D7-C4B9C4A669B0}"/>
          </ac:spMkLst>
        </pc:spChg>
        <pc:spChg chg="add del mod">
          <ac:chgData name="Peixiang Zhao" userId="7edc51de-0ae1-42c0-bae2-7f1679fa739e" providerId="ADAL" clId="{90FC2C50-CEE6-40E9-82B6-59E8A941E0E4}" dt="2024-10-06T03:20:48.062" v="2482" actId="478"/>
          <ac:spMkLst>
            <pc:docMk/>
            <pc:sldMk cId="2415823361" sldId="396"/>
            <ac:spMk id="8" creationId="{9F100EB5-E504-CFE2-459E-9A5309C2E086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9" creationId="{73BDBBFC-F07C-C3CB-6916-C57393AA00BD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0" creationId="{9CAC7E69-393A-7961-F10F-00D3ABD6A0DA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1" creationId="{64F4A5D8-B039-7B63-75BF-5049E2AB7D9E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2" creationId="{2B3F073F-CB5E-6DF8-6565-A5C20AD34CB6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3" creationId="{E2980E0A-164D-CF04-2F66-B93C150B54A8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4" creationId="{CE63C92C-9E62-AD5A-DD33-59401FC06D00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5" creationId="{81D24272-F736-A98C-3C6A-504FB31BC2BF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6" creationId="{AB182A2C-63FB-6CC9-FCE1-34A3A2D8D890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7" creationId="{FE357336-D2D1-2C82-B897-2D2CD597E68D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8" creationId="{FA739844-A8F4-135A-6239-056D904F487A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19" creationId="{C931466D-5F5E-96A5-8848-94504AB9C0C5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20" creationId="{31FA0030-6EAE-45B4-8942-F7BFF107AE02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21" creationId="{9DD57E01-73E6-4683-172A-0CCA94EB2F61}"/>
          </ac:spMkLst>
        </pc:spChg>
        <pc:spChg chg="add mod">
          <ac:chgData name="Peixiang Zhao" userId="7edc51de-0ae1-42c0-bae2-7f1679fa739e" providerId="ADAL" clId="{90FC2C50-CEE6-40E9-82B6-59E8A941E0E4}" dt="2024-10-06T03:16:24.097" v="2455" actId="1036"/>
          <ac:spMkLst>
            <pc:docMk/>
            <pc:sldMk cId="2415823361" sldId="396"/>
            <ac:spMk id="22" creationId="{5DF33082-58DE-DDD6-02ED-5E317C2ECB67}"/>
          </ac:spMkLst>
        </pc:spChg>
        <pc:spChg chg="mod">
          <ac:chgData name="Peixiang Zhao" userId="7edc51de-0ae1-42c0-bae2-7f1679fa739e" providerId="ADAL" clId="{90FC2C50-CEE6-40E9-82B6-59E8A941E0E4}" dt="2024-10-06T03:11:36.092" v="2362"/>
          <ac:spMkLst>
            <pc:docMk/>
            <pc:sldMk cId="2415823361" sldId="396"/>
            <ac:spMk id="24" creationId="{8DAEA778-DB15-0FAE-035D-E6D8E9D86853}"/>
          </ac:spMkLst>
        </pc:spChg>
        <pc:spChg chg="mod">
          <ac:chgData name="Peixiang Zhao" userId="7edc51de-0ae1-42c0-bae2-7f1679fa739e" providerId="ADAL" clId="{90FC2C50-CEE6-40E9-82B6-59E8A941E0E4}" dt="2024-10-06T03:11:36.092" v="2362"/>
          <ac:spMkLst>
            <pc:docMk/>
            <pc:sldMk cId="2415823361" sldId="396"/>
            <ac:spMk id="25" creationId="{43EA61C3-BAA9-7FD7-3559-FEDE71F5E4B6}"/>
          </ac:spMkLst>
        </pc:spChg>
        <pc:spChg chg="mod">
          <ac:chgData name="Peixiang Zhao" userId="7edc51de-0ae1-42c0-bae2-7f1679fa739e" providerId="ADAL" clId="{90FC2C50-CEE6-40E9-82B6-59E8A941E0E4}" dt="2024-10-06T03:11:36.092" v="2362"/>
          <ac:spMkLst>
            <pc:docMk/>
            <pc:sldMk cId="2415823361" sldId="396"/>
            <ac:spMk id="26" creationId="{C643567B-A322-F04D-9D40-162775601D64}"/>
          </ac:spMkLst>
        </pc:spChg>
        <pc:spChg chg="mod">
          <ac:chgData name="Peixiang Zhao" userId="7edc51de-0ae1-42c0-bae2-7f1679fa739e" providerId="ADAL" clId="{90FC2C50-CEE6-40E9-82B6-59E8A941E0E4}" dt="2024-10-06T03:11:36.092" v="2362"/>
          <ac:spMkLst>
            <pc:docMk/>
            <pc:sldMk cId="2415823361" sldId="396"/>
            <ac:spMk id="27" creationId="{680AEC96-B047-F317-5D94-238E25BF724C}"/>
          </ac:spMkLst>
        </pc:spChg>
        <pc:spChg chg="mod">
          <ac:chgData name="Peixiang Zhao" userId="7edc51de-0ae1-42c0-bae2-7f1679fa739e" providerId="ADAL" clId="{90FC2C50-CEE6-40E9-82B6-59E8A941E0E4}" dt="2024-10-06T03:11:36.092" v="2362"/>
          <ac:spMkLst>
            <pc:docMk/>
            <pc:sldMk cId="2415823361" sldId="396"/>
            <ac:spMk id="28" creationId="{798BEBA5-60B5-DEF1-0B19-D6CFA9F4638A}"/>
          </ac:spMkLst>
        </pc:spChg>
        <pc:spChg chg="mod">
          <ac:chgData name="Peixiang Zhao" userId="7edc51de-0ae1-42c0-bae2-7f1679fa739e" providerId="ADAL" clId="{90FC2C50-CEE6-40E9-82B6-59E8A941E0E4}" dt="2024-10-06T03:11:36.092" v="2362"/>
          <ac:spMkLst>
            <pc:docMk/>
            <pc:sldMk cId="2415823361" sldId="396"/>
            <ac:spMk id="29" creationId="{FDFE2CF7-BDB1-78CC-B266-940E6A1AFA79}"/>
          </ac:spMkLst>
        </pc:spChg>
        <pc:spChg chg="mod">
          <ac:chgData name="Peixiang Zhao" userId="7edc51de-0ae1-42c0-bae2-7f1679fa739e" providerId="ADAL" clId="{90FC2C50-CEE6-40E9-82B6-59E8A941E0E4}" dt="2024-10-06T03:11:36.092" v="2362"/>
          <ac:spMkLst>
            <pc:docMk/>
            <pc:sldMk cId="2415823361" sldId="396"/>
            <ac:spMk id="30" creationId="{CB468C78-4AFB-BACC-157B-521FDAF4CF39}"/>
          </ac:spMkLst>
        </pc:spChg>
        <pc:spChg chg="mod">
          <ac:chgData name="Peixiang Zhao" userId="7edc51de-0ae1-42c0-bae2-7f1679fa739e" providerId="ADAL" clId="{90FC2C50-CEE6-40E9-82B6-59E8A941E0E4}" dt="2024-10-06T03:11:36.092" v="2362"/>
          <ac:spMkLst>
            <pc:docMk/>
            <pc:sldMk cId="2415823361" sldId="396"/>
            <ac:spMk id="32" creationId="{81D04632-3AFD-65CA-491D-B5D99A72DDE6}"/>
          </ac:spMkLst>
        </pc:spChg>
        <pc:grpChg chg="add mod">
          <ac:chgData name="Peixiang Zhao" userId="7edc51de-0ae1-42c0-bae2-7f1679fa739e" providerId="ADAL" clId="{90FC2C50-CEE6-40E9-82B6-59E8A941E0E4}" dt="2024-10-06T03:22:34.214" v="2493" actId="1076"/>
          <ac:grpSpMkLst>
            <pc:docMk/>
            <pc:sldMk cId="2415823361" sldId="396"/>
            <ac:grpSpMk id="23" creationId="{221147F9-6DF8-B111-1DFD-9905F11FBA3F}"/>
          </ac:grpSpMkLst>
        </pc:grpChg>
        <pc:graphicFrameChg chg="add mod modGraphic">
          <ac:chgData name="Peixiang Zhao" userId="7edc51de-0ae1-42c0-bae2-7f1679fa739e" providerId="ADAL" clId="{90FC2C50-CEE6-40E9-82B6-59E8A941E0E4}" dt="2024-10-06T03:18:49.809" v="2474" actId="1076"/>
          <ac:graphicFrameMkLst>
            <pc:docMk/>
            <pc:sldMk cId="2415823361" sldId="396"/>
            <ac:graphicFrameMk id="33" creationId="{1FBE57BA-251A-5BB3-8962-C74491B7C32E}"/>
          </ac:graphicFrameMkLst>
        </pc:graphicFrameChg>
        <pc:graphicFrameChg chg="add mod modGraphic">
          <ac:chgData name="Peixiang Zhao" userId="7edc51de-0ae1-42c0-bae2-7f1679fa739e" providerId="ADAL" clId="{90FC2C50-CEE6-40E9-82B6-59E8A941E0E4}" dt="2024-10-06T03:21:20.587" v="2490" actId="1076"/>
          <ac:graphicFrameMkLst>
            <pc:docMk/>
            <pc:sldMk cId="2415823361" sldId="396"/>
            <ac:graphicFrameMk id="34" creationId="{C4DAD8D1-B487-2449-7C16-DA4465A3B45F}"/>
          </ac:graphicFrameMkLst>
        </pc:graphicFrameChg>
        <pc:cxnChg chg="mod">
          <ac:chgData name="Peixiang Zhao" userId="7edc51de-0ae1-42c0-bae2-7f1679fa739e" providerId="ADAL" clId="{90FC2C50-CEE6-40E9-82B6-59E8A941E0E4}" dt="2024-10-06T03:11:36.092" v="2362"/>
          <ac:cxnSpMkLst>
            <pc:docMk/>
            <pc:sldMk cId="2415823361" sldId="396"/>
            <ac:cxnSpMk id="31" creationId="{505FC388-E6D9-EB67-4EC5-D200B42E2A38}"/>
          </ac:cxnSpMkLst>
        </pc:cxnChg>
      </pc:sldChg>
      <pc:sldChg chg="modSp new mod">
        <pc:chgData name="Peixiang Zhao" userId="7edc51de-0ae1-42c0-bae2-7f1679fa739e" providerId="ADAL" clId="{90FC2C50-CEE6-40E9-82B6-59E8A941E0E4}" dt="2024-10-06T03:31:50.568" v="3001" actId="2710"/>
        <pc:sldMkLst>
          <pc:docMk/>
          <pc:sldMk cId="3679541285" sldId="397"/>
        </pc:sldMkLst>
        <pc:spChg chg="mod">
          <ac:chgData name="Peixiang Zhao" userId="7edc51de-0ae1-42c0-bae2-7f1679fa739e" providerId="ADAL" clId="{90FC2C50-CEE6-40E9-82B6-59E8A941E0E4}" dt="2024-10-06T03:24:44.493" v="2515" actId="20577"/>
          <ac:spMkLst>
            <pc:docMk/>
            <pc:sldMk cId="3679541285" sldId="397"/>
            <ac:spMk id="2" creationId="{93011C1E-589A-D9D1-6EA7-BFE4631DDE53}"/>
          </ac:spMkLst>
        </pc:spChg>
        <pc:spChg chg="mod">
          <ac:chgData name="Peixiang Zhao" userId="7edc51de-0ae1-42c0-bae2-7f1679fa739e" providerId="ADAL" clId="{90FC2C50-CEE6-40E9-82B6-59E8A941E0E4}" dt="2024-10-06T03:31:50.568" v="3001" actId="2710"/>
          <ac:spMkLst>
            <pc:docMk/>
            <pc:sldMk cId="3679541285" sldId="397"/>
            <ac:spMk id="3" creationId="{56689234-FB13-10B5-EBDA-9E62A48F9DBC}"/>
          </ac:spMkLst>
        </pc:spChg>
      </pc:sldChg>
    </pc:docChg>
  </pc:docChgLst>
  <pc:docChgLst>
    <pc:chgData name="Peixiang Zhao" userId="7edc51de-0ae1-42c0-bae2-7f1679fa739e" providerId="ADAL" clId="{A055F4F4-ECE6-4C82-A2FF-B5DCA614B42A}"/>
    <pc:docChg chg="modSld">
      <pc:chgData name="Peixiang Zhao" userId="7edc51de-0ae1-42c0-bae2-7f1679fa739e" providerId="ADAL" clId="{A055F4F4-ECE6-4C82-A2FF-B5DCA614B42A}" dt="2024-12-03T14:25:13.552" v="17" actId="20577"/>
      <pc:docMkLst>
        <pc:docMk/>
      </pc:docMkLst>
      <pc:sldChg chg="modSp mod">
        <pc:chgData name="Peixiang Zhao" userId="7edc51de-0ae1-42c0-bae2-7f1679fa739e" providerId="ADAL" clId="{A055F4F4-ECE6-4C82-A2FF-B5DCA614B42A}" dt="2024-12-03T14:21:54.602" v="0" actId="255"/>
        <pc:sldMkLst>
          <pc:docMk/>
          <pc:sldMk cId="3977376459" sldId="389"/>
        </pc:sldMkLst>
        <pc:spChg chg="mod">
          <ac:chgData name="Peixiang Zhao" userId="7edc51de-0ae1-42c0-bae2-7f1679fa739e" providerId="ADAL" clId="{A055F4F4-ECE6-4C82-A2FF-B5DCA614B42A}" dt="2024-12-03T14:21:54.602" v="0" actId="255"/>
          <ac:spMkLst>
            <pc:docMk/>
            <pc:sldMk cId="3977376459" sldId="389"/>
            <ac:spMk id="3" creationId="{4A0E4446-BCD4-C874-0E78-59BFB4ABEDF3}"/>
          </ac:spMkLst>
        </pc:spChg>
      </pc:sldChg>
      <pc:sldChg chg="modSp mod">
        <pc:chgData name="Peixiang Zhao" userId="7edc51de-0ae1-42c0-bae2-7f1679fa739e" providerId="ADAL" clId="{A055F4F4-ECE6-4C82-A2FF-B5DCA614B42A}" dt="2024-12-03T14:23:54.321" v="6" actId="20577"/>
        <pc:sldMkLst>
          <pc:docMk/>
          <pc:sldMk cId="3518036689" sldId="392"/>
        </pc:sldMkLst>
        <pc:spChg chg="mod">
          <ac:chgData name="Peixiang Zhao" userId="7edc51de-0ae1-42c0-bae2-7f1679fa739e" providerId="ADAL" clId="{A055F4F4-ECE6-4C82-A2FF-B5DCA614B42A}" dt="2024-12-03T14:23:54.321" v="6" actId="20577"/>
          <ac:spMkLst>
            <pc:docMk/>
            <pc:sldMk cId="3518036689" sldId="392"/>
            <ac:spMk id="3" creationId="{3AE580C7-3800-B3B6-506C-CEA445F51910}"/>
          </ac:spMkLst>
        </pc:spChg>
      </pc:sldChg>
      <pc:sldChg chg="modSp mod">
        <pc:chgData name="Peixiang Zhao" userId="7edc51de-0ae1-42c0-bae2-7f1679fa739e" providerId="ADAL" clId="{A055F4F4-ECE6-4C82-A2FF-B5DCA614B42A}" dt="2024-12-03T14:25:13.552" v="17" actId="20577"/>
        <pc:sldMkLst>
          <pc:docMk/>
          <pc:sldMk cId="1909669435" sldId="394"/>
        </pc:sldMkLst>
        <pc:spChg chg="mod">
          <ac:chgData name="Peixiang Zhao" userId="7edc51de-0ae1-42c0-bae2-7f1679fa739e" providerId="ADAL" clId="{A055F4F4-ECE6-4C82-A2FF-B5DCA614B42A}" dt="2024-12-03T14:25:13.552" v="17" actId="20577"/>
          <ac:spMkLst>
            <pc:docMk/>
            <pc:sldMk cId="1909669435" sldId="394"/>
            <ac:spMk id="3" creationId="{81D2065B-8191-3ABB-42E0-378F1EBEFB3F}"/>
          </ac:spMkLst>
        </pc:spChg>
      </pc:sldChg>
    </pc:docChg>
  </pc:docChgLst>
  <pc:docChgLst>
    <pc:chgData name="Peixiang Zhao" userId="7edc51de-0ae1-42c0-bae2-7f1679fa739e" providerId="ADAL" clId="{C6BBC905-BD49-4096-A19E-7682E5F443F4}"/>
    <pc:docChg chg="undo custSel addSld modSld">
      <pc:chgData name="Peixiang Zhao" userId="7edc51de-0ae1-42c0-bae2-7f1679fa739e" providerId="ADAL" clId="{C6BBC905-BD49-4096-A19E-7682E5F443F4}" dt="2024-09-10T03:09:23.033" v="391" actId="113"/>
      <pc:docMkLst>
        <pc:docMk/>
      </pc:docMkLst>
      <pc:sldChg chg="modSp mod">
        <pc:chgData name="Peixiang Zhao" userId="7edc51de-0ae1-42c0-bae2-7f1679fa739e" providerId="ADAL" clId="{C6BBC905-BD49-4096-A19E-7682E5F443F4}" dt="2024-09-09T22:30:25.506" v="17" actId="20577"/>
        <pc:sldMkLst>
          <pc:docMk/>
          <pc:sldMk cId="2114221134" sldId="387"/>
        </pc:sldMkLst>
        <pc:spChg chg="mod">
          <ac:chgData name="Peixiang Zhao" userId="7edc51de-0ae1-42c0-bae2-7f1679fa739e" providerId="ADAL" clId="{C6BBC905-BD49-4096-A19E-7682E5F443F4}" dt="2024-09-09T22:30:25.506" v="17" actId="20577"/>
          <ac:spMkLst>
            <pc:docMk/>
            <pc:sldMk cId="2114221134" sldId="387"/>
            <ac:spMk id="3" creationId="{7E1EDAF8-2642-C760-94BF-EA7DB4F4A3B7}"/>
          </ac:spMkLst>
        </pc:spChg>
      </pc:sldChg>
      <pc:sldChg chg="modSp new mod">
        <pc:chgData name="Peixiang Zhao" userId="7edc51de-0ae1-42c0-bae2-7f1679fa739e" providerId="ADAL" clId="{C6BBC905-BD49-4096-A19E-7682E5F443F4}" dt="2024-09-10T02:43:40.344" v="169" actId="115"/>
        <pc:sldMkLst>
          <pc:docMk/>
          <pc:sldMk cId="349441827" sldId="388"/>
        </pc:sldMkLst>
        <pc:spChg chg="mod">
          <ac:chgData name="Peixiang Zhao" userId="7edc51de-0ae1-42c0-bae2-7f1679fa739e" providerId="ADAL" clId="{C6BBC905-BD49-4096-A19E-7682E5F443F4}" dt="2024-09-09T22:32:00.693" v="46" actId="20577"/>
          <ac:spMkLst>
            <pc:docMk/>
            <pc:sldMk cId="349441827" sldId="388"/>
            <ac:spMk id="2" creationId="{03DC487A-BD6E-9BBC-1028-768C50576A92}"/>
          </ac:spMkLst>
        </pc:spChg>
        <pc:spChg chg="mod">
          <ac:chgData name="Peixiang Zhao" userId="7edc51de-0ae1-42c0-bae2-7f1679fa739e" providerId="ADAL" clId="{C6BBC905-BD49-4096-A19E-7682E5F443F4}" dt="2024-09-10T02:43:40.344" v="169" actId="115"/>
          <ac:spMkLst>
            <pc:docMk/>
            <pc:sldMk cId="349441827" sldId="388"/>
            <ac:spMk id="3" creationId="{3A01D99F-DF07-C2D7-43EC-F64D8DD4E495}"/>
          </ac:spMkLst>
        </pc:spChg>
      </pc:sldChg>
      <pc:sldChg chg="modSp new mod">
        <pc:chgData name="Peixiang Zhao" userId="7edc51de-0ae1-42c0-bae2-7f1679fa739e" providerId="ADAL" clId="{C6BBC905-BD49-4096-A19E-7682E5F443F4}" dt="2024-09-10T02:49:45.046" v="289" actId="207"/>
        <pc:sldMkLst>
          <pc:docMk/>
          <pc:sldMk cId="532404068" sldId="389"/>
        </pc:sldMkLst>
        <pc:spChg chg="mod">
          <ac:chgData name="Peixiang Zhao" userId="7edc51de-0ae1-42c0-bae2-7f1679fa739e" providerId="ADAL" clId="{C6BBC905-BD49-4096-A19E-7682E5F443F4}" dt="2024-09-10T02:44:37.139" v="199" actId="20577"/>
          <ac:spMkLst>
            <pc:docMk/>
            <pc:sldMk cId="532404068" sldId="389"/>
            <ac:spMk id="2" creationId="{C212B8E7-7D97-6851-2420-2484996DE0B8}"/>
          </ac:spMkLst>
        </pc:spChg>
        <pc:spChg chg="mod">
          <ac:chgData name="Peixiang Zhao" userId="7edc51de-0ae1-42c0-bae2-7f1679fa739e" providerId="ADAL" clId="{C6BBC905-BD49-4096-A19E-7682E5F443F4}" dt="2024-09-10T02:49:45.046" v="289" actId="207"/>
          <ac:spMkLst>
            <pc:docMk/>
            <pc:sldMk cId="532404068" sldId="389"/>
            <ac:spMk id="3" creationId="{A96337B8-E9A3-7730-1A68-F7E91C8CAB1F}"/>
          </ac:spMkLst>
        </pc:spChg>
      </pc:sldChg>
      <pc:sldChg chg="modSp new mod">
        <pc:chgData name="Peixiang Zhao" userId="7edc51de-0ae1-42c0-bae2-7f1679fa739e" providerId="ADAL" clId="{C6BBC905-BD49-4096-A19E-7682E5F443F4}" dt="2024-09-10T03:09:23.033" v="391" actId="113"/>
        <pc:sldMkLst>
          <pc:docMk/>
          <pc:sldMk cId="2724611412" sldId="390"/>
        </pc:sldMkLst>
        <pc:spChg chg="mod">
          <ac:chgData name="Peixiang Zhao" userId="7edc51de-0ae1-42c0-bae2-7f1679fa739e" providerId="ADAL" clId="{C6BBC905-BD49-4096-A19E-7682E5F443F4}" dt="2024-09-10T02:57:54.606" v="308" actId="20577"/>
          <ac:spMkLst>
            <pc:docMk/>
            <pc:sldMk cId="2724611412" sldId="390"/>
            <ac:spMk id="2" creationId="{A33C3A2C-73CE-87A1-01DF-E7A06BE2DB48}"/>
          </ac:spMkLst>
        </pc:spChg>
        <pc:spChg chg="mod">
          <ac:chgData name="Peixiang Zhao" userId="7edc51de-0ae1-42c0-bae2-7f1679fa739e" providerId="ADAL" clId="{C6BBC905-BD49-4096-A19E-7682E5F443F4}" dt="2024-09-10T03:09:23.033" v="391" actId="113"/>
          <ac:spMkLst>
            <pc:docMk/>
            <pc:sldMk cId="2724611412" sldId="390"/>
            <ac:spMk id="3" creationId="{28E69A62-005F-823C-FE35-10EC0034CE18}"/>
          </ac:spMkLst>
        </pc:spChg>
      </pc:sldChg>
      <pc:sldChg chg="addSp modSp add mod modAnim">
        <pc:chgData name="Peixiang Zhao" userId="7edc51de-0ae1-42c0-bae2-7f1679fa739e" providerId="ADAL" clId="{C6BBC905-BD49-4096-A19E-7682E5F443F4}" dt="2024-09-10T03:07:45.710" v="381" actId="20577"/>
        <pc:sldMkLst>
          <pc:docMk/>
          <pc:sldMk cId="2178305239" sldId="391"/>
        </pc:sldMkLst>
        <pc:spChg chg="mod">
          <ac:chgData name="Peixiang Zhao" userId="7edc51de-0ae1-42c0-bae2-7f1679fa739e" providerId="ADAL" clId="{C6BBC905-BD49-4096-A19E-7682E5F443F4}" dt="2024-09-10T03:07:45.710" v="381" actId="20577"/>
          <ac:spMkLst>
            <pc:docMk/>
            <pc:sldMk cId="2178305239" sldId="391"/>
            <ac:spMk id="3" creationId="{28E69A62-005F-823C-FE35-10EC0034CE18}"/>
          </ac:spMkLst>
        </pc:spChg>
        <pc:spChg chg="add mod">
          <ac:chgData name="Peixiang Zhao" userId="7edc51de-0ae1-42c0-bae2-7f1679fa739e" providerId="ADAL" clId="{C6BBC905-BD49-4096-A19E-7682E5F443F4}" dt="2024-09-10T03:05:58.869" v="359" actId="207"/>
          <ac:spMkLst>
            <pc:docMk/>
            <pc:sldMk cId="2178305239" sldId="391"/>
            <ac:spMk id="6" creationId="{ECED5349-7610-7392-1189-CDB9680F8027}"/>
          </ac:spMkLst>
        </pc:spChg>
        <pc:spChg chg="add mod">
          <ac:chgData name="Peixiang Zhao" userId="7edc51de-0ae1-42c0-bae2-7f1679fa739e" providerId="ADAL" clId="{C6BBC905-BD49-4096-A19E-7682E5F443F4}" dt="2024-09-10T03:05:58.869" v="359" actId="207"/>
          <ac:spMkLst>
            <pc:docMk/>
            <pc:sldMk cId="2178305239" sldId="391"/>
            <ac:spMk id="7" creationId="{A025BD34-22BD-1537-11B3-0BACB769FDF9}"/>
          </ac:spMkLst>
        </pc:spChg>
        <pc:spChg chg="add mod">
          <ac:chgData name="Peixiang Zhao" userId="7edc51de-0ae1-42c0-bae2-7f1679fa739e" providerId="ADAL" clId="{C6BBC905-BD49-4096-A19E-7682E5F443F4}" dt="2024-09-10T03:05:58.869" v="359" actId="207"/>
          <ac:spMkLst>
            <pc:docMk/>
            <pc:sldMk cId="2178305239" sldId="391"/>
            <ac:spMk id="8" creationId="{FFCC5CD1-4833-BC59-B77F-FE35336068CC}"/>
          </ac:spMkLst>
        </pc:spChg>
        <pc:graphicFrameChg chg="add mod">
          <ac:chgData name="Peixiang Zhao" userId="7edc51de-0ae1-42c0-bae2-7f1679fa739e" providerId="ADAL" clId="{C6BBC905-BD49-4096-A19E-7682E5F443F4}" dt="2024-09-10T03:05:29.975" v="353" actId="1076"/>
          <ac:graphicFrameMkLst>
            <pc:docMk/>
            <pc:sldMk cId="2178305239" sldId="391"/>
            <ac:graphicFrameMk id="5" creationId="{C3245975-C6E9-7D3B-61E1-B2A862BBFA73}"/>
          </ac:graphicFrameMkLst>
        </pc:graphicFrameChg>
      </pc:sldChg>
    </pc:docChg>
  </pc:docChgLst>
  <pc:docChgLst>
    <pc:chgData name="Peixiang Zhao" userId="7edc51de-0ae1-42c0-bae2-7f1679fa739e" providerId="ADAL" clId="{F87B6FF3-8572-BE4B-AD00-8BD376112287}"/>
    <pc:docChg chg="addSld modSld">
      <pc:chgData name="Peixiang Zhao" userId="7edc51de-0ae1-42c0-bae2-7f1679fa739e" providerId="ADAL" clId="{F87B6FF3-8572-BE4B-AD00-8BD376112287}" dt="2024-08-16T21:38:12.428" v="25" actId="207"/>
      <pc:docMkLst>
        <pc:docMk/>
      </pc:docMkLst>
      <pc:sldChg chg="modSp">
        <pc:chgData name="Peixiang Zhao" userId="7edc51de-0ae1-42c0-bae2-7f1679fa739e" providerId="ADAL" clId="{F87B6FF3-8572-BE4B-AD00-8BD376112287}" dt="2024-08-16T21:33:16.894" v="0" actId="255"/>
        <pc:sldMkLst>
          <pc:docMk/>
          <pc:sldMk cId="2070907910" sldId="401"/>
        </pc:sldMkLst>
        <pc:spChg chg="mod">
          <ac:chgData name="Peixiang Zhao" userId="7edc51de-0ae1-42c0-bae2-7f1679fa739e" providerId="ADAL" clId="{F87B6FF3-8572-BE4B-AD00-8BD376112287}" dt="2024-08-16T21:33:16.894" v="0" actId="255"/>
          <ac:spMkLst>
            <pc:docMk/>
            <pc:sldMk cId="2070907910" sldId="401"/>
            <ac:spMk id="2" creationId="{F10A3176-67F2-27F0-4B2B-22C59A09C92A}"/>
          </ac:spMkLst>
        </pc:spChg>
      </pc:sldChg>
      <pc:sldChg chg="modSp">
        <pc:chgData name="Peixiang Zhao" userId="7edc51de-0ae1-42c0-bae2-7f1679fa739e" providerId="ADAL" clId="{F87B6FF3-8572-BE4B-AD00-8BD376112287}" dt="2024-08-16T21:33:24.743" v="1" actId="255"/>
        <pc:sldMkLst>
          <pc:docMk/>
          <pc:sldMk cId="4118730110" sldId="402"/>
        </pc:sldMkLst>
        <pc:spChg chg="mod">
          <ac:chgData name="Peixiang Zhao" userId="7edc51de-0ae1-42c0-bae2-7f1679fa739e" providerId="ADAL" clId="{F87B6FF3-8572-BE4B-AD00-8BD376112287}" dt="2024-08-16T21:33:24.743" v="1" actId="255"/>
          <ac:spMkLst>
            <pc:docMk/>
            <pc:sldMk cId="4118730110" sldId="402"/>
            <ac:spMk id="2" creationId="{F10A3176-67F2-27F0-4B2B-22C59A09C92A}"/>
          </ac:spMkLst>
        </pc:spChg>
      </pc:sldChg>
      <pc:sldChg chg="modSp new mod">
        <pc:chgData name="Peixiang Zhao" userId="7edc51de-0ae1-42c0-bae2-7f1679fa739e" providerId="ADAL" clId="{F87B6FF3-8572-BE4B-AD00-8BD376112287}" dt="2024-08-16T21:38:12.428" v="25" actId="207"/>
        <pc:sldMkLst>
          <pc:docMk/>
          <pc:sldMk cId="125326775" sldId="407"/>
        </pc:sldMkLst>
        <pc:spChg chg="mod">
          <ac:chgData name="Peixiang Zhao" userId="7edc51de-0ae1-42c0-bae2-7f1679fa739e" providerId="ADAL" clId="{F87B6FF3-8572-BE4B-AD00-8BD376112287}" dt="2024-08-16T21:34:11.974" v="9" actId="20577"/>
          <ac:spMkLst>
            <pc:docMk/>
            <pc:sldMk cId="125326775" sldId="407"/>
            <ac:spMk id="2" creationId="{6073DDEE-E8DC-2E30-1F86-11A1CD36CD27}"/>
          </ac:spMkLst>
        </pc:spChg>
        <pc:spChg chg="mod">
          <ac:chgData name="Peixiang Zhao" userId="7edc51de-0ae1-42c0-bae2-7f1679fa739e" providerId="ADAL" clId="{F87B6FF3-8572-BE4B-AD00-8BD376112287}" dt="2024-08-16T21:38:12.428" v="25" actId="207"/>
          <ac:spMkLst>
            <pc:docMk/>
            <pc:sldMk cId="125326775" sldId="407"/>
            <ac:spMk id="3" creationId="{ADCE0642-4CEF-9926-FE88-CF545E72896F}"/>
          </ac:spMkLst>
        </pc:spChg>
      </pc:sldChg>
    </pc:docChg>
  </pc:docChgLst>
  <pc:docChgLst>
    <pc:chgData name="Peixiang Zhao" userId="7edc51de-0ae1-42c0-bae2-7f1679fa739e" providerId="ADAL" clId="{E79D9B06-44AB-468D-B355-57EB48BB9B7E}"/>
    <pc:docChg chg="undo custSel addSld delSld modSld sldOrd">
      <pc:chgData name="Peixiang Zhao" userId="7edc51de-0ae1-42c0-bae2-7f1679fa739e" providerId="ADAL" clId="{E79D9B06-44AB-468D-B355-57EB48BB9B7E}" dt="2024-11-05T04:58:53.357" v="2149" actId="6549"/>
      <pc:docMkLst>
        <pc:docMk/>
      </pc:docMkLst>
      <pc:sldChg chg="modSp mod">
        <pc:chgData name="Peixiang Zhao" userId="7edc51de-0ae1-42c0-bae2-7f1679fa739e" providerId="ADAL" clId="{E79D9B06-44AB-468D-B355-57EB48BB9B7E}" dt="2024-10-27T14:21:55.739" v="23" actId="20577"/>
        <pc:sldMkLst>
          <pc:docMk/>
          <pc:sldMk cId="3655890674" sldId="331"/>
        </pc:sldMkLst>
        <pc:spChg chg="mod">
          <ac:chgData name="Peixiang Zhao" userId="7edc51de-0ae1-42c0-bae2-7f1679fa739e" providerId="ADAL" clId="{E79D9B06-44AB-468D-B355-57EB48BB9B7E}" dt="2024-10-27T14:21:55.739" v="23" actId="20577"/>
          <ac:spMkLst>
            <pc:docMk/>
            <pc:sldMk cId="3655890674" sldId="331"/>
            <ac:spMk id="4" creationId="{784B99D3-D0C3-F1CD-896F-8AABFAB2055A}"/>
          </ac:spMkLst>
        </pc:spChg>
      </pc:sldChg>
      <pc:sldChg chg="modSp mod">
        <pc:chgData name="Peixiang Zhao" userId="7edc51de-0ae1-42c0-bae2-7f1679fa739e" providerId="ADAL" clId="{E79D9B06-44AB-468D-B355-57EB48BB9B7E}" dt="2024-10-27T14:23:04.616" v="70" actId="20577"/>
        <pc:sldMkLst>
          <pc:docMk/>
          <pc:sldMk cId="1645266344" sldId="364"/>
        </pc:sldMkLst>
        <pc:spChg chg="mod">
          <ac:chgData name="Peixiang Zhao" userId="7edc51de-0ae1-42c0-bae2-7f1679fa739e" providerId="ADAL" clId="{E79D9B06-44AB-468D-B355-57EB48BB9B7E}" dt="2024-10-27T14:23:04.616" v="70" actId="20577"/>
          <ac:spMkLst>
            <pc:docMk/>
            <pc:sldMk cId="1645266344" sldId="364"/>
            <ac:spMk id="2" creationId="{10AE3387-6CD6-0D5E-6402-54B036D403F3}"/>
          </ac:spMkLst>
        </pc:spChg>
        <pc:spChg chg="mod">
          <ac:chgData name="Peixiang Zhao" userId="7edc51de-0ae1-42c0-bae2-7f1679fa739e" providerId="ADAL" clId="{E79D9B06-44AB-468D-B355-57EB48BB9B7E}" dt="2024-10-27T14:22:18.496" v="54" actId="1037"/>
          <ac:spMkLst>
            <pc:docMk/>
            <pc:sldMk cId="1645266344" sldId="364"/>
            <ac:spMk id="9" creationId="{90F78B62-DF59-7E0C-9F86-D0A1BBB14BBF}"/>
          </ac:spMkLst>
        </pc:spChg>
        <pc:graphicFrameChg chg="mod">
          <ac:chgData name="Peixiang Zhao" userId="7edc51de-0ae1-42c0-bae2-7f1679fa739e" providerId="ADAL" clId="{E79D9B06-44AB-468D-B355-57EB48BB9B7E}" dt="2024-10-27T14:22:05.765" v="25"/>
          <ac:graphicFrameMkLst>
            <pc:docMk/>
            <pc:sldMk cId="1645266344" sldId="364"/>
            <ac:graphicFrameMk id="8" creationId="{9921DC89-FFF4-F44E-47C8-E9DF438F859D}"/>
          </ac:graphicFrameMkLst>
        </pc:graphicFrameChg>
      </pc:sldChg>
      <pc:sldChg chg="addSp modSp new mod">
        <pc:chgData name="Peixiang Zhao" userId="7edc51de-0ae1-42c0-bae2-7f1679fa739e" providerId="ADAL" clId="{E79D9B06-44AB-468D-B355-57EB48BB9B7E}" dt="2024-10-27T14:26:50.199" v="150" actId="1076"/>
        <pc:sldMkLst>
          <pc:docMk/>
          <pc:sldMk cId="315779711" sldId="365"/>
        </pc:sldMkLst>
        <pc:spChg chg="mod">
          <ac:chgData name="Peixiang Zhao" userId="7edc51de-0ae1-42c0-bae2-7f1679fa739e" providerId="ADAL" clId="{E79D9B06-44AB-468D-B355-57EB48BB9B7E}" dt="2024-10-27T14:25:35.414" v="125" actId="20577"/>
          <ac:spMkLst>
            <pc:docMk/>
            <pc:sldMk cId="315779711" sldId="365"/>
            <ac:spMk id="2" creationId="{0A9B76DD-5121-CD31-C173-D2B6D7817793}"/>
          </ac:spMkLst>
        </pc:spChg>
        <pc:spChg chg="mod">
          <ac:chgData name="Peixiang Zhao" userId="7edc51de-0ae1-42c0-bae2-7f1679fa739e" providerId="ADAL" clId="{E79D9B06-44AB-468D-B355-57EB48BB9B7E}" dt="2024-10-27T14:26:38.595" v="149" actId="207"/>
          <ac:spMkLst>
            <pc:docMk/>
            <pc:sldMk cId="315779711" sldId="365"/>
            <ac:spMk id="3" creationId="{A9917D90-A3ED-1325-CAFF-4709FB1ED9DD}"/>
          </ac:spMkLst>
        </pc:spChg>
        <pc:picChg chg="add mod">
          <ac:chgData name="Peixiang Zhao" userId="7edc51de-0ae1-42c0-bae2-7f1679fa739e" providerId="ADAL" clId="{E79D9B06-44AB-468D-B355-57EB48BB9B7E}" dt="2024-10-27T14:26:50.199" v="150" actId="1076"/>
          <ac:picMkLst>
            <pc:docMk/>
            <pc:sldMk cId="315779711" sldId="365"/>
            <ac:picMk id="5" creationId="{97943B8A-710F-CC2A-6A6D-3C8A46C54FDB}"/>
          </ac:picMkLst>
        </pc:picChg>
      </pc:sldChg>
      <pc:sldChg chg="addSp modSp new mod modAnim modNotesTx">
        <pc:chgData name="Peixiang Zhao" userId="7edc51de-0ae1-42c0-bae2-7f1679fa739e" providerId="ADAL" clId="{E79D9B06-44AB-468D-B355-57EB48BB9B7E}" dt="2024-11-04T16:15:03.744" v="1500" actId="113"/>
        <pc:sldMkLst>
          <pc:docMk/>
          <pc:sldMk cId="2608134193" sldId="366"/>
        </pc:sldMkLst>
        <pc:spChg chg="mod">
          <ac:chgData name="Peixiang Zhao" userId="7edc51de-0ae1-42c0-bae2-7f1679fa739e" providerId="ADAL" clId="{E79D9B06-44AB-468D-B355-57EB48BB9B7E}" dt="2024-10-27T14:44:06.395" v="168" actId="20577"/>
          <ac:spMkLst>
            <pc:docMk/>
            <pc:sldMk cId="2608134193" sldId="366"/>
            <ac:spMk id="2" creationId="{0E0FB340-B9EF-9E4B-9BE0-15FB74BB44AB}"/>
          </ac:spMkLst>
        </pc:spChg>
        <pc:spChg chg="mod">
          <ac:chgData name="Peixiang Zhao" userId="7edc51de-0ae1-42c0-bae2-7f1679fa739e" providerId="ADAL" clId="{E79D9B06-44AB-468D-B355-57EB48BB9B7E}" dt="2024-11-04T16:15:03.744" v="1500" actId="113"/>
          <ac:spMkLst>
            <pc:docMk/>
            <pc:sldMk cId="2608134193" sldId="366"/>
            <ac:spMk id="3" creationId="{8016562B-0C99-2A1A-DA74-07762457D761}"/>
          </ac:spMkLst>
        </pc:spChg>
        <pc:picChg chg="add mod">
          <ac:chgData name="Peixiang Zhao" userId="7edc51de-0ae1-42c0-bae2-7f1679fa739e" providerId="ADAL" clId="{E79D9B06-44AB-468D-B355-57EB48BB9B7E}" dt="2024-10-27T14:45:52.384" v="227" actId="1076"/>
          <ac:picMkLst>
            <pc:docMk/>
            <pc:sldMk cId="2608134193" sldId="366"/>
            <ac:picMk id="5" creationId="{DD6D65C2-2718-6DB4-28FA-84ADF8B60CF9}"/>
          </ac:picMkLst>
        </pc:picChg>
      </pc:sldChg>
      <pc:sldChg chg="del">
        <pc:chgData name="Peixiang Zhao" userId="7edc51de-0ae1-42c0-bae2-7f1679fa739e" providerId="ADAL" clId="{E79D9B06-44AB-468D-B355-57EB48BB9B7E}" dt="2024-10-27T14:23:27.042" v="71" actId="47"/>
        <pc:sldMkLst>
          <pc:docMk/>
          <pc:sldMk cId="2999278045" sldId="367"/>
        </pc:sldMkLst>
      </pc:sldChg>
      <pc:sldChg chg="addSp delSp modSp new mod">
        <pc:chgData name="Peixiang Zhao" userId="7edc51de-0ae1-42c0-bae2-7f1679fa739e" providerId="ADAL" clId="{E79D9B06-44AB-468D-B355-57EB48BB9B7E}" dt="2024-10-27T15:44:28.006" v="400" actId="20577"/>
        <pc:sldMkLst>
          <pc:docMk/>
          <pc:sldMk cId="3737413010" sldId="367"/>
        </pc:sldMkLst>
        <pc:spChg chg="mod">
          <ac:chgData name="Peixiang Zhao" userId="7edc51de-0ae1-42c0-bae2-7f1679fa739e" providerId="ADAL" clId="{E79D9B06-44AB-468D-B355-57EB48BB9B7E}" dt="2024-10-27T15:09:26.285" v="366" actId="20577"/>
          <ac:spMkLst>
            <pc:docMk/>
            <pc:sldMk cId="3737413010" sldId="367"/>
            <ac:spMk id="2" creationId="{DA938EBD-F4EE-34B7-570B-2308F0D6BF5B}"/>
          </ac:spMkLst>
        </pc:spChg>
        <pc:spChg chg="mod">
          <ac:chgData name="Peixiang Zhao" userId="7edc51de-0ae1-42c0-bae2-7f1679fa739e" providerId="ADAL" clId="{E79D9B06-44AB-468D-B355-57EB48BB9B7E}" dt="2024-10-27T15:44:28.006" v="400" actId="20577"/>
          <ac:spMkLst>
            <pc:docMk/>
            <pc:sldMk cId="3737413010" sldId="367"/>
            <ac:spMk id="3" creationId="{D59489C5-58BE-271F-7963-3C61A6BE5AB2}"/>
          </ac:spMkLst>
        </pc:spChg>
        <pc:spChg chg="add mod">
          <ac:chgData name="Peixiang Zhao" userId="7edc51de-0ae1-42c0-bae2-7f1679fa739e" providerId="ADAL" clId="{E79D9B06-44AB-468D-B355-57EB48BB9B7E}" dt="2024-10-27T15:43:46.405" v="398" actId="1037"/>
          <ac:spMkLst>
            <pc:docMk/>
            <pc:sldMk cId="3737413010" sldId="367"/>
            <ac:spMk id="6" creationId="{43EE1D20-7568-A700-F838-F624FF02A467}"/>
          </ac:spMkLst>
        </pc:spChg>
        <pc:spChg chg="add mod">
          <ac:chgData name="Peixiang Zhao" userId="7edc51de-0ae1-42c0-bae2-7f1679fa739e" providerId="ADAL" clId="{E79D9B06-44AB-468D-B355-57EB48BB9B7E}" dt="2024-10-27T15:10:21.088" v="378" actId="207"/>
          <ac:spMkLst>
            <pc:docMk/>
            <pc:sldMk cId="3737413010" sldId="367"/>
            <ac:spMk id="7" creationId="{82C95E42-162A-67C1-20F7-E7D4E2FA5B32}"/>
          </ac:spMkLst>
        </pc:spChg>
        <pc:spChg chg="add del mod">
          <ac:chgData name="Peixiang Zhao" userId="7edc51de-0ae1-42c0-bae2-7f1679fa739e" providerId="ADAL" clId="{E79D9B06-44AB-468D-B355-57EB48BB9B7E}" dt="2024-10-27T15:10:48.274" v="382" actId="478"/>
          <ac:spMkLst>
            <pc:docMk/>
            <pc:sldMk cId="3737413010" sldId="367"/>
            <ac:spMk id="9" creationId="{9054FE3B-CB46-163A-E319-1ECE09D36CB7}"/>
          </ac:spMkLst>
        </pc:spChg>
        <pc:spChg chg="add mod">
          <ac:chgData name="Peixiang Zhao" userId="7edc51de-0ae1-42c0-bae2-7f1679fa739e" providerId="ADAL" clId="{E79D9B06-44AB-468D-B355-57EB48BB9B7E}" dt="2024-10-27T15:11:57.061" v="393" actId="1036"/>
          <ac:spMkLst>
            <pc:docMk/>
            <pc:sldMk cId="3737413010" sldId="367"/>
            <ac:spMk id="10" creationId="{1D3141C5-5771-2826-348B-199CCF306970}"/>
          </ac:spMkLst>
        </pc:spChg>
        <pc:spChg chg="add mod">
          <ac:chgData name="Peixiang Zhao" userId="7edc51de-0ae1-42c0-bae2-7f1679fa739e" providerId="ADAL" clId="{E79D9B06-44AB-468D-B355-57EB48BB9B7E}" dt="2024-10-27T15:11:18.601" v="386" actId="1076"/>
          <ac:spMkLst>
            <pc:docMk/>
            <pc:sldMk cId="3737413010" sldId="367"/>
            <ac:spMk id="11" creationId="{16317DA0-FD13-1947-312B-66A8E54FE52B}"/>
          </ac:spMkLst>
        </pc:spChg>
        <pc:picChg chg="add mod">
          <ac:chgData name="Peixiang Zhao" userId="7edc51de-0ae1-42c0-bae2-7f1679fa739e" providerId="ADAL" clId="{E79D9B06-44AB-468D-B355-57EB48BB9B7E}" dt="2024-10-27T15:10:08.668" v="375" actId="1035"/>
          <ac:picMkLst>
            <pc:docMk/>
            <pc:sldMk cId="3737413010" sldId="367"/>
            <ac:picMk id="5" creationId="{C837CAFC-781F-9733-798C-36C1C20E5BB0}"/>
          </ac:picMkLst>
        </pc:picChg>
        <pc:picChg chg="add mod">
          <ac:chgData name="Peixiang Zhao" userId="7edc51de-0ae1-42c0-bae2-7f1679fa739e" providerId="ADAL" clId="{E79D9B06-44AB-468D-B355-57EB48BB9B7E}" dt="2024-10-27T15:11:12.523" v="385" actId="14100"/>
          <ac:picMkLst>
            <pc:docMk/>
            <pc:sldMk cId="3737413010" sldId="367"/>
            <ac:picMk id="8" creationId="{91DC0BF3-7FE2-8F45-0FBD-F2F8D9B27557}"/>
          </ac:picMkLst>
        </pc:picChg>
      </pc:sldChg>
      <pc:sldChg chg="del">
        <pc:chgData name="Peixiang Zhao" userId="7edc51de-0ae1-42c0-bae2-7f1679fa739e" providerId="ADAL" clId="{E79D9B06-44AB-468D-B355-57EB48BB9B7E}" dt="2024-10-27T14:23:27.617" v="72" actId="47"/>
        <pc:sldMkLst>
          <pc:docMk/>
          <pc:sldMk cId="1820356870" sldId="368"/>
        </pc:sldMkLst>
      </pc:sldChg>
      <pc:sldChg chg="addSp modSp new mod">
        <pc:chgData name="Peixiang Zhao" userId="7edc51de-0ae1-42c0-bae2-7f1679fa739e" providerId="ADAL" clId="{E79D9B06-44AB-468D-B355-57EB48BB9B7E}" dt="2024-10-27T15:47:30.046" v="537" actId="207"/>
        <pc:sldMkLst>
          <pc:docMk/>
          <pc:sldMk cId="2087735707" sldId="368"/>
        </pc:sldMkLst>
        <pc:spChg chg="mod">
          <ac:chgData name="Peixiang Zhao" userId="7edc51de-0ae1-42c0-bae2-7f1679fa739e" providerId="ADAL" clId="{E79D9B06-44AB-468D-B355-57EB48BB9B7E}" dt="2024-10-27T15:45:20.010" v="425" actId="20577"/>
          <ac:spMkLst>
            <pc:docMk/>
            <pc:sldMk cId="2087735707" sldId="368"/>
            <ac:spMk id="2" creationId="{C9AE7649-077D-C08C-9F33-D0E583D91860}"/>
          </ac:spMkLst>
        </pc:spChg>
        <pc:spChg chg="mod">
          <ac:chgData name="Peixiang Zhao" userId="7edc51de-0ae1-42c0-bae2-7f1679fa739e" providerId="ADAL" clId="{E79D9B06-44AB-468D-B355-57EB48BB9B7E}" dt="2024-10-27T15:45:58.427" v="518" actId="207"/>
          <ac:spMkLst>
            <pc:docMk/>
            <pc:sldMk cId="2087735707" sldId="368"/>
            <ac:spMk id="3" creationId="{F335EA99-EF91-8F52-2727-0960EC6FEB8F}"/>
          </ac:spMkLst>
        </pc:spChg>
        <pc:spChg chg="add mod">
          <ac:chgData name="Peixiang Zhao" userId="7edc51de-0ae1-42c0-bae2-7f1679fa739e" providerId="ADAL" clId="{E79D9B06-44AB-468D-B355-57EB48BB9B7E}" dt="2024-10-27T15:47:30.046" v="537" actId="207"/>
          <ac:spMkLst>
            <pc:docMk/>
            <pc:sldMk cId="2087735707" sldId="368"/>
            <ac:spMk id="6" creationId="{05F5245D-B79A-14D4-8D69-2AD80E476D24}"/>
          </ac:spMkLst>
        </pc:spChg>
        <pc:picChg chg="add mod">
          <ac:chgData name="Peixiang Zhao" userId="7edc51de-0ae1-42c0-bae2-7f1679fa739e" providerId="ADAL" clId="{E79D9B06-44AB-468D-B355-57EB48BB9B7E}" dt="2024-10-27T15:46:10.205" v="525" actId="1037"/>
          <ac:picMkLst>
            <pc:docMk/>
            <pc:sldMk cId="2087735707" sldId="368"/>
            <ac:picMk id="5" creationId="{FADF4870-052D-4374-E224-3F0255BEA024}"/>
          </ac:picMkLst>
        </pc:picChg>
      </pc:sldChg>
      <pc:sldChg chg="del">
        <pc:chgData name="Peixiang Zhao" userId="7edc51de-0ae1-42c0-bae2-7f1679fa739e" providerId="ADAL" clId="{E79D9B06-44AB-468D-B355-57EB48BB9B7E}" dt="2024-10-27T14:23:28.286" v="74" actId="47"/>
        <pc:sldMkLst>
          <pc:docMk/>
          <pc:sldMk cId="2408527736" sldId="369"/>
        </pc:sldMkLst>
      </pc:sldChg>
      <pc:sldChg chg="addSp modSp new mod">
        <pc:chgData name="Peixiang Zhao" userId="7edc51de-0ae1-42c0-bae2-7f1679fa739e" providerId="ADAL" clId="{E79D9B06-44AB-468D-B355-57EB48BB9B7E}" dt="2024-10-27T16:04:01.479" v="565" actId="14100"/>
        <pc:sldMkLst>
          <pc:docMk/>
          <pc:sldMk cId="2634636878" sldId="369"/>
        </pc:sldMkLst>
        <pc:spChg chg="mod">
          <ac:chgData name="Peixiang Zhao" userId="7edc51de-0ae1-42c0-bae2-7f1679fa739e" providerId="ADAL" clId="{E79D9B06-44AB-468D-B355-57EB48BB9B7E}" dt="2024-10-27T16:02:48.452" v="560" actId="20577"/>
          <ac:spMkLst>
            <pc:docMk/>
            <pc:sldMk cId="2634636878" sldId="369"/>
            <ac:spMk id="2" creationId="{2CBCC8D3-4F35-792F-FD2F-C188EE29BA72}"/>
          </ac:spMkLst>
        </pc:spChg>
        <pc:spChg chg="mod">
          <ac:chgData name="Peixiang Zhao" userId="7edc51de-0ae1-42c0-bae2-7f1679fa739e" providerId="ADAL" clId="{E79D9B06-44AB-468D-B355-57EB48BB9B7E}" dt="2024-10-27T16:03:18.153" v="562" actId="207"/>
          <ac:spMkLst>
            <pc:docMk/>
            <pc:sldMk cId="2634636878" sldId="369"/>
            <ac:spMk id="3" creationId="{542CA5EE-BBD6-C5CA-499A-A747D2DCD806}"/>
          </ac:spMkLst>
        </pc:spChg>
        <pc:picChg chg="add mod">
          <ac:chgData name="Peixiang Zhao" userId="7edc51de-0ae1-42c0-bae2-7f1679fa739e" providerId="ADAL" clId="{E79D9B06-44AB-468D-B355-57EB48BB9B7E}" dt="2024-10-27T16:04:01.479" v="565" actId="14100"/>
          <ac:picMkLst>
            <pc:docMk/>
            <pc:sldMk cId="2634636878" sldId="369"/>
            <ac:picMk id="5" creationId="{0E4D53A1-6408-CE33-461D-B6CA968E5099}"/>
          </ac:picMkLst>
        </pc:picChg>
      </pc:sldChg>
      <pc:sldChg chg="addSp modSp new mod">
        <pc:chgData name="Peixiang Zhao" userId="7edc51de-0ae1-42c0-bae2-7f1679fa739e" providerId="ADAL" clId="{E79D9B06-44AB-468D-B355-57EB48BB9B7E}" dt="2024-10-30T15:26:40.592" v="1490" actId="20577"/>
        <pc:sldMkLst>
          <pc:docMk/>
          <pc:sldMk cId="566806533" sldId="370"/>
        </pc:sldMkLst>
        <pc:spChg chg="mod">
          <ac:chgData name="Peixiang Zhao" userId="7edc51de-0ae1-42c0-bae2-7f1679fa739e" providerId="ADAL" clId="{E79D9B06-44AB-468D-B355-57EB48BB9B7E}" dt="2024-10-27T16:05:33.049" v="599" actId="20577"/>
          <ac:spMkLst>
            <pc:docMk/>
            <pc:sldMk cId="566806533" sldId="370"/>
            <ac:spMk id="2" creationId="{4247CBBB-B4F8-15D6-D627-0A19E7F03A54}"/>
          </ac:spMkLst>
        </pc:spChg>
        <pc:spChg chg="mod">
          <ac:chgData name="Peixiang Zhao" userId="7edc51de-0ae1-42c0-bae2-7f1679fa739e" providerId="ADAL" clId="{E79D9B06-44AB-468D-B355-57EB48BB9B7E}" dt="2024-10-30T15:26:40.592" v="1490" actId="20577"/>
          <ac:spMkLst>
            <pc:docMk/>
            <pc:sldMk cId="566806533" sldId="370"/>
            <ac:spMk id="3" creationId="{C391BF31-AE16-69B8-1741-DDC5D693D26E}"/>
          </ac:spMkLst>
        </pc:spChg>
        <pc:spChg chg="add mod">
          <ac:chgData name="Peixiang Zhao" userId="7edc51de-0ae1-42c0-bae2-7f1679fa739e" providerId="ADAL" clId="{E79D9B06-44AB-468D-B355-57EB48BB9B7E}" dt="2024-10-27T16:05:47.845" v="603"/>
          <ac:spMkLst>
            <pc:docMk/>
            <pc:sldMk cId="566806533" sldId="370"/>
            <ac:spMk id="5" creationId="{35151147-A516-3642-AF0D-611CC66026E3}"/>
          </ac:spMkLst>
        </pc:spChg>
        <pc:spChg chg="add mod ord">
          <ac:chgData name="Peixiang Zhao" userId="7edc51de-0ae1-42c0-bae2-7f1679fa739e" providerId="ADAL" clId="{E79D9B06-44AB-468D-B355-57EB48BB9B7E}" dt="2024-10-27T23:29:15.025" v="643" actId="14100"/>
          <ac:spMkLst>
            <pc:docMk/>
            <pc:sldMk cId="566806533" sldId="370"/>
            <ac:spMk id="6" creationId="{51B17295-CD78-63BE-720E-014B868F8D8D}"/>
          </ac:spMkLst>
        </pc:spChg>
      </pc:sldChg>
      <pc:sldChg chg="del">
        <pc:chgData name="Peixiang Zhao" userId="7edc51de-0ae1-42c0-bae2-7f1679fa739e" providerId="ADAL" clId="{E79D9B06-44AB-468D-B355-57EB48BB9B7E}" dt="2024-10-27T14:23:28.054" v="73" actId="47"/>
        <pc:sldMkLst>
          <pc:docMk/>
          <pc:sldMk cId="1622204698" sldId="370"/>
        </pc:sldMkLst>
      </pc:sldChg>
      <pc:sldChg chg="addSp delSp modSp new mod">
        <pc:chgData name="Peixiang Zhao" userId="7edc51de-0ae1-42c0-bae2-7f1679fa739e" providerId="ADAL" clId="{E79D9B06-44AB-468D-B355-57EB48BB9B7E}" dt="2024-10-28T04:54:20.983" v="864" actId="1037"/>
        <pc:sldMkLst>
          <pc:docMk/>
          <pc:sldMk cId="3144368244" sldId="371"/>
        </pc:sldMkLst>
        <pc:spChg chg="mod">
          <ac:chgData name="Peixiang Zhao" userId="7edc51de-0ae1-42c0-bae2-7f1679fa739e" providerId="ADAL" clId="{E79D9B06-44AB-468D-B355-57EB48BB9B7E}" dt="2024-10-27T23:29:24.970" v="647" actId="20577"/>
          <ac:spMkLst>
            <pc:docMk/>
            <pc:sldMk cId="3144368244" sldId="371"/>
            <ac:spMk id="2" creationId="{29BCF15D-CF35-E749-B82B-647D786B4880}"/>
          </ac:spMkLst>
        </pc:spChg>
        <pc:spChg chg="del">
          <ac:chgData name="Peixiang Zhao" userId="7edc51de-0ae1-42c0-bae2-7f1679fa739e" providerId="ADAL" clId="{E79D9B06-44AB-468D-B355-57EB48BB9B7E}" dt="2024-10-27T23:29:46.807" v="648" actId="478"/>
          <ac:spMkLst>
            <pc:docMk/>
            <pc:sldMk cId="3144368244" sldId="371"/>
            <ac:spMk id="3" creationId="{A02D5BAA-6BE8-0349-8144-93E059932B88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5" creationId="{47A71078-0E7E-7410-FE14-101B32225317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6" creationId="{324A4B09-DEB0-821F-80C9-890BD9D03584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7" creationId="{F45F0510-EE89-04B6-2463-95270A7E7A0A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8" creationId="{CE11167A-047D-AF1E-95E9-DB79E6D80113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9" creationId="{43E53AD3-E59A-3E45-9A18-E1C5E87D433D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10" creationId="{ED993C03-C336-0817-D97F-E78B1DE980B0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11" creationId="{33003538-27FF-E930-ED8B-3BDFE9F20F9A}"/>
          </ac:spMkLst>
        </pc:spChg>
        <pc:spChg chg="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13" creationId="{20F56B73-89C8-B94D-39AD-DDAA62CAE7C4}"/>
          </ac:spMkLst>
        </pc:spChg>
        <pc:spChg chg="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14" creationId="{9CD54A9F-F40C-74DE-A89E-D0C69B68E5B1}"/>
          </ac:spMkLst>
        </pc:spChg>
        <pc:spChg chg="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16" creationId="{B1F63B4D-8177-B323-165C-2F9E95C3A119}"/>
          </ac:spMkLst>
        </pc:spChg>
        <pc:spChg chg="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17" creationId="{4473EAC8-FAB7-83BA-8040-6250F298782F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18" creationId="{A0764A36-4171-5D2D-D87C-39107DCD3938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19" creationId="{4CD47E95-0CE8-D9C9-8277-27306BA21BAD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20" creationId="{C156A22B-B6E0-D3EA-A23C-BBFEA1F82BE1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21" creationId="{6E18F921-4191-B7F5-46BC-B818ACFB0F5A}"/>
          </ac:spMkLst>
        </pc:spChg>
        <pc:spChg chg="add mod">
          <ac:chgData name="Peixiang Zhao" userId="7edc51de-0ae1-42c0-bae2-7f1679fa739e" providerId="ADAL" clId="{E79D9B06-44AB-468D-B355-57EB48BB9B7E}" dt="2024-10-27T23:32:49.247" v="688" actId="1038"/>
          <ac:spMkLst>
            <pc:docMk/>
            <pc:sldMk cId="3144368244" sldId="371"/>
            <ac:spMk id="22" creationId="{2566EC06-2BA3-357E-8357-D2ED1EDF58DA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23" creationId="{02A63324-114F-6A42-86A8-2D0B65C9914C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24" creationId="{0C1A6C2A-E370-38B2-491F-9B6C99D17FFB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25" creationId="{C66D8B86-E374-4044-4B6B-02C0A838A521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26" creationId="{4D9EC876-8C9E-3D43-E935-A57849535DD8}"/>
          </ac:spMkLst>
        </pc:spChg>
        <pc:spChg chg="add mod">
          <ac:chgData name="Peixiang Zhao" userId="7edc51de-0ae1-42c0-bae2-7f1679fa739e" providerId="ADAL" clId="{E79D9B06-44AB-468D-B355-57EB48BB9B7E}" dt="2024-10-27T23:30:05.023" v="649"/>
          <ac:spMkLst>
            <pc:docMk/>
            <pc:sldMk cId="3144368244" sldId="371"/>
            <ac:spMk id="28" creationId="{2D510761-626B-B57B-71A4-6874AB6DA648}"/>
          </ac:spMkLst>
        </pc:spChg>
        <pc:spChg chg="mod">
          <ac:chgData name="Peixiang Zhao" userId="7edc51de-0ae1-42c0-bae2-7f1679fa739e" providerId="ADAL" clId="{E79D9B06-44AB-468D-B355-57EB48BB9B7E}" dt="2024-10-27T23:31:35.473" v="667" actId="1076"/>
          <ac:spMkLst>
            <pc:docMk/>
            <pc:sldMk cId="3144368244" sldId="371"/>
            <ac:spMk id="30" creationId="{32300EE7-5384-EF44-5227-B9072C0109B0}"/>
          </ac:spMkLst>
        </pc:spChg>
        <pc:spChg chg="mod">
          <ac:chgData name="Peixiang Zhao" userId="7edc51de-0ae1-42c0-bae2-7f1679fa739e" providerId="ADAL" clId="{E79D9B06-44AB-468D-B355-57EB48BB9B7E}" dt="2024-10-27T23:30:30.476" v="650"/>
          <ac:spMkLst>
            <pc:docMk/>
            <pc:sldMk cId="3144368244" sldId="371"/>
            <ac:spMk id="31" creationId="{22789D38-1201-EFBF-EC9C-377F68EC0425}"/>
          </ac:spMkLst>
        </pc:spChg>
        <pc:spChg chg="add mod">
          <ac:chgData name="Peixiang Zhao" userId="7edc51de-0ae1-42c0-bae2-7f1679fa739e" providerId="ADAL" clId="{E79D9B06-44AB-468D-B355-57EB48BB9B7E}" dt="2024-10-27T23:31:47.112" v="669" actId="1076"/>
          <ac:spMkLst>
            <pc:docMk/>
            <pc:sldMk cId="3144368244" sldId="371"/>
            <ac:spMk id="32" creationId="{A4BFDDC7-AC86-590C-E606-D3E2040016BD}"/>
          </ac:spMkLst>
        </pc:spChg>
        <pc:spChg chg="add mod">
          <ac:chgData name="Peixiang Zhao" userId="7edc51de-0ae1-42c0-bae2-7f1679fa739e" providerId="ADAL" clId="{E79D9B06-44AB-468D-B355-57EB48BB9B7E}" dt="2024-10-27T23:31:47.112" v="669" actId="1076"/>
          <ac:spMkLst>
            <pc:docMk/>
            <pc:sldMk cId="3144368244" sldId="371"/>
            <ac:spMk id="33" creationId="{AAAEB645-05BF-FB2B-F0BB-C85D499092C1}"/>
          </ac:spMkLst>
        </pc:spChg>
        <pc:spChg chg="add mod">
          <ac:chgData name="Peixiang Zhao" userId="7edc51de-0ae1-42c0-bae2-7f1679fa739e" providerId="ADAL" clId="{E79D9B06-44AB-468D-B355-57EB48BB9B7E}" dt="2024-10-27T23:32:12.924" v="674" actId="1076"/>
          <ac:spMkLst>
            <pc:docMk/>
            <pc:sldMk cId="3144368244" sldId="371"/>
            <ac:spMk id="34" creationId="{1168F9E5-EF86-9328-B67D-601BB1923895}"/>
          </ac:spMkLst>
        </pc:spChg>
        <pc:spChg chg="add mod">
          <ac:chgData name="Peixiang Zhao" userId="7edc51de-0ae1-42c0-bae2-7f1679fa739e" providerId="ADAL" clId="{E79D9B06-44AB-468D-B355-57EB48BB9B7E}" dt="2024-10-27T23:32:39.244" v="682" actId="1038"/>
          <ac:spMkLst>
            <pc:docMk/>
            <pc:sldMk cId="3144368244" sldId="371"/>
            <ac:spMk id="35" creationId="{E62FE115-BCEF-EFDB-37A1-B4CECE125B15}"/>
          </ac:spMkLst>
        </pc:spChg>
        <pc:spChg chg="add mod">
          <ac:chgData name="Peixiang Zhao" userId="7edc51de-0ae1-42c0-bae2-7f1679fa739e" providerId="ADAL" clId="{E79D9B06-44AB-468D-B355-57EB48BB9B7E}" dt="2024-10-28T04:54:20.983" v="864" actId="1037"/>
          <ac:spMkLst>
            <pc:docMk/>
            <pc:sldMk cId="3144368244" sldId="371"/>
            <ac:spMk id="36" creationId="{DFBEC098-F215-944C-757E-91A79C497178}"/>
          </ac:spMkLst>
        </pc:spChg>
        <pc:grpChg chg="add mod">
          <ac:chgData name="Peixiang Zhao" userId="7edc51de-0ae1-42c0-bae2-7f1679fa739e" providerId="ADAL" clId="{E79D9B06-44AB-468D-B355-57EB48BB9B7E}" dt="2024-10-27T23:30:05.023" v="649"/>
          <ac:grpSpMkLst>
            <pc:docMk/>
            <pc:sldMk cId="3144368244" sldId="371"/>
            <ac:grpSpMk id="12" creationId="{8BCC4483-F04E-995B-47B1-E42B828B7FCC}"/>
          </ac:grpSpMkLst>
        </pc:grpChg>
        <pc:grpChg chg="add mod">
          <ac:chgData name="Peixiang Zhao" userId="7edc51de-0ae1-42c0-bae2-7f1679fa739e" providerId="ADAL" clId="{E79D9B06-44AB-468D-B355-57EB48BB9B7E}" dt="2024-10-27T23:30:05.023" v="649"/>
          <ac:grpSpMkLst>
            <pc:docMk/>
            <pc:sldMk cId="3144368244" sldId="371"/>
            <ac:grpSpMk id="15" creationId="{53AE751B-B87A-D489-D7F8-272E4C150DC8}"/>
          </ac:grpSpMkLst>
        </pc:grpChg>
        <pc:grpChg chg="add mod">
          <ac:chgData name="Peixiang Zhao" userId="7edc51de-0ae1-42c0-bae2-7f1679fa739e" providerId="ADAL" clId="{E79D9B06-44AB-468D-B355-57EB48BB9B7E}" dt="2024-10-27T23:31:25.300" v="666" actId="14100"/>
          <ac:grpSpMkLst>
            <pc:docMk/>
            <pc:sldMk cId="3144368244" sldId="371"/>
            <ac:grpSpMk id="29" creationId="{A7464BD0-2BB4-397A-33F8-4B18306FF5BB}"/>
          </ac:grpSpMkLst>
        </pc:grpChg>
        <pc:picChg chg="add mod">
          <ac:chgData name="Peixiang Zhao" userId="7edc51de-0ae1-42c0-bae2-7f1679fa739e" providerId="ADAL" clId="{E79D9B06-44AB-468D-B355-57EB48BB9B7E}" dt="2024-10-27T23:30:05.023" v="649"/>
          <ac:picMkLst>
            <pc:docMk/>
            <pc:sldMk cId="3144368244" sldId="371"/>
            <ac:picMk id="27" creationId="{44FF56A2-2251-89DE-ABD7-DB219248916B}"/>
          </ac:picMkLst>
        </pc:picChg>
      </pc:sldChg>
      <pc:sldChg chg="del">
        <pc:chgData name="Peixiang Zhao" userId="7edc51de-0ae1-42c0-bae2-7f1679fa739e" providerId="ADAL" clId="{E79D9B06-44AB-468D-B355-57EB48BB9B7E}" dt="2024-10-27T14:23:28.467" v="75" actId="47"/>
        <pc:sldMkLst>
          <pc:docMk/>
          <pc:sldMk cId="3952444835" sldId="371"/>
        </pc:sldMkLst>
      </pc:sldChg>
      <pc:sldChg chg="del">
        <pc:chgData name="Peixiang Zhao" userId="7edc51de-0ae1-42c0-bae2-7f1679fa739e" providerId="ADAL" clId="{E79D9B06-44AB-468D-B355-57EB48BB9B7E}" dt="2024-10-27T14:23:28.679" v="76" actId="47"/>
        <pc:sldMkLst>
          <pc:docMk/>
          <pc:sldMk cId="1651828263" sldId="372"/>
        </pc:sldMkLst>
      </pc:sldChg>
      <pc:sldChg chg="modSp new mod">
        <pc:chgData name="Peixiang Zhao" userId="7edc51de-0ae1-42c0-bae2-7f1679fa739e" providerId="ADAL" clId="{E79D9B06-44AB-468D-B355-57EB48BB9B7E}" dt="2024-11-05T01:01:35.919" v="1544" actId="113"/>
        <pc:sldMkLst>
          <pc:docMk/>
          <pc:sldMk cId="3360828776" sldId="372"/>
        </pc:sldMkLst>
        <pc:spChg chg="mod">
          <ac:chgData name="Peixiang Zhao" userId="7edc51de-0ae1-42c0-bae2-7f1679fa739e" providerId="ADAL" clId="{E79D9B06-44AB-468D-B355-57EB48BB9B7E}" dt="2024-10-28T04:52:30.220" v="821" actId="20577"/>
          <ac:spMkLst>
            <pc:docMk/>
            <pc:sldMk cId="3360828776" sldId="372"/>
            <ac:spMk id="2" creationId="{2165988A-301B-44C6-06D0-D1D7933EBB74}"/>
          </ac:spMkLst>
        </pc:spChg>
        <pc:spChg chg="mod">
          <ac:chgData name="Peixiang Zhao" userId="7edc51de-0ae1-42c0-bae2-7f1679fa739e" providerId="ADAL" clId="{E79D9B06-44AB-468D-B355-57EB48BB9B7E}" dt="2024-11-05T01:01:35.919" v="1544" actId="113"/>
          <ac:spMkLst>
            <pc:docMk/>
            <pc:sldMk cId="3360828776" sldId="372"/>
            <ac:spMk id="3" creationId="{2C9337E7-670B-5590-7046-6C97A2FB846D}"/>
          </ac:spMkLst>
        </pc:spChg>
      </pc:sldChg>
      <pc:sldChg chg="del">
        <pc:chgData name="Peixiang Zhao" userId="7edc51de-0ae1-42c0-bae2-7f1679fa739e" providerId="ADAL" clId="{E79D9B06-44AB-468D-B355-57EB48BB9B7E}" dt="2024-10-27T14:23:28.852" v="77" actId="47"/>
        <pc:sldMkLst>
          <pc:docMk/>
          <pc:sldMk cId="1279470341" sldId="373"/>
        </pc:sldMkLst>
      </pc:sldChg>
      <pc:sldChg chg="addSp delSp modSp new mod delAnim modAnim">
        <pc:chgData name="Peixiang Zhao" userId="7edc51de-0ae1-42c0-bae2-7f1679fa739e" providerId="ADAL" clId="{E79D9B06-44AB-468D-B355-57EB48BB9B7E}" dt="2024-10-29T03:29:37.786" v="1005" actId="207"/>
        <pc:sldMkLst>
          <pc:docMk/>
          <pc:sldMk cId="3523576463" sldId="373"/>
        </pc:sldMkLst>
        <pc:spChg chg="mod">
          <ac:chgData name="Peixiang Zhao" userId="7edc51de-0ae1-42c0-bae2-7f1679fa739e" providerId="ADAL" clId="{E79D9B06-44AB-468D-B355-57EB48BB9B7E}" dt="2024-10-29T03:27:13.354" v="994" actId="1076"/>
          <ac:spMkLst>
            <pc:docMk/>
            <pc:sldMk cId="3523576463" sldId="373"/>
            <ac:spMk id="2" creationId="{A26BAAAC-470F-358D-2692-C1F9F32594BA}"/>
          </ac:spMkLst>
        </pc:spChg>
        <pc:spChg chg="mod">
          <ac:chgData name="Peixiang Zhao" userId="7edc51de-0ae1-42c0-bae2-7f1679fa739e" providerId="ADAL" clId="{E79D9B06-44AB-468D-B355-57EB48BB9B7E}" dt="2024-10-29T03:28:34.967" v="999" actId="207"/>
          <ac:spMkLst>
            <pc:docMk/>
            <pc:sldMk cId="3523576463" sldId="373"/>
            <ac:spMk id="3" creationId="{F2959242-8EE4-A03A-1333-1E5CCCF9C0CC}"/>
          </ac:spMkLst>
        </pc:spChg>
        <pc:spChg chg="add mod">
          <ac:chgData name="Peixiang Zhao" userId="7edc51de-0ae1-42c0-bae2-7f1679fa739e" providerId="ADAL" clId="{E79D9B06-44AB-468D-B355-57EB48BB9B7E}" dt="2024-10-29T03:22:27.241" v="913" actId="1076"/>
          <ac:spMkLst>
            <pc:docMk/>
            <pc:sldMk cId="3523576463" sldId="373"/>
            <ac:spMk id="5" creationId="{567F8F46-57A2-9688-319A-34277DBDEDBF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6" creationId="{526E3FEE-A28E-B5B7-0CE7-A305308CB4F8}"/>
          </ac:spMkLst>
        </pc:spChg>
        <pc:spChg chg="add mod">
          <ac:chgData name="Peixiang Zhao" userId="7edc51de-0ae1-42c0-bae2-7f1679fa739e" providerId="ADAL" clId="{E79D9B06-44AB-468D-B355-57EB48BB9B7E}" dt="2024-10-29T03:29:37.786" v="1005" actId="207"/>
          <ac:spMkLst>
            <pc:docMk/>
            <pc:sldMk cId="3523576463" sldId="373"/>
            <ac:spMk id="7" creationId="{712C593D-E160-2DA3-3D77-66304639B9DD}"/>
          </ac:spMkLst>
        </pc:spChg>
        <pc:spChg chg="add del mod">
          <ac:chgData name="Peixiang Zhao" userId="7edc51de-0ae1-42c0-bae2-7f1679fa739e" providerId="ADAL" clId="{E79D9B06-44AB-468D-B355-57EB48BB9B7E}" dt="2024-10-29T03:27:16.804" v="995" actId="478"/>
          <ac:spMkLst>
            <pc:docMk/>
            <pc:sldMk cId="3523576463" sldId="373"/>
            <ac:spMk id="8" creationId="{8D68317A-E9D3-2599-BBEE-3633E9574510}"/>
          </ac:spMkLst>
        </pc:spChg>
        <pc:spChg chg="add del mod">
          <ac:chgData name="Peixiang Zhao" userId="7edc51de-0ae1-42c0-bae2-7f1679fa739e" providerId="ADAL" clId="{E79D9B06-44AB-468D-B355-57EB48BB9B7E}" dt="2024-10-29T03:27:16.804" v="995" actId="478"/>
          <ac:spMkLst>
            <pc:docMk/>
            <pc:sldMk cId="3523576463" sldId="373"/>
            <ac:spMk id="9" creationId="{22ED9B1E-813F-DE96-D36B-1A21707890B2}"/>
          </ac:spMkLst>
        </pc:spChg>
        <pc:spChg chg="add del mod">
          <ac:chgData name="Peixiang Zhao" userId="7edc51de-0ae1-42c0-bae2-7f1679fa739e" providerId="ADAL" clId="{E79D9B06-44AB-468D-B355-57EB48BB9B7E}" dt="2024-10-29T03:27:20.063" v="996" actId="478"/>
          <ac:spMkLst>
            <pc:docMk/>
            <pc:sldMk cId="3523576463" sldId="373"/>
            <ac:spMk id="10" creationId="{62F954FD-90CA-62C6-F712-613A16579F99}"/>
          </ac:spMkLst>
        </pc:spChg>
        <pc:spChg chg="add del mod">
          <ac:chgData name="Peixiang Zhao" userId="7edc51de-0ae1-42c0-bae2-7f1679fa739e" providerId="ADAL" clId="{E79D9B06-44AB-468D-B355-57EB48BB9B7E}" dt="2024-10-29T03:27:16.804" v="995" actId="478"/>
          <ac:spMkLst>
            <pc:docMk/>
            <pc:sldMk cId="3523576463" sldId="373"/>
            <ac:spMk id="11" creationId="{D910F49F-39C7-D0AB-32E9-BAE02A47376B}"/>
          </ac:spMkLst>
        </pc:spChg>
        <pc:spChg chg="add del mod">
          <ac:chgData name="Peixiang Zhao" userId="7edc51de-0ae1-42c0-bae2-7f1679fa739e" providerId="ADAL" clId="{E79D9B06-44AB-468D-B355-57EB48BB9B7E}" dt="2024-10-29T03:27:16.804" v="995" actId="478"/>
          <ac:spMkLst>
            <pc:docMk/>
            <pc:sldMk cId="3523576463" sldId="373"/>
            <ac:spMk id="12" creationId="{935CE7F4-2BB4-EB20-265D-E115135F2C87}"/>
          </ac:spMkLst>
        </pc:spChg>
        <pc:spChg chg="add del mod">
          <ac:chgData name="Peixiang Zhao" userId="7edc51de-0ae1-42c0-bae2-7f1679fa739e" providerId="ADAL" clId="{E79D9B06-44AB-468D-B355-57EB48BB9B7E}" dt="2024-10-29T03:27:16.804" v="995" actId="478"/>
          <ac:spMkLst>
            <pc:docMk/>
            <pc:sldMk cId="3523576463" sldId="373"/>
            <ac:spMk id="13" creationId="{29886F04-1EEF-1CEE-7A31-1708E2FF60FB}"/>
          </ac:spMkLst>
        </pc:spChg>
        <pc:spChg chg="add mod">
          <ac:chgData name="Peixiang Zhao" userId="7edc51de-0ae1-42c0-bae2-7f1679fa739e" providerId="ADAL" clId="{E79D9B06-44AB-468D-B355-57EB48BB9B7E}" dt="2024-10-29T03:22:13.613" v="911" actId="20577"/>
          <ac:spMkLst>
            <pc:docMk/>
            <pc:sldMk cId="3523576463" sldId="373"/>
            <ac:spMk id="14" creationId="{2E6DB67A-8B41-D2CB-9BAD-C85F02B8AFCF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15" creationId="{ACB78D88-7702-5FD6-319D-7663F96D7E22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16" creationId="{08AD994C-31C4-F6D9-E35A-6CFC69B4DB9D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17" creationId="{A5A084C7-FE5C-B115-DC1A-1CED762ED04F}"/>
          </ac:spMkLst>
        </pc:spChg>
        <pc:spChg chg="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19" creationId="{3B2AF397-429B-D823-7A17-F7401A8E11F1}"/>
          </ac:spMkLst>
        </pc:spChg>
        <pc:spChg chg="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20" creationId="{6618F42B-1712-5480-7805-AA603D8BFC69}"/>
          </ac:spMkLst>
        </pc:spChg>
        <pc:spChg chg="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22" creationId="{4937F292-F910-1639-F941-9B6443C39056}"/>
          </ac:spMkLst>
        </pc:spChg>
        <pc:spChg chg="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23" creationId="{E5D5CA0D-3160-25A3-A080-762A3670440D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24" creationId="{766EA30B-1886-5A68-19C6-E5C0AE83045F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25" creationId="{DF34CF9B-CE50-BBE6-FDCF-DC81D945160C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26" creationId="{D0A9AEFB-E04F-69F2-F98D-0F298C37F3CC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27" creationId="{0B9D9D8E-8D5E-9BCA-848D-C7F80A1862D5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28" creationId="{ECF99998-2ED7-154E-75E0-877A5E83C3F7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29" creationId="{4D6D83D4-E076-B6D5-F3A1-108DE97AB307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30" creationId="{C9B47A9F-DFF6-CADB-E0F7-3780958865C3}"/>
          </ac:spMkLst>
        </pc:spChg>
        <pc:spChg chg="add mod">
          <ac:chgData name="Peixiang Zhao" userId="7edc51de-0ae1-42c0-bae2-7f1679fa739e" providerId="ADAL" clId="{E79D9B06-44AB-468D-B355-57EB48BB9B7E}" dt="2024-10-29T03:20:26.293" v="892"/>
          <ac:spMkLst>
            <pc:docMk/>
            <pc:sldMk cId="3523576463" sldId="373"/>
            <ac:spMk id="31" creationId="{7CEF09C1-0E2A-E9DE-7EE3-047EF63C3B99}"/>
          </ac:spMkLst>
        </pc:spChg>
        <pc:spChg chg="add mod">
          <ac:chgData name="Peixiang Zhao" userId="7edc51de-0ae1-42c0-bae2-7f1679fa739e" providerId="ADAL" clId="{E79D9B06-44AB-468D-B355-57EB48BB9B7E}" dt="2024-10-29T03:27:08.095" v="992" actId="207"/>
          <ac:spMkLst>
            <pc:docMk/>
            <pc:sldMk cId="3523576463" sldId="373"/>
            <ac:spMk id="32" creationId="{13F314CD-15AF-2F39-F9D8-795039852E8B}"/>
          </ac:spMkLst>
        </pc:spChg>
        <pc:spChg chg="add del mod">
          <ac:chgData name="Peixiang Zhao" userId="7edc51de-0ae1-42c0-bae2-7f1679fa739e" providerId="ADAL" clId="{E79D9B06-44AB-468D-B355-57EB48BB9B7E}" dt="2024-10-29T03:26:42.771" v="989" actId="478"/>
          <ac:spMkLst>
            <pc:docMk/>
            <pc:sldMk cId="3523576463" sldId="373"/>
            <ac:spMk id="33" creationId="{833DA9B2-1C86-0F2D-13F9-42F9DA7C24E0}"/>
          </ac:spMkLst>
        </pc:spChg>
        <pc:spChg chg="add del mod">
          <ac:chgData name="Peixiang Zhao" userId="7edc51de-0ae1-42c0-bae2-7f1679fa739e" providerId="ADAL" clId="{E79D9B06-44AB-468D-B355-57EB48BB9B7E}" dt="2024-10-29T03:26:42.771" v="989" actId="478"/>
          <ac:spMkLst>
            <pc:docMk/>
            <pc:sldMk cId="3523576463" sldId="373"/>
            <ac:spMk id="34" creationId="{59173A9D-3BC6-3165-56A8-C527A7EB418D}"/>
          </ac:spMkLst>
        </pc:spChg>
        <pc:spChg chg="add del mod">
          <ac:chgData name="Peixiang Zhao" userId="7edc51de-0ae1-42c0-bae2-7f1679fa739e" providerId="ADAL" clId="{E79D9B06-44AB-468D-B355-57EB48BB9B7E}" dt="2024-10-29T03:26:42.771" v="989" actId="478"/>
          <ac:spMkLst>
            <pc:docMk/>
            <pc:sldMk cId="3523576463" sldId="373"/>
            <ac:spMk id="36" creationId="{844FF611-5D8B-B546-60CB-26BF8F18B2EA}"/>
          </ac:spMkLst>
        </pc:spChg>
        <pc:spChg chg="add del mod">
          <ac:chgData name="Peixiang Zhao" userId="7edc51de-0ae1-42c0-bae2-7f1679fa739e" providerId="ADAL" clId="{E79D9B06-44AB-468D-B355-57EB48BB9B7E}" dt="2024-10-29T03:26:42.771" v="989" actId="478"/>
          <ac:spMkLst>
            <pc:docMk/>
            <pc:sldMk cId="3523576463" sldId="373"/>
            <ac:spMk id="37" creationId="{BEADF01C-D493-E668-036E-6D78CA203D1A}"/>
          </ac:spMkLst>
        </pc:spChg>
        <pc:spChg chg="add mod">
          <ac:chgData name="Peixiang Zhao" userId="7edc51de-0ae1-42c0-bae2-7f1679fa739e" providerId="ADAL" clId="{E79D9B06-44AB-468D-B355-57EB48BB9B7E}" dt="2024-10-29T03:24:26.063" v="979" actId="113"/>
          <ac:spMkLst>
            <pc:docMk/>
            <pc:sldMk cId="3523576463" sldId="373"/>
            <ac:spMk id="38" creationId="{DEF7A4E5-1256-616C-0C88-C9B151B976E4}"/>
          </ac:spMkLst>
        </pc:spChg>
        <pc:grpChg chg="add mod">
          <ac:chgData name="Peixiang Zhao" userId="7edc51de-0ae1-42c0-bae2-7f1679fa739e" providerId="ADAL" clId="{E79D9B06-44AB-468D-B355-57EB48BB9B7E}" dt="2024-10-29T03:20:26.293" v="892"/>
          <ac:grpSpMkLst>
            <pc:docMk/>
            <pc:sldMk cId="3523576463" sldId="373"/>
            <ac:grpSpMk id="18" creationId="{14C6C498-4BBB-F83E-D323-D0929F49E99E}"/>
          </ac:grpSpMkLst>
        </pc:grpChg>
        <pc:grpChg chg="add mod">
          <ac:chgData name="Peixiang Zhao" userId="7edc51de-0ae1-42c0-bae2-7f1679fa739e" providerId="ADAL" clId="{E79D9B06-44AB-468D-B355-57EB48BB9B7E}" dt="2024-10-29T03:20:26.293" v="892"/>
          <ac:grpSpMkLst>
            <pc:docMk/>
            <pc:sldMk cId="3523576463" sldId="373"/>
            <ac:grpSpMk id="21" creationId="{2D665C08-0D17-048D-B2EA-C42D536A51E6}"/>
          </ac:grpSpMkLst>
        </pc:grpChg>
        <pc:picChg chg="add mod">
          <ac:chgData name="Peixiang Zhao" userId="7edc51de-0ae1-42c0-bae2-7f1679fa739e" providerId="ADAL" clId="{E79D9B06-44AB-468D-B355-57EB48BB9B7E}" dt="2024-10-29T03:20:26.293" v="892"/>
          <ac:picMkLst>
            <pc:docMk/>
            <pc:sldMk cId="3523576463" sldId="373"/>
            <ac:picMk id="35" creationId="{6A64FBE7-A8B2-458F-7D4A-F46DC1C784F1}"/>
          </ac:picMkLst>
        </pc:picChg>
      </pc:sldChg>
      <pc:sldChg chg="del">
        <pc:chgData name="Peixiang Zhao" userId="7edc51de-0ae1-42c0-bae2-7f1679fa739e" providerId="ADAL" clId="{E79D9B06-44AB-468D-B355-57EB48BB9B7E}" dt="2024-10-27T14:23:29.041" v="78" actId="47"/>
        <pc:sldMkLst>
          <pc:docMk/>
          <pc:sldMk cId="2544327536" sldId="374"/>
        </pc:sldMkLst>
      </pc:sldChg>
      <pc:sldChg chg="addSp delSp modSp new mod">
        <pc:chgData name="Peixiang Zhao" userId="7edc51de-0ae1-42c0-bae2-7f1679fa739e" providerId="ADAL" clId="{E79D9B06-44AB-468D-B355-57EB48BB9B7E}" dt="2024-10-29T03:40:58.986" v="1088" actId="207"/>
        <pc:sldMkLst>
          <pc:docMk/>
          <pc:sldMk cId="2590346765" sldId="374"/>
        </pc:sldMkLst>
        <pc:spChg chg="mod">
          <ac:chgData name="Peixiang Zhao" userId="7edc51de-0ae1-42c0-bae2-7f1679fa739e" providerId="ADAL" clId="{E79D9B06-44AB-468D-B355-57EB48BB9B7E}" dt="2024-10-29T03:28:48.441" v="1001"/>
          <ac:spMkLst>
            <pc:docMk/>
            <pc:sldMk cId="2590346765" sldId="374"/>
            <ac:spMk id="2" creationId="{02B29EED-3BBE-C5DF-9C9A-340C0A499157}"/>
          </ac:spMkLst>
        </pc:spChg>
        <pc:spChg chg="mod">
          <ac:chgData name="Peixiang Zhao" userId="7edc51de-0ae1-42c0-bae2-7f1679fa739e" providerId="ADAL" clId="{E79D9B06-44AB-468D-B355-57EB48BB9B7E}" dt="2024-10-29T03:29:56.223" v="1008"/>
          <ac:spMkLst>
            <pc:docMk/>
            <pc:sldMk cId="2590346765" sldId="374"/>
            <ac:spMk id="3" creationId="{4092D7D7-EDE9-EC23-C9CB-49FFE1F88B35}"/>
          </ac:spMkLst>
        </pc:spChg>
        <pc:spChg chg="add mod">
          <ac:chgData name="Peixiang Zhao" userId="7edc51de-0ae1-42c0-bae2-7f1679fa739e" providerId="ADAL" clId="{E79D9B06-44AB-468D-B355-57EB48BB9B7E}" dt="2024-10-29T03:29:49.196" v="1007"/>
          <ac:spMkLst>
            <pc:docMk/>
            <pc:sldMk cId="2590346765" sldId="374"/>
            <ac:spMk id="5" creationId="{3EBC4DBA-FF0B-2F19-C8D7-0F1B7DD1FF7F}"/>
          </ac:spMkLst>
        </pc:spChg>
        <pc:spChg chg="add mod">
          <ac:chgData name="Peixiang Zhao" userId="7edc51de-0ae1-42c0-bae2-7f1679fa739e" providerId="ADAL" clId="{E79D9B06-44AB-468D-B355-57EB48BB9B7E}" dt="2024-10-29T03:30:11.398" v="1009"/>
          <ac:spMkLst>
            <pc:docMk/>
            <pc:sldMk cId="2590346765" sldId="374"/>
            <ac:spMk id="6" creationId="{823CE0EF-832F-8266-C146-AFA77790BBD3}"/>
          </ac:spMkLst>
        </pc:spChg>
        <pc:spChg chg="add mod">
          <ac:chgData name="Peixiang Zhao" userId="7edc51de-0ae1-42c0-bae2-7f1679fa739e" providerId="ADAL" clId="{E79D9B06-44AB-468D-B355-57EB48BB9B7E}" dt="2024-10-29T03:30:11.398" v="1009"/>
          <ac:spMkLst>
            <pc:docMk/>
            <pc:sldMk cId="2590346765" sldId="374"/>
            <ac:spMk id="7" creationId="{AF4522C4-3D62-AF52-F284-D263D40CE0B7}"/>
          </ac:spMkLst>
        </pc:spChg>
        <pc:spChg chg="add mod">
          <ac:chgData name="Peixiang Zhao" userId="7edc51de-0ae1-42c0-bae2-7f1679fa739e" providerId="ADAL" clId="{E79D9B06-44AB-468D-B355-57EB48BB9B7E}" dt="2024-10-29T03:30:11.398" v="1009"/>
          <ac:spMkLst>
            <pc:docMk/>
            <pc:sldMk cId="2590346765" sldId="374"/>
            <ac:spMk id="8" creationId="{CF0213C0-1BFA-2D55-E88C-64622D4FEFB8}"/>
          </ac:spMkLst>
        </pc:spChg>
        <pc:spChg chg="add mod">
          <ac:chgData name="Peixiang Zhao" userId="7edc51de-0ae1-42c0-bae2-7f1679fa739e" providerId="ADAL" clId="{E79D9B06-44AB-468D-B355-57EB48BB9B7E}" dt="2024-10-29T03:30:11.398" v="1009"/>
          <ac:spMkLst>
            <pc:docMk/>
            <pc:sldMk cId="2590346765" sldId="374"/>
            <ac:spMk id="9" creationId="{6B6E16EE-248B-DA9D-FCAF-173BBF4CA43D}"/>
          </ac:spMkLst>
        </pc:spChg>
        <pc:spChg chg="add mod">
          <ac:chgData name="Peixiang Zhao" userId="7edc51de-0ae1-42c0-bae2-7f1679fa739e" providerId="ADAL" clId="{E79D9B06-44AB-468D-B355-57EB48BB9B7E}" dt="2024-10-29T03:30:11.398" v="1009"/>
          <ac:spMkLst>
            <pc:docMk/>
            <pc:sldMk cId="2590346765" sldId="374"/>
            <ac:spMk id="10" creationId="{A8975C8B-A8D4-FAD0-FC1F-4F76687F0FDD}"/>
          </ac:spMkLst>
        </pc:spChg>
        <pc:spChg chg="add mod">
          <ac:chgData name="Peixiang Zhao" userId="7edc51de-0ae1-42c0-bae2-7f1679fa739e" providerId="ADAL" clId="{E79D9B06-44AB-468D-B355-57EB48BB9B7E}" dt="2024-10-29T03:40:58.986" v="1088" actId="207"/>
          <ac:spMkLst>
            <pc:docMk/>
            <pc:sldMk cId="2590346765" sldId="374"/>
            <ac:spMk id="11" creationId="{333D9BB8-7604-44B1-3399-C35ED2887477}"/>
          </ac:spMkLst>
        </pc:spChg>
        <pc:spChg chg="add mod">
          <ac:chgData name="Peixiang Zhao" userId="7edc51de-0ae1-42c0-bae2-7f1679fa739e" providerId="ADAL" clId="{E79D9B06-44AB-468D-B355-57EB48BB9B7E}" dt="2024-10-29T03:40:58.986" v="1088" actId="207"/>
          <ac:spMkLst>
            <pc:docMk/>
            <pc:sldMk cId="2590346765" sldId="374"/>
            <ac:spMk id="12" creationId="{112726EA-4AEF-26B2-57E9-35F7825ABA2E}"/>
          </ac:spMkLst>
        </pc:spChg>
        <pc:spChg chg="add mod">
          <ac:chgData name="Peixiang Zhao" userId="7edc51de-0ae1-42c0-bae2-7f1679fa739e" providerId="ADAL" clId="{E79D9B06-44AB-468D-B355-57EB48BB9B7E}" dt="2024-10-29T03:40:58.986" v="1088" actId="207"/>
          <ac:spMkLst>
            <pc:docMk/>
            <pc:sldMk cId="2590346765" sldId="374"/>
            <ac:spMk id="13" creationId="{D330BF96-3CAC-25BD-6678-EB4C22B6C6B1}"/>
          </ac:spMkLst>
        </pc:spChg>
        <pc:spChg chg="add mod">
          <ac:chgData name="Peixiang Zhao" userId="7edc51de-0ae1-42c0-bae2-7f1679fa739e" providerId="ADAL" clId="{E79D9B06-44AB-468D-B355-57EB48BB9B7E}" dt="2024-10-29T03:30:30.945" v="1010"/>
          <ac:spMkLst>
            <pc:docMk/>
            <pc:sldMk cId="2590346765" sldId="374"/>
            <ac:spMk id="14" creationId="{16AAF041-9662-FDE8-4EA0-01E24F6DF495}"/>
          </ac:spMkLst>
        </pc:spChg>
        <pc:spChg chg="add mod">
          <ac:chgData name="Peixiang Zhao" userId="7edc51de-0ae1-42c0-bae2-7f1679fa739e" providerId="ADAL" clId="{E79D9B06-44AB-468D-B355-57EB48BB9B7E}" dt="2024-10-29T03:30:30.945" v="1010"/>
          <ac:spMkLst>
            <pc:docMk/>
            <pc:sldMk cId="2590346765" sldId="374"/>
            <ac:spMk id="15" creationId="{BD5581D2-ACE8-A366-5659-058F3227E572}"/>
          </ac:spMkLst>
        </pc:spChg>
        <pc:spChg chg="add mod">
          <ac:chgData name="Peixiang Zhao" userId="7edc51de-0ae1-42c0-bae2-7f1679fa739e" providerId="ADAL" clId="{E79D9B06-44AB-468D-B355-57EB48BB9B7E}" dt="2024-10-29T03:30:30.945" v="1010"/>
          <ac:spMkLst>
            <pc:docMk/>
            <pc:sldMk cId="2590346765" sldId="374"/>
            <ac:spMk id="16" creationId="{98CADFA4-32EF-BCAD-C177-F41F73A858E4}"/>
          </ac:spMkLst>
        </pc:spChg>
        <pc:spChg chg="add mod">
          <ac:chgData name="Peixiang Zhao" userId="7edc51de-0ae1-42c0-bae2-7f1679fa739e" providerId="ADAL" clId="{E79D9B06-44AB-468D-B355-57EB48BB9B7E}" dt="2024-10-29T03:31:19.888" v="1020" actId="1035"/>
          <ac:spMkLst>
            <pc:docMk/>
            <pc:sldMk cId="2590346765" sldId="374"/>
            <ac:spMk id="17" creationId="{889E8F27-3828-6858-822F-AEB1B7CDC6C0}"/>
          </ac:spMkLst>
        </pc:spChg>
        <pc:spChg chg="add mod">
          <ac:chgData name="Peixiang Zhao" userId="7edc51de-0ae1-42c0-bae2-7f1679fa739e" providerId="ADAL" clId="{E79D9B06-44AB-468D-B355-57EB48BB9B7E}" dt="2024-10-29T03:31:19.888" v="1020" actId="1035"/>
          <ac:spMkLst>
            <pc:docMk/>
            <pc:sldMk cId="2590346765" sldId="374"/>
            <ac:spMk id="18" creationId="{BED039F0-BA67-882C-0737-546106A06D8F}"/>
          </ac:spMkLst>
        </pc:spChg>
        <pc:spChg chg="add mod">
          <ac:chgData name="Peixiang Zhao" userId="7edc51de-0ae1-42c0-bae2-7f1679fa739e" providerId="ADAL" clId="{E79D9B06-44AB-468D-B355-57EB48BB9B7E}" dt="2024-10-29T03:33:50.700" v="1037" actId="1038"/>
          <ac:spMkLst>
            <pc:docMk/>
            <pc:sldMk cId="2590346765" sldId="374"/>
            <ac:spMk id="19" creationId="{2FECF3A1-B41D-8418-16F7-1072D9E16015}"/>
          </ac:spMkLst>
        </pc:spChg>
        <pc:spChg chg="add mod">
          <ac:chgData name="Peixiang Zhao" userId="7edc51de-0ae1-42c0-bae2-7f1679fa739e" providerId="ADAL" clId="{E79D9B06-44AB-468D-B355-57EB48BB9B7E}" dt="2024-10-29T03:31:36.786" v="1027" actId="1037"/>
          <ac:spMkLst>
            <pc:docMk/>
            <pc:sldMk cId="2590346765" sldId="374"/>
            <ac:spMk id="20" creationId="{01E4DA19-8121-2213-6E0D-8F9308E25672}"/>
          </ac:spMkLst>
        </pc:spChg>
        <pc:spChg chg="add mod">
          <ac:chgData name="Peixiang Zhao" userId="7edc51de-0ae1-42c0-bae2-7f1679fa739e" providerId="ADAL" clId="{E79D9B06-44AB-468D-B355-57EB48BB9B7E}" dt="2024-10-29T03:31:19.888" v="1020" actId="1035"/>
          <ac:spMkLst>
            <pc:docMk/>
            <pc:sldMk cId="2590346765" sldId="374"/>
            <ac:spMk id="21" creationId="{A662E3E5-AF19-6E21-9183-F6B8A08203FF}"/>
          </ac:spMkLst>
        </pc:spChg>
        <pc:spChg chg="add del mod">
          <ac:chgData name="Peixiang Zhao" userId="7edc51de-0ae1-42c0-bae2-7f1679fa739e" providerId="ADAL" clId="{E79D9B06-44AB-468D-B355-57EB48BB9B7E}" dt="2024-10-29T03:31:26.106" v="1021" actId="478"/>
          <ac:spMkLst>
            <pc:docMk/>
            <pc:sldMk cId="2590346765" sldId="374"/>
            <ac:spMk id="22" creationId="{C1BEE501-1452-CB98-C7ED-72B47378FF52}"/>
          </ac:spMkLst>
        </pc:spChg>
        <pc:spChg chg="add mod">
          <ac:chgData name="Peixiang Zhao" userId="7edc51de-0ae1-42c0-bae2-7f1679fa739e" providerId="ADAL" clId="{E79D9B06-44AB-468D-B355-57EB48BB9B7E}" dt="2024-10-29T03:31:52.905" v="1030" actId="1076"/>
          <ac:spMkLst>
            <pc:docMk/>
            <pc:sldMk cId="2590346765" sldId="374"/>
            <ac:spMk id="23" creationId="{AD1F0589-8E1B-C62A-6102-82CBE9C626D7}"/>
          </ac:spMkLst>
        </pc:spChg>
        <pc:spChg chg="add mod">
          <ac:chgData name="Peixiang Zhao" userId="7edc51de-0ae1-42c0-bae2-7f1679fa739e" providerId="ADAL" clId="{E79D9B06-44AB-468D-B355-57EB48BB9B7E}" dt="2024-10-29T03:32:04.249" v="1031"/>
          <ac:spMkLst>
            <pc:docMk/>
            <pc:sldMk cId="2590346765" sldId="374"/>
            <ac:spMk id="24" creationId="{29A23FB0-1F31-D09D-E368-0BFA0975F112}"/>
          </ac:spMkLst>
        </pc:spChg>
        <pc:spChg chg="add mod">
          <ac:chgData name="Peixiang Zhao" userId="7edc51de-0ae1-42c0-bae2-7f1679fa739e" providerId="ADAL" clId="{E79D9B06-44AB-468D-B355-57EB48BB9B7E}" dt="2024-10-29T03:35:11.849" v="1038"/>
          <ac:spMkLst>
            <pc:docMk/>
            <pc:sldMk cId="2590346765" sldId="374"/>
            <ac:spMk id="25" creationId="{C746DC47-F8D7-C2EA-E29C-C8FA489C9E19}"/>
          </ac:spMkLst>
        </pc:spChg>
      </pc:sldChg>
      <pc:sldChg chg="addSp delSp modSp add mod">
        <pc:chgData name="Peixiang Zhao" userId="7edc51de-0ae1-42c0-bae2-7f1679fa739e" providerId="ADAL" clId="{E79D9B06-44AB-468D-B355-57EB48BB9B7E}" dt="2024-11-05T01:03:31.610" v="1549" actId="207"/>
        <pc:sldMkLst>
          <pc:docMk/>
          <pc:sldMk cId="1889505941" sldId="375"/>
        </pc:sldMkLst>
        <pc:spChg chg="add mod">
          <ac:chgData name="Peixiang Zhao" userId="7edc51de-0ae1-42c0-bae2-7f1679fa739e" providerId="ADAL" clId="{E79D9B06-44AB-468D-B355-57EB48BB9B7E}" dt="2024-10-29T03:39:54.365" v="1082" actId="207"/>
          <ac:spMkLst>
            <pc:docMk/>
            <pc:sldMk cId="1889505941" sldId="375"/>
            <ac:spMk id="5" creationId="{88325A28-6A29-5C96-9DA3-A1D3C118894F}"/>
          </ac:spMkLst>
        </pc:spChg>
        <pc:spChg chg="mod">
          <ac:chgData name="Peixiang Zhao" userId="7edc51de-0ae1-42c0-bae2-7f1679fa739e" providerId="ADAL" clId="{E79D9B06-44AB-468D-B355-57EB48BB9B7E}" dt="2024-10-29T03:40:53.296" v="1087" actId="207"/>
          <ac:spMkLst>
            <pc:docMk/>
            <pc:sldMk cId="1889505941" sldId="375"/>
            <ac:spMk id="11" creationId="{A5289417-58DD-79DF-1D8B-E35B292A7145}"/>
          </ac:spMkLst>
        </pc:spChg>
        <pc:spChg chg="mod">
          <ac:chgData name="Peixiang Zhao" userId="7edc51de-0ae1-42c0-bae2-7f1679fa739e" providerId="ADAL" clId="{E79D9B06-44AB-468D-B355-57EB48BB9B7E}" dt="2024-10-29T03:40:53.296" v="1087" actId="207"/>
          <ac:spMkLst>
            <pc:docMk/>
            <pc:sldMk cId="1889505941" sldId="375"/>
            <ac:spMk id="12" creationId="{D4E2EB2D-FBD1-6228-AD23-33BBAD4363D8}"/>
          </ac:spMkLst>
        </pc:spChg>
        <pc:spChg chg="mod">
          <ac:chgData name="Peixiang Zhao" userId="7edc51de-0ae1-42c0-bae2-7f1679fa739e" providerId="ADAL" clId="{E79D9B06-44AB-468D-B355-57EB48BB9B7E}" dt="2024-10-29T03:40:53.296" v="1087" actId="207"/>
          <ac:spMkLst>
            <pc:docMk/>
            <pc:sldMk cId="1889505941" sldId="375"/>
            <ac:spMk id="13" creationId="{E52C3A13-F02D-84DD-63CD-9E1741B7C633}"/>
          </ac:spMkLst>
        </pc:spChg>
        <pc:spChg chg="mod">
          <ac:chgData name="Peixiang Zhao" userId="7edc51de-0ae1-42c0-bae2-7f1679fa739e" providerId="ADAL" clId="{E79D9B06-44AB-468D-B355-57EB48BB9B7E}" dt="2024-11-05T01:03:31.610" v="1549" actId="207"/>
          <ac:spMkLst>
            <pc:docMk/>
            <pc:sldMk cId="1889505941" sldId="375"/>
            <ac:spMk id="14" creationId="{90EA9CDF-27D0-032F-A7CD-37C97D5EE3DE}"/>
          </ac:spMkLst>
        </pc:spChg>
        <pc:spChg chg="add mod">
          <ac:chgData name="Peixiang Zhao" userId="7edc51de-0ae1-42c0-bae2-7f1679fa739e" providerId="ADAL" clId="{E79D9B06-44AB-468D-B355-57EB48BB9B7E}" dt="2024-10-29T03:39:54.365" v="1082" actId="207"/>
          <ac:spMkLst>
            <pc:docMk/>
            <pc:sldMk cId="1889505941" sldId="375"/>
            <ac:spMk id="22" creationId="{13C9604F-74D2-8FB9-0D29-814A6C3E46EB}"/>
          </ac:spMkLst>
        </pc:spChg>
        <pc:spChg chg="add mod">
          <ac:chgData name="Peixiang Zhao" userId="7edc51de-0ae1-42c0-bae2-7f1679fa739e" providerId="ADAL" clId="{E79D9B06-44AB-468D-B355-57EB48BB9B7E}" dt="2024-10-29T03:40:11.673" v="1083" actId="692"/>
          <ac:spMkLst>
            <pc:docMk/>
            <pc:sldMk cId="1889505941" sldId="375"/>
            <ac:spMk id="23" creationId="{A181D074-58DC-61A7-27B1-C212F0CAD043}"/>
          </ac:spMkLst>
        </pc:spChg>
        <pc:spChg chg="add del mod">
          <ac:chgData name="Peixiang Zhao" userId="7edc51de-0ae1-42c0-bae2-7f1679fa739e" providerId="ADAL" clId="{E79D9B06-44AB-468D-B355-57EB48BB9B7E}" dt="2024-10-29T03:37:03.108" v="1064" actId="478"/>
          <ac:spMkLst>
            <pc:docMk/>
            <pc:sldMk cId="1889505941" sldId="375"/>
            <ac:spMk id="25" creationId="{053299DC-CC87-6DBB-4BC3-9DB3EB7BC499}"/>
          </ac:spMkLst>
        </pc:spChg>
        <pc:spChg chg="add mod">
          <ac:chgData name="Peixiang Zhao" userId="7edc51de-0ae1-42c0-bae2-7f1679fa739e" providerId="ADAL" clId="{E79D9B06-44AB-468D-B355-57EB48BB9B7E}" dt="2024-10-29T03:40:11.673" v="1083" actId="692"/>
          <ac:spMkLst>
            <pc:docMk/>
            <pc:sldMk cId="1889505941" sldId="375"/>
            <ac:spMk id="26" creationId="{1DB4EAC9-AF66-492C-3981-CE54332E8795}"/>
          </ac:spMkLst>
        </pc:spChg>
        <pc:spChg chg="add mod">
          <ac:chgData name="Peixiang Zhao" userId="7edc51de-0ae1-42c0-bae2-7f1679fa739e" providerId="ADAL" clId="{E79D9B06-44AB-468D-B355-57EB48BB9B7E}" dt="2024-10-29T03:41:41.912" v="1095" actId="207"/>
          <ac:spMkLst>
            <pc:docMk/>
            <pc:sldMk cId="1889505941" sldId="375"/>
            <ac:spMk id="27" creationId="{5BBBEF07-E4B2-9771-F2EF-4828BA9A9918}"/>
          </ac:spMkLst>
        </pc:spChg>
      </pc:sldChg>
      <pc:sldChg chg="del">
        <pc:chgData name="Peixiang Zhao" userId="7edc51de-0ae1-42c0-bae2-7f1679fa739e" providerId="ADAL" clId="{E79D9B06-44AB-468D-B355-57EB48BB9B7E}" dt="2024-10-27T14:23:29.221" v="79" actId="47"/>
        <pc:sldMkLst>
          <pc:docMk/>
          <pc:sldMk cId="4284468201" sldId="375"/>
        </pc:sldMkLst>
      </pc:sldChg>
      <pc:sldChg chg="addSp delSp modSp add mod ord">
        <pc:chgData name="Peixiang Zhao" userId="7edc51de-0ae1-42c0-bae2-7f1679fa739e" providerId="ADAL" clId="{E79D9B06-44AB-468D-B355-57EB48BB9B7E}" dt="2024-10-29T04:07:33.805" v="1181" actId="1076"/>
        <pc:sldMkLst>
          <pc:docMk/>
          <pc:sldMk cId="353226538" sldId="376"/>
        </pc:sldMkLst>
        <pc:spChg chg="mod">
          <ac:chgData name="Peixiang Zhao" userId="7edc51de-0ae1-42c0-bae2-7f1679fa739e" providerId="ADAL" clId="{E79D9B06-44AB-468D-B355-57EB48BB9B7E}" dt="2024-10-29T04:02:49.638" v="1106" actId="207"/>
          <ac:spMkLst>
            <pc:docMk/>
            <pc:sldMk cId="353226538" sldId="376"/>
            <ac:spMk id="14" creationId="{8DA90EBB-D5A3-0A13-D568-F060D1D3F77A}"/>
          </ac:spMkLst>
        </pc:spChg>
        <pc:spChg chg="mod">
          <ac:chgData name="Peixiang Zhao" userId="7edc51de-0ae1-42c0-bae2-7f1679fa739e" providerId="ADAL" clId="{E79D9B06-44AB-468D-B355-57EB48BB9B7E}" dt="2024-10-29T04:05:26.684" v="1169" actId="207"/>
          <ac:spMkLst>
            <pc:docMk/>
            <pc:sldMk cId="353226538" sldId="376"/>
            <ac:spMk id="15" creationId="{8BCBE921-5A8F-72A0-9891-EF1EA9B40107}"/>
          </ac:spMkLst>
        </pc:spChg>
        <pc:spChg chg="mod">
          <ac:chgData name="Peixiang Zhao" userId="7edc51de-0ae1-42c0-bae2-7f1679fa739e" providerId="ADAL" clId="{E79D9B06-44AB-468D-B355-57EB48BB9B7E}" dt="2024-10-29T04:06:20.938" v="1170" actId="207"/>
          <ac:spMkLst>
            <pc:docMk/>
            <pc:sldMk cId="353226538" sldId="376"/>
            <ac:spMk id="16" creationId="{E8CDC8C2-3FC4-939E-4581-245A711762D3}"/>
          </ac:spMkLst>
        </pc:spChg>
        <pc:spChg chg="del">
          <ac:chgData name="Peixiang Zhao" userId="7edc51de-0ae1-42c0-bae2-7f1679fa739e" providerId="ADAL" clId="{E79D9B06-44AB-468D-B355-57EB48BB9B7E}" dt="2024-10-29T04:02:42.675" v="1105" actId="478"/>
          <ac:spMkLst>
            <pc:docMk/>
            <pc:sldMk cId="353226538" sldId="376"/>
            <ac:spMk id="22" creationId="{76653794-F955-36A2-650D-94AE38DCCA5F}"/>
          </ac:spMkLst>
        </pc:spChg>
        <pc:spChg chg="add del mod">
          <ac:chgData name="Peixiang Zhao" userId="7edc51de-0ae1-42c0-bae2-7f1679fa739e" providerId="ADAL" clId="{E79D9B06-44AB-468D-B355-57EB48BB9B7E}" dt="2024-10-29T04:05:22.765" v="1168" actId="478"/>
          <ac:spMkLst>
            <pc:docMk/>
            <pc:sldMk cId="353226538" sldId="376"/>
            <ac:spMk id="25" creationId="{3AC392E0-99B3-3363-A645-1D704C3DA282}"/>
          </ac:spMkLst>
        </pc:spChg>
        <pc:spChg chg="del">
          <ac:chgData name="Peixiang Zhao" userId="7edc51de-0ae1-42c0-bae2-7f1679fa739e" providerId="ADAL" clId="{E79D9B06-44AB-468D-B355-57EB48BB9B7E}" dt="2024-10-29T04:02:41.160" v="1104" actId="478"/>
          <ac:spMkLst>
            <pc:docMk/>
            <pc:sldMk cId="353226538" sldId="376"/>
            <ac:spMk id="26" creationId="{9180E00C-E134-1803-04BC-6F1806213B50}"/>
          </ac:spMkLst>
        </pc:spChg>
        <pc:spChg chg="mod">
          <ac:chgData name="Peixiang Zhao" userId="7edc51de-0ae1-42c0-bae2-7f1679fa739e" providerId="ADAL" clId="{E79D9B06-44AB-468D-B355-57EB48BB9B7E}" dt="2024-10-29T04:05:11.677" v="1167" actId="207"/>
          <ac:spMkLst>
            <pc:docMk/>
            <pc:sldMk cId="353226538" sldId="376"/>
            <ac:spMk id="27" creationId="{64016A76-BC3F-FE58-37AC-2037D5837842}"/>
          </ac:spMkLst>
        </pc:spChg>
        <pc:spChg chg="add mod">
          <ac:chgData name="Peixiang Zhao" userId="7edc51de-0ae1-42c0-bae2-7f1679fa739e" providerId="ADAL" clId="{E79D9B06-44AB-468D-B355-57EB48BB9B7E}" dt="2024-10-29T04:04:27.291" v="1158"/>
          <ac:spMkLst>
            <pc:docMk/>
            <pc:sldMk cId="353226538" sldId="376"/>
            <ac:spMk id="28" creationId="{F235067D-CB7A-43DA-1BC0-024B0D864FEB}"/>
          </ac:spMkLst>
        </pc:spChg>
        <pc:spChg chg="add mod">
          <ac:chgData name="Peixiang Zhao" userId="7edc51de-0ae1-42c0-bae2-7f1679fa739e" providerId="ADAL" clId="{E79D9B06-44AB-468D-B355-57EB48BB9B7E}" dt="2024-10-29T04:07:10.462" v="1174" actId="1076"/>
          <ac:spMkLst>
            <pc:docMk/>
            <pc:sldMk cId="353226538" sldId="376"/>
            <ac:spMk id="29" creationId="{DD384871-DADF-4404-A8EC-1B5FCF422514}"/>
          </ac:spMkLst>
        </pc:spChg>
        <pc:spChg chg="add mod">
          <ac:chgData name="Peixiang Zhao" userId="7edc51de-0ae1-42c0-bae2-7f1679fa739e" providerId="ADAL" clId="{E79D9B06-44AB-468D-B355-57EB48BB9B7E}" dt="2024-10-29T04:07:33.805" v="1181" actId="1076"/>
          <ac:spMkLst>
            <pc:docMk/>
            <pc:sldMk cId="353226538" sldId="376"/>
            <ac:spMk id="30" creationId="{AC07F69C-2993-01F9-739A-177021E03B66}"/>
          </ac:spMkLst>
        </pc:spChg>
      </pc:sldChg>
      <pc:sldChg chg="del">
        <pc:chgData name="Peixiang Zhao" userId="7edc51de-0ae1-42c0-bae2-7f1679fa739e" providerId="ADAL" clId="{E79D9B06-44AB-468D-B355-57EB48BB9B7E}" dt="2024-10-27T14:23:29.433" v="80" actId="47"/>
        <pc:sldMkLst>
          <pc:docMk/>
          <pc:sldMk cId="3657655587" sldId="376"/>
        </pc:sldMkLst>
      </pc:sldChg>
      <pc:sldChg chg="add">
        <pc:chgData name="Peixiang Zhao" userId="7edc51de-0ae1-42c0-bae2-7f1679fa739e" providerId="ADAL" clId="{E79D9B06-44AB-468D-B355-57EB48BB9B7E}" dt="2024-10-29T04:04:32.859" v="1159"/>
        <pc:sldMkLst>
          <pc:docMk/>
          <pc:sldMk cId="310954292" sldId="377"/>
        </pc:sldMkLst>
      </pc:sldChg>
      <pc:sldChg chg="del">
        <pc:chgData name="Peixiang Zhao" userId="7edc51de-0ae1-42c0-bae2-7f1679fa739e" providerId="ADAL" clId="{E79D9B06-44AB-468D-B355-57EB48BB9B7E}" dt="2024-10-27T14:23:29.655" v="81" actId="47"/>
        <pc:sldMkLst>
          <pc:docMk/>
          <pc:sldMk cId="326335786" sldId="377"/>
        </pc:sldMkLst>
      </pc:sldChg>
      <pc:sldChg chg="del">
        <pc:chgData name="Peixiang Zhao" userId="7edc51de-0ae1-42c0-bae2-7f1679fa739e" providerId="ADAL" clId="{E79D9B06-44AB-468D-B355-57EB48BB9B7E}" dt="2024-10-27T14:23:29.817" v="82" actId="47"/>
        <pc:sldMkLst>
          <pc:docMk/>
          <pc:sldMk cId="136789910" sldId="378"/>
        </pc:sldMkLst>
      </pc:sldChg>
      <pc:sldChg chg="modSp mod">
        <pc:chgData name="Peixiang Zhao" userId="7edc51de-0ae1-42c0-bae2-7f1679fa739e" providerId="ADAL" clId="{E79D9B06-44AB-468D-B355-57EB48BB9B7E}" dt="2024-11-04T16:13:55.964" v="1498" actId="20577"/>
        <pc:sldMkLst>
          <pc:docMk/>
          <pc:sldMk cId="658065874" sldId="378"/>
        </pc:sldMkLst>
        <pc:spChg chg="mod">
          <ac:chgData name="Peixiang Zhao" userId="7edc51de-0ae1-42c0-bae2-7f1679fa739e" providerId="ADAL" clId="{E79D9B06-44AB-468D-B355-57EB48BB9B7E}" dt="2024-11-04T16:13:55.964" v="1498" actId="20577"/>
          <ac:spMkLst>
            <pc:docMk/>
            <pc:sldMk cId="658065874" sldId="378"/>
            <ac:spMk id="3" creationId="{C6220CD4-7969-94C4-F094-36875054C6A9}"/>
          </ac:spMkLst>
        </pc:spChg>
      </pc:sldChg>
      <pc:sldChg chg="modSp mod">
        <pc:chgData name="Peixiang Zhao" userId="7edc51de-0ae1-42c0-bae2-7f1679fa739e" providerId="ADAL" clId="{E79D9B06-44AB-468D-B355-57EB48BB9B7E}" dt="2024-11-04T16:17:03.598" v="1512" actId="207"/>
        <pc:sldMkLst>
          <pc:docMk/>
          <pc:sldMk cId="917451647" sldId="379"/>
        </pc:sldMkLst>
        <pc:spChg chg="mod">
          <ac:chgData name="Peixiang Zhao" userId="7edc51de-0ae1-42c0-bae2-7f1679fa739e" providerId="ADAL" clId="{E79D9B06-44AB-468D-B355-57EB48BB9B7E}" dt="2024-11-04T16:17:03.598" v="1512" actId="207"/>
          <ac:spMkLst>
            <pc:docMk/>
            <pc:sldMk cId="917451647" sldId="379"/>
            <ac:spMk id="3" creationId="{184AA566-A5D5-039E-21B4-9F3CD5193A88}"/>
          </ac:spMkLst>
        </pc:spChg>
      </pc:sldChg>
      <pc:sldChg chg="del">
        <pc:chgData name="Peixiang Zhao" userId="7edc51de-0ae1-42c0-bae2-7f1679fa739e" providerId="ADAL" clId="{E79D9B06-44AB-468D-B355-57EB48BB9B7E}" dt="2024-10-27T14:23:30.061" v="83" actId="47"/>
        <pc:sldMkLst>
          <pc:docMk/>
          <pc:sldMk cId="4085816196" sldId="379"/>
        </pc:sldMkLst>
      </pc:sldChg>
      <pc:sldChg chg="del">
        <pc:chgData name="Peixiang Zhao" userId="7edc51de-0ae1-42c0-bae2-7f1679fa739e" providerId="ADAL" clId="{E79D9B06-44AB-468D-B355-57EB48BB9B7E}" dt="2024-10-27T14:23:30.226" v="84" actId="47"/>
        <pc:sldMkLst>
          <pc:docMk/>
          <pc:sldMk cId="147869409" sldId="380"/>
        </pc:sldMkLst>
      </pc:sldChg>
      <pc:sldChg chg="del">
        <pc:chgData name="Peixiang Zhao" userId="7edc51de-0ae1-42c0-bae2-7f1679fa739e" providerId="ADAL" clId="{E79D9B06-44AB-468D-B355-57EB48BB9B7E}" dt="2024-10-27T14:23:30.472" v="85" actId="47"/>
        <pc:sldMkLst>
          <pc:docMk/>
          <pc:sldMk cId="2140833518" sldId="381"/>
        </pc:sldMkLst>
      </pc:sldChg>
      <pc:sldChg chg="modSp mod">
        <pc:chgData name="Peixiang Zhao" userId="7edc51de-0ae1-42c0-bae2-7f1679fa739e" providerId="ADAL" clId="{E79D9B06-44AB-468D-B355-57EB48BB9B7E}" dt="2024-11-04T20:42:21.577" v="1513" actId="207"/>
        <pc:sldMkLst>
          <pc:docMk/>
          <pc:sldMk cId="3335050810" sldId="381"/>
        </pc:sldMkLst>
        <pc:spChg chg="mod">
          <ac:chgData name="Peixiang Zhao" userId="7edc51de-0ae1-42c0-bae2-7f1679fa739e" providerId="ADAL" clId="{E79D9B06-44AB-468D-B355-57EB48BB9B7E}" dt="2024-11-04T20:42:21.577" v="1513" actId="207"/>
          <ac:spMkLst>
            <pc:docMk/>
            <pc:sldMk cId="3335050810" sldId="381"/>
            <ac:spMk id="3" creationId="{3DB26026-A5B9-1CDD-FB66-BA4B67D561EC}"/>
          </ac:spMkLst>
        </pc:spChg>
      </pc:sldChg>
      <pc:sldChg chg="modSp new mod">
        <pc:chgData name="Peixiang Zhao" userId="7edc51de-0ae1-42c0-bae2-7f1679fa739e" providerId="ADAL" clId="{E79D9B06-44AB-468D-B355-57EB48BB9B7E}" dt="2024-11-04T20:43:39.154" v="1515" actId="20577"/>
        <pc:sldMkLst>
          <pc:docMk/>
          <pc:sldMk cId="1454784183" sldId="382"/>
        </pc:sldMkLst>
        <pc:spChg chg="mod">
          <ac:chgData name="Peixiang Zhao" userId="7edc51de-0ae1-42c0-bae2-7f1679fa739e" providerId="ADAL" clId="{E79D9B06-44AB-468D-B355-57EB48BB9B7E}" dt="2024-10-30T04:47:27.014" v="1210" actId="20577"/>
          <ac:spMkLst>
            <pc:docMk/>
            <pc:sldMk cId="1454784183" sldId="382"/>
            <ac:spMk id="2" creationId="{4F91C29C-9BD5-36CA-423C-0270ED8D313A}"/>
          </ac:spMkLst>
        </pc:spChg>
        <pc:spChg chg="mod">
          <ac:chgData name="Peixiang Zhao" userId="7edc51de-0ae1-42c0-bae2-7f1679fa739e" providerId="ADAL" clId="{E79D9B06-44AB-468D-B355-57EB48BB9B7E}" dt="2024-11-04T20:43:39.154" v="1515" actId="20577"/>
          <ac:spMkLst>
            <pc:docMk/>
            <pc:sldMk cId="1454784183" sldId="382"/>
            <ac:spMk id="3" creationId="{5C213015-8756-250A-5933-A8C30F4CB076}"/>
          </ac:spMkLst>
        </pc:spChg>
      </pc:sldChg>
      <pc:sldChg chg="del">
        <pc:chgData name="Peixiang Zhao" userId="7edc51de-0ae1-42c0-bae2-7f1679fa739e" providerId="ADAL" clId="{E79D9B06-44AB-468D-B355-57EB48BB9B7E}" dt="2024-10-27T14:23:30.662" v="86" actId="47"/>
        <pc:sldMkLst>
          <pc:docMk/>
          <pc:sldMk cId="1926266806" sldId="382"/>
        </pc:sldMkLst>
      </pc:sldChg>
      <pc:sldChg chg="addSp modSp new mod">
        <pc:chgData name="Peixiang Zhao" userId="7edc51de-0ae1-42c0-bae2-7f1679fa739e" providerId="ADAL" clId="{E79D9B06-44AB-468D-B355-57EB48BB9B7E}" dt="2024-10-30T13:37:44.685" v="1251" actId="1076"/>
        <pc:sldMkLst>
          <pc:docMk/>
          <pc:sldMk cId="3384088657" sldId="383"/>
        </pc:sldMkLst>
        <pc:spChg chg="mod">
          <ac:chgData name="Peixiang Zhao" userId="7edc51de-0ae1-42c0-bae2-7f1679fa739e" providerId="ADAL" clId="{E79D9B06-44AB-468D-B355-57EB48BB9B7E}" dt="2024-10-30T13:36:23.810" v="1236" actId="20577"/>
          <ac:spMkLst>
            <pc:docMk/>
            <pc:sldMk cId="3384088657" sldId="383"/>
            <ac:spMk id="2" creationId="{5CD5BCB8-AC07-4B97-77C7-0F45171757F5}"/>
          </ac:spMkLst>
        </pc:spChg>
        <pc:spChg chg="mod">
          <ac:chgData name="Peixiang Zhao" userId="7edc51de-0ae1-42c0-bae2-7f1679fa739e" providerId="ADAL" clId="{E79D9B06-44AB-468D-B355-57EB48BB9B7E}" dt="2024-10-30T13:37:24.120" v="1247" actId="207"/>
          <ac:spMkLst>
            <pc:docMk/>
            <pc:sldMk cId="3384088657" sldId="383"/>
            <ac:spMk id="3" creationId="{CB55DCF3-FFC0-8D89-375B-56AADB0A99AE}"/>
          </ac:spMkLst>
        </pc:spChg>
        <pc:picChg chg="add mod">
          <ac:chgData name="Peixiang Zhao" userId="7edc51de-0ae1-42c0-bae2-7f1679fa739e" providerId="ADAL" clId="{E79D9B06-44AB-468D-B355-57EB48BB9B7E}" dt="2024-10-30T13:37:44.685" v="1251" actId="1076"/>
          <ac:picMkLst>
            <pc:docMk/>
            <pc:sldMk cId="3384088657" sldId="383"/>
            <ac:picMk id="5" creationId="{9A2AF27E-D7D4-2AAD-77A2-814777E66F8B}"/>
          </ac:picMkLst>
        </pc:picChg>
      </pc:sldChg>
      <pc:sldChg chg="addSp delSp modSp new mod">
        <pc:chgData name="Peixiang Zhao" userId="7edc51de-0ae1-42c0-bae2-7f1679fa739e" providerId="ADAL" clId="{E79D9B06-44AB-468D-B355-57EB48BB9B7E}" dt="2024-11-04T20:48:23.025" v="1536" actId="1076"/>
        <pc:sldMkLst>
          <pc:docMk/>
          <pc:sldMk cId="1954021100" sldId="384"/>
        </pc:sldMkLst>
        <pc:spChg chg="mod">
          <ac:chgData name="Peixiang Zhao" userId="7edc51de-0ae1-42c0-bae2-7f1679fa739e" providerId="ADAL" clId="{E79D9B06-44AB-468D-B355-57EB48BB9B7E}" dt="2024-10-30T13:38:00.310" v="1262" actId="20577"/>
          <ac:spMkLst>
            <pc:docMk/>
            <pc:sldMk cId="1954021100" sldId="384"/>
            <ac:spMk id="2" creationId="{A98AC83B-EE7B-8483-5EB5-FFF17994ED38}"/>
          </ac:spMkLst>
        </pc:spChg>
        <pc:spChg chg="del">
          <ac:chgData name="Peixiang Zhao" userId="7edc51de-0ae1-42c0-bae2-7f1679fa739e" providerId="ADAL" clId="{E79D9B06-44AB-468D-B355-57EB48BB9B7E}" dt="2024-10-30T13:38:06.336" v="1263" actId="478"/>
          <ac:spMkLst>
            <pc:docMk/>
            <pc:sldMk cId="1954021100" sldId="384"/>
            <ac:spMk id="3" creationId="{FE0720A1-9015-84D3-E795-BE7AD64231F3}"/>
          </ac:spMkLst>
        </pc:spChg>
        <pc:picChg chg="add mod">
          <ac:chgData name="Peixiang Zhao" userId="7edc51de-0ae1-42c0-bae2-7f1679fa739e" providerId="ADAL" clId="{E79D9B06-44AB-468D-B355-57EB48BB9B7E}" dt="2024-11-04T20:48:17.951" v="1534" actId="1076"/>
          <ac:picMkLst>
            <pc:docMk/>
            <pc:sldMk cId="1954021100" sldId="384"/>
            <ac:picMk id="5" creationId="{17B000C1-498B-7264-F440-FB589031D307}"/>
          </ac:picMkLst>
        </pc:picChg>
        <pc:picChg chg="add del mod">
          <ac:chgData name="Peixiang Zhao" userId="7edc51de-0ae1-42c0-bae2-7f1679fa739e" providerId="ADAL" clId="{E79D9B06-44AB-468D-B355-57EB48BB9B7E}" dt="2024-11-04T20:47:57.897" v="1527" actId="478"/>
          <ac:picMkLst>
            <pc:docMk/>
            <pc:sldMk cId="1954021100" sldId="384"/>
            <ac:picMk id="1026" creationId="{F593C018-3DE0-505B-4B0C-4A68B92568F7}"/>
          </ac:picMkLst>
        </pc:picChg>
        <pc:picChg chg="add mod">
          <ac:chgData name="Peixiang Zhao" userId="7edc51de-0ae1-42c0-bae2-7f1679fa739e" providerId="ADAL" clId="{E79D9B06-44AB-468D-B355-57EB48BB9B7E}" dt="2024-11-04T20:48:23.025" v="1536" actId="1076"/>
          <ac:picMkLst>
            <pc:docMk/>
            <pc:sldMk cId="1954021100" sldId="384"/>
            <ac:picMk id="1028" creationId="{03C22D53-8B99-492A-3E5D-348AB4DD1B4A}"/>
          </ac:picMkLst>
        </pc:picChg>
      </pc:sldChg>
      <pc:sldChg chg="del">
        <pc:chgData name="Peixiang Zhao" userId="7edc51de-0ae1-42c0-bae2-7f1679fa739e" providerId="ADAL" clId="{E79D9B06-44AB-468D-B355-57EB48BB9B7E}" dt="2024-10-27T14:23:31.019" v="88" actId="47"/>
        <pc:sldMkLst>
          <pc:docMk/>
          <pc:sldMk cId="4148290588" sldId="384"/>
        </pc:sldMkLst>
      </pc:sldChg>
      <pc:sldChg chg="del">
        <pc:chgData name="Peixiang Zhao" userId="7edc51de-0ae1-42c0-bae2-7f1679fa739e" providerId="ADAL" clId="{E79D9B06-44AB-468D-B355-57EB48BB9B7E}" dt="2024-10-27T14:23:30.823" v="87" actId="47"/>
        <pc:sldMkLst>
          <pc:docMk/>
          <pc:sldMk cId="73855937" sldId="385"/>
        </pc:sldMkLst>
      </pc:sldChg>
      <pc:sldChg chg="addSp modSp new mod">
        <pc:chgData name="Peixiang Zhao" userId="7edc51de-0ae1-42c0-bae2-7f1679fa739e" providerId="ADAL" clId="{E79D9B06-44AB-468D-B355-57EB48BB9B7E}" dt="2024-10-30T14:12:32.057" v="1296" actId="113"/>
        <pc:sldMkLst>
          <pc:docMk/>
          <pc:sldMk cId="3842361292" sldId="385"/>
        </pc:sldMkLst>
        <pc:spChg chg="mod">
          <ac:chgData name="Peixiang Zhao" userId="7edc51de-0ae1-42c0-bae2-7f1679fa739e" providerId="ADAL" clId="{E79D9B06-44AB-468D-B355-57EB48BB9B7E}" dt="2024-10-30T14:11:12.737" v="1282" actId="20577"/>
          <ac:spMkLst>
            <pc:docMk/>
            <pc:sldMk cId="3842361292" sldId="385"/>
            <ac:spMk id="2" creationId="{2002325C-321F-E4AA-8B11-0F6D49C79710}"/>
          </ac:spMkLst>
        </pc:spChg>
        <pc:spChg chg="mod">
          <ac:chgData name="Peixiang Zhao" userId="7edc51de-0ae1-42c0-bae2-7f1679fa739e" providerId="ADAL" clId="{E79D9B06-44AB-468D-B355-57EB48BB9B7E}" dt="2024-10-30T14:12:32.057" v="1296" actId="113"/>
          <ac:spMkLst>
            <pc:docMk/>
            <pc:sldMk cId="3842361292" sldId="385"/>
            <ac:spMk id="3" creationId="{DA9DC9FE-22B8-7BCC-9387-3D50075FFBCB}"/>
          </ac:spMkLst>
        </pc:spChg>
        <pc:picChg chg="add mod">
          <ac:chgData name="Peixiang Zhao" userId="7edc51de-0ae1-42c0-bae2-7f1679fa739e" providerId="ADAL" clId="{E79D9B06-44AB-468D-B355-57EB48BB9B7E}" dt="2024-10-30T14:12:00.610" v="1289" actId="1076"/>
          <ac:picMkLst>
            <pc:docMk/>
            <pc:sldMk cId="3842361292" sldId="385"/>
            <ac:picMk id="5" creationId="{7850DE99-4BFF-EA6F-47BB-E6FD1FF71D09}"/>
          </ac:picMkLst>
        </pc:picChg>
        <pc:picChg chg="add mod">
          <ac:chgData name="Peixiang Zhao" userId="7edc51de-0ae1-42c0-bae2-7f1679fa739e" providerId="ADAL" clId="{E79D9B06-44AB-468D-B355-57EB48BB9B7E}" dt="2024-10-30T14:12:20.443" v="1292" actId="1076"/>
          <ac:picMkLst>
            <pc:docMk/>
            <pc:sldMk cId="3842361292" sldId="385"/>
            <ac:picMk id="6" creationId="{2A950B7F-3224-538C-B317-BB154E1D0075}"/>
          </ac:picMkLst>
        </pc:picChg>
      </pc:sldChg>
      <pc:sldChg chg="del">
        <pc:chgData name="Peixiang Zhao" userId="7edc51de-0ae1-42c0-bae2-7f1679fa739e" providerId="ADAL" clId="{E79D9B06-44AB-468D-B355-57EB48BB9B7E}" dt="2024-10-27T14:23:31.255" v="89" actId="47"/>
        <pc:sldMkLst>
          <pc:docMk/>
          <pc:sldMk cId="282400881" sldId="386"/>
        </pc:sldMkLst>
      </pc:sldChg>
      <pc:sldChg chg="delSp modSp add mod">
        <pc:chgData name="Peixiang Zhao" userId="7edc51de-0ae1-42c0-bae2-7f1679fa739e" providerId="ADAL" clId="{E79D9B06-44AB-468D-B355-57EB48BB9B7E}" dt="2024-10-30T14:14:54.175" v="1326" actId="255"/>
        <pc:sldMkLst>
          <pc:docMk/>
          <pc:sldMk cId="3405273433" sldId="386"/>
        </pc:sldMkLst>
        <pc:spChg chg="mod">
          <ac:chgData name="Peixiang Zhao" userId="7edc51de-0ae1-42c0-bae2-7f1679fa739e" providerId="ADAL" clId="{E79D9B06-44AB-468D-B355-57EB48BB9B7E}" dt="2024-10-30T14:14:54.175" v="1326" actId="255"/>
          <ac:spMkLst>
            <pc:docMk/>
            <pc:sldMk cId="3405273433" sldId="386"/>
            <ac:spMk id="3" creationId="{B71F8492-7942-35AB-38FD-500DC7833228}"/>
          </ac:spMkLst>
        </pc:spChg>
        <pc:picChg chg="del">
          <ac:chgData name="Peixiang Zhao" userId="7edc51de-0ae1-42c0-bae2-7f1679fa739e" providerId="ADAL" clId="{E79D9B06-44AB-468D-B355-57EB48BB9B7E}" dt="2024-10-30T14:13:21.070" v="1299" actId="478"/>
          <ac:picMkLst>
            <pc:docMk/>
            <pc:sldMk cId="3405273433" sldId="386"/>
            <ac:picMk id="5" creationId="{9290F548-3F0B-FE78-A880-390F787ED440}"/>
          </ac:picMkLst>
        </pc:picChg>
        <pc:picChg chg="del">
          <ac:chgData name="Peixiang Zhao" userId="7edc51de-0ae1-42c0-bae2-7f1679fa739e" providerId="ADAL" clId="{E79D9B06-44AB-468D-B355-57EB48BB9B7E}" dt="2024-10-30T14:13:21.764" v="1300" actId="478"/>
          <ac:picMkLst>
            <pc:docMk/>
            <pc:sldMk cId="3405273433" sldId="386"/>
            <ac:picMk id="6" creationId="{92134DDC-99F5-DE98-AB1C-4DE63661053E}"/>
          </ac:picMkLst>
        </pc:picChg>
      </pc:sldChg>
      <pc:sldChg chg="del">
        <pc:chgData name="Peixiang Zhao" userId="7edc51de-0ae1-42c0-bae2-7f1679fa739e" providerId="ADAL" clId="{E79D9B06-44AB-468D-B355-57EB48BB9B7E}" dt="2024-10-27T14:23:31.447" v="90" actId="47"/>
        <pc:sldMkLst>
          <pc:docMk/>
          <pc:sldMk cId="649154327" sldId="387"/>
        </pc:sldMkLst>
      </pc:sldChg>
      <pc:sldChg chg="modSp new mod">
        <pc:chgData name="Peixiang Zhao" userId="7edc51de-0ae1-42c0-bae2-7f1679fa739e" providerId="ADAL" clId="{E79D9B06-44AB-468D-B355-57EB48BB9B7E}" dt="2024-11-05T00:48:33.235" v="1540" actId="5793"/>
        <pc:sldMkLst>
          <pc:docMk/>
          <pc:sldMk cId="2278278421" sldId="387"/>
        </pc:sldMkLst>
        <pc:spChg chg="mod">
          <ac:chgData name="Peixiang Zhao" userId="7edc51de-0ae1-42c0-bae2-7f1679fa739e" providerId="ADAL" clId="{E79D9B06-44AB-468D-B355-57EB48BB9B7E}" dt="2024-10-30T14:15:29.741" v="1343" actId="20577"/>
          <ac:spMkLst>
            <pc:docMk/>
            <pc:sldMk cId="2278278421" sldId="387"/>
            <ac:spMk id="2" creationId="{D15BD157-15F2-BD88-0EEE-5F13B8D6A077}"/>
          </ac:spMkLst>
        </pc:spChg>
        <pc:spChg chg="mod">
          <ac:chgData name="Peixiang Zhao" userId="7edc51de-0ae1-42c0-bae2-7f1679fa739e" providerId="ADAL" clId="{E79D9B06-44AB-468D-B355-57EB48BB9B7E}" dt="2024-11-05T00:48:33.235" v="1540" actId="5793"/>
          <ac:spMkLst>
            <pc:docMk/>
            <pc:sldMk cId="2278278421" sldId="387"/>
            <ac:spMk id="3" creationId="{A15AAE22-F88E-AB8B-99B5-215B044ABF90}"/>
          </ac:spMkLst>
        </pc:spChg>
      </pc:sldChg>
      <pc:sldChg chg="del">
        <pc:chgData name="Peixiang Zhao" userId="7edc51de-0ae1-42c0-bae2-7f1679fa739e" providerId="ADAL" clId="{E79D9B06-44AB-468D-B355-57EB48BB9B7E}" dt="2024-10-27T14:23:31.694" v="91" actId="47"/>
        <pc:sldMkLst>
          <pc:docMk/>
          <pc:sldMk cId="11910178" sldId="388"/>
        </pc:sldMkLst>
      </pc:sldChg>
      <pc:sldChg chg="addSp modSp new mod">
        <pc:chgData name="Peixiang Zhao" userId="7edc51de-0ae1-42c0-bae2-7f1679fa739e" providerId="ADAL" clId="{E79D9B06-44AB-468D-B355-57EB48BB9B7E}" dt="2024-10-30T15:12:06.263" v="1418" actId="255"/>
        <pc:sldMkLst>
          <pc:docMk/>
          <pc:sldMk cId="1574885866" sldId="388"/>
        </pc:sldMkLst>
        <pc:spChg chg="mod">
          <ac:chgData name="Peixiang Zhao" userId="7edc51de-0ae1-42c0-bae2-7f1679fa739e" providerId="ADAL" clId="{E79D9B06-44AB-468D-B355-57EB48BB9B7E}" dt="2024-10-30T15:11:03.762" v="1416" actId="313"/>
          <ac:spMkLst>
            <pc:docMk/>
            <pc:sldMk cId="1574885866" sldId="388"/>
            <ac:spMk id="2" creationId="{9EAA8529-294C-77A5-C276-0592D2ED68C5}"/>
          </ac:spMkLst>
        </pc:spChg>
        <pc:spChg chg="mod">
          <ac:chgData name="Peixiang Zhao" userId="7edc51de-0ae1-42c0-bae2-7f1679fa739e" providerId="ADAL" clId="{E79D9B06-44AB-468D-B355-57EB48BB9B7E}" dt="2024-10-30T15:12:06.263" v="1418" actId="255"/>
          <ac:spMkLst>
            <pc:docMk/>
            <pc:sldMk cId="1574885866" sldId="388"/>
            <ac:spMk id="3" creationId="{98D77742-3940-CCFD-9D7D-F932D6A31703}"/>
          </ac:spMkLst>
        </pc:spChg>
        <pc:picChg chg="add mod">
          <ac:chgData name="Peixiang Zhao" userId="7edc51de-0ae1-42c0-bae2-7f1679fa739e" providerId="ADAL" clId="{E79D9B06-44AB-468D-B355-57EB48BB9B7E}" dt="2024-10-30T15:10:58.212" v="1415" actId="1076"/>
          <ac:picMkLst>
            <pc:docMk/>
            <pc:sldMk cId="1574885866" sldId="388"/>
            <ac:picMk id="5" creationId="{73096581-DD03-05F2-4061-C4C63DB8DE9B}"/>
          </ac:picMkLst>
        </pc:picChg>
      </pc:sldChg>
      <pc:sldChg chg="del">
        <pc:chgData name="Peixiang Zhao" userId="7edc51de-0ae1-42c0-bae2-7f1679fa739e" providerId="ADAL" clId="{E79D9B06-44AB-468D-B355-57EB48BB9B7E}" dt="2024-10-27T14:23:32.051" v="93" actId="47"/>
        <pc:sldMkLst>
          <pc:docMk/>
          <pc:sldMk cId="1998297558" sldId="389"/>
        </pc:sldMkLst>
      </pc:sldChg>
      <pc:sldChg chg="addSp delSp modSp new mod">
        <pc:chgData name="Peixiang Zhao" userId="7edc51de-0ae1-42c0-bae2-7f1679fa739e" providerId="ADAL" clId="{E79D9B06-44AB-468D-B355-57EB48BB9B7E}" dt="2024-10-30T15:13:06.160" v="1437"/>
        <pc:sldMkLst>
          <pc:docMk/>
          <pc:sldMk cId="3669180436" sldId="389"/>
        </pc:sldMkLst>
        <pc:spChg chg="mod">
          <ac:chgData name="Peixiang Zhao" userId="7edc51de-0ae1-42c0-bae2-7f1679fa739e" providerId="ADAL" clId="{E79D9B06-44AB-468D-B355-57EB48BB9B7E}" dt="2024-10-30T15:12:59.562" v="1435" actId="20577"/>
          <ac:spMkLst>
            <pc:docMk/>
            <pc:sldMk cId="3669180436" sldId="389"/>
            <ac:spMk id="2" creationId="{52ED6B88-871B-DFE0-D578-1082033A0C8B}"/>
          </ac:spMkLst>
        </pc:spChg>
        <pc:spChg chg="del">
          <ac:chgData name="Peixiang Zhao" userId="7edc51de-0ae1-42c0-bae2-7f1679fa739e" providerId="ADAL" clId="{E79D9B06-44AB-468D-B355-57EB48BB9B7E}" dt="2024-10-30T15:13:05.346" v="1436" actId="478"/>
          <ac:spMkLst>
            <pc:docMk/>
            <pc:sldMk cId="3669180436" sldId="389"/>
            <ac:spMk id="3" creationId="{604E2E01-6306-296C-FF76-B967ECA0E687}"/>
          </ac:spMkLst>
        </pc:spChg>
        <pc:picChg chg="add mod">
          <ac:chgData name="Peixiang Zhao" userId="7edc51de-0ae1-42c0-bae2-7f1679fa739e" providerId="ADAL" clId="{E79D9B06-44AB-468D-B355-57EB48BB9B7E}" dt="2024-10-30T15:13:06.160" v="1437"/>
          <ac:picMkLst>
            <pc:docMk/>
            <pc:sldMk cId="3669180436" sldId="389"/>
            <ac:picMk id="5" creationId="{D41C0B91-B8E0-1263-0FB6-CBC4FFB1A071}"/>
          </ac:picMkLst>
        </pc:picChg>
      </pc:sldChg>
      <pc:sldChg chg="del">
        <pc:chgData name="Peixiang Zhao" userId="7edc51de-0ae1-42c0-bae2-7f1679fa739e" providerId="ADAL" clId="{E79D9B06-44AB-468D-B355-57EB48BB9B7E}" dt="2024-10-27T14:23:31.879" v="92" actId="47"/>
        <pc:sldMkLst>
          <pc:docMk/>
          <pc:sldMk cId="1892661158" sldId="390"/>
        </pc:sldMkLst>
      </pc:sldChg>
      <pc:sldChg chg="addSp delSp modSp new mod">
        <pc:chgData name="Peixiang Zhao" userId="7edc51de-0ae1-42c0-bae2-7f1679fa739e" providerId="ADAL" clId="{E79D9B06-44AB-468D-B355-57EB48BB9B7E}" dt="2024-10-30T15:14:02.520" v="1454" actId="1076"/>
        <pc:sldMkLst>
          <pc:docMk/>
          <pc:sldMk cId="2863599340" sldId="390"/>
        </pc:sldMkLst>
        <pc:spChg chg="mod">
          <ac:chgData name="Peixiang Zhao" userId="7edc51de-0ae1-42c0-bae2-7f1679fa739e" providerId="ADAL" clId="{E79D9B06-44AB-468D-B355-57EB48BB9B7E}" dt="2024-10-30T15:13:42.773" v="1450" actId="20577"/>
          <ac:spMkLst>
            <pc:docMk/>
            <pc:sldMk cId="2863599340" sldId="390"/>
            <ac:spMk id="2" creationId="{06A5BCF7-7C71-C8F6-6B28-7AC35D08602F}"/>
          </ac:spMkLst>
        </pc:spChg>
        <pc:spChg chg="del">
          <ac:chgData name="Peixiang Zhao" userId="7edc51de-0ae1-42c0-bae2-7f1679fa739e" providerId="ADAL" clId="{E79D9B06-44AB-468D-B355-57EB48BB9B7E}" dt="2024-10-30T15:13:48.448" v="1451" actId="478"/>
          <ac:spMkLst>
            <pc:docMk/>
            <pc:sldMk cId="2863599340" sldId="390"/>
            <ac:spMk id="3" creationId="{DB5819AC-F7B7-A2C0-1A5A-040F5D7AD7EF}"/>
          </ac:spMkLst>
        </pc:spChg>
        <pc:picChg chg="add mod">
          <ac:chgData name="Peixiang Zhao" userId="7edc51de-0ae1-42c0-bae2-7f1679fa739e" providerId="ADAL" clId="{E79D9B06-44AB-468D-B355-57EB48BB9B7E}" dt="2024-10-30T15:14:02.520" v="1454" actId="1076"/>
          <ac:picMkLst>
            <pc:docMk/>
            <pc:sldMk cId="2863599340" sldId="390"/>
            <ac:picMk id="5" creationId="{9EF1E577-443F-DF67-4737-41835954DFB6}"/>
          </ac:picMkLst>
        </pc:picChg>
      </pc:sldChg>
      <pc:sldChg chg="del">
        <pc:chgData name="Peixiang Zhao" userId="7edc51de-0ae1-42c0-bae2-7f1679fa739e" providerId="ADAL" clId="{E79D9B06-44AB-468D-B355-57EB48BB9B7E}" dt="2024-10-27T14:23:32.241" v="94" actId="47"/>
        <pc:sldMkLst>
          <pc:docMk/>
          <pc:sldMk cId="52393199" sldId="391"/>
        </pc:sldMkLst>
      </pc:sldChg>
      <pc:sldChg chg="modSp new mod">
        <pc:chgData name="Peixiang Zhao" userId="7edc51de-0ae1-42c0-bae2-7f1679fa739e" providerId="ADAL" clId="{E79D9B06-44AB-468D-B355-57EB48BB9B7E}" dt="2024-10-30T15:19:39.532" v="1478" actId="113"/>
        <pc:sldMkLst>
          <pc:docMk/>
          <pc:sldMk cId="1038134288" sldId="391"/>
        </pc:sldMkLst>
        <pc:spChg chg="mod">
          <ac:chgData name="Peixiang Zhao" userId="7edc51de-0ae1-42c0-bae2-7f1679fa739e" providerId="ADAL" clId="{E79D9B06-44AB-468D-B355-57EB48BB9B7E}" dt="2024-10-30T15:17:29.393" v="1469" actId="20577"/>
          <ac:spMkLst>
            <pc:docMk/>
            <pc:sldMk cId="1038134288" sldId="391"/>
            <ac:spMk id="2" creationId="{5DBB5206-7B9E-9156-91CA-1D949E100F6B}"/>
          </ac:spMkLst>
        </pc:spChg>
        <pc:spChg chg="mod">
          <ac:chgData name="Peixiang Zhao" userId="7edc51de-0ae1-42c0-bae2-7f1679fa739e" providerId="ADAL" clId="{E79D9B06-44AB-468D-B355-57EB48BB9B7E}" dt="2024-10-30T15:19:39.532" v="1478" actId="113"/>
          <ac:spMkLst>
            <pc:docMk/>
            <pc:sldMk cId="1038134288" sldId="391"/>
            <ac:spMk id="3" creationId="{25F37EC3-BD80-E266-5424-50ECFE029F7E}"/>
          </ac:spMkLst>
        </pc:spChg>
      </pc:sldChg>
      <pc:sldChg chg="del">
        <pc:chgData name="Peixiang Zhao" userId="7edc51de-0ae1-42c0-bae2-7f1679fa739e" providerId="ADAL" clId="{E79D9B06-44AB-468D-B355-57EB48BB9B7E}" dt="2024-10-27T14:23:32.551" v="95" actId="47"/>
        <pc:sldMkLst>
          <pc:docMk/>
          <pc:sldMk cId="2624556086" sldId="392"/>
        </pc:sldMkLst>
      </pc:sldChg>
      <pc:sldChg chg="addSp modSp new mod">
        <pc:chgData name="Peixiang Zhao" userId="7edc51de-0ae1-42c0-bae2-7f1679fa739e" providerId="ADAL" clId="{E79D9B06-44AB-468D-B355-57EB48BB9B7E}" dt="2024-10-30T15:21:16.349" v="1486" actId="1076"/>
        <pc:sldMkLst>
          <pc:docMk/>
          <pc:sldMk cId="3176311886" sldId="392"/>
        </pc:sldMkLst>
        <pc:spChg chg="mod">
          <ac:chgData name="Peixiang Zhao" userId="7edc51de-0ae1-42c0-bae2-7f1679fa739e" providerId="ADAL" clId="{E79D9B06-44AB-468D-B355-57EB48BB9B7E}" dt="2024-10-30T15:20:26.523" v="1482" actId="255"/>
          <ac:spMkLst>
            <pc:docMk/>
            <pc:sldMk cId="3176311886" sldId="392"/>
            <ac:spMk id="2" creationId="{011389B0-187D-2A2F-0A54-49C251E1F367}"/>
          </ac:spMkLst>
        </pc:spChg>
        <pc:spChg chg="mod">
          <ac:chgData name="Peixiang Zhao" userId="7edc51de-0ae1-42c0-bae2-7f1679fa739e" providerId="ADAL" clId="{E79D9B06-44AB-468D-B355-57EB48BB9B7E}" dt="2024-10-30T15:20:37.147" v="1484" actId="255"/>
          <ac:spMkLst>
            <pc:docMk/>
            <pc:sldMk cId="3176311886" sldId="392"/>
            <ac:spMk id="3" creationId="{6EA2DEFE-E3ED-62C9-503F-FF43A0E2B60D}"/>
          </ac:spMkLst>
        </pc:spChg>
        <pc:picChg chg="add mod">
          <ac:chgData name="Peixiang Zhao" userId="7edc51de-0ae1-42c0-bae2-7f1679fa739e" providerId="ADAL" clId="{E79D9B06-44AB-468D-B355-57EB48BB9B7E}" dt="2024-10-30T15:21:16.349" v="1486" actId="1076"/>
          <ac:picMkLst>
            <pc:docMk/>
            <pc:sldMk cId="3176311886" sldId="392"/>
            <ac:picMk id="5" creationId="{96C9D950-E785-E324-E0BA-60A0A589D89E}"/>
          </ac:picMkLst>
        </pc:picChg>
        <pc:picChg chg="add mod">
          <ac:chgData name="Peixiang Zhao" userId="7edc51de-0ae1-42c0-bae2-7f1679fa739e" providerId="ADAL" clId="{E79D9B06-44AB-468D-B355-57EB48BB9B7E}" dt="2024-10-30T15:21:16.349" v="1486" actId="1076"/>
          <ac:picMkLst>
            <pc:docMk/>
            <pc:sldMk cId="3176311886" sldId="392"/>
            <ac:picMk id="6" creationId="{E75F4E2E-D4F0-5485-E9B2-73B05DE9B404}"/>
          </ac:picMkLst>
        </pc:picChg>
      </pc:sldChg>
      <pc:sldChg chg="del">
        <pc:chgData name="Peixiang Zhao" userId="7edc51de-0ae1-42c0-bae2-7f1679fa739e" providerId="ADAL" clId="{E79D9B06-44AB-468D-B355-57EB48BB9B7E}" dt="2024-10-27T14:23:32.840" v="96" actId="47"/>
        <pc:sldMkLst>
          <pc:docMk/>
          <pc:sldMk cId="1877151563" sldId="393"/>
        </pc:sldMkLst>
      </pc:sldChg>
      <pc:sldChg chg="addSp delSp modSp new mod">
        <pc:chgData name="Peixiang Zhao" userId="7edc51de-0ae1-42c0-bae2-7f1679fa739e" providerId="ADAL" clId="{E79D9B06-44AB-468D-B355-57EB48BB9B7E}" dt="2024-11-05T03:48:54.981" v="2017" actId="1076"/>
        <pc:sldMkLst>
          <pc:docMk/>
          <pc:sldMk cId="2006956290" sldId="393"/>
        </pc:sldMkLst>
        <pc:spChg chg="mod">
          <ac:chgData name="Peixiang Zhao" userId="7edc51de-0ae1-42c0-bae2-7f1679fa739e" providerId="ADAL" clId="{E79D9B06-44AB-468D-B355-57EB48BB9B7E}" dt="2024-11-05T03:48:35.623" v="2014" actId="20577"/>
          <ac:spMkLst>
            <pc:docMk/>
            <pc:sldMk cId="2006956290" sldId="393"/>
            <ac:spMk id="2" creationId="{5A3693E7-9FEC-2F4E-28E8-06A17229F7DB}"/>
          </ac:spMkLst>
        </pc:spChg>
        <pc:spChg chg="del">
          <ac:chgData name="Peixiang Zhao" userId="7edc51de-0ae1-42c0-bae2-7f1679fa739e" providerId="ADAL" clId="{E79D9B06-44AB-468D-B355-57EB48BB9B7E}" dt="2024-11-05T03:48:44.958" v="2015" actId="478"/>
          <ac:spMkLst>
            <pc:docMk/>
            <pc:sldMk cId="2006956290" sldId="393"/>
            <ac:spMk id="3" creationId="{2A2F6B1D-E3E6-CFAC-3AE8-6DCF711E46E6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5" creationId="{4B79AEBE-EDBE-23BA-DC10-F280C64F6AAA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6" creationId="{0D50308F-1830-65C0-86DD-0DF21120B615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7" creationId="{F180FA83-B3AF-721E-F909-F9E916405B1F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8" creationId="{18F6F802-C763-CCB6-2759-EDF1B4F79E94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9" creationId="{7131597A-C6DB-E707-250A-18DC6E4637FF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10" creationId="{781A8D38-7561-D681-14A2-7691FEB36157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11" creationId="{3106CE44-8DD5-B081-A0D2-4CE5CACA97AA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12" creationId="{86F39E98-6E84-D288-C6DF-3C8F2B859D08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13" creationId="{6027C058-6917-C3A1-AB58-6C183EA26F84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14" creationId="{F253A3F8-8BFD-5C81-03AC-2446C6380169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15" creationId="{5ACF4FD6-22D6-6FB3-8B64-5C2C1F9A07FE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16" creationId="{19700B9A-C4D5-4A82-770D-C00E61A0B7B0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17" creationId="{EB008699-85D1-1943-E497-6AB89042FD4F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22" creationId="{D547FE9B-4842-7948-771B-E9A9C7C395AA}"/>
          </ac:spMkLst>
        </pc:spChg>
        <pc:spChg chg="add mod">
          <ac:chgData name="Peixiang Zhao" userId="7edc51de-0ae1-42c0-bae2-7f1679fa739e" providerId="ADAL" clId="{E79D9B06-44AB-468D-B355-57EB48BB9B7E}" dt="2024-11-05T03:48:54.981" v="2017" actId="1076"/>
          <ac:spMkLst>
            <pc:docMk/>
            <pc:sldMk cId="2006956290" sldId="393"/>
            <ac:spMk id="23" creationId="{A2E4FD67-A50D-BD09-86C6-248D075B990E}"/>
          </ac:spMkLst>
        </pc:spChg>
        <pc:cxnChg chg="add mod">
          <ac:chgData name="Peixiang Zhao" userId="7edc51de-0ae1-42c0-bae2-7f1679fa739e" providerId="ADAL" clId="{E79D9B06-44AB-468D-B355-57EB48BB9B7E}" dt="2024-11-05T03:48:54.981" v="2017" actId="1076"/>
          <ac:cxnSpMkLst>
            <pc:docMk/>
            <pc:sldMk cId="2006956290" sldId="393"/>
            <ac:cxnSpMk id="18" creationId="{CB9FA98F-76E4-5D0D-BFF5-C7CB1138D626}"/>
          </ac:cxnSpMkLst>
        </pc:cxnChg>
        <pc:cxnChg chg="add mod">
          <ac:chgData name="Peixiang Zhao" userId="7edc51de-0ae1-42c0-bae2-7f1679fa739e" providerId="ADAL" clId="{E79D9B06-44AB-468D-B355-57EB48BB9B7E}" dt="2024-11-05T03:48:54.981" v="2017" actId="1076"/>
          <ac:cxnSpMkLst>
            <pc:docMk/>
            <pc:sldMk cId="2006956290" sldId="393"/>
            <ac:cxnSpMk id="19" creationId="{80990A2C-4AD1-453A-1442-16317D0A24B5}"/>
          </ac:cxnSpMkLst>
        </pc:cxnChg>
        <pc:cxnChg chg="add mod">
          <ac:chgData name="Peixiang Zhao" userId="7edc51de-0ae1-42c0-bae2-7f1679fa739e" providerId="ADAL" clId="{E79D9B06-44AB-468D-B355-57EB48BB9B7E}" dt="2024-11-05T03:48:54.981" v="2017" actId="1076"/>
          <ac:cxnSpMkLst>
            <pc:docMk/>
            <pc:sldMk cId="2006956290" sldId="393"/>
            <ac:cxnSpMk id="20" creationId="{B1BBC00C-701D-B62F-017F-FF0941973566}"/>
          </ac:cxnSpMkLst>
        </pc:cxnChg>
        <pc:cxnChg chg="add mod">
          <ac:chgData name="Peixiang Zhao" userId="7edc51de-0ae1-42c0-bae2-7f1679fa739e" providerId="ADAL" clId="{E79D9B06-44AB-468D-B355-57EB48BB9B7E}" dt="2024-11-05T03:48:54.981" v="2017" actId="1076"/>
          <ac:cxnSpMkLst>
            <pc:docMk/>
            <pc:sldMk cId="2006956290" sldId="393"/>
            <ac:cxnSpMk id="21" creationId="{07C32062-B8B4-9368-5BE6-DE22BF8C59DD}"/>
          </ac:cxnSpMkLst>
        </pc:cxnChg>
      </pc:sldChg>
      <pc:sldChg chg="del">
        <pc:chgData name="Peixiang Zhao" userId="7edc51de-0ae1-42c0-bae2-7f1679fa739e" providerId="ADAL" clId="{E79D9B06-44AB-468D-B355-57EB48BB9B7E}" dt="2024-10-27T14:23:33.081" v="97" actId="47"/>
        <pc:sldMkLst>
          <pc:docMk/>
          <pc:sldMk cId="1955201516" sldId="394"/>
        </pc:sldMkLst>
      </pc:sldChg>
      <pc:sldChg chg="addSp modSp new mod modAnim">
        <pc:chgData name="Peixiang Zhao" userId="7edc51de-0ae1-42c0-bae2-7f1679fa739e" providerId="ADAL" clId="{E79D9B06-44AB-468D-B355-57EB48BB9B7E}" dt="2024-11-05T03:50:54.832" v="2019" actId="14100"/>
        <pc:sldMkLst>
          <pc:docMk/>
          <pc:sldMk cId="3266196419" sldId="394"/>
        </pc:sldMkLst>
        <pc:spChg chg="mod">
          <ac:chgData name="Peixiang Zhao" userId="7edc51de-0ae1-42c0-bae2-7f1679fa739e" providerId="ADAL" clId="{E79D9B06-44AB-468D-B355-57EB48BB9B7E}" dt="2024-11-05T03:31:06.731" v="1577" actId="20577"/>
          <ac:spMkLst>
            <pc:docMk/>
            <pc:sldMk cId="3266196419" sldId="394"/>
            <ac:spMk id="2" creationId="{CF120816-011B-D4CD-E971-01FCC65666FE}"/>
          </ac:spMkLst>
        </pc:spChg>
        <pc:spChg chg="mod">
          <ac:chgData name="Peixiang Zhao" userId="7edc51de-0ae1-42c0-bae2-7f1679fa739e" providerId="ADAL" clId="{E79D9B06-44AB-468D-B355-57EB48BB9B7E}" dt="2024-11-05T03:41:35.608" v="1825" actId="255"/>
          <ac:spMkLst>
            <pc:docMk/>
            <pc:sldMk cId="3266196419" sldId="394"/>
            <ac:spMk id="3" creationId="{A060B45A-555A-26F6-954F-1C2B7BF084D5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6" creationId="{33B84B17-CFD6-962D-DAC8-F03DB18BC5EC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7" creationId="{28ED4F2C-3E12-C579-2C8C-74393B36A8EC}"/>
          </ac:spMkLst>
        </pc:spChg>
        <pc:spChg chg="mod">
          <ac:chgData name="Peixiang Zhao" userId="7edc51de-0ae1-42c0-bae2-7f1679fa739e" providerId="ADAL" clId="{E79D9B06-44AB-468D-B355-57EB48BB9B7E}" dt="2024-11-05T03:35:21.990" v="1778" actId="1037"/>
          <ac:spMkLst>
            <pc:docMk/>
            <pc:sldMk cId="3266196419" sldId="394"/>
            <ac:spMk id="8" creationId="{7B965211-6FE7-92B2-55EC-EF00268057F6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9" creationId="{D7AF5F93-0246-3013-0795-F8127ED90038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10" creationId="{80D80495-ED3B-C40D-C24F-039EA0D7EEEB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11" creationId="{C58E5217-C723-64BA-0665-3567642CF951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12" creationId="{F70E0D8B-A510-B688-6051-BB1BB3988A5A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13" creationId="{E0014CBB-CD0B-449B-A026-60EF7BD42688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14" creationId="{480030D1-B85E-8F43-7DCE-B82A93F62305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15" creationId="{22179DB1-E8A5-5626-A48E-DDCE9143E7A0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17" creationId="{2FCBCBC5-067B-4754-1AB2-1D93C9A193CE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18" creationId="{CF03693A-971E-76D2-E1EB-DD91B9ACC9DD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19" creationId="{944E58EC-89C5-34B1-4700-35727249553A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20" creationId="{7B7CE8AC-1081-70F8-2443-EEB2C9CE8F5E}"/>
          </ac:spMkLst>
        </pc:spChg>
        <pc:spChg chg="mod">
          <ac:chgData name="Peixiang Zhao" userId="7edc51de-0ae1-42c0-bae2-7f1679fa739e" providerId="ADAL" clId="{E79D9B06-44AB-468D-B355-57EB48BB9B7E}" dt="2024-11-05T03:32:53.992" v="1749"/>
          <ac:spMkLst>
            <pc:docMk/>
            <pc:sldMk cId="3266196419" sldId="394"/>
            <ac:spMk id="21" creationId="{05387625-6FD6-B57C-F986-C6540BADB926}"/>
          </ac:spMkLst>
        </pc:spChg>
        <pc:spChg chg="mod">
          <ac:chgData name="Peixiang Zhao" userId="7edc51de-0ae1-42c0-bae2-7f1679fa739e" providerId="ADAL" clId="{E79D9B06-44AB-468D-B355-57EB48BB9B7E}" dt="2024-11-05T03:33:48.615" v="1754"/>
          <ac:spMkLst>
            <pc:docMk/>
            <pc:sldMk cId="3266196419" sldId="394"/>
            <ac:spMk id="23" creationId="{E125661C-AB92-AB7E-43A1-79CBA01B595D}"/>
          </ac:spMkLst>
        </pc:spChg>
        <pc:spChg chg="mod">
          <ac:chgData name="Peixiang Zhao" userId="7edc51de-0ae1-42c0-bae2-7f1679fa739e" providerId="ADAL" clId="{E79D9B06-44AB-468D-B355-57EB48BB9B7E}" dt="2024-11-05T03:33:48.615" v="1754"/>
          <ac:spMkLst>
            <pc:docMk/>
            <pc:sldMk cId="3266196419" sldId="394"/>
            <ac:spMk id="24" creationId="{4F024189-5B1A-712D-F3A1-260288D88D67}"/>
          </ac:spMkLst>
        </pc:spChg>
        <pc:spChg chg="mod">
          <ac:chgData name="Peixiang Zhao" userId="7edc51de-0ae1-42c0-bae2-7f1679fa739e" providerId="ADAL" clId="{E79D9B06-44AB-468D-B355-57EB48BB9B7E}" dt="2024-11-05T03:34:19.084" v="1769" actId="1038"/>
          <ac:spMkLst>
            <pc:docMk/>
            <pc:sldMk cId="3266196419" sldId="394"/>
            <ac:spMk id="26" creationId="{F86B4204-DEB1-525F-9FD2-B82C0BFE2FE1}"/>
          </ac:spMkLst>
        </pc:spChg>
        <pc:spChg chg="mod">
          <ac:chgData name="Peixiang Zhao" userId="7edc51de-0ae1-42c0-bae2-7f1679fa739e" providerId="ADAL" clId="{E79D9B06-44AB-468D-B355-57EB48BB9B7E}" dt="2024-11-05T03:34:01.089" v="1756"/>
          <ac:spMkLst>
            <pc:docMk/>
            <pc:sldMk cId="3266196419" sldId="394"/>
            <ac:spMk id="27" creationId="{3F18A7B9-BAD0-8FCD-A062-2E752B82DAAA}"/>
          </ac:spMkLst>
        </pc:spChg>
        <pc:spChg chg="mod">
          <ac:chgData name="Peixiang Zhao" userId="7edc51de-0ae1-42c0-bae2-7f1679fa739e" providerId="ADAL" clId="{E79D9B06-44AB-468D-B355-57EB48BB9B7E}" dt="2024-11-05T03:35:00.929" v="1776"/>
          <ac:spMkLst>
            <pc:docMk/>
            <pc:sldMk cId="3266196419" sldId="394"/>
            <ac:spMk id="29" creationId="{9FFD35EC-34F6-07A6-8FB8-CB9F8CC0068F}"/>
          </ac:spMkLst>
        </pc:spChg>
        <pc:spChg chg="mod">
          <ac:chgData name="Peixiang Zhao" userId="7edc51de-0ae1-42c0-bae2-7f1679fa739e" providerId="ADAL" clId="{E79D9B06-44AB-468D-B355-57EB48BB9B7E}" dt="2024-11-05T03:35:00.929" v="1776"/>
          <ac:spMkLst>
            <pc:docMk/>
            <pc:sldMk cId="3266196419" sldId="394"/>
            <ac:spMk id="30" creationId="{2CEF642C-7900-75A0-B056-70931881EB05}"/>
          </ac:spMkLst>
        </pc:spChg>
        <pc:spChg chg="add mod">
          <ac:chgData name="Peixiang Zhao" userId="7edc51de-0ae1-42c0-bae2-7f1679fa739e" providerId="ADAL" clId="{E79D9B06-44AB-468D-B355-57EB48BB9B7E}" dt="2024-11-05T03:36:27.997" v="1781" actId="1076"/>
          <ac:spMkLst>
            <pc:docMk/>
            <pc:sldMk cId="3266196419" sldId="394"/>
            <ac:spMk id="31" creationId="{534EAF29-6E57-8E56-BEBC-1CCAC2AAFAC2}"/>
          </ac:spMkLst>
        </pc:spChg>
        <pc:grpChg chg="add mod">
          <ac:chgData name="Peixiang Zhao" userId="7edc51de-0ae1-42c0-bae2-7f1679fa739e" providerId="ADAL" clId="{E79D9B06-44AB-468D-B355-57EB48BB9B7E}" dt="2024-11-05T03:50:54.832" v="2019" actId="14100"/>
          <ac:grpSpMkLst>
            <pc:docMk/>
            <pc:sldMk cId="3266196419" sldId="394"/>
            <ac:grpSpMk id="5" creationId="{CA22E635-A771-45B8-CD9A-8FD1DD9E0C25}"/>
          </ac:grpSpMkLst>
        </pc:grpChg>
        <pc:grpChg chg="mod">
          <ac:chgData name="Peixiang Zhao" userId="7edc51de-0ae1-42c0-bae2-7f1679fa739e" providerId="ADAL" clId="{E79D9B06-44AB-468D-B355-57EB48BB9B7E}" dt="2024-11-05T03:32:53.992" v="1749"/>
          <ac:grpSpMkLst>
            <pc:docMk/>
            <pc:sldMk cId="3266196419" sldId="394"/>
            <ac:grpSpMk id="16" creationId="{780B5C22-6D49-9F4B-11D2-9352E1441234}"/>
          </ac:grpSpMkLst>
        </pc:grpChg>
        <pc:grpChg chg="add mod">
          <ac:chgData name="Peixiang Zhao" userId="7edc51de-0ae1-42c0-bae2-7f1679fa739e" providerId="ADAL" clId="{E79D9B06-44AB-468D-B355-57EB48BB9B7E}" dt="2024-11-05T03:33:52.535" v="1755" actId="1076"/>
          <ac:grpSpMkLst>
            <pc:docMk/>
            <pc:sldMk cId="3266196419" sldId="394"/>
            <ac:grpSpMk id="22" creationId="{18B0BE72-FEDF-7C3E-44AC-BC767C5597EB}"/>
          </ac:grpSpMkLst>
        </pc:grpChg>
        <pc:grpChg chg="add mod">
          <ac:chgData name="Peixiang Zhao" userId="7edc51de-0ae1-42c0-bae2-7f1679fa739e" providerId="ADAL" clId="{E79D9B06-44AB-468D-B355-57EB48BB9B7E}" dt="2024-11-05T03:34:29.117" v="1775" actId="1035"/>
          <ac:grpSpMkLst>
            <pc:docMk/>
            <pc:sldMk cId="3266196419" sldId="394"/>
            <ac:grpSpMk id="25" creationId="{D714F46F-59FC-D41D-BA60-83AE9F141011}"/>
          </ac:grpSpMkLst>
        </pc:grpChg>
        <pc:grpChg chg="add mod">
          <ac:chgData name="Peixiang Zhao" userId="7edc51de-0ae1-42c0-bae2-7f1679fa739e" providerId="ADAL" clId="{E79D9B06-44AB-468D-B355-57EB48BB9B7E}" dt="2024-11-05T03:35:06.218" v="1777" actId="1076"/>
          <ac:grpSpMkLst>
            <pc:docMk/>
            <pc:sldMk cId="3266196419" sldId="394"/>
            <ac:grpSpMk id="28" creationId="{74F61A16-1A3A-ADEB-26D5-CE686D354FC7}"/>
          </ac:grpSpMkLst>
        </pc:grpChg>
      </pc:sldChg>
      <pc:sldChg chg="del">
        <pc:chgData name="Peixiang Zhao" userId="7edc51de-0ae1-42c0-bae2-7f1679fa739e" providerId="ADAL" clId="{E79D9B06-44AB-468D-B355-57EB48BB9B7E}" dt="2024-10-27T14:23:33.351" v="98" actId="47"/>
        <pc:sldMkLst>
          <pc:docMk/>
          <pc:sldMk cId="1382986554" sldId="395"/>
        </pc:sldMkLst>
      </pc:sldChg>
      <pc:sldChg chg="addSp delSp modSp add mod delAnim">
        <pc:chgData name="Peixiang Zhao" userId="7edc51de-0ae1-42c0-bae2-7f1679fa739e" providerId="ADAL" clId="{E79D9B06-44AB-468D-B355-57EB48BB9B7E}" dt="2024-11-05T03:51:35.179" v="2023" actId="113"/>
        <pc:sldMkLst>
          <pc:docMk/>
          <pc:sldMk cId="1930055223" sldId="395"/>
        </pc:sldMkLst>
        <pc:spChg chg="mod">
          <ac:chgData name="Peixiang Zhao" userId="7edc51de-0ae1-42c0-bae2-7f1679fa739e" providerId="ADAL" clId="{E79D9B06-44AB-468D-B355-57EB48BB9B7E}" dt="2024-11-05T03:51:35.179" v="2023" actId="113"/>
          <ac:spMkLst>
            <pc:docMk/>
            <pc:sldMk cId="1930055223" sldId="395"/>
            <ac:spMk id="3" creationId="{635D95C8-8039-1DF9-26C7-E5480AA7D7F0}"/>
          </ac:spMkLst>
        </pc:spChg>
        <pc:spChg chg="del">
          <ac:chgData name="Peixiang Zhao" userId="7edc51de-0ae1-42c0-bae2-7f1679fa739e" providerId="ADAL" clId="{E79D9B06-44AB-468D-B355-57EB48BB9B7E}" dt="2024-11-05T03:37:29.781" v="1788" actId="478"/>
          <ac:spMkLst>
            <pc:docMk/>
            <pc:sldMk cId="1930055223" sldId="395"/>
            <ac:spMk id="31" creationId="{CCE77DD8-5E8F-8727-59BE-D3A8580BE841}"/>
          </ac:spMkLst>
        </pc:spChg>
        <pc:spChg chg="add del mod">
          <ac:chgData name="Peixiang Zhao" userId="7edc51de-0ae1-42c0-bae2-7f1679fa739e" providerId="ADAL" clId="{E79D9B06-44AB-468D-B355-57EB48BB9B7E}" dt="2024-11-05T03:37:49.384" v="1800" actId="478"/>
          <ac:spMkLst>
            <pc:docMk/>
            <pc:sldMk cId="1930055223" sldId="395"/>
            <ac:spMk id="32" creationId="{2F668C63-4D6F-55D0-E25D-73AE6A397A78}"/>
          </ac:spMkLst>
        </pc:spChg>
        <pc:spChg chg="add del mod">
          <ac:chgData name="Peixiang Zhao" userId="7edc51de-0ae1-42c0-bae2-7f1679fa739e" providerId="ADAL" clId="{E79D9B06-44AB-468D-B355-57EB48BB9B7E}" dt="2024-11-05T03:37:49.384" v="1800" actId="478"/>
          <ac:spMkLst>
            <pc:docMk/>
            <pc:sldMk cId="1930055223" sldId="395"/>
            <ac:spMk id="33" creationId="{FC5445A0-5071-F65E-B87F-41B7262EF6F0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35" creationId="{40892632-EF11-87AF-B9AE-0CF872391CB3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36" creationId="{B42E2D25-D4CF-6A9F-F069-597439BAE775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37" creationId="{F27CF1B2-C8DC-2A51-F3AF-AE03B96F36BE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38" creationId="{A66A3CCA-96E6-C44C-EEE2-BF5C76F0BD68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39" creationId="{C207080A-0D0D-728B-69E3-B911EA6FE1A5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40" creationId="{B243EBAB-42CC-813B-0175-E0602330913A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41" creationId="{6F26E5FE-5A1C-0281-6BEA-0DDBE8604D2B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42" creationId="{27AA3775-9ACA-320C-C7F2-B3F694C9E80E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43" creationId="{D57A3C77-9CE1-7BBA-800F-27EE31DE3656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44" creationId="{1DA78979-D989-6F34-E90D-F3E0A1D80252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46" creationId="{D1FF95FB-BE81-3919-100A-DE337C29D646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47" creationId="{48DF0C00-9459-5FE5-FC43-D8C071BE829F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48" creationId="{DDEFBF8B-FDB6-954A-F08B-4F40BC8E1D99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49" creationId="{F145FB4C-B493-B648-565D-62B31639CF57}"/>
          </ac:spMkLst>
        </pc:spChg>
        <pc:spChg chg="mod">
          <ac:chgData name="Peixiang Zhao" userId="7edc51de-0ae1-42c0-bae2-7f1679fa739e" providerId="ADAL" clId="{E79D9B06-44AB-468D-B355-57EB48BB9B7E}" dt="2024-11-05T03:37:40.827" v="1792"/>
          <ac:spMkLst>
            <pc:docMk/>
            <pc:sldMk cId="1930055223" sldId="395"/>
            <ac:spMk id="50" creationId="{F27A91A6-2F4E-EBD7-532A-CEE4C5E91CCF}"/>
          </ac:spMkLst>
        </pc:spChg>
        <pc:spChg chg="mod">
          <ac:chgData name="Peixiang Zhao" userId="7edc51de-0ae1-42c0-bae2-7f1679fa739e" providerId="ADAL" clId="{E79D9B06-44AB-468D-B355-57EB48BB9B7E}" dt="2024-11-05T03:40:09.402" v="1805"/>
          <ac:spMkLst>
            <pc:docMk/>
            <pc:sldMk cId="1930055223" sldId="395"/>
            <ac:spMk id="52" creationId="{75B7A622-D150-A7B2-C832-FFE1D4AA215C}"/>
          </ac:spMkLst>
        </pc:spChg>
        <pc:spChg chg="mod">
          <ac:chgData name="Peixiang Zhao" userId="7edc51de-0ae1-42c0-bae2-7f1679fa739e" providerId="ADAL" clId="{E79D9B06-44AB-468D-B355-57EB48BB9B7E}" dt="2024-11-05T03:40:09.402" v="1805"/>
          <ac:spMkLst>
            <pc:docMk/>
            <pc:sldMk cId="1930055223" sldId="395"/>
            <ac:spMk id="53" creationId="{569655E5-38BA-36C8-2EF3-A4A9E6726319}"/>
          </ac:spMkLst>
        </pc:spChg>
        <pc:spChg chg="mod">
          <ac:chgData name="Peixiang Zhao" userId="7edc51de-0ae1-42c0-bae2-7f1679fa739e" providerId="ADAL" clId="{E79D9B06-44AB-468D-B355-57EB48BB9B7E}" dt="2024-11-05T03:40:09.402" v="1805"/>
          <ac:spMkLst>
            <pc:docMk/>
            <pc:sldMk cId="1930055223" sldId="395"/>
            <ac:spMk id="54" creationId="{499C6A4E-79B5-0D40-B66D-A425E8868FA9}"/>
          </ac:spMkLst>
        </pc:spChg>
        <pc:spChg chg="mod">
          <ac:chgData name="Peixiang Zhao" userId="7edc51de-0ae1-42c0-bae2-7f1679fa739e" providerId="ADAL" clId="{E79D9B06-44AB-468D-B355-57EB48BB9B7E}" dt="2024-11-05T03:40:09.402" v="1805"/>
          <ac:spMkLst>
            <pc:docMk/>
            <pc:sldMk cId="1930055223" sldId="395"/>
            <ac:spMk id="55" creationId="{B23E3A7C-29BD-0769-3C30-2D0C8155E14B}"/>
          </ac:spMkLst>
        </pc:spChg>
        <pc:spChg chg="mod">
          <ac:chgData name="Peixiang Zhao" userId="7edc51de-0ae1-42c0-bae2-7f1679fa739e" providerId="ADAL" clId="{E79D9B06-44AB-468D-B355-57EB48BB9B7E}" dt="2024-11-05T03:40:09.402" v="1805"/>
          <ac:spMkLst>
            <pc:docMk/>
            <pc:sldMk cId="1930055223" sldId="395"/>
            <ac:spMk id="57" creationId="{69CBFE02-A681-91DB-BE14-86CF72CC6925}"/>
          </ac:spMkLst>
        </pc:spChg>
        <pc:spChg chg="mod">
          <ac:chgData name="Peixiang Zhao" userId="7edc51de-0ae1-42c0-bae2-7f1679fa739e" providerId="ADAL" clId="{E79D9B06-44AB-468D-B355-57EB48BB9B7E}" dt="2024-11-05T03:40:09.402" v="1805"/>
          <ac:spMkLst>
            <pc:docMk/>
            <pc:sldMk cId="1930055223" sldId="395"/>
            <ac:spMk id="58" creationId="{EA61B567-FBC7-17E8-93C9-5B41FE8BCCDA}"/>
          </ac:spMkLst>
        </pc:spChg>
        <pc:spChg chg="mod">
          <ac:chgData name="Peixiang Zhao" userId="7edc51de-0ae1-42c0-bae2-7f1679fa739e" providerId="ADAL" clId="{E79D9B06-44AB-468D-B355-57EB48BB9B7E}" dt="2024-11-05T03:40:09.402" v="1805"/>
          <ac:spMkLst>
            <pc:docMk/>
            <pc:sldMk cId="1930055223" sldId="395"/>
            <ac:spMk id="59" creationId="{3FF878B1-7789-5C99-C4C0-5226DC221C55}"/>
          </ac:spMkLst>
        </pc:spChg>
        <pc:grpChg chg="del">
          <ac:chgData name="Peixiang Zhao" userId="7edc51de-0ae1-42c0-bae2-7f1679fa739e" providerId="ADAL" clId="{E79D9B06-44AB-468D-B355-57EB48BB9B7E}" dt="2024-11-05T03:37:26.827" v="1787" actId="478"/>
          <ac:grpSpMkLst>
            <pc:docMk/>
            <pc:sldMk cId="1930055223" sldId="395"/>
            <ac:grpSpMk id="5" creationId="{19CDBDB4-83F1-811E-8672-FC3C5C6068C7}"/>
          </ac:grpSpMkLst>
        </pc:grpChg>
        <pc:grpChg chg="del">
          <ac:chgData name="Peixiang Zhao" userId="7edc51de-0ae1-42c0-bae2-7f1679fa739e" providerId="ADAL" clId="{E79D9B06-44AB-468D-B355-57EB48BB9B7E}" dt="2024-11-05T03:37:33.293" v="1791" actId="478"/>
          <ac:grpSpMkLst>
            <pc:docMk/>
            <pc:sldMk cId="1930055223" sldId="395"/>
            <ac:grpSpMk id="22" creationId="{A84330F6-B7A7-8F39-552C-C6C4C78BD503}"/>
          </ac:grpSpMkLst>
        </pc:grpChg>
        <pc:grpChg chg="del">
          <ac:chgData name="Peixiang Zhao" userId="7edc51de-0ae1-42c0-bae2-7f1679fa739e" providerId="ADAL" clId="{E79D9B06-44AB-468D-B355-57EB48BB9B7E}" dt="2024-11-05T03:37:32.151" v="1790" actId="478"/>
          <ac:grpSpMkLst>
            <pc:docMk/>
            <pc:sldMk cId="1930055223" sldId="395"/>
            <ac:grpSpMk id="25" creationId="{AD893E28-50D3-B4F5-F83B-042712D9B268}"/>
          </ac:grpSpMkLst>
        </pc:grpChg>
        <pc:grpChg chg="del">
          <ac:chgData name="Peixiang Zhao" userId="7edc51de-0ae1-42c0-bae2-7f1679fa739e" providerId="ADAL" clId="{E79D9B06-44AB-468D-B355-57EB48BB9B7E}" dt="2024-11-05T03:37:31.181" v="1789" actId="478"/>
          <ac:grpSpMkLst>
            <pc:docMk/>
            <pc:sldMk cId="1930055223" sldId="395"/>
            <ac:grpSpMk id="28" creationId="{566938C0-BBE2-2469-14CA-48AFAAC211E8}"/>
          </ac:grpSpMkLst>
        </pc:grpChg>
        <pc:grpChg chg="add del mod">
          <ac:chgData name="Peixiang Zhao" userId="7edc51de-0ae1-42c0-bae2-7f1679fa739e" providerId="ADAL" clId="{E79D9B06-44AB-468D-B355-57EB48BB9B7E}" dt="2024-11-05T03:40:03.108" v="1804" actId="478"/>
          <ac:grpSpMkLst>
            <pc:docMk/>
            <pc:sldMk cId="1930055223" sldId="395"/>
            <ac:grpSpMk id="34" creationId="{56862A40-A7BB-9D2B-F0D1-990D6EEDFB77}"/>
          </ac:grpSpMkLst>
        </pc:grpChg>
        <pc:grpChg chg="mod">
          <ac:chgData name="Peixiang Zhao" userId="7edc51de-0ae1-42c0-bae2-7f1679fa739e" providerId="ADAL" clId="{E79D9B06-44AB-468D-B355-57EB48BB9B7E}" dt="2024-11-05T03:37:40.827" v="1792"/>
          <ac:grpSpMkLst>
            <pc:docMk/>
            <pc:sldMk cId="1930055223" sldId="395"/>
            <ac:grpSpMk id="45" creationId="{DFF77712-EA5E-1104-0693-36EA21339526}"/>
          </ac:grpSpMkLst>
        </pc:grpChg>
        <pc:grpChg chg="add mod">
          <ac:chgData name="Peixiang Zhao" userId="7edc51de-0ae1-42c0-bae2-7f1679fa739e" providerId="ADAL" clId="{E79D9B06-44AB-468D-B355-57EB48BB9B7E}" dt="2024-11-05T03:47:42.209" v="1975" actId="1076"/>
          <ac:grpSpMkLst>
            <pc:docMk/>
            <pc:sldMk cId="1930055223" sldId="395"/>
            <ac:grpSpMk id="51" creationId="{0E7D248E-8A96-F8BA-424A-7C5D99EC8708}"/>
          </ac:grpSpMkLst>
        </pc:grpChg>
        <pc:grpChg chg="mod">
          <ac:chgData name="Peixiang Zhao" userId="7edc51de-0ae1-42c0-bae2-7f1679fa739e" providerId="ADAL" clId="{E79D9B06-44AB-468D-B355-57EB48BB9B7E}" dt="2024-11-05T03:40:09.402" v="1805"/>
          <ac:grpSpMkLst>
            <pc:docMk/>
            <pc:sldMk cId="1930055223" sldId="395"/>
            <ac:grpSpMk id="56" creationId="{B09E5AD3-1D11-E36C-AA31-34CEC4209656}"/>
          </ac:grpSpMkLst>
        </pc:grpChg>
      </pc:sldChg>
      <pc:sldChg chg="modSp add mod ord">
        <pc:chgData name="Peixiang Zhao" userId="7edc51de-0ae1-42c0-bae2-7f1679fa739e" providerId="ADAL" clId="{E79D9B06-44AB-468D-B355-57EB48BB9B7E}" dt="2024-11-05T03:41:42.233" v="1826" actId="255"/>
        <pc:sldMkLst>
          <pc:docMk/>
          <pc:sldMk cId="134150331" sldId="396"/>
        </pc:sldMkLst>
        <pc:spChg chg="mod">
          <ac:chgData name="Peixiang Zhao" userId="7edc51de-0ae1-42c0-bae2-7f1679fa739e" providerId="ADAL" clId="{E79D9B06-44AB-468D-B355-57EB48BB9B7E}" dt="2024-11-05T03:41:42.233" v="1826" actId="255"/>
          <ac:spMkLst>
            <pc:docMk/>
            <pc:sldMk cId="134150331" sldId="396"/>
            <ac:spMk id="3" creationId="{0030E6D1-7829-407F-BB1B-795C621721D2}"/>
          </ac:spMkLst>
        </pc:spChg>
      </pc:sldChg>
      <pc:sldChg chg="new del">
        <pc:chgData name="Peixiang Zhao" userId="7edc51de-0ae1-42c0-bae2-7f1679fa739e" providerId="ADAL" clId="{E79D9B06-44AB-468D-B355-57EB48BB9B7E}" dt="2024-11-05T03:39:20.139" v="1802" actId="47"/>
        <pc:sldMkLst>
          <pc:docMk/>
          <pc:sldMk cId="752738346" sldId="396"/>
        </pc:sldMkLst>
      </pc:sldChg>
      <pc:sldChg chg="del">
        <pc:chgData name="Peixiang Zhao" userId="7edc51de-0ae1-42c0-bae2-7f1679fa739e" providerId="ADAL" clId="{E79D9B06-44AB-468D-B355-57EB48BB9B7E}" dt="2024-10-27T14:23:33.524" v="99" actId="47"/>
        <pc:sldMkLst>
          <pc:docMk/>
          <pc:sldMk cId="2415823361" sldId="396"/>
        </pc:sldMkLst>
      </pc:sldChg>
      <pc:sldChg chg="addSp modSp new mod modAnim">
        <pc:chgData name="Peixiang Zhao" userId="7edc51de-0ae1-42c0-bae2-7f1679fa739e" providerId="ADAL" clId="{E79D9B06-44AB-468D-B355-57EB48BB9B7E}" dt="2024-11-05T04:58:53.357" v="2149" actId="6549"/>
        <pc:sldMkLst>
          <pc:docMk/>
          <pc:sldMk cId="3369472463" sldId="397"/>
        </pc:sldMkLst>
        <pc:spChg chg="mod">
          <ac:chgData name="Peixiang Zhao" userId="7edc51de-0ae1-42c0-bae2-7f1679fa739e" providerId="ADAL" clId="{E79D9B06-44AB-468D-B355-57EB48BB9B7E}" dt="2024-11-05T04:51:19.914" v="2025"/>
          <ac:spMkLst>
            <pc:docMk/>
            <pc:sldMk cId="3369472463" sldId="397"/>
            <ac:spMk id="2" creationId="{77CF2F80-53C6-BFEB-3E4D-A9FC335ED74E}"/>
          </ac:spMkLst>
        </pc:spChg>
        <pc:spChg chg="mod">
          <ac:chgData name="Peixiang Zhao" userId="7edc51de-0ae1-42c0-bae2-7f1679fa739e" providerId="ADAL" clId="{E79D9B06-44AB-468D-B355-57EB48BB9B7E}" dt="2024-11-05T04:58:53.357" v="2149" actId="6549"/>
          <ac:spMkLst>
            <pc:docMk/>
            <pc:sldMk cId="3369472463" sldId="397"/>
            <ac:spMk id="3" creationId="{C7015FCD-BA80-9881-5255-54186FAB1CEF}"/>
          </ac:spMkLst>
        </pc:spChg>
        <pc:picChg chg="add mod">
          <ac:chgData name="Peixiang Zhao" userId="7edc51de-0ae1-42c0-bae2-7f1679fa739e" providerId="ADAL" clId="{E79D9B06-44AB-468D-B355-57EB48BB9B7E}" dt="2024-11-05T04:57:14.066" v="2132" actId="1076"/>
          <ac:picMkLst>
            <pc:docMk/>
            <pc:sldMk cId="3369472463" sldId="397"/>
            <ac:picMk id="5" creationId="{8FF8EFAD-D0EB-0A30-F8A7-051325B9C645}"/>
          </ac:picMkLst>
        </pc:picChg>
        <pc:cxnChg chg="add mod">
          <ac:chgData name="Peixiang Zhao" userId="7edc51de-0ae1-42c0-bae2-7f1679fa739e" providerId="ADAL" clId="{E79D9B06-44AB-468D-B355-57EB48BB9B7E}" dt="2024-11-05T04:56:20.422" v="2119" actId="1076"/>
          <ac:cxnSpMkLst>
            <pc:docMk/>
            <pc:sldMk cId="3369472463" sldId="397"/>
            <ac:cxnSpMk id="6" creationId="{6D3DEC45-A102-1A4D-9EF3-FA3929336765}"/>
          </ac:cxnSpMkLst>
        </pc:cxnChg>
        <pc:cxnChg chg="add mod">
          <ac:chgData name="Peixiang Zhao" userId="7edc51de-0ae1-42c0-bae2-7f1679fa739e" providerId="ADAL" clId="{E79D9B06-44AB-468D-B355-57EB48BB9B7E}" dt="2024-11-05T04:57:45.136" v="2143" actId="1037"/>
          <ac:cxnSpMkLst>
            <pc:docMk/>
            <pc:sldMk cId="3369472463" sldId="397"/>
            <ac:cxnSpMk id="7" creationId="{FF451C0A-DECB-8514-FAD3-60429FFED983}"/>
          </ac:cxnSpMkLst>
        </pc:cxnChg>
        <pc:cxnChg chg="add mod">
          <ac:chgData name="Peixiang Zhao" userId="7edc51de-0ae1-42c0-bae2-7f1679fa739e" providerId="ADAL" clId="{E79D9B06-44AB-468D-B355-57EB48BB9B7E}" dt="2024-11-05T04:57:38.730" v="2137" actId="14100"/>
          <ac:cxnSpMkLst>
            <pc:docMk/>
            <pc:sldMk cId="3369472463" sldId="397"/>
            <ac:cxnSpMk id="8" creationId="{55DBD651-5786-FDCA-37E6-54EEA616E3BF}"/>
          </ac:cxnSpMkLst>
        </pc:cxnChg>
      </pc:sldChg>
      <pc:sldChg chg="del">
        <pc:chgData name="Peixiang Zhao" userId="7edc51de-0ae1-42c0-bae2-7f1679fa739e" providerId="ADAL" clId="{E79D9B06-44AB-468D-B355-57EB48BB9B7E}" dt="2024-10-27T14:23:34.621" v="100" actId="47"/>
        <pc:sldMkLst>
          <pc:docMk/>
          <pc:sldMk cId="3679541285" sldId="397"/>
        </pc:sldMkLst>
      </pc:sldChg>
    </pc:docChg>
  </pc:docChgLst>
  <pc:docChgLst>
    <pc:chgData name="Peixiang Zhao" userId="7edc51de-0ae1-42c0-bae2-7f1679fa739e" providerId="ADAL" clId="{27649EFA-8F06-48DE-B914-E95B7E90DED9}"/>
    <pc:docChg chg="undo custSel addSld delSld modSld sldOrd">
      <pc:chgData name="Peixiang Zhao" userId="7edc51de-0ae1-42c0-bae2-7f1679fa739e" providerId="ADAL" clId="{27649EFA-8F06-48DE-B914-E95B7E90DED9}" dt="2024-12-03T02:07:29.483" v="1890" actId="1076"/>
      <pc:docMkLst>
        <pc:docMk/>
      </pc:docMkLst>
      <pc:sldChg chg="modSp mod">
        <pc:chgData name="Peixiang Zhao" userId="7edc51de-0ae1-42c0-bae2-7f1679fa739e" providerId="ADAL" clId="{27649EFA-8F06-48DE-B914-E95B7E90DED9}" dt="2024-12-02T16:22:54.682" v="11" actId="20577"/>
        <pc:sldMkLst>
          <pc:docMk/>
          <pc:sldMk cId="3655890674" sldId="331"/>
        </pc:sldMkLst>
        <pc:spChg chg="mod">
          <ac:chgData name="Peixiang Zhao" userId="7edc51de-0ae1-42c0-bae2-7f1679fa739e" providerId="ADAL" clId="{27649EFA-8F06-48DE-B914-E95B7E90DED9}" dt="2024-12-02T16:22:54.682" v="11" actId="20577"/>
          <ac:spMkLst>
            <pc:docMk/>
            <pc:sldMk cId="3655890674" sldId="331"/>
            <ac:spMk id="4" creationId="{784B99D3-D0C3-F1CD-896F-8AABFAB2055A}"/>
          </ac:spMkLst>
        </pc:spChg>
      </pc:sldChg>
      <pc:sldChg chg="modSp mod">
        <pc:chgData name="Peixiang Zhao" userId="7edc51de-0ae1-42c0-bae2-7f1679fa739e" providerId="ADAL" clId="{27649EFA-8F06-48DE-B914-E95B7E90DED9}" dt="2024-12-03T02:07:29.483" v="1890" actId="1076"/>
        <pc:sldMkLst>
          <pc:docMk/>
          <pc:sldMk cId="2088658861" sldId="350"/>
        </pc:sldMkLst>
        <pc:spChg chg="mod">
          <ac:chgData name="Peixiang Zhao" userId="7edc51de-0ae1-42c0-bae2-7f1679fa739e" providerId="ADAL" clId="{27649EFA-8F06-48DE-B914-E95B7E90DED9}" dt="2024-12-03T02:07:21.622" v="1888" actId="20577"/>
          <ac:spMkLst>
            <pc:docMk/>
            <pc:sldMk cId="2088658861" sldId="350"/>
            <ac:spMk id="5" creationId="{0570FD43-4121-ED7D-F41C-D20DDC8676E6}"/>
          </ac:spMkLst>
        </pc:spChg>
        <pc:grpChg chg="mod">
          <ac:chgData name="Peixiang Zhao" userId="7edc51de-0ae1-42c0-bae2-7f1679fa739e" providerId="ADAL" clId="{27649EFA-8F06-48DE-B914-E95B7E90DED9}" dt="2024-12-03T02:07:29.483" v="1890" actId="1076"/>
          <ac:grpSpMkLst>
            <pc:docMk/>
            <pc:sldMk cId="2088658861" sldId="350"/>
            <ac:grpSpMk id="3" creationId="{847623CE-5300-5F12-543B-DBFBE8D6CD7B}"/>
          </ac:grpSpMkLst>
        </pc:grpChg>
      </pc:sldChg>
      <pc:sldChg chg="addSp modSp mod">
        <pc:chgData name="Peixiang Zhao" userId="7edc51de-0ae1-42c0-bae2-7f1679fa739e" providerId="ADAL" clId="{27649EFA-8F06-48DE-B914-E95B7E90DED9}" dt="2024-12-02T21:03:57.915" v="626" actId="1076"/>
        <pc:sldMkLst>
          <pc:docMk/>
          <pc:sldMk cId="1645266344" sldId="364"/>
        </pc:sldMkLst>
        <pc:spChg chg="mod">
          <ac:chgData name="Peixiang Zhao" userId="7edc51de-0ae1-42c0-bae2-7f1679fa739e" providerId="ADAL" clId="{27649EFA-8F06-48DE-B914-E95B7E90DED9}" dt="2024-12-02T21:02:08.759" v="610" actId="20577"/>
          <ac:spMkLst>
            <pc:docMk/>
            <pc:sldMk cId="1645266344" sldId="364"/>
            <ac:spMk id="2" creationId="{10AE3387-6CD6-0D5E-6402-54B036D403F3}"/>
          </ac:spMkLst>
        </pc:spChg>
        <pc:spChg chg="add mod">
          <ac:chgData name="Peixiang Zhao" userId="7edc51de-0ae1-42c0-bae2-7f1679fa739e" providerId="ADAL" clId="{27649EFA-8F06-48DE-B914-E95B7E90DED9}" dt="2024-12-02T21:02:48.622" v="615" actId="1076"/>
          <ac:spMkLst>
            <pc:docMk/>
            <pc:sldMk cId="1645266344" sldId="364"/>
            <ac:spMk id="3" creationId="{83FDE009-52D5-FEB6-AEEF-1F1608EA1BC3}"/>
          </ac:spMkLst>
        </pc:spChg>
        <pc:spChg chg="add mod">
          <ac:chgData name="Peixiang Zhao" userId="7edc51de-0ae1-42c0-bae2-7f1679fa739e" providerId="ADAL" clId="{27649EFA-8F06-48DE-B914-E95B7E90DED9}" dt="2024-12-02T21:02:59.776" v="617" actId="1076"/>
          <ac:spMkLst>
            <pc:docMk/>
            <pc:sldMk cId="1645266344" sldId="364"/>
            <ac:spMk id="5" creationId="{E102C4A1-FCF2-486B-7991-B772ECDBB889}"/>
          </ac:spMkLst>
        </pc:spChg>
        <pc:spChg chg="add mod">
          <ac:chgData name="Peixiang Zhao" userId="7edc51de-0ae1-42c0-bae2-7f1679fa739e" providerId="ADAL" clId="{27649EFA-8F06-48DE-B914-E95B7E90DED9}" dt="2024-12-02T21:03:24.869" v="620" actId="1076"/>
          <ac:spMkLst>
            <pc:docMk/>
            <pc:sldMk cId="1645266344" sldId="364"/>
            <ac:spMk id="6" creationId="{486771D7-85C2-7980-F587-ED2722EBCCFF}"/>
          </ac:spMkLst>
        </pc:spChg>
        <pc:spChg chg="add mod">
          <ac:chgData name="Peixiang Zhao" userId="7edc51de-0ae1-42c0-bae2-7f1679fa739e" providerId="ADAL" clId="{27649EFA-8F06-48DE-B914-E95B7E90DED9}" dt="2024-12-02T21:03:32.747" v="622" actId="1076"/>
          <ac:spMkLst>
            <pc:docMk/>
            <pc:sldMk cId="1645266344" sldId="364"/>
            <ac:spMk id="7" creationId="{8C6E7590-1182-A398-213B-5451842390AB}"/>
          </ac:spMkLst>
        </pc:spChg>
        <pc:spChg chg="mod">
          <ac:chgData name="Peixiang Zhao" userId="7edc51de-0ae1-42c0-bae2-7f1679fa739e" providerId="ADAL" clId="{27649EFA-8F06-48DE-B914-E95B7E90DED9}" dt="2024-12-02T21:02:40.355" v="613" actId="14100"/>
          <ac:spMkLst>
            <pc:docMk/>
            <pc:sldMk cId="1645266344" sldId="364"/>
            <ac:spMk id="9" creationId="{90F78B62-DF59-7E0C-9F86-D0A1BBB14BBF}"/>
          </ac:spMkLst>
        </pc:spChg>
        <pc:spChg chg="add mod">
          <ac:chgData name="Peixiang Zhao" userId="7edc51de-0ae1-42c0-bae2-7f1679fa739e" providerId="ADAL" clId="{27649EFA-8F06-48DE-B914-E95B7E90DED9}" dt="2024-12-02T21:03:40.161" v="624" actId="1076"/>
          <ac:spMkLst>
            <pc:docMk/>
            <pc:sldMk cId="1645266344" sldId="364"/>
            <ac:spMk id="10" creationId="{69D1A9C2-7A81-A00C-33EB-940B31C799DA}"/>
          </ac:spMkLst>
        </pc:spChg>
        <pc:spChg chg="add mod">
          <ac:chgData name="Peixiang Zhao" userId="7edc51de-0ae1-42c0-bae2-7f1679fa739e" providerId="ADAL" clId="{27649EFA-8F06-48DE-B914-E95B7E90DED9}" dt="2024-12-02T21:03:57.915" v="626" actId="1076"/>
          <ac:spMkLst>
            <pc:docMk/>
            <pc:sldMk cId="1645266344" sldId="364"/>
            <ac:spMk id="11" creationId="{FA090796-BA70-2BE7-4DA2-E999E4FEECA8}"/>
          </ac:spMkLst>
        </pc:spChg>
        <pc:graphicFrameChg chg="mod">
          <ac:chgData name="Peixiang Zhao" userId="7edc51de-0ae1-42c0-bae2-7f1679fa739e" providerId="ADAL" clId="{27649EFA-8F06-48DE-B914-E95B7E90DED9}" dt="2024-12-02T21:03:12.855" v="619"/>
          <ac:graphicFrameMkLst>
            <pc:docMk/>
            <pc:sldMk cId="1645266344" sldId="364"/>
            <ac:graphicFrameMk id="8" creationId="{9921DC89-FFF4-F44E-47C8-E9DF438F859D}"/>
          </ac:graphicFrameMkLst>
        </pc:graphicFrameChg>
      </pc:sldChg>
      <pc:sldChg chg="del ord">
        <pc:chgData name="Peixiang Zhao" userId="7edc51de-0ae1-42c0-bae2-7f1679fa739e" providerId="ADAL" clId="{27649EFA-8F06-48DE-B914-E95B7E90DED9}" dt="2024-12-02T16:32:21.325" v="88" actId="47"/>
        <pc:sldMkLst>
          <pc:docMk/>
          <pc:sldMk cId="315779711" sldId="365"/>
        </pc:sldMkLst>
      </pc:sldChg>
      <pc:sldChg chg="del">
        <pc:chgData name="Peixiang Zhao" userId="7edc51de-0ae1-42c0-bae2-7f1679fa739e" providerId="ADAL" clId="{27649EFA-8F06-48DE-B914-E95B7E90DED9}" dt="2024-12-02T20:58:50.468" v="516" actId="47"/>
        <pc:sldMkLst>
          <pc:docMk/>
          <pc:sldMk cId="2608134193" sldId="366"/>
        </pc:sldMkLst>
      </pc:sldChg>
      <pc:sldChg chg="del">
        <pc:chgData name="Peixiang Zhao" userId="7edc51de-0ae1-42c0-bae2-7f1679fa739e" providerId="ADAL" clId="{27649EFA-8F06-48DE-B914-E95B7E90DED9}" dt="2024-12-02T20:58:51.352" v="517" actId="47"/>
        <pc:sldMkLst>
          <pc:docMk/>
          <pc:sldMk cId="3737413010" sldId="367"/>
        </pc:sldMkLst>
      </pc:sldChg>
      <pc:sldChg chg="del">
        <pc:chgData name="Peixiang Zhao" userId="7edc51de-0ae1-42c0-bae2-7f1679fa739e" providerId="ADAL" clId="{27649EFA-8F06-48DE-B914-E95B7E90DED9}" dt="2024-12-02T16:23:11.087" v="18" actId="47"/>
        <pc:sldMkLst>
          <pc:docMk/>
          <pc:sldMk cId="566806533" sldId="370"/>
        </pc:sldMkLst>
      </pc:sldChg>
      <pc:sldChg chg="del">
        <pc:chgData name="Peixiang Zhao" userId="7edc51de-0ae1-42c0-bae2-7f1679fa739e" providerId="ADAL" clId="{27649EFA-8F06-48DE-B914-E95B7E90DED9}" dt="2024-12-02T16:23:11.301" v="19" actId="47"/>
        <pc:sldMkLst>
          <pc:docMk/>
          <pc:sldMk cId="3144368244" sldId="371"/>
        </pc:sldMkLst>
      </pc:sldChg>
      <pc:sldChg chg="del">
        <pc:chgData name="Peixiang Zhao" userId="7edc51de-0ae1-42c0-bae2-7f1679fa739e" providerId="ADAL" clId="{27649EFA-8F06-48DE-B914-E95B7E90DED9}" dt="2024-12-02T16:23:11.508" v="20" actId="47"/>
        <pc:sldMkLst>
          <pc:docMk/>
          <pc:sldMk cId="3360828776" sldId="372"/>
        </pc:sldMkLst>
      </pc:sldChg>
      <pc:sldChg chg="del">
        <pc:chgData name="Peixiang Zhao" userId="7edc51de-0ae1-42c0-bae2-7f1679fa739e" providerId="ADAL" clId="{27649EFA-8F06-48DE-B914-E95B7E90DED9}" dt="2024-12-02T16:23:11.735" v="21" actId="47"/>
        <pc:sldMkLst>
          <pc:docMk/>
          <pc:sldMk cId="3523576463" sldId="373"/>
        </pc:sldMkLst>
      </pc:sldChg>
      <pc:sldChg chg="del">
        <pc:chgData name="Peixiang Zhao" userId="7edc51de-0ae1-42c0-bae2-7f1679fa739e" providerId="ADAL" clId="{27649EFA-8F06-48DE-B914-E95B7E90DED9}" dt="2024-12-02T16:23:11.949" v="22" actId="47"/>
        <pc:sldMkLst>
          <pc:docMk/>
          <pc:sldMk cId="2590346765" sldId="374"/>
        </pc:sldMkLst>
      </pc:sldChg>
      <pc:sldChg chg="del">
        <pc:chgData name="Peixiang Zhao" userId="7edc51de-0ae1-42c0-bae2-7f1679fa739e" providerId="ADAL" clId="{27649EFA-8F06-48DE-B914-E95B7E90DED9}" dt="2024-12-02T16:23:12.160" v="23" actId="47"/>
        <pc:sldMkLst>
          <pc:docMk/>
          <pc:sldMk cId="1889505941" sldId="375"/>
        </pc:sldMkLst>
      </pc:sldChg>
      <pc:sldChg chg="del">
        <pc:chgData name="Peixiang Zhao" userId="7edc51de-0ae1-42c0-bae2-7f1679fa739e" providerId="ADAL" clId="{27649EFA-8F06-48DE-B914-E95B7E90DED9}" dt="2024-12-02T16:23:12.572" v="25" actId="47"/>
        <pc:sldMkLst>
          <pc:docMk/>
          <pc:sldMk cId="353226538" sldId="376"/>
        </pc:sldMkLst>
      </pc:sldChg>
      <pc:sldChg chg="del">
        <pc:chgData name="Peixiang Zhao" userId="7edc51de-0ae1-42c0-bae2-7f1679fa739e" providerId="ADAL" clId="{27649EFA-8F06-48DE-B914-E95B7E90DED9}" dt="2024-12-02T16:23:12.369" v="24" actId="47"/>
        <pc:sldMkLst>
          <pc:docMk/>
          <pc:sldMk cId="310954292" sldId="377"/>
        </pc:sldMkLst>
      </pc:sldChg>
      <pc:sldChg chg="modSp mod ord">
        <pc:chgData name="Peixiang Zhao" userId="7edc51de-0ae1-42c0-bae2-7f1679fa739e" providerId="ADAL" clId="{27649EFA-8F06-48DE-B914-E95B7E90DED9}" dt="2024-12-02T16:30:48.580" v="85" actId="207"/>
        <pc:sldMkLst>
          <pc:docMk/>
          <pc:sldMk cId="658065874" sldId="378"/>
        </pc:sldMkLst>
        <pc:spChg chg="mod">
          <ac:chgData name="Peixiang Zhao" userId="7edc51de-0ae1-42c0-bae2-7f1679fa739e" providerId="ADAL" clId="{27649EFA-8F06-48DE-B914-E95B7E90DED9}" dt="2024-12-02T16:24:54.047" v="47" actId="20577"/>
          <ac:spMkLst>
            <pc:docMk/>
            <pc:sldMk cId="658065874" sldId="378"/>
            <ac:spMk id="2" creationId="{F97DC722-44DF-90EE-5F83-F3D183AACD3C}"/>
          </ac:spMkLst>
        </pc:spChg>
        <pc:spChg chg="mod">
          <ac:chgData name="Peixiang Zhao" userId="7edc51de-0ae1-42c0-bae2-7f1679fa739e" providerId="ADAL" clId="{27649EFA-8F06-48DE-B914-E95B7E90DED9}" dt="2024-12-02T16:30:48.580" v="85" actId="207"/>
          <ac:spMkLst>
            <pc:docMk/>
            <pc:sldMk cId="658065874" sldId="378"/>
            <ac:spMk id="3" creationId="{C6220CD4-7969-94C4-F094-36875054C6A9}"/>
          </ac:spMkLst>
        </pc:spChg>
      </pc:sldChg>
      <pc:sldChg chg="del">
        <pc:chgData name="Peixiang Zhao" userId="7edc51de-0ae1-42c0-bae2-7f1679fa739e" providerId="ADAL" clId="{27649EFA-8F06-48DE-B914-E95B7E90DED9}" dt="2024-12-02T20:58:51.748" v="518" actId="47"/>
        <pc:sldMkLst>
          <pc:docMk/>
          <pc:sldMk cId="917451647" sldId="379"/>
        </pc:sldMkLst>
      </pc:sldChg>
      <pc:sldChg chg="del">
        <pc:chgData name="Peixiang Zhao" userId="7edc51de-0ae1-42c0-bae2-7f1679fa739e" providerId="ADAL" clId="{27649EFA-8F06-48DE-B914-E95B7E90DED9}" dt="2024-12-02T20:58:52.088" v="519" actId="47"/>
        <pc:sldMkLst>
          <pc:docMk/>
          <pc:sldMk cId="3532745138" sldId="380"/>
        </pc:sldMkLst>
      </pc:sldChg>
      <pc:sldChg chg="del">
        <pc:chgData name="Peixiang Zhao" userId="7edc51de-0ae1-42c0-bae2-7f1679fa739e" providerId="ADAL" clId="{27649EFA-8F06-48DE-B914-E95B7E90DED9}" dt="2024-12-02T20:58:52.526" v="520" actId="47"/>
        <pc:sldMkLst>
          <pc:docMk/>
          <pc:sldMk cId="3335050810" sldId="381"/>
        </pc:sldMkLst>
      </pc:sldChg>
      <pc:sldChg chg="del">
        <pc:chgData name="Peixiang Zhao" userId="7edc51de-0ae1-42c0-bae2-7f1679fa739e" providerId="ADAL" clId="{27649EFA-8F06-48DE-B914-E95B7E90DED9}" dt="2024-12-02T20:58:53.076" v="521" actId="47"/>
        <pc:sldMkLst>
          <pc:docMk/>
          <pc:sldMk cId="1454784183" sldId="382"/>
        </pc:sldMkLst>
      </pc:sldChg>
      <pc:sldChg chg="del">
        <pc:chgData name="Peixiang Zhao" userId="7edc51de-0ae1-42c0-bae2-7f1679fa739e" providerId="ADAL" clId="{27649EFA-8F06-48DE-B914-E95B7E90DED9}" dt="2024-12-02T20:58:53.525" v="522" actId="47"/>
        <pc:sldMkLst>
          <pc:docMk/>
          <pc:sldMk cId="3384088657" sldId="383"/>
        </pc:sldMkLst>
      </pc:sldChg>
      <pc:sldChg chg="del">
        <pc:chgData name="Peixiang Zhao" userId="7edc51de-0ae1-42c0-bae2-7f1679fa739e" providerId="ADAL" clId="{27649EFA-8F06-48DE-B914-E95B7E90DED9}" dt="2024-12-02T20:58:53.881" v="523" actId="47"/>
        <pc:sldMkLst>
          <pc:docMk/>
          <pc:sldMk cId="1954021100" sldId="384"/>
        </pc:sldMkLst>
      </pc:sldChg>
      <pc:sldChg chg="addSp delSp modSp add mod">
        <pc:chgData name="Peixiang Zhao" userId="7edc51de-0ae1-42c0-bae2-7f1679fa739e" providerId="ADAL" clId="{27649EFA-8F06-48DE-B914-E95B7E90DED9}" dt="2024-12-02T16:35:23.181" v="301" actId="22"/>
        <pc:sldMkLst>
          <pc:docMk/>
          <pc:sldMk cId="2608377335" sldId="385"/>
        </pc:sldMkLst>
        <pc:spChg chg="mod">
          <ac:chgData name="Peixiang Zhao" userId="7edc51de-0ae1-42c0-bae2-7f1679fa739e" providerId="ADAL" clId="{27649EFA-8F06-48DE-B914-E95B7E90DED9}" dt="2024-12-02T16:35:05.924" v="299" actId="20577"/>
          <ac:spMkLst>
            <pc:docMk/>
            <pc:sldMk cId="2608377335" sldId="385"/>
            <ac:spMk id="3" creationId="{ABE924D1-EFDF-9D47-8F8A-0990E52617BD}"/>
          </ac:spMkLst>
        </pc:spChg>
        <pc:spChg chg="add del">
          <ac:chgData name="Peixiang Zhao" userId="7edc51de-0ae1-42c0-bae2-7f1679fa739e" providerId="ADAL" clId="{27649EFA-8F06-48DE-B914-E95B7E90DED9}" dt="2024-12-02T16:35:23.181" v="301" actId="22"/>
          <ac:spMkLst>
            <pc:docMk/>
            <pc:sldMk cId="2608377335" sldId="385"/>
            <ac:spMk id="6" creationId="{6DD52949-1F48-0ABC-FC76-0DD85A8632BB}"/>
          </ac:spMkLst>
        </pc:spChg>
      </pc:sldChg>
      <pc:sldChg chg="del">
        <pc:chgData name="Peixiang Zhao" userId="7edc51de-0ae1-42c0-bae2-7f1679fa739e" providerId="ADAL" clId="{27649EFA-8F06-48DE-B914-E95B7E90DED9}" dt="2024-12-02T16:23:18.573" v="35" actId="47"/>
        <pc:sldMkLst>
          <pc:docMk/>
          <pc:sldMk cId="3842361292" sldId="385"/>
        </pc:sldMkLst>
      </pc:sldChg>
      <pc:sldChg chg="addSp delSp modSp add mod">
        <pc:chgData name="Peixiang Zhao" userId="7edc51de-0ae1-42c0-bae2-7f1679fa739e" providerId="ADAL" clId="{27649EFA-8F06-48DE-B914-E95B7E90DED9}" dt="2024-12-02T16:44:16.106" v="446" actId="207"/>
        <pc:sldMkLst>
          <pc:docMk/>
          <pc:sldMk cId="2750484264" sldId="386"/>
        </pc:sldMkLst>
        <pc:spChg chg="mod">
          <ac:chgData name="Peixiang Zhao" userId="7edc51de-0ae1-42c0-bae2-7f1679fa739e" providerId="ADAL" clId="{27649EFA-8F06-48DE-B914-E95B7E90DED9}" dt="2024-12-02T16:35:30.966" v="311" actId="20577"/>
          <ac:spMkLst>
            <pc:docMk/>
            <pc:sldMk cId="2750484264" sldId="386"/>
            <ac:spMk id="2" creationId="{17B0A365-B97F-0DC5-CA00-5A4910F0B5D2}"/>
          </ac:spMkLst>
        </pc:spChg>
        <pc:spChg chg="mod">
          <ac:chgData name="Peixiang Zhao" userId="7edc51de-0ae1-42c0-bae2-7f1679fa739e" providerId="ADAL" clId="{27649EFA-8F06-48DE-B914-E95B7E90DED9}" dt="2024-12-02T16:44:16.106" v="446" actId="207"/>
          <ac:spMkLst>
            <pc:docMk/>
            <pc:sldMk cId="2750484264" sldId="386"/>
            <ac:spMk id="3" creationId="{AF9F4FC6-1E7C-8737-71BC-8A1CC717856D}"/>
          </ac:spMkLst>
        </pc:spChg>
        <pc:spChg chg="add del">
          <ac:chgData name="Peixiang Zhao" userId="7edc51de-0ae1-42c0-bae2-7f1679fa739e" providerId="ADAL" clId="{27649EFA-8F06-48DE-B914-E95B7E90DED9}" dt="2024-12-02T16:44:00.109" v="444" actId="22"/>
          <ac:spMkLst>
            <pc:docMk/>
            <pc:sldMk cId="2750484264" sldId="386"/>
            <ac:spMk id="6" creationId="{19983A45-AD53-9330-B257-AF7597D4B3AD}"/>
          </ac:spMkLst>
        </pc:spChg>
      </pc:sldChg>
      <pc:sldChg chg="del">
        <pc:chgData name="Peixiang Zhao" userId="7edc51de-0ae1-42c0-bae2-7f1679fa739e" providerId="ADAL" clId="{27649EFA-8F06-48DE-B914-E95B7E90DED9}" dt="2024-12-02T16:23:17.243" v="34" actId="47"/>
        <pc:sldMkLst>
          <pc:docMk/>
          <pc:sldMk cId="3405273433" sldId="386"/>
        </pc:sldMkLst>
      </pc:sldChg>
      <pc:sldChg chg="modSp new mod">
        <pc:chgData name="Peixiang Zhao" userId="7edc51de-0ae1-42c0-bae2-7f1679fa739e" providerId="ADAL" clId="{27649EFA-8F06-48DE-B914-E95B7E90DED9}" dt="2024-12-02T20:58:38.781" v="514" actId="113"/>
        <pc:sldMkLst>
          <pc:docMk/>
          <pc:sldMk cId="1667836348" sldId="387"/>
        </pc:sldMkLst>
        <pc:spChg chg="mod">
          <ac:chgData name="Peixiang Zhao" userId="7edc51de-0ae1-42c0-bae2-7f1679fa739e" providerId="ADAL" clId="{27649EFA-8F06-48DE-B914-E95B7E90DED9}" dt="2024-12-02T16:44:37.542" v="482" actId="20577"/>
          <ac:spMkLst>
            <pc:docMk/>
            <pc:sldMk cId="1667836348" sldId="387"/>
            <ac:spMk id="2" creationId="{8F010940-A02C-2420-7F87-B74D7C499550}"/>
          </ac:spMkLst>
        </pc:spChg>
        <pc:spChg chg="mod">
          <ac:chgData name="Peixiang Zhao" userId="7edc51de-0ae1-42c0-bae2-7f1679fa739e" providerId="ADAL" clId="{27649EFA-8F06-48DE-B914-E95B7E90DED9}" dt="2024-12-02T20:58:38.781" v="514" actId="113"/>
          <ac:spMkLst>
            <pc:docMk/>
            <pc:sldMk cId="1667836348" sldId="387"/>
            <ac:spMk id="3" creationId="{77A79DDE-5F56-E0B4-8DB3-7D967668B35D}"/>
          </ac:spMkLst>
        </pc:spChg>
      </pc:sldChg>
      <pc:sldChg chg="del">
        <pc:chgData name="Peixiang Zhao" userId="7edc51de-0ae1-42c0-bae2-7f1679fa739e" providerId="ADAL" clId="{27649EFA-8F06-48DE-B914-E95B7E90DED9}" dt="2024-12-02T16:23:09.718" v="12" actId="47"/>
        <pc:sldMkLst>
          <pc:docMk/>
          <pc:sldMk cId="2278278421" sldId="387"/>
        </pc:sldMkLst>
      </pc:sldChg>
      <pc:sldChg chg="del">
        <pc:chgData name="Peixiang Zhao" userId="7edc51de-0ae1-42c0-bae2-7f1679fa739e" providerId="ADAL" clId="{27649EFA-8F06-48DE-B914-E95B7E90DED9}" dt="2024-12-02T16:23:10.049" v="13" actId="47"/>
        <pc:sldMkLst>
          <pc:docMk/>
          <pc:sldMk cId="1574885866" sldId="388"/>
        </pc:sldMkLst>
      </pc:sldChg>
      <pc:sldChg chg="modSp new mod">
        <pc:chgData name="Peixiang Zhao" userId="7edc51de-0ae1-42c0-bae2-7f1679fa739e" providerId="ADAL" clId="{27649EFA-8F06-48DE-B914-E95B7E90DED9}" dt="2024-12-02T21:00:27.003" v="592" actId="20577"/>
        <pc:sldMkLst>
          <pc:docMk/>
          <pc:sldMk cId="3719961549" sldId="388"/>
        </pc:sldMkLst>
        <pc:spChg chg="mod">
          <ac:chgData name="Peixiang Zhao" userId="7edc51de-0ae1-42c0-bae2-7f1679fa739e" providerId="ADAL" clId="{27649EFA-8F06-48DE-B914-E95B7E90DED9}" dt="2024-12-02T20:59:05.450" v="543" actId="20577"/>
          <ac:spMkLst>
            <pc:docMk/>
            <pc:sldMk cId="3719961549" sldId="388"/>
            <ac:spMk id="2" creationId="{16D0562C-43C3-2B2A-F0B5-14AEF87581AA}"/>
          </ac:spMkLst>
        </pc:spChg>
        <pc:spChg chg="mod">
          <ac:chgData name="Peixiang Zhao" userId="7edc51de-0ae1-42c0-bae2-7f1679fa739e" providerId="ADAL" clId="{27649EFA-8F06-48DE-B914-E95B7E90DED9}" dt="2024-12-02T21:00:27.003" v="592" actId="20577"/>
          <ac:spMkLst>
            <pc:docMk/>
            <pc:sldMk cId="3719961549" sldId="388"/>
            <ac:spMk id="3" creationId="{BC0CEBE0-A7C0-5782-2DF2-D75B641C7892}"/>
          </ac:spMkLst>
        </pc:spChg>
      </pc:sldChg>
      <pc:sldChg chg="del">
        <pc:chgData name="Peixiang Zhao" userId="7edc51de-0ae1-42c0-bae2-7f1679fa739e" providerId="ADAL" clId="{27649EFA-8F06-48DE-B914-E95B7E90DED9}" dt="2024-12-02T16:23:10.308" v="14" actId="47"/>
        <pc:sldMkLst>
          <pc:docMk/>
          <pc:sldMk cId="3669180436" sldId="389"/>
        </pc:sldMkLst>
      </pc:sldChg>
      <pc:sldChg chg="addSp delSp modSp new mod delAnim modAnim">
        <pc:chgData name="Peixiang Zhao" userId="7edc51de-0ae1-42c0-bae2-7f1679fa739e" providerId="ADAL" clId="{27649EFA-8F06-48DE-B914-E95B7E90DED9}" dt="2024-12-03T00:12:26.005" v="792" actId="12"/>
        <pc:sldMkLst>
          <pc:docMk/>
          <pc:sldMk cId="3977376459" sldId="389"/>
        </pc:sldMkLst>
        <pc:spChg chg="mod">
          <ac:chgData name="Peixiang Zhao" userId="7edc51de-0ae1-42c0-bae2-7f1679fa739e" providerId="ADAL" clId="{27649EFA-8F06-48DE-B914-E95B7E90DED9}" dt="2024-12-03T00:06:23.560" v="644" actId="20577"/>
          <ac:spMkLst>
            <pc:docMk/>
            <pc:sldMk cId="3977376459" sldId="389"/>
            <ac:spMk id="2" creationId="{4A78FF3C-9BF5-59BF-6B3A-23A117D4C1D1}"/>
          </ac:spMkLst>
        </pc:spChg>
        <pc:spChg chg="mod">
          <ac:chgData name="Peixiang Zhao" userId="7edc51de-0ae1-42c0-bae2-7f1679fa739e" providerId="ADAL" clId="{27649EFA-8F06-48DE-B914-E95B7E90DED9}" dt="2024-12-03T00:12:26.005" v="792" actId="12"/>
          <ac:spMkLst>
            <pc:docMk/>
            <pc:sldMk cId="3977376459" sldId="389"/>
            <ac:spMk id="3" creationId="{4A0E4446-BCD4-C874-0E78-59BFB4ABEDF3}"/>
          </ac:spMkLst>
        </pc:spChg>
        <pc:spChg chg="add del mod">
          <ac:chgData name="Peixiang Zhao" userId="7edc51de-0ae1-42c0-bae2-7f1679fa739e" providerId="ADAL" clId="{27649EFA-8F06-48DE-B914-E95B7E90DED9}" dt="2024-12-03T00:10:47.898" v="768" actId="21"/>
          <ac:spMkLst>
            <pc:docMk/>
            <pc:sldMk cId="3977376459" sldId="389"/>
            <ac:spMk id="5" creationId="{0086C020-1E40-5820-3B5D-16D4F9DAEB51}"/>
          </ac:spMkLst>
        </pc:spChg>
        <pc:spChg chg="add del mod">
          <ac:chgData name="Peixiang Zhao" userId="7edc51de-0ae1-42c0-bae2-7f1679fa739e" providerId="ADAL" clId="{27649EFA-8F06-48DE-B914-E95B7E90DED9}" dt="2024-12-03T00:10:47.898" v="768" actId="21"/>
          <ac:spMkLst>
            <pc:docMk/>
            <pc:sldMk cId="3977376459" sldId="389"/>
            <ac:spMk id="6" creationId="{D5B2BB4F-4510-AD15-92D7-F06F0330FB69}"/>
          </ac:spMkLst>
        </pc:spChg>
        <pc:spChg chg="add del mod">
          <ac:chgData name="Peixiang Zhao" userId="7edc51de-0ae1-42c0-bae2-7f1679fa739e" providerId="ADAL" clId="{27649EFA-8F06-48DE-B914-E95B7E90DED9}" dt="2024-12-03T00:10:47.898" v="768" actId="21"/>
          <ac:spMkLst>
            <pc:docMk/>
            <pc:sldMk cId="3977376459" sldId="389"/>
            <ac:spMk id="7" creationId="{D726EA57-627E-DE96-D5C2-B55368D809A8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9" creationId="{EA4C49D4-F006-E738-666C-5945BD82BCA8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10" creationId="{E230B65A-5C50-8E50-FF61-6EEC87C34F64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11" creationId="{6982B559-2944-2D2E-4B65-CD76BD0D50E2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13" creationId="{0969B06C-13DD-6DD5-7906-617DB2D8DF7F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14" creationId="{AAC29445-110E-B117-E7A7-8F6BF00C657A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15" creationId="{E2901D04-47AC-AFEA-A42A-0E78F5B93672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16" creationId="{783CB93D-ECBC-4418-FF1C-A0BF40DFD03C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18" creationId="{1E4EA009-6ACB-6BC3-1A9D-B604B5B28120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19" creationId="{5D2B2584-CF36-C060-E337-CEE7BB324E2E}"/>
          </ac:spMkLst>
        </pc:spChg>
        <pc:spChg chg="mod">
          <ac:chgData name="Peixiang Zhao" userId="7edc51de-0ae1-42c0-bae2-7f1679fa739e" providerId="ADAL" clId="{27649EFA-8F06-48DE-B914-E95B7E90DED9}" dt="2024-12-03T00:08:05.647" v="736"/>
          <ac:spMkLst>
            <pc:docMk/>
            <pc:sldMk cId="3977376459" sldId="389"/>
            <ac:spMk id="20" creationId="{2C4CE38E-5A5C-F2DB-744D-521AF5068E09}"/>
          </ac:spMkLst>
        </pc:spChg>
        <pc:grpChg chg="add del mod">
          <ac:chgData name="Peixiang Zhao" userId="7edc51de-0ae1-42c0-bae2-7f1679fa739e" providerId="ADAL" clId="{27649EFA-8F06-48DE-B914-E95B7E90DED9}" dt="2024-12-03T00:10:47.898" v="768" actId="21"/>
          <ac:grpSpMkLst>
            <pc:docMk/>
            <pc:sldMk cId="3977376459" sldId="389"/>
            <ac:grpSpMk id="8" creationId="{F50B481C-0A4A-3FBD-F1E6-F1B37357BEFD}"/>
          </ac:grpSpMkLst>
        </pc:grpChg>
        <pc:grpChg chg="add del mod">
          <ac:chgData name="Peixiang Zhao" userId="7edc51de-0ae1-42c0-bae2-7f1679fa739e" providerId="ADAL" clId="{27649EFA-8F06-48DE-B914-E95B7E90DED9}" dt="2024-12-03T00:10:47.898" v="768" actId="21"/>
          <ac:grpSpMkLst>
            <pc:docMk/>
            <pc:sldMk cId="3977376459" sldId="389"/>
            <ac:grpSpMk id="12" creationId="{1C8A11E7-54C7-C1F4-4636-ECFC94EFF631}"/>
          </ac:grpSpMkLst>
        </pc:grpChg>
        <pc:grpChg chg="add del mod">
          <ac:chgData name="Peixiang Zhao" userId="7edc51de-0ae1-42c0-bae2-7f1679fa739e" providerId="ADAL" clId="{27649EFA-8F06-48DE-B914-E95B7E90DED9}" dt="2024-12-03T00:10:47.898" v="768" actId="21"/>
          <ac:grpSpMkLst>
            <pc:docMk/>
            <pc:sldMk cId="3977376459" sldId="389"/>
            <ac:grpSpMk id="17" creationId="{103C7FF1-F4B2-37A6-D2A9-F1D3CB176887}"/>
          </ac:grpSpMkLst>
        </pc:grpChg>
      </pc:sldChg>
      <pc:sldChg chg="addSp delSp modSp new mod modAnim">
        <pc:chgData name="Peixiang Zhao" userId="7edc51de-0ae1-42c0-bae2-7f1679fa739e" providerId="ADAL" clId="{27649EFA-8F06-48DE-B914-E95B7E90DED9}" dt="2024-12-03T00:11:15.511" v="787" actId="1037"/>
        <pc:sldMkLst>
          <pc:docMk/>
          <pc:sldMk cId="131282626" sldId="390"/>
        </pc:sldMkLst>
        <pc:spChg chg="mod">
          <ac:chgData name="Peixiang Zhao" userId="7edc51de-0ae1-42c0-bae2-7f1679fa739e" providerId="ADAL" clId="{27649EFA-8F06-48DE-B914-E95B7E90DED9}" dt="2024-12-03T00:10:39.738" v="767" actId="20577"/>
          <ac:spMkLst>
            <pc:docMk/>
            <pc:sldMk cId="131282626" sldId="390"/>
            <ac:spMk id="2" creationId="{E0B3DA18-E049-1C16-EF57-69259058725E}"/>
          </ac:spMkLst>
        </pc:spChg>
        <pc:spChg chg="del">
          <ac:chgData name="Peixiang Zhao" userId="7edc51de-0ae1-42c0-bae2-7f1679fa739e" providerId="ADAL" clId="{27649EFA-8F06-48DE-B914-E95B7E90DED9}" dt="2024-12-03T00:11:00.223" v="783" actId="478"/>
          <ac:spMkLst>
            <pc:docMk/>
            <pc:sldMk cId="131282626" sldId="390"/>
            <ac:spMk id="3" creationId="{16969097-DC7A-65D1-EF92-C42B0382BB42}"/>
          </ac:spMkLst>
        </pc:spChg>
        <pc:spChg chg="add mod">
          <ac:chgData name="Peixiang Zhao" userId="7edc51de-0ae1-42c0-bae2-7f1679fa739e" providerId="ADAL" clId="{27649EFA-8F06-48DE-B914-E95B7E90DED9}" dt="2024-12-03T00:11:15.511" v="787" actId="1037"/>
          <ac:spMkLst>
            <pc:docMk/>
            <pc:sldMk cId="131282626" sldId="390"/>
            <ac:spMk id="5" creationId="{0086C020-1E40-5820-3B5D-16D4F9DAEB51}"/>
          </ac:spMkLst>
        </pc:spChg>
        <pc:spChg chg="add mod">
          <ac:chgData name="Peixiang Zhao" userId="7edc51de-0ae1-42c0-bae2-7f1679fa739e" providerId="ADAL" clId="{27649EFA-8F06-48DE-B914-E95B7E90DED9}" dt="2024-12-03T00:11:15.511" v="787" actId="1037"/>
          <ac:spMkLst>
            <pc:docMk/>
            <pc:sldMk cId="131282626" sldId="390"/>
            <ac:spMk id="6" creationId="{D5B2BB4F-4510-AD15-92D7-F06F0330FB69}"/>
          </ac:spMkLst>
        </pc:spChg>
        <pc:spChg chg="add mod">
          <ac:chgData name="Peixiang Zhao" userId="7edc51de-0ae1-42c0-bae2-7f1679fa739e" providerId="ADAL" clId="{27649EFA-8F06-48DE-B914-E95B7E90DED9}" dt="2024-12-03T00:11:15.511" v="787" actId="1037"/>
          <ac:spMkLst>
            <pc:docMk/>
            <pc:sldMk cId="131282626" sldId="390"/>
            <ac:spMk id="7" creationId="{D726EA57-627E-DE96-D5C2-B55368D809A8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9" creationId="{EA4C49D4-F006-E738-666C-5945BD82BCA8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10" creationId="{E230B65A-5C50-8E50-FF61-6EEC87C34F64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11" creationId="{6982B559-2944-2D2E-4B65-CD76BD0D50E2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13" creationId="{0969B06C-13DD-6DD5-7906-617DB2D8DF7F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14" creationId="{AAC29445-110E-B117-E7A7-8F6BF00C657A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15" creationId="{E2901D04-47AC-AFEA-A42A-0E78F5B93672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16" creationId="{783CB93D-ECBC-4418-FF1C-A0BF40DFD03C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18" creationId="{1E4EA009-6ACB-6BC3-1A9D-B604B5B28120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19" creationId="{5D2B2584-CF36-C060-E337-CEE7BB324E2E}"/>
          </ac:spMkLst>
        </pc:spChg>
        <pc:spChg chg="mod">
          <ac:chgData name="Peixiang Zhao" userId="7edc51de-0ae1-42c0-bae2-7f1679fa739e" providerId="ADAL" clId="{27649EFA-8F06-48DE-B914-E95B7E90DED9}" dt="2024-12-03T00:10:51.298" v="769"/>
          <ac:spMkLst>
            <pc:docMk/>
            <pc:sldMk cId="131282626" sldId="390"/>
            <ac:spMk id="20" creationId="{2C4CE38E-5A5C-F2DB-744D-521AF5068E09}"/>
          </ac:spMkLst>
        </pc:spChg>
        <pc:grpChg chg="add mod">
          <ac:chgData name="Peixiang Zhao" userId="7edc51de-0ae1-42c0-bae2-7f1679fa739e" providerId="ADAL" clId="{27649EFA-8F06-48DE-B914-E95B7E90DED9}" dt="2024-12-03T00:11:15.511" v="787" actId="1037"/>
          <ac:grpSpMkLst>
            <pc:docMk/>
            <pc:sldMk cId="131282626" sldId="390"/>
            <ac:grpSpMk id="8" creationId="{F50B481C-0A4A-3FBD-F1E6-F1B37357BEFD}"/>
          </ac:grpSpMkLst>
        </pc:grpChg>
        <pc:grpChg chg="add mod">
          <ac:chgData name="Peixiang Zhao" userId="7edc51de-0ae1-42c0-bae2-7f1679fa739e" providerId="ADAL" clId="{27649EFA-8F06-48DE-B914-E95B7E90DED9}" dt="2024-12-03T00:11:15.511" v="787" actId="1037"/>
          <ac:grpSpMkLst>
            <pc:docMk/>
            <pc:sldMk cId="131282626" sldId="390"/>
            <ac:grpSpMk id="12" creationId="{1C8A11E7-54C7-C1F4-4636-ECFC94EFF631}"/>
          </ac:grpSpMkLst>
        </pc:grpChg>
        <pc:grpChg chg="add mod">
          <ac:chgData name="Peixiang Zhao" userId="7edc51de-0ae1-42c0-bae2-7f1679fa739e" providerId="ADAL" clId="{27649EFA-8F06-48DE-B914-E95B7E90DED9}" dt="2024-12-03T00:11:15.511" v="787" actId="1037"/>
          <ac:grpSpMkLst>
            <pc:docMk/>
            <pc:sldMk cId="131282626" sldId="390"/>
            <ac:grpSpMk id="17" creationId="{103C7FF1-F4B2-37A6-D2A9-F1D3CB176887}"/>
          </ac:grpSpMkLst>
        </pc:grpChg>
      </pc:sldChg>
      <pc:sldChg chg="del">
        <pc:chgData name="Peixiang Zhao" userId="7edc51de-0ae1-42c0-bae2-7f1679fa739e" providerId="ADAL" clId="{27649EFA-8F06-48DE-B914-E95B7E90DED9}" dt="2024-12-02T16:23:10.544" v="15" actId="47"/>
        <pc:sldMkLst>
          <pc:docMk/>
          <pc:sldMk cId="2863599340" sldId="390"/>
        </pc:sldMkLst>
      </pc:sldChg>
      <pc:sldChg chg="del">
        <pc:chgData name="Peixiang Zhao" userId="7edc51de-0ae1-42c0-bae2-7f1679fa739e" providerId="ADAL" clId="{27649EFA-8F06-48DE-B914-E95B7E90DED9}" dt="2024-12-02T16:23:10.729" v="16" actId="47"/>
        <pc:sldMkLst>
          <pc:docMk/>
          <pc:sldMk cId="1038134288" sldId="391"/>
        </pc:sldMkLst>
      </pc:sldChg>
      <pc:sldChg chg="modSp new mod">
        <pc:chgData name="Peixiang Zhao" userId="7edc51de-0ae1-42c0-bae2-7f1679fa739e" providerId="ADAL" clId="{27649EFA-8F06-48DE-B914-E95B7E90DED9}" dt="2024-12-03T00:39:55.788" v="945" actId="113"/>
        <pc:sldMkLst>
          <pc:docMk/>
          <pc:sldMk cId="4040732606" sldId="391"/>
        </pc:sldMkLst>
        <pc:spChg chg="mod">
          <ac:chgData name="Peixiang Zhao" userId="7edc51de-0ae1-42c0-bae2-7f1679fa739e" providerId="ADAL" clId="{27649EFA-8F06-48DE-B914-E95B7E90DED9}" dt="2024-12-03T00:27:58.058" v="805" actId="20577"/>
          <ac:spMkLst>
            <pc:docMk/>
            <pc:sldMk cId="4040732606" sldId="391"/>
            <ac:spMk id="2" creationId="{4749B3F0-BF63-5758-0E20-1737B7EB8B2B}"/>
          </ac:spMkLst>
        </pc:spChg>
        <pc:spChg chg="mod">
          <ac:chgData name="Peixiang Zhao" userId="7edc51de-0ae1-42c0-bae2-7f1679fa739e" providerId="ADAL" clId="{27649EFA-8F06-48DE-B914-E95B7E90DED9}" dt="2024-12-03T00:39:55.788" v="945" actId="113"/>
          <ac:spMkLst>
            <pc:docMk/>
            <pc:sldMk cId="4040732606" sldId="391"/>
            <ac:spMk id="3" creationId="{9952A45D-3683-174B-AC7F-D9213D944777}"/>
          </ac:spMkLst>
        </pc:spChg>
      </pc:sldChg>
      <pc:sldChg chg="del">
        <pc:chgData name="Peixiang Zhao" userId="7edc51de-0ae1-42c0-bae2-7f1679fa739e" providerId="ADAL" clId="{27649EFA-8F06-48DE-B914-E95B7E90DED9}" dt="2024-12-02T16:23:10.885" v="17" actId="47"/>
        <pc:sldMkLst>
          <pc:docMk/>
          <pc:sldMk cId="3176311886" sldId="392"/>
        </pc:sldMkLst>
      </pc:sldChg>
      <pc:sldChg chg="addSp delSp modSp new mod">
        <pc:chgData name="Peixiang Zhao" userId="7edc51de-0ae1-42c0-bae2-7f1679fa739e" providerId="ADAL" clId="{27649EFA-8F06-48DE-B914-E95B7E90DED9}" dt="2024-12-03T01:48:20.495" v="1248" actId="22"/>
        <pc:sldMkLst>
          <pc:docMk/>
          <pc:sldMk cId="3518036689" sldId="392"/>
        </pc:sldMkLst>
        <pc:spChg chg="mod">
          <ac:chgData name="Peixiang Zhao" userId="7edc51de-0ae1-42c0-bae2-7f1679fa739e" providerId="ADAL" clId="{27649EFA-8F06-48DE-B914-E95B7E90DED9}" dt="2024-12-03T01:41:36.487" v="959" actId="20577"/>
          <ac:spMkLst>
            <pc:docMk/>
            <pc:sldMk cId="3518036689" sldId="392"/>
            <ac:spMk id="2" creationId="{5A138513-20EC-3F9B-DEB1-5C0686C5ED21}"/>
          </ac:spMkLst>
        </pc:spChg>
        <pc:spChg chg="mod">
          <ac:chgData name="Peixiang Zhao" userId="7edc51de-0ae1-42c0-bae2-7f1679fa739e" providerId="ADAL" clId="{27649EFA-8F06-48DE-B914-E95B7E90DED9}" dt="2024-12-03T01:47:02.695" v="1246" actId="20577"/>
          <ac:spMkLst>
            <pc:docMk/>
            <pc:sldMk cId="3518036689" sldId="392"/>
            <ac:spMk id="3" creationId="{3AE580C7-3800-B3B6-506C-CEA445F51910}"/>
          </ac:spMkLst>
        </pc:spChg>
        <pc:spChg chg="add del">
          <ac:chgData name="Peixiang Zhao" userId="7edc51de-0ae1-42c0-bae2-7f1679fa739e" providerId="ADAL" clId="{27649EFA-8F06-48DE-B914-E95B7E90DED9}" dt="2024-12-03T01:48:20.495" v="1248" actId="22"/>
          <ac:spMkLst>
            <pc:docMk/>
            <pc:sldMk cId="3518036689" sldId="392"/>
            <ac:spMk id="6" creationId="{7D4D26DB-DB08-D7E6-B64C-198E805D545F}"/>
          </ac:spMkLst>
        </pc:spChg>
      </pc:sldChg>
      <pc:sldChg chg="del">
        <pc:chgData name="Peixiang Zhao" userId="7edc51de-0ae1-42c0-bae2-7f1679fa739e" providerId="ADAL" clId="{27649EFA-8F06-48DE-B914-E95B7E90DED9}" dt="2024-12-02T16:23:13.418" v="29" actId="47"/>
        <pc:sldMkLst>
          <pc:docMk/>
          <pc:sldMk cId="2006956290" sldId="393"/>
        </pc:sldMkLst>
      </pc:sldChg>
      <pc:sldChg chg="modSp add mod">
        <pc:chgData name="Peixiang Zhao" userId="7edc51de-0ae1-42c0-bae2-7f1679fa739e" providerId="ADAL" clId="{27649EFA-8F06-48DE-B914-E95B7E90DED9}" dt="2024-12-03T02:01:37.740" v="1468" actId="20577"/>
        <pc:sldMkLst>
          <pc:docMk/>
          <pc:sldMk cId="2647327448" sldId="393"/>
        </pc:sldMkLst>
        <pc:spChg chg="mod">
          <ac:chgData name="Peixiang Zhao" userId="7edc51de-0ae1-42c0-bae2-7f1679fa739e" providerId="ADAL" clId="{27649EFA-8F06-48DE-B914-E95B7E90DED9}" dt="2024-12-03T01:48:37.196" v="1275" actId="20577"/>
          <ac:spMkLst>
            <pc:docMk/>
            <pc:sldMk cId="2647327448" sldId="393"/>
            <ac:spMk id="2" creationId="{77E5FA63-62A9-FD88-AB05-E658AFD5FC3B}"/>
          </ac:spMkLst>
        </pc:spChg>
        <pc:spChg chg="mod">
          <ac:chgData name="Peixiang Zhao" userId="7edc51de-0ae1-42c0-bae2-7f1679fa739e" providerId="ADAL" clId="{27649EFA-8F06-48DE-B914-E95B7E90DED9}" dt="2024-12-03T02:01:37.740" v="1468" actId="20577"/>
          <ac:spMkLst>
            <pc:docMk/>
            <pc:sldMk cId="2647327448" sldId="393"/>
            <ac:spMk id="3" creationId="{B0A4E517-7634-AC14-5885-8701AF4C600E}"/>
          </ac:spMkLst>
        </pc:spChg>
      </pc:sldChg>
      <pc:sldChg chg="modSp new mod">
        <pc:chgData name="Peixiang Zhao" userId="7edc51de-0ae1-42c0-bae2-7f1679fa739e" providerId="ADAL" clId="{27649EFA-8F06-48DE-B914-E95B7E90DED9}" dt="2024-12-03T02:06:59.734" v="1878" actId="20577"/>
        <pc:sldMkLst>
          <pc:docMk/>
          <pc:sldMk cId="1909669435" sldId="394"/>
        </pc:sldMkLst>
        <pc:spChg chg="mod">
          <ac:chgData name="Peixiang Zhao" userId="7edc51de-0ae1-42c0-bae2-7f1679fa739e" providerId="ADAL" clId="{27649EFA-8F06-48DE-B914-E95B7E90DED9}" dt="2024-12-03T02:02:16.661" v="1497" actId="20577"/>
          <ac:spMkLst>
            <pc:docMk/>
            <pc:sldMk cId="1909669435" sldId="394"/>
            <ac:spMk id="2" creationId="{3D104EBE-E013-CA95-0442-08610E467BA4}"/>
          </ac:spMkLst>
        </pc:spChg>
        <pc:spChg chg="mod">
          <ac:chgData name="Peixiang Zhao" userId="7edc51de-0ae1-42c0-bae2-7f1679fa739e" providerId="ADAL" clId="{27649EFA-8F06-48DE-B914-E95B7E90DED9}" dt="2024-12-03T02:06:59.734" v="1878" actId="20577"/>
          <ac:spMkLst>
            <pc:docMk/>
            <pc:sldMk cId="1909669435" sldId="394"/>
            <ac:spMk id="3" creationId="{81D2065B-8191-3ABB-42E0-378F1EBEFB3F}"/>
          </ac:spMkLst>
        </pc:spChg>
      </pc:sldChg>
      <pc:sldChg chg="del">
        <pc:chgData name="Peixiang Zhao" userId="7edc51de-0ae1-42c0-bae2-7f1679fa739e" providerId="ADAL" clId="{27649EFA-8F06-48DE-B914-E95B7E90DED9}" dt="2024-12-02T16:23:12.779" v="26" actId="47"/>
        <pc:sldMkLst>
          <pc:docMk/>
          <pc:sldMk cId="3266196419" sldId="394"/>
        </pc:sldMkLst>
      </pc:sldChg>
      <pc:sldChg chg="del">
        <pc:chgData name="Peixiang Zhao" userId="7edc51de-0ae1-42c0-bae2-7f1679fa739e" providerId="ADAL" clId="{27649EFA-8F06-48DE-B914-E95B7E90DED9}" dt="2024-12-02T16:23:13.212" v="28" actId="47"/>
        <pc:sldMkLst>
          <pc:docMk/>
          <pc:sldMk cId="1930055223" sldId="395"/>
        </pc:sldMkLst>
      </pc:sldChg>
      <pc:sldChg chg="del">
        <pc:chgData name="Peixiang Zhao" userId="7edc51de-0ae1-42c0-bae2-7f1679fa739e" providerId="ADAL" clId="{27649EFA-8F06-48DE-B914-E95B7E90DED9}" dt="2024-12-02T16:23:13.009" v="27" actId="47"/>
        <pc:sldMkLst>
          <pc:docMk/>
          <pc:sldMk cId="134150331" sldId="396"/>
        </pc:sldMkLst>
      </pc:sldChg>
      <pc:sldChg chg="del">
        <pc:chgData name="Peixiang Zhao" userId="7edc51de-0ae1-42c0-bae2-7f1679fa739e" providerId="ADAL" clId="{27649EFA-8F06-48DE-B914-E95B7E90DED9}" dt="2024-12-02T16:23:13.728" v="30" actId="47"/>
        <pc:sldMkLst>
          <pc:docMk/>
          <pc:sldMk cId="3369472463" sldId="397"/>
        </pc:sldMkLst>
      </pc:sldChg>
      <pc:sldChg chg="del">
        <pc:chgData name="Peixiang Zhao" userId="7edc51de-0ae1-42c0-bae2-7f1679fa739e" providerId="ADAL" clId="{27649EFA-8F06-48DE-B914-E95B7E90DED9}" dt="2024-12-02T16:23:13.948" v="31" actId="47"/>
        <pc:sldMkLst>
          <pc:docMk/>
          <pc:sldMk cId="3859283253" sldId="398"/>
        </pc:sldMkLst>
      </pc:sldChg>
      <pc:sldChg chg="del">
        <pc:chgData name="Peixiang Zhao" userId="7edc51de-0ae1-42c0-bae2-7f1679fa739e" providerId="ADAL" clId="{27649EFA-8F06-48DE-B914-E95B7E90DED9}" dt="2024-12-02T16:23:14.044" v="32" actId="47"/>
        <pc:sldMkLst>
          <pc:docMk/>
          <pc:sldMk cId="2126156674" sldId="399"/>
        </pc:sldMkLst>
      </pc:sldChg>
      <pc:sldChg chg="del">
        <pc:chgData name="Peixiang Zhao" userId="7edc51de-0ae1-42c0-bae2-7f1679fa739e" providerId="ADAL" clId="{27649EFA-8F06-48DE-B914-E95B7E90DED9}" dt="2024-12-02T16:23:14.240" v="33" actId="47"/>
        <pc:sldMkLst>
          <pc:docMk/>
          <pc:sldMk cId="3120681747" sldId="400"/>
        </pc:sldMkLst>
      </pc:sldChg>
    </pc:docChg>
  </pc:docChgLst>
  <pc:docChgLst>
    <pc:chgData name="Peixiang Zhao" userId="7edc51de-0ae1-42c0-bae2-7f1679fa739e" providerId="ADAL" clId="{DE7D4F86-9516-7649-BDC5-A26D94767058}"/>
    <pc:docChg chg="undo custSel addSld delSld modSld sldOrd">
      <pc:chgData name="Peixiang Zhao" userId="7edc51de-0ae1-42c0-bae2-7f1679fa739e" providerId="ADAL" clId="{DE7D4F86-9516-7649-BDC5-A26D94767058}" dt="2024-08-11T20:00:12.147" v="3838" actId="20577"/>
      <pc:docMkLst>
        <pc:docMk/>
      </pc:docMkLst>
      <pc:sldChg chg="addSp delSp modSp mod">
        <pc:chgData name="Peixiang Zhao" userId="7edc51de-0ae1-42c0-bae2-7f1679fa739e" providerId="ADAL" clId="{DE7D4F86-9516-7649-BDC5-A26D94767058}" dt="2024-07-30T21:44:17.726" v="185" actId="2711"/>
        <pc:sldMkLst>
          <pc:docMk/>
          <pc:sldMk cId="3655890674" sldId="331"/>
        </pc:sldMkLst>
        <pc:spChg chg="mod">
          <ac:chgData name="Peixiang Zhao" userId="7edc51de-0ae1-42c0-bae2-7f1679fa739e" providerId="ADAL" clId="{DE7D4F86-9516-7649-BDC5-A26D94767058}" dt="2024-07-30T21:39:10.304" v="48" actId="207"/>
          <ac:spMkLst>
            <pc:docMk/>
            <pc:sldMk cId="3655890674" sldId="331"/>
            <ac:spMk id="2" creationId="{5A3AE0B3-A608-4E49-B60A-ACF68984B0E3}"/>
          </ac:spMkLst>
        </pc:spChg>
        <pc:spChg chg="add del mod">
          <ac:chgData name="Peixiang Zhao" userId="7edc51de-0ae1-42c0-bae2-7f1679fa739e" providerId="ADAL" clId="{DE7D4F86-9516-7649-BDC5-A26D94767058}" dt="2024-07-30T21:42:57.499" v="180" actId="1036"/>
          <ac:spMkLst>
            <pc:docMk/>
            <pc:sldMk cId="3655890674" sldId="331"/>
            <ac:spMk id="3" creationId="{A2B2D305-A779-D840-82AA-5D004DB949F8}"/>
          </ac:spMkLst>
        </pc:spChg>
        <pc:spChg chg="mod">
          <ac:chgData name="Peixiang Zhao" userId="7edc51de-0ae1-42c0-bae2-7f1679fa739e" providerId="ADAL" clId="{DE7D4F86-9516-7649-BDC5-A26D94767058}" dt="2024-07-30T21:43:50.467" v="184" actId="207"/>
          <ac:spMkLst>
            <pc:docMk/>
            <pc:sldMk cId="3655890674" sldId="331"/>
            <ac:spMk id="4" creationId="{784B99D3-D0C3-F1CD-896F-8AABFAB2055A}"/>
          </ac:spMkLst>
        </pc:spChg>
        <pc:spChg chg="add del mod">
          <ac:chgData name="Peixiang Zhao" userId="7edc51de-0ae1-42c0-bae2-7f1679fa739e" providerId="ADAL" clId="{DE7D4F86-9516-7649-BDC5-A26D94767058}" dt="2024-07-30T21:40:05.674" v="66" actId="478"/>
          <ac:spMkLst>
            <pc:docMk/>
            <pc:sldMk cId="3655890674" sldId="331"/>
            <ac:spMk id="5" creationId="{46C99D13-D730-9620-D445-3837EDCFB9FD}"/>
          </ac:spMkLst>
        </pc:spChg>
        <pc:spChg chg="mod">
          <ac:chgData name="Peixiang Zhao" userId="7edc51de-0ae1-42c0-bae2-7f1679fa739e" providerId="ADAL" clId="{DE7D4F86-9516-7649-BDC5-A26D94767058}" dt="2024-07-30T21:44:17.726" v="185" actId="2711"/>
          <ac:spMkLst>
            <pc:docMk/>
            <pc:sldMk cId="3655890674" sldId="331"/>
            <ac:spMk id="6" creationId="{5146C1FB-8985-2749-98D3-D6D5C11F7176}"/>
          </ac:spMkLst>
        </pc:spChg>
      </pc:sldChg>
      <pc:sldChg chg="addSp modSp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3411605036" sldId="347"/>
        </pc:sldMkLst>
        <pc:spChg chg="mod">
          <ac:chgData name="Peixiang Zhao" userId="7edc51de-0ae1-42c0-bae2-7f1679fa739e" providerId="ADAL" clId="{DE7D4F86-9516-7649-BDC5-A26D94767058}" dt="2024-07-31T21:51:56.293" v="496" actId="20577"/>
          <ac:spMkLst>
            <pc:docMk/>
            <pc:sldMk cId="3411605036" sldId="347"/>
            <ac:spMk id="2" creationId="{1E009DC2-F2FE-2D4D-9DE9-8337F6E53744}"/>
          </ac:spMkLst>
        </pc:spChg>
        <pc:spChg chg="mod">
          <ac:chgData name="Peixiang Zhao" userId="7edc51de-0ae1-42c0-bae2-7f1679fa739e" providerId="ADAL" clId="{DE7D4F86-9516-7649-BDC5-A26D94767058}" dt="2024-07-31T22:00:28.509" v="593" actId="6549"/>
          <ac:spMkLst>
            <pc:docMk/>
            <pc:sldMk cId="3411605036" sldId="347"/>
            <ac:spMk id="3" creationId="{8B6E4D65-5580-C342-86BD-C55AFA1D9FD6}"/>
          </ac:spMkLst>
        </pc:spChg>
        <pc:picChg chg="add">
          <ac:chgData name="Peixiang Zhao" userId="7edc51de-0ae1-42c0-bae2-7f1679fa739e" providerId="ADAL" clId="{DE7D4F86-9516-7649-BDC5-A26D94767058}" dt="2024-07-31T22:00:55.728" v="594"/>
          <ac:picMkLst>
            <pc:docMk/>
            <pc:sldMk cId="3411605036" sldId="347"/>
            <ac:picMk id="1026" creationId="{FE023283-C2AF-2237-88B6-A3C046D84757}"/>
          </ac:picMkLst>
        </pc:picChg>
      </pc:sldChg>
      <pc:sldChg chg="modSp del">
        <pc:chgData name="Peixiang Zhao" userId="7edc51de-0ae1-42c0-bae2-7f1679fa739e" providerId="ADAL" clId="{DE7D4F86-9516-7649-BDC5-A26D94767058}" dt="2024-07-30T21:49:40.802" v="194" actId="2696"/>
        <pc:sldMkLst>
          <pc:docMk/>
          <pc:sldMk cId="3529227564" sldId="348"/>
        </pc:sldMkLst>
        <pc:graphicFrameChg chg="mod">
          <ac:chgData name="Peixiang Zhao" userId="7edc51de-0ae1-42c0-bae2-7f1679fa739e" providerId="ADAL" clId="{DE7D4F86-9516-7649-BDC5-A26D94767058}" dt="2024-07-30T21:49:32.668" v="191"/>
          <ac:graphicFrameMkLst>
            <pc:docMk/>
            <pc:sldMk cId="3529227564" sldId="348"/>
            <ac:graphicFrameMk id="2" creationId="{81CC7551-E14D-0D70-B4C1-A3AFCC4FBD3B}"/>
          </ac:graphicFrameMkLst>
        </pc:graphicFrameChg>
      </pc:sldChg>
      <pc:sldChg chg="modSp mod">
        <pc:chgData name="Peixiang Zhao" userId="7edc51de-0ae1-42c0-bae2-7f1679fa739e" providerId="ADAL" clId="{DE7D4F86-9516-7649-BDC5-A26D94767058}" dt="2024-08-03T16:49:37.403" v="748" actId="20577"/>
        <pc:sldMkLst>
          <pc:docMk/>
          <pc:sldMk cId="3912695255" sldId="349"/>
        </pc:sldMkLst>
        <pc:spChg chg="mod">
          <ac:chgData name="Peixiang Zhao" userId="7edc51de-0ae1-42c0-bae2-7f1679fa739e" providerId="ADAL" clId="{DE7D4F86-9516-7649-BDC5-A26D94767058}" dt="2024-07-30T21:51:55.975" v="214" actId="20577"/>
          <ac:spMkLst>
            <pc:docMk/>
            <pc:sldMk cId="3912695255" sldId="349"/>
            <ac:spMk id="2" creationId="{BF71397D-1759-122C-1973-33C37F4947F1}"/>
          </ac:spMkLst>
        </pc:spChg>
        <pc:spChg chg="mod">
          <ac:chgData name="Peixiang Zhao" userId="7edc51de-0ae1-42c0-bae2-7f1679fa739e" providerId="ADAL" clId="{DE7D4F86-9516-7649-BDC5-A26D94767058}" dt="2024-08-03T16:49:37.403" v="748" actId="20577"/>
          <ac:spMkLst>
            <pc:docMk/>
            <pc:sldMk cId="3912695255" sldId="349"/>
            <ac:spMk id="3" creationId="{4A5A8B2E-3E21-4A61-156E-EF6FB4B5948F}"/>
          </ac:spMkLst>
        </pc:spChg>
      </pc:sldChg>
      <pc:sldChg chg="addSp modSp new mod">
        <pc:chgData name="Peixiang Zhao" userId="7edc51de-0ae1-42c0-bae2-7f1679fa739e" providerId="ADAL" clId="{DE7D4F86-9516-7649-BDC5-A26D94767058}" dt="2024-07-30T21:49:38.921" v="193" actId="1076"/>
        <pc:sldMkLst>
          <pc:docMk/>
          <pc:sldMk cId="2088658861" sldId="350"/>
        </pc:sldMkLst>
        <pc:spChg chg="add mod">
          <ac:chgData name="Peixiang Zhao" userId="7edc51de-0ae1-42c0-bae2-7f1679fa739e" providerId="ADAL" clId="{DE7D4F86-9516-7649-BDC5-A26D94767058}" dt="2024-07-30T21:49:28.767" v="190" actId="1076"/>
          <ac:spMkLst>
            <pc:docMk/>
            <pc:sldMk cId="2088658861" sldId="350"/>
            <ac:spMk id="2" creationId="{E38D9C5B-C3E9-F387-600A-44189708F8A8}"/>
          </ac:spMkLst>
        </pc:spChg>
        <pc:spChg chg="add mod">
          <ac:chgData name="Peixiang Zhao" userId="7edc51de-0ae1-42c0-bae2-7f1679fa739e" providerId="ADAL" clId="{DE7D4F86-9516-7649-BDC5-A26D94767058}" dt="2024-07-30T21:49:35.175" v="192"/>
          <ac:spMkLst>
            <pc:docMk/>
            <pc:sldMk cId="2088658861" sldId="350"/>
            <ac:spMk id="4" creationId="{111139DF-1FF5-ABDE-9F91-8E666E5E0968}"/>
          </ac:spMkLst>
        </pc:spChg>
        <pc:spChg chg="add mod">
          <ac:chgData name="Peixiang Zhao" userId="7edc51de-0ae1-42c0-bae2-7f1679fa739e" providerId="ADAL" clId="{DE7D4F86-9516-7649-BDC5-A26D94767058}" dt="2024-07-30T21:49:35.175" v="192"/>
          <ac:spMkLst>
            <pc:docMk/>
            <pc:sldMk cId="2088658861" sldId="350"/>
            <ac:spMk id="5" creationId="{0570FD43-4121-ED7D-F41C-D20DDC8676E6}"/>
          </ac:spMkLst>
        </pc:spChg>
        <pc:grpChg chg="add mod">
          <ac:chgData name="Peixiang Zhao" userId="7edc51de-0ae1-42c0-bae2-7f1679fa739e" providerId="ADAL" clId="{DE7D4F86-9516-7649-BDC5-A26D94767058}" dt="2024-07-30T21:49:38.921" v="193" actId="1076"/>
          <ac:grpSpMkLst>
            <pc:docMk/>
            <pc:sldMk cId="2088658861" sldId="350"/>
            <ac:grpSpMk id="3" creationId="{847623CE-5300-5F12-543B-DBFBE8D6CD7B}"/>
          </ac:grpSpMkLst>
        </pc:grpChg>
      </pc:sldChg>
      <pc:sldChg chg="addSp delSp modSp new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2244379883" sldId="351"/>
        </pc:sldMkLst>
        <pc:spChg chg="mod">
          <ac:chgData name="Peixiang Zhao" userId="7edc51de-0ae1-42c0-bae2-7f1679fa739e" providerId="ADAL" clId="{DE7D4F86-9516-7649-BDC5-A26D94767058}" dt="2024-07-31T21:45:26.209" v="452" actId="20577"/>
          <ac:spMkLst>
            <pc:docMk/>
            <pc:sldMk cId="2244379883" sldId="351"/>
            <ac:spMk id="2" creationId="{4CDC24C0-970A-C36B-2B3D-6F7A12C40E16}"/>
          </ac:spMkLst>
        </pc:spChg>
        <pc:spChg chg="del">
          <ac:chgData name="Peixiang Zhao" userId="7edc51de-0ae1-42c0-bae2-7f1679fa739e" providerId="ADAL" clId="{DE7D4F86-9516-7649-BDC5-A26D94767058}" dt="2024-07-31T21:47:23.551" v="465" actId="478"/>
          <ac:spMkLst>
            <pc:docMk/>
            <pc:sldMk cId="2244379883" sldId="351"/>
            <ac:spMk id="3" creationId="{5E9DEDD0-DBD1-A646-AB68-8602027086B8}"/>
          </ac:spMkLst>
        </pc:spChg>
        <pc:spChg chg="add mod">
          <ac:chgData name="Peixiang Zhao" userId="7edc51de-0ae1-42c0-bae2-7f1679fa739e" providerId="ADAL" clId="{DE7D4F86-9516-7649-BDC5-A26D94767058}" dt="2024-08-01T01:01:37.087" v="655" actId="1038"/>
          <ac:spMkLst>
            <pc:docMk/>
            <pc:sldMk cId="2244379883" sldId="351"/>
            <ac:spMk id="11" creationId="{817BA8F6-0763-C640-03EC-339DD1E19266}"/>
          </ac:spMkLst>
        </pc:spChg>
        <pc:picChg chg="add mod">
          <ac:chgData name="Peixiang Zhao" userId="7edc51de-0ae1-42c0-bae2-7f1679fa739e" providerId="ADAL" clId="{DE7D4F86-9516-7649-BDC5-A26D94767058}" dt="2024-07-31T21:44:48.059" v="436"/>
          <ac:picMkLst>
            <pc:docMk/>
            <pc:sldMk cId="2244379883" sldId="351"/>
            <ac:picMk id="5" creationId="{5F33254F-B0FC-460F-DBE7-93F06BDB295A}"/>
          </ac:picMkLst>
        </pc:picChg>
        <pc:picChg chg="add mod">
          <ac:chgData name="Peixiang Zhao" userId="7edc51de-0ae1-42c0-bae2-7f1679fa739e" providerId="ADAL" clId="{DE7D4F86-9516-7649-BDC5-A26D94767058}" dt="2024-07-31T21:44:48.059" v="436"/>
          <ac:picMkLst>
            <pc:docMk/>
            <pc:sldMk cId="2244379883" sldId="351"/>
            <ac:picMk id="6" creationId="{27168B45-75E2-EA22-A175-B0FBECE64B94}"/>
          </ac:picMkLst>
        </pc:picChg>
        <pc:picChg chg="add mod">
          <ac:chgData name="Peixiang Zhao" userId="7edc51de-0ae1-42c0-bae2-7f1679fa739e" providerId="ADAL" clId="{DE7D4F86-9516-7649-BDC5-A26D94767058}" dt="2024-07-31T21:44:48.059" v="436"/>
          <ac:picMkLst>
            <pc:docMk/>
            <pc:sldMk cId="2244379883" sldId="351"/>
            <ac:picMk id="7" creationId="{91D87ABC-A73E-DAEA-6077-CB916477401F}"/>
          </ac:picMkLst>
        </pc:picChg>
        <pc:picChg chg="add mod">
          <ac:chgData name="Peixiang Zhao" userId="7edc51de-0ae1-42c0-bae2-7f1679fa739e" providerId="ADAL" clId="{DE7D4F86-9516-7649-BDC5-A26D94767058}" dt="2024-07-31T21:47:43.726" v="476" actId="1038"/>
          <ac:picMkLst>
            <pc:docMk/>
            <pc:sldMk cId="2244379883" sldId="351"/>
            <ac:picMk id="8" creationId="{B71A5B9F-39C8-DD41-3D88-93497DD82026}"/>
          </ac:picMkLst>
        </pc:picChg>
        <pc:picChg chg="add mod">
          <ac:chgData name="Peixiang Zhao" userId="7edc51de-0ae1-42c0-bae2-7f1679fa739e" providerId="ADAL" clId="{DE7D4F86-9516-7649-BDC5-A26D94767058}" dt="2024-07-31T21:47:28.085" v="466" actId="1076"/>
          <ac:picMkLst>
            <pc:docMk/>
            <pc:sldMk cId="2244379883" sldId="351"/>
            <ac:picMk id="9" creationId="{E1966FF5-9685-7F47-7532-126AEF14885C}"/>
          </ac:picMkLst>
        </pc:picChg>
        <pc:picChg chg="add mod">
          <ac:chgData name="Peixiang Zhao" userId="7edc51de-0ae1-42c0-bae2-7f1679fa739e" providerId="ADAL" clId="{DE7D4F86-9516-7649-BDC5-A26D94767058}" dt="2024-07-31T21:47:58.443" v="479" actId="1076"/>
          <ac:picMkLst>
            <pc:docMk/>
            <pc:sldMk cId="2244379883" sldId="351"/>
            <ac:picMk id="10" creationId="{5AAD7CCF-7E0F-E518-CD9A-4D7FA1F40E7B}"/>
          </ac:picMkLst>
        </pc:picChg>
      </pc:sldChg>
      <pc:sldChg chg="modSp add mod">
        <pc:chgData name="Peixiang Zhao" userId="7edc51de-0ae1-42c0-bae2-7f1679fa739e" providerId="ADAL" clId="{DE7D4F86-9516-7649-BDC5-A26D94767058}" dt="2024-08-06T20:31:16.781" v="2421" actId="113"/>
        <pc:sldMkLst>
          <pc:docMk/>
          <pc:sldMk cId="2486528479" sldId="352"/>
        </pc:sldMkLst>
        <pc:spChg chg="mod">
          <ac:chgData name="Peixiang Zhao" userId="7edc51de-0ae1-42c0-bae2-7f1679fa739e" providerId="ADAL" clId="{DE7D4F86-9516-7649-BDC5-A26D94767058}" dt="2024-08-06T20:23:18.110" v="1869" actId="20577"/>
          <ac:spMkLst>
            <pc:docMk/>
            <pc:sldMk cId="2486528479" sldId="352"/>
            <ac:spMk id="2" creationId="{1E009DC2-F2FE-2D4D-9DE9-8337F6E53744}"/>
          </ac:spMkLst>
        </pc:spChg>
        <pc:spChg chg="mod">
          <ac:chgData name="Peixiang Zhao" userId="7edc51de-0ae1-42c0-bae2-7f1679fa739e" providerId="ADAL" clId="{DE7D4F86-9516-7649-BDC5-A26D94767058}" dt="2024-08-06T20:31:16.781" v="2421" actId="113"/>
          <ac:spMkLst>
            <pc:docMk/>
            <pc:sldMk cId="2486528479" sldId="352"/>
            <ac:spMk id="3" creationId="{8B6E4D65-5580-C342-86BD-C55AFA1D9FD6}"/>
          </ac:spMkLst>
        </pc:spChg>
      </pc:sldChg>
      <pc:sldChg chg="addSp delSp modSp new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623083903" sldId="353"/>
        </pc:sldMkLst>
        <pc:spChg chg="mod">
          <ac:chgData name="Peixiang Zhao" userId="7edc51de-0ae1-42c0-bae2-7f1679fa739e" providerId="ADAL" clId="{DE7D4F86-9516-7649-BDC5-A26D94767058}" dt="2024-07-31T22:01:49.886" v="607"/>
          <ac:spMkLst>
            <pc:docMk/>
            <pc:sldMk cId="623083903" sldId="353"/>
            <ac:spMk id="2" creationId="{D5C1C86B-3D51-C45C-673D-88CDBA39FD4B}"/>
          </ac:spMkLst>
        </pc:spChg>
        <pc:spChg chg="del">
          <ac:chgData name="Peixiang Zhao" userId="7edc51de-0ae1-42c0-bae2-7f1679fa739e" providerId="ADAL" clId="{DE7D4F86-9516-7649-BDC5-A26D94767058}" dt="2024-07-31T22:01:07.765" v="596" actId="478"/>
          <ac:spMkLst>
            <pc:docMk/>
            <pc:sldMk cId="623083903" sldId="353"/>
            <ac:spMk id="3" creationId="{8129F544-E581-7043-4F50-C391F9CEF496}"/>
          </ac:spMkLst>
        </pc:spChg>
        <pc:picChg chg="add mod">
          <ac:chgData name="Peixiang Zhao" userId="7edc51de-0ae1-42c0-bae2-7f1679fa739e" providerId="ADAL" clId="{DE7D4F86-9516-7649-BDC5-A26D94767058}" dt="2024-07-31T22:01:13.329" v="606" actId="1035"/>
          <ac:picMkLst>
            <pc:docMk/>
            <pc:sldMk cId="623083903" sldId="353"/>
            <ac:picMk id="2050" creationId="{8159CDAA-AC00-5E52-0D8C-84A94D437E13}"/>
          </ac:picMkLst>
        </pc:picChg>
      </pc:sldChg>
      <pc:sldChg chg="addSp modSp new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2661414197" sldId="354"/>
        </pc:sldMkLst>
        <pc:spChg chg="mod">
          <ac:chgData name="Peixiang Zhao" userId="7edc51de-0ae1-42c0-bae2-7f1679fa739e" providerId="ADAL" clId="{DE7D4F86-9516-7649-BDC5-A26D94767058}" dt="2024-08-01T12:41:44.969" v="672" actId="20577"/>
          <ac:spMkLst>
            <pc:docMk/>
            <pc:sldMk cId="2661414197" sldId="354"/>
            <ac:spMk id="2" creationId="{BC331A25-36C7-7A5A-2EB6-C99C723FD3D2}"/>
          </ac:spMkLst>
        </pc:spChg>
        <pc:spChg chg="mod">
          <ac:chgData name="Peixiang Zhao" userId="7edc51de-0ae1-42c0-bae2-7f1679fa739e" providerId="ADAL" clId="{DE7D4F86-9516-7649-BDC5-A26D94767058}" dt="2024-08-03T16:36:10.638" v="715" actId="207"/>
          <ac:spMkLst>
            <pc:docMk/>
            <pc:sldMk cId="2661414197" sldId="354"/>
            <ac:spMk id="3" creationId="{052D0007-1E19-F14E-4FAC-979DD9BE0111}"/>
          </ac:spMkLst>
        </pc:spChg>
        <pc:picChg chg="add mod">
          <ac:chgData name="Peixiang Zhao" userId="7edc51de-0ae1-42c0-bae2-7f1679fa739e" providerId="ADAL" clId="{DE7D4F86-9516-7649-BDC5-A26D94767058}" dt="2024-08-01T12:42:10.171" v="676" actId="14100"/>
          <ac:picMkLst>
            <pc:docMk/>
            <pc:sldMk cId="2661414197" sldId="354"/>
            <ac:picMk id="5" creationId="{67E8CC40-C52F-056B-1C6F-4965B155E336}"/>
          </ac:picMkLst>
        </pc:picChg>
      </pc:sldChg>
      <pc:sldChg chg="addSp delSp modSp add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3543121529" sldId="355"/>
        </pc:sldMkLst>
        <pc:spChg chg="mod">
          <ac:chgData name="Peixiang Zhao" userId="7edc51de-0ae1-42c0-bae2-7f1679fa739e" providerId="ADAL" clId="{DE7D4F86-9516-7649-BDC5-A26D94767058}" dt="2024-08-03T16:40:07.739" v="742" actId="20577"/>
          <ac:spMkLst>
            <pc:docMk/>
            <pc:sldMk cId="3543121529" sldId="355"/>
            <ac:spMk id="2" creationId="{D5C1C86B-3D51-C45C-673D-88CDBA39FD4B}"/>
          </ac:spMkLst>
        </pc:spChg>
        <pc:picChg chg="add mod">
          <ac:chgData name="Peixiang Zhao" userId="7edc51de-0ae1-42c0-bae2-7f1679fa739e" providerId="ADAL" clId="{DE7D4F86-9516-7649-BDC5-A26D94767058}" dt="2024-08-03T16:40:25.114" v="745" actId="14100"/>
          <ac:picMkLst>
            <pc:docMk/>
            <pc:sldMk cId="3543121529" sldId="355"/>
            <ac:picMk id="3" creationId="{86B190C8-D720-8081-EF3D-D99287C662DF}"/>
          </ac:picMkLst>
        </pc:picChg>
        <pc:picChg chg="del">
          <ac:chgData name="Peixiang Zhao" userId="7edc51de-0ae1-42c0-bae2-7f1679fa739e" providerId="ADAL" clId="{DE7D4F86-9516-7649-BDC5-A26D94767058}" dt="2024-08-03T16:40:12.809" v="743" actId="478"/>
          <ac:picMkLst>
            <pc:docMk/>
            <pc:sldMk cId="3543121529" sldId="355"/>
            <ac:picMk id="2050" creationId="{8159CDAA-AC00-5E52-0D8C-84A94D437E13}"/>
          </ac:picMkLst>
        </pc:picChg>
      </pc:sldChg>
      <pc:sldChg chg="addSp delSp modSp add mod">
        <pc:chgData name="Peixiang Zhao" userId="7edc51de-0ae1-42c0-bae2-7f1679fa739e" providerId="ADAL" clId="{DE7D4F86-9516-7649-BDC5-A26D94767058}" dt="2024-08-11T19:53:32.519" v="3829" actId="20577"/>
        <pc:sldMkLst>
          <pc:docMk/>
          <pc:sldMk cId="2155373378" sldId="356"/>
        </pc:sldMkLst>
        <pc:spChg chg="mod">
          <ac:chgData name="Peixiang Zhao" userId="7edc51de-0ae1-42c0-bae2-7f1679fa739e" providerId="ADAL" clId="{DE7D4F86-9516-7649-BDC5-A26D94767058}" dt="2024-08-11T19:53:32.519" v="3829" actId="20577"/>
          <ac:spMkLst>
            <pc:docMk/>
            <pc:sldMk cId="2155373378" sldId="356"/>
            <ac:spMk id="3" creationId="{4A5A8B2E-3E21-4A61-156E-EF6FB4B5948F}"/>
          </ac:spMkLst>
        </pc:spChg>
        <pc:spChg chg="add del">
          <ac:chgData name="Peixiang Zhao" userId="7edc51de-0ae1-42c0-bae2-7f1679fa739e" providerId="ADAL" clId="{DE7D4F86-9516-7649-BDC5-A26D94767058}" dt="2024-08-03T16:52:40.589" v="845" actId="22"/>
          <ac:spMkLst>
            <pc:docMk/>
            <pc:sldMk cId="2155373378" sldId="356"/>
            <ac:spMk id="6" creationId="{2A53E6AE-A55A-4AE7-318D-1DBD19745D34}"/>
          </ac:spMkLst>
        </pc:spChg>
      </pc:sldChg>
      <pc:sldChg chg="modSp add mod ord">
        <pc:chgData name="Peixiang Zhao" userId="7edc51de-0ae1-42c0-bae2-7f1679fa739e" providerId="ADAL" clId="{DE7D4F86-9516-7649-BDC5-A26D94767058}" dt="2024-08-11T19:54:54.045" v="3833" actId="20577"/>
        <pc:sldMkLst>
          <pc:docMk/>
          <pc:sldMk cId="3677802003" sldId="357"/>
        </pc:sldMkLst>
        <pc:spChg chg="mod">
          <ac:chgData name="Peixiang Zhao" userId="7edc51de-0ae1-42c0-bae2-7f1679fa739e" providerId="ADAL" clId="{DE7D4F86-9516-7649-BDC5-A26D94767058}" dt="2024-08-03T16:52:51.792" v="863" actId="20577"/>
          <ac:spMkLst>
            <pc:docMk/>
            <pc:sldMk cId="3677802003" sldId="357"/>
            <ac:spMk id="2" creationId="{BF71397D-1759-122C-1973-33C37F4947F1}"/>
          </ac:spMkLst>
        </pc:spChg>
        <pc:spChg chg="mod">
          <ac:chgData name="Peixiang Zhao" userId="7edc51de-0ae1-42c0-bae2-7f1679fa739e" providerId="ADAL" clId="{DE7D4F86-9516-7649-BDC5-A26D94767058}" dt="2024-08-11T19:54:54.045" v="3833" actId="20577"/>
          <ac:spMkLst>
            <pc:docMk/>
            <pc:sldMk cId="3677802003" sldId="357"/>
            <ac:spMk id="3" creationId="{4A5A8B2E-3E21-4A61-156E-EF6FB4B5948F}"/>
          </ac:spMkLst>
        </pc:spChg>
      </pc:sldChg>
      <pc:sldChg chg="addSp delSp modSp new mod">
        <pc:chgData name="Peixiang Zhao" userId="7edc51de-0ae1-42c0-bae2-7f1679fa739e" providerId="ADAL" clId="{DE7D4F86-9516-7649-BDC5-A26D94767058}" dt="2024-08-11T20:00:12.147" v="3838" actId="20577"/>
        <pc:sldMkLst>
          <pc:docMk/>
          <pc:sldMk cId="1201183441" sldId="358"/>
        </pc:sldMkLst>
        <pc:spChg chg="mod">
          <ac:chgData name="Peixiang Zhao" userId="7edc51de-0ae1-42c0-bae2-7f1679fa739e" providerId="ADAL" clId="{DE7D4F86-9516-7649-BDC5-A26D94767058}" dt="2024-08-03T17:08:15.408" v="1222" actId="255"/>
          <ac:spMkLst>
            <pc:docMk/>
            <pc:sldMk cId="1201183441" sldId="358"/>
            <ac:spMk id="2" creationId="{41C62819-63C3-FF3E-423D-A9B14C94F36B}"/>
          </ac:spMkLst>
        </pc:spChg>
        <pc:spChg chg="mod">
          <ac:chgData name="Peixiang Zhao" userId="7edc51de-0ae1-42c0-bae2-7f1679fa739e" providerId="ADAL" clId="{DE7D4F86-9516-7649-BDC5-A26D94767058}" dt="2024-08-11T20:00:12.147" v="3838" actId="20577"/>
          <ac:spMkLst>
            <pc:docMk/>
            <pc:sldMk cId="1201183441" sldId="358"/>
            <ac:spMk id="3" creationId="{B2D2A039-1D85-3494-B0F3-292C445AB7C1}"/>
          </ac:spMkLst>
        </pc:spChg>
        <pc:picChg chg="add del mod">
          <ac:chgData name="Peixiang Zhao" userId="7edc51de-0ae1-42c0-bae2-7f1679fa739e" providerId="ADAL" clId="{DE7D4F86-9516-7649-BDC5-A26D94767058}" dt="2024-08-03T18:27:42.507" v="1250" actId="478"/>
          <ac:picMkLst>
            <pc:docMk/>
            <pc:sldMk cId="1201183441" sldId="358"/>
            <ac:picMk id="5" creationId="{D64E127B-80FA-59F8-A834-0260DA30279A}"/>
          </ac:picMkLst>
        </pc:picChg>
      </pc:sldChg>
      <pc:sldChg chg="modSp add mod modNotesTx">
        <pc:chgData name="Peixiang Zhao" userId="7edc51de-0ae1-42c0-bae2-7f1679fa739e" providerId="ADAL" clId="{DE7D4F86-9516-7649-BDC5-A26D94767058}" dt="2024-08-03T18:40:55.635" v="1517" actId="20577"/>
        <pc:sldMkLst>
          <pc:docMk/>
          <pc:sldMk cId="2639037681" sldId="359"/>
        </pc:sldMkLst>
        <pc:spChg chg="mod">
          <ac:chgData name="Peixiang Zhao" userId="7edc51de-0ae1-42c0-bae2-7f1679fa739e" providerId="ADAL" clId="{DE7D4F86-9516-7649-BDC5-A26D94767058}" dt="2024-08-03T18:37:55.125" v="1356" actId="207"/>
          <ac:spMkLst>
            <pc:docMk/>
            <pc:sldMk cId="2639037681" sldId="359"/>
            <ac:spMk id="3" creationId="{B2D2A039-1D85-3494-B0F3-292C445AB7C1}"/>
          </ac:spMkLst>
        </pc:spChg>
      </pc:sldChg>
      <pc:sldChg chg="addSp delSp modSp add">
        <pc:chgData name="Peixiang Zhao" userId="7edc51de-0ae1-42c0-bae2-7f1679fa739e" providerId="ADAL" clId="{DE7D4F86-9516-7649-BDC5-A26D94767058}" dt="2024-08-03T18:51:13.640" v="1526" actId="1076"/>
        <pc:sldMkLst>
          <pc:docMk/>
          <pc:sldMk cId="2126319796" sldId="360"/>
        </pc:sldMkLst>
        <pc:spChg chg="del">
          <ac:chgData name="Peixiang Zhao" userId="7edc51de-0ae1-42c0-bae2-7f1679fa739e" providerId="ADAL" clId="{DE7D4F86-9516-7649-BDC5-A26D94767058}" dt="2024-08-03T18:48:12.633" v="1519" actId="478"/>
          <ac:spMkLst>
            <pc:docMk/>
            <pc:sldMk cId="2126319796" sldId="360"/>
            <ac:spMk id="3" creationId="{B2D2A039-1D85-3494-B0F3-292C445AB7C1}"/>
          </ac:spMkLst>
        </pc:spChg>
        <pc:spChg chg="add del mod">
          <ac:chgData name="Peixiang Zhao" userId="7edc51de-0ae1-42c0-bae2-7f1679fa739e" providerId="ADAL" clId="{DE7D4F86-9516-7649-BDC5-A26D94767058}" dt="2024-08-03T18:48:15.288" v="1520" actId="478"/>
          <ac:spMkLst>
            <pc:docMk/>
            <pc:sldMk cId="2126319796" sldId="360"/>
            <ac:spMk id="5" creationId="{CBA8C669-3F14-7918-E2E6-312C6BB3B326}"/>
          </ac:spMkLst>
        </pc:spChg>
        <pc:picChg chg="add mod">
          <ac:chgData name="Peixiang Zhao" userId="7edc51de-0ae1-42c0-bae2-7f1679fa739e" providerId="ADAL" clId="{DE7D4F86-9516-7649-BDC5-A26D94767058}" dt="2024-08-03T18:51:13.640" v="1526" actId="1076"/>
          <ac:picMkLst>
            <pc:docMk/>
            <pc:sldMk cId="2126319796" sldId="360"/>
            <ac:picMk id="6" creationId="{3477C3E8-D688-D90F-3014-BF1FBDCB4718}"/>
          </ac:picMkLst>
        </pc:picChg>
      </pc:sldChg>
      <pc:sldChg chg="addSp delSp modSp new mod">
        <pc:chgData name="Peixiang Zhao" userId="7edc51de-0ae1-42c0-bae2-7f1679fa739e" providerId="ADAL" clId="{DE7D4F86-9516-7649-BDC5-A26D94767058}" dt="2024-08-03T18:58:29.622" v="1610" actId="1038"/>
        <pc:sldMkLst>
          <pc:docMk/>
          <pc:sldMk cId="312841170" sldId="361"/>
        </pc:sldMkLst>
        <pc:spChg chg="mod">
          <ac:chgData name="Peixiang Zhao" userId="7edc51de-0ae1-42c0-bae2-7f1679fa739e" providerId="ADAL" clId="{DE7D4F86-9516-7649-BDC5-A26D94767058}" dt="2024-08-03T18:54:20.896" v="1557" actId="20577"/>
          <ac:spMkLst>
            <pc:docMk/>
            <pc:sldMk cId="312841170" sldId="361"/>
            <ac:spMk id="2" creationId="{9E504D6A-83B0-1883-8233-4986BF56250A}"/>
          </ac:spMkLst>
        </pc:spChg>
        <pc:spChg chg="del">
          <ac:chgData name="Peixiang Zhao" userId="7edc51de-0ae1-42c0-bae2-7f1679fa739e" providerId="ADAL" clId="{DE7D4F86-9516-7649-BDC5-A26D94767058}" dt="2024-08-03T18:54:33.939" v="1558" actId="478"/>
          <ac:spMkLst>
            <pc:docMk/>
            <pc:sldMk cId="312841170" sldId="361"/>
            <ac:spMk id="3" creationId="{4C2840DC-9318-B73E-0A41-F4F36758D36B}"/>
          </ac:spMkLst>
        </pc:spChg>
        <pc:spChg chg="add mod">
          <ac:chgData name="Peixiang Zhao" userId="7edc51de-0ae1-42c0-bae2-7f1679fa739e" providerId="ADAL" clId="{DE7D4F86-9516-7649-BDC5-A26D94767058}" dt="2024-08-03T18:54:45.281" v="1560" actId="207"/>
          <ac:spMkLst>
            <pc:docMk/>
            <pc:sldMk cId="312841170" sldId="361"/>
            <ac:spMk id="9" creationId="{20065B68-DFFA-98E0-944D-CDCCDD53234C}"/>
          </ac:spMkLst>
        </pc:spChg>
        <pc:spChg chg="add mod">
          <ac:chgData name="Peixiang Zhao" userId="7edc51de-0ae1-42c0-bae2-7f1679fa739e" providerId="ADAL" clId="{DE7D4F86-9516-7649-BDC5-A26D94767058}" dt="2024-08-03T18:54:45.281" v="1560" actId="207"/>
          <ac:spMkLst>
            <pc:docMk/>
            <pc:sldMk cId="312841170" sldId="361"/>
            <ac:spMk id="10" creationId="{B4389285-E335-4844-F8DF-836AE201355E}"/>
          </ac:spMkLst>
        </pc:spChg>
        <pc:spChg chg="add mod">
          <ac:chgData name="Peixiang Zhao" userId="7edc51de-0ae1-42c0-bae2-7f1679fa739e" providerId="ADAL" clId="{DE7D4F86-9516-7649-BDC5-A26D94767058}" dt="2024-08-03T18:54:45.281" v="1560" actId="207"/>
          <ac:spMkLst>
            <pc:docMk/>
            <pc:sldMk cId="312841170" sldId="361"/>
            <ac:spMk id="11" creationId="{6AC66D31-66B4-D19C-F092-BBFC3ED3BB67}"/>
          </ac:spMkLst>
        </pc:spChg>
        <pc:spChg chg="add mod">
          <ac:chgData name="Peixiang Zhao" userId="7edc51de-0ae1-42c0-bae2-7f1679fa739e" providerId="ADAL" clId="{DE7D4F86-9516-7649-BDC5-A26D94767058}" dt="2024-08-03T18:56:16.189" v="1570" actId="1037"/>
          <ac:spMkLst>
            <pc:docMk/>
            <pc:sldMk cId="312841170" sldId="361"/>
            <ac:spMk id="12" creationId="{18417EF7-AFFC-0BC9-AE60-A1D0B58358F5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3" creationId="{0F2D17C5-C4B7-994D-2AFD-D6DA99FFC786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4" creationId="{92D8028B-8AEE-78A2-F74F-7DA069449A58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5" creationId="{7389E4C8-3F8F-6DAD-9511-73F0772A9DD7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6" creationId="{0D37040D-69BD-AE8D-52B6-F110E82CE732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7" creationId="{8207BD8A-D011-D0DD-2875-B7AB9EA0E1E1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18" creationId="{1D395DC2-0627-401A-4563-7565C41A0763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19" creationId="{05E98B21-64E6-4385-85FC-689DE61095A2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20" creationId="{7411FE23-FFED-F5BD-A45D-4512E09E6A14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21" creationId="{94E757BC-E97E-D43C-B134-BB87EA8EF65B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22" creationId="{05ED6B6A-C5C8-5241-5ADF-CFCEFFA42687}"/>
          </ac:spMkLst>
        </pc:spChg>
        <pc:spChg chg="add mod">
          <ac:chgData name="Peixiang Zhao" userId="7edc51de-0ae1-42c0-bae2-7f1679fa739e" providerId="ADAL" clId="{DE7D4F86-9516-7649-BDC5-A26D94767058}" dt="2024-08-03T18:58:29.622" v="1610" actId="1038"/>
          <ac:spMkLst>
            <pc:docMk/>
            <pc:sldMk cId="312841170" sldId="361"/>
            <ac:spMk id="23" creationId="{8B8D1B7B-DD29-2330-E070-12D286FACEAB}"/>
          </ac:spMkLst>
        </pc:spChg>
        <pc:spChg chg="add mod">
          <ac:chgData name="Peixiang Zhao" userId="7edc51de-0ae1-42c0-bae2-7f1679fa739e" providerId="ADAL" clId="{DE7D4F86-9516-7649-BDC5-A26D94767058}" dt="2024-08-03T18:57:49.704" v="1598" actId="1038"/>
          <ac:spMkLst>
            <pc:docMk/>
            <pc:sldMk cId="312841170" sldId="361"/>
            <ac:spMk id="24" creationId="{303A108D-A2C1-7B42-F77F-C9717F6236B3}"/>
          </ac:spMkLst>
        </pc:spChg>
        <pc:spChg chg="add mod">
          <ac:chgData name="Peixiang Zhao" userId="7edc51de-0ae1-42c0-bae2-7f1679fa739e" providerId="ADAL" clId="{DE7D4F86-9516-7649-BDC5-A26D94767058}" dt="2024-08-03T18:57:49.704" v="1598" actId="1038"/>
          <ac:spMkLst>
            <pc:docMk/>
            <pc:sldMk cId="312841170" sldId="361"/>
            <ac:spMk id="25" creationId="{649580E0-920F-54E0-C31A-1041AE5149F6}"/>
          </ac:spMkLst>
        </pc:spChg>
        <pc:spChg chg="add mod">
          <ac:chgData name="Peixiang Zhao" userId="7edc51de-0ae1-42c0-bae2-7f1679fa739e" providerId="ADAL" clId="{DE7D4F86-9516-7649-BDC5-A26D94767058}" dt="2024-08-03T18:57:49.704" v="1598" actId="1038"/>
          <ac:spMkLst>
            <pc:docMk/>
            <pc:sldMk cId="312841170" sldId="361"/>
            <ac:spMk id="26" creationId="{F38F9FD3-B09E-EBCF-5615-2879E3DF63B3}"/>
          </ac:spMkLst>
        </pc:spChg>
        <pc:spChg chg="add mod">
          <ac:chgData name="Peixiang Zhao" userId="7edc51de-0ae1-42c0-bae2-7f1679fa739e" providerId="ADAL" clId="{DE7D4F86-9516-7649-BDC5-A26D94767058}" dt="2024-08-03T18:58:12.584" v="1605" actId="1038"/>
          <ac:spMkLst>
            <pc:docMk/>
            <pc:sldMk cId="312841170" sldId="361"/>
            <ac:spMk id="27" creationId="{E254F407-6A2F-45A4-3C84-4E80388849A7}"/>
          </ac:spMkLst>
        </pc:spChg>
        <pc:spChg chg="add mod">
          <ac:chgData name="Peixiang Zhao" userId="7edc51de-0ae1-42c0-bae2-7f1679fa739e" providerId="ADAL" clId="{DE7D4F86-9516-7649-BDC5-A26D94767058}" dt="2024-08-03T18:58:07.913" v="1602" actId="1038"/>
          <ac:spMkLst>
            <pc:docMk/>
            <pc:sldMk cId="312841170" sldId="361"/>
            <ac:spMk id="28" creationId="{A4BEB34E-C9ED-D5D3-E00D-FE6E44D20906}"/>
          </ac:spMkLst>
        </pc:spChg>
        <pc:grpChg chg="add mod">
          <ac:chgData name="Peixiang Zhao" userId="7edc51de-0ae1-42c0-bae2-7f1679fa739e" providerId="ADAL" clId="{DE7D4F86-9516-7649-BDC5-A26D94767058}" dt="2024-08-03T18:54:34.964" v="1559"/>
          <ac:grpSpMkLst>
            <pc:docMk/>
            <pc:sldMk cId="312841170" sldId="361"/>
            <ac:grpSpMk id="5" creationId="{5F74C56C-FE9C-62AC-CFBE-1C771C3BD91A}"/>
          </ac:grpSpMkLst>
        </pc:grpChg>
        <pc:cxnChg chg="mod">
          <ac:chgData name="Peixiang Zhao" userId="7edc51de-0ae1-42c0-bae2-7f1679fa739e" providerId="ADAL" clId="{DE7D4F86-9516-7649-BDC5-A26D94767058}" dt="2024-08-03T18:54:34.964" v="1559"/>
          <ac:cxnSpMkLst>
            <pc:docMk/>
            <pc:sldMk cId="312841170" sldId="361"/>
            <ac:cxnSpMk id="6" creationId="{A43D98B3-6DD4-264C-7AC1-52E7EB13235E}"/>
          </ac:cxnSpMkLst>
        </pc:cxnChg>
        <pc:cxnChg chg="mod">
          <ac:chgData name="Peixiang Zhao" userId="7edc51de-0ae1-42c0-bae2-7f1679fa739e" providerId="ADAL" clId="{DE7D4F86-9516-7649-BDC5-A26D94767058}" dt="2024-08-03T18:54:34.964" v="1559"/>
          <ac:cxnSpMkLst>
            <pc:docMk/>
            <pc:sldMk cId="312841170" sldId="361"/>
            <ac:cxnSpMk id="7" creationId="{C50BF6B6-1830-FBB1-E923-E84BEC6BCA7A}"/>
          </ac:cxnSpMkLst>
        </pc:cxnChg>
        <pc:cxnChg chg="mod">
          <ac:chgData name="Peixiang Zhao" userId="7edc51de-0ae1-42c0-bae2-7f1679fa739e" providerId="ADAL" clId="{DE7D4F86-9516-7649-BDC5-A26D94767058}" dt="2024-08-03T18:54:34.964" v="1559"/>
          <ac:cxnSpMkLst>
            <pc:docMk/>
            <pc:sldMk cId="312841170" sldId="361"/>
            <ac:cxnSpMk id="8" creationId="{DCAE05F6-D3DA-1262-D671-9D875787156E}"/>
          </ac:cxnSpMkLst>
        </pc:cxnChg>
      </pc:sldChg>
      <pc:sldChg chg="addSp modSp new mod">
        <pc:chgData name="Peixiang Zhao" userId="7edc51de-0ae1-42c0-bae2-7f1679fa739e" providerId="ADAL" clId="{DE7D4F86-9516-7649-BDC5-A26D94767058}" dt="2024-08-11T19:58:11.072" v="3834" actId="20577"/>
        <pc:sldMkLst>
          <pc:docMk/>
          <pc:sldMk cId="611934337" sldId="362"/>
        </pc:sldMkLst>
        <pc:spChg chg="mod">
          <ac:chgData name="Peixiang Zhao" userId="7edc51de-0ae1-42c0-bae2-7f1679fa739e" providerId="ADAL" clId="{DE7D4F86-9516-7649-BDC5-A26D94767058}" dt="2024-08-03T19:01:58.670" v="1633" actId="20577"/>
          <ac:spMkLst>
            <pc:docMk/>
            <pc:sldMk cId="611934337" sldId="362"/>
            <ac:spMk id="2" creationId="{0D137772-37D3-8415-3A07-29ECB6C75732}"/>
          </ac:spMkLst>
        </pc:spChg>
        <pc:spChg chg="mod">
          <ac:chgData name="Peixiang Zhao" userId="7edc51de-0ae1-42c0-bae2-7f1679fa739e" providerId="ADAL" clId="{DE7D4F86-9516-7649-BDC5-A26D94767058}" dt="2024-08-11T19:58:11.072" v="3834" actId="20577"/>
          <ac:spMkLst>
            <pc:docMk/>
            <pc:sldMk cId="611934337" sldId="362"/>
            <ac:spMk id="3" creationId="{3A67E065-ACCD-7F68-DD6D-9B5244BA3950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5" creationId="{65259080-0818-6E56-5236-F4C940B2E527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6" creationId="{76529824-7F9E-9CBA-4ACB-CD4D00645D38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7" creationId="{783DB4AD-7B8B-4FBF-338B-431BDD4B170D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8" creationId="{DFE16394-E3DA-79FA-0C52-E73973B7D2DC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9" creationId="{48FAAA97-FE8D-5CEA-C2B2-8016C2CB99F0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10" creationId="{84BEF8E1-04E3-BDB7-19B4-726492A818C1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11" creationId="{2DE036BA-2FD2-845F-B374-35F66736480C}"/>
          </ac:spMkLst>
        </pc:spChg>
      </pc:sldChg>
      <pc:sldChg chg="addSp delSp modSp new mod">
        <pc:chgData name="Peixiang Zhao" userId="7edc51de-0ae1-42c0-bae2-7f1679fa739e" providerId="ADAL" clId="{DE7D4F86-9516-7649-BDC5-A26D94767058}" dt="2024-08-06T20:32:07.830" v="2456"/>
        <pc:sldMkLst>
          <pc:docMk/>
          <pc:sldMk cId="874707729" sldId="363"/>
        </pc:sldMkLst>
        <pc:spChg chg="mod">
          <ac:chgData name="Peixiang Zhao" userId="7edc51de-0ae1-42c0-bae2-7f1679fa739e" providerId="ADAL" clId="{DE7D4F86-9516-7649-BDC5-A26D94767058}" dt="2024-08-06T20:31:44.451" v="2452" actId="20577"/>
          <ac:spMkLst>
            <pc:docMk/>
            <pc:sldMk cId="874707729" sldId="363"/>
            <ac:spMk id="2" creationId="{F9BF1EAE-8533-399C-C855-24D82E4842E7}"/>
          </ac:spMkLst>
        </pc:spChg>
        <pc:spChg chg="del">
          <ac:chgData name="Peixiang Zhao" userId="7edc51de-0ae1-42c0-bae2-7f1679fa739e" providerId="ADAL" clId="{DE7D4F86-9516-7649-BDC5-A26D94767058}" dt="2024-08-06T20:31:54.625" v="2453" actId="478"/>
          <ac:spMkLst>
            <pc:docMk/>
            <pc:sldMk cId="874707729" sldId="363"/>
            <ac:spMk id="3" creationId="{99E95519-472A-E508-A787-6B08D09D3860}"/>
          </ac:spMkLst>
        </pc:spChg>
        <pc:spChg chg="add mod">
          <ac:chgData name="Peixiang Zhao" userId="7edc51de-0ae1-42c0-bae2-7f1679fa739e" providerId="ADAL" clId="{DE7D4F86-9516-7649-BDC5-A26D94767058}" dt="2024-08-06T20:31:56.866" v="2455"/>
          <ac:spMkLst>
            <pc:docMk/>
            <pc:sldMk cId="874707729" sldId="363"/>
            <ac:spMk id="6" creationId="{412DB6E1-D869-982C-5D84-66F7721FA0E3}"/>
          </ac:spMkLst>
        </pc:spChg>
        <pc:spChg chg="add mod">
          <ac:chgData name="Peixiang Zhao" userId="7edc51de-0ae1-42c0-bae2-7f1679fa739e" providerId="ADAL" clId="{DE7D4F86-9516-7649-BDC5-A26D94767058}" dt="2024-08-06T20:31:56.866" v="2455"/>
          <ac:spMkLst>
            <pc:docMk/>
            <pc:sldMk cId="874707729" sldId="363"/>
            <ac:spMk id="7" creationId="{B0CD1A98-7D77-57BB-9B7F-9A81D29535AD}"/>
          </ac:spMkLst>
        </pc:spChg>
        <pc:grpChg chg="add mod">
          <ac:chgData name="Peixiang Zhao" userId="7edc51de-0ae1-42c0-bae2-7f1679fa739e" providerId="ADAL" clId="{DE7D4F86-9516-7649-BDC5-A26D94767058}" dt="2024-08-06T20:31:56.866" v="2455"/>
          <ac:grpSpMkLst>
            <pc:docMk/>
            <pc:sldMk cId="874707729" sldId="363"/>
            <ac:grpSpMk id="5" creationId="{3E1D3F7F-C4E9-9105-D5C7-22767FA4997D}"/>
          </ac:grpSpMkLst>
        </pc:grpChg>
        <pc:graphicFrameChg chg="add mod">
          <ac:chgData name="Peixiang Zhao" userId="7edc51de-0ae1-42c0-bae2-7f1679fa739e" providerId="ADAL" clId="{DE7D4F86-9516-7649-BDC5-A26D94767058}" dt="2024-08-06T20:32:07.830" v="2456"/>
          <ac:graphicFrameMkLst>
            <pc:docMk/>
            <pc:sldMk cId="874707729" sldId="363"/>
            <ac:graphicFrameMk id="8" creationId="{79082823-3F99-C6B5-E544-5DEC54BE23CD}"/>
          </ac:graphicFrameMkLst>
        </pc:graphicFrameChg>
      </pc:sldChg>
      <pc:sldChg chg="addSp delSp modSp new mod">
        <pc:chgData name="Peixiang Zhao" userId="7edc51de-0ae1-42c0-bae2-7f1679fa739e" providerId="ADAL" clId="{DE7D4F86-9516-7649-BDC5-A26D94767058}" dt="2024-08-06T20:57:15.597" v="2758" actId="22"/>
        <pc:sldMkLst>
          <pc:docMk/>
          <pc:sldMk cId="1645266344" sldId="364"/>
        </pc:sldMkLst>
        <pc:spChg chg="mod">
          <ac:chgData name="Peixiang Zhao" userId="7edc51de-0ae1-42c0-bae2-7f1679fa739e" providerId="ADAL" clId="{DE7D4F86-9516-7649-BDC5-A26D94767058}" dt="2024-08-06T20:46:27.084" v="2493" actId="20577"/>
          <ac:spMkLst>
            <pc:docMk/>
            <pc:sldMk cId="1645266344" sldId="364"/>
            <ac:spMk id="2" creationId="{10AE3387-6CD6-0D5E-6402-54B036D403F3}"/>
          </ac:spMkLst>
        </pc:spChg>
        <pc:spChg chg="mod">
          <ac:chgData name="Peixiang Zhao" userId="7edc51de-0ae1-42c0-bae2-7f1679fa739e" providerId="ADAL" clId="{DE7D4F86-9516-7649-BDC5-A26D94767058}" dt="2024-08-06T20:56:49.122" v="2756" actId="207"/>
          <ac:spMkLst>
            <pc:docMk/>
            <pc:sldMk cId="1645266344" sldId="364"/>
            <ac:spMk id="3" creationId="{81E3A7DC-4A21-F8AC-3E5F-32AFAEE1CEAB}"/>
          </ac:spMkLst>
        </pc:spChg>
        <pc:spChg chg="add del">
          <ac:chgData name="Peixiang Zhao" userId="7edc51de-0ae1-42c0-bae2-7f1679fa739e" providerId="ADAL" clId="{DE7D4F86-9516-7649-BDC5-A26D94767058}" dt="2024-08-06T20:57:15.597" v="2758" actId="22"/>
          <ac:spMkLst>
            <pc:docMk/>
            <pc:sldMk cId="1645266344" sldId="364"/>
            <ac:spMk id="6" creationId="{FB1C1663-31A1-B845-4FC9-AB7C75DE08B5}"/>
          </ac:spMkLst>
        </pc:spChg>
      </pc:sldChg>
      <pc:sldChg chg="modSp add mod">
        <pc:chgData name="Peixiang Zhao" userId="7edc51de-0ae1-42c0-bae2-7f1679fa739e" providerId="ADAL" clId="{DE7D4F86-9516-7649-BDC5-A26D94767058}" dt="2024-08-10T15:42:15.395" v="3017" actId="207"/>
        <pc:sldMkLst>
          <pc:docMk/>
          <pc:sldMk cId="2110618464" sldId="365"/>
        </pc:sldMkLst>
        <pc:spChg chg="mod">
          <ac:chgData name="Peixiang Zhao" userId="7edc51de-0ae1-42c0-bae2-7f1679fa739e" providerId="ADAL" clId="{DE7D4F86-9516-7649-BDC5-A26D94767058}" dt="2024-08-10T15:42:15.395" v="3017" actId="207"/>
          <ac:spMkLst>
            <pc:docMk/>
            <pc:sldMk cId="2110618464" sldId="365"/>
            <ac:spMk id="3" creationId="{81E3A7DC-4A21-F8AC-3E5F-32AFAEE1CEAB}"/>
          </ac:spMkLst>
        </pc:spChg>
      </pc:sldChg>
      <pc:sldChg chg="modSp add mod">
        <pc:chgData name="Peixiang Zhao" userId="7edc51de-0ae1-42c0-bae2-7f1679fa739e" providerId="ADAL" clId="{DE7D4F86-9516-7649-BDC5-A26D94767058}" dt="2024-08-10T15:44:32.456" v="3226" actId="20577"/>
        <pc:sldMkLst>
          <pc:docMk/>
          <pc:sldMk cId="4131645461" sldId="366"/>
        </pc:sldMkLst>
        <pc:spChg chg="mod">
          <ac:chgData name="Peixiang Zhao" userId="7edc51de-0ae1-42c0-bae2-7f1679fa739e" providerId="ADAL" clId="{DE7D4F86-9516-7649-BDC5-A26D94767058}" dt="2024-08-10T15:44:32.456" v="3226" actId="20577"/>
          <ac:spMkLst>
            <pc:docMk/>
            <pc:sldMk cId="4131645461" sldId="366"/>
            <ac:spMk id="3" creationId="{81E3A7DC-4A21-F8AC-3E5F-32AFAEE1CEAB}"/>
          </ac:spMkLst>
        </pc:spChg>
      </pc:sldChg>
      <pc:sldChg chg="modSp add mod">
        <pc:chgData name="Peixiang Zhao" userId="7edc51de-0ae1-42c0-bae2-7f1679fa739e" providerId="ADAL" clId="{DE7D4F86-9516-7649-BDC5-A26D94767058}" dt="2024-08-10T19:41:54.045" v="3751" actId="20577"/>
        <pc:sldMkLst>
          <pc:docMk/>
          <pc:sldMk cId="2999278045" sldId="367"/>
        </pc:sldMkLst>
        <pc:spChg chg="mod">
          <ac:chgData name="Peixiang Zhao" userId="7edc51de-0ae1-42c0-bae2-7f1679fa739e" providerId="ADAL" clId="{DE7D4F86-9516-7649-BDC5-A26D94767058}" dt="2024-08-10T19:41:54.045" v="3751" actId="20577"/>
          <ac:spMkLst>
            <pc:docMk/>
            <pc:sldMk cId="2999278045" sldId="367"/>
            <ac:spMk id="3" creationId="{81E3A7DC-4A21-F8AC-3E5F-32AFAEE1CEAB}"/>
          </ac:spMkLst>
        </pc:spChg>
      </pc:sldChg>
      <pc:sldChg chg="modSp new mod">
        <pc:chgData name="Peixiang Zhao" userId="7edc51de-0ae1-42c0-bae2-7f1679fa739e" providerId="ADAL" clId="{DE7D4F86-9516-7649-BDC5-A26D94767058}" dt="2024-08-10T19:43:14.030" v="3784" actId="207"/>
        <pc:sldMkLst>
          <pc:docMk/>
          <pc:sldMk cId="3391839518" sldId="368"/>
        </pc:sldMkLst>
        <pc:spChg chg="mod">
          <ac:chgData name="Peixiang Zhao" userId="7edc51de-0ae1-42c0-bae2-7f1679fa739e" providerId="ADAL" clId="{DE7D4F86-9516-7649-BDC5-A26D94767058}" dt="2024-08-10T19:42:32.479" v="3753"/>
          <ac:spMkLst>
            <pc:docMk/>
            <pc:sldMk cId="3391839518" sldId="368"/>
            <ac:spMk id="2" creationId="{AD388EDC-FB65-3C29-D755-44C1A7AACD3A}"/>
          </ac:spMkLst>
        </pc:spChg>
        <pc:spChg chg="mod">
          <ac:chgData name="Peixiang Zhao" userId="7edc51de-0ae1-42c0-bae2-7f1679fa739e" providerId="ADAL" clId="{DE7D4F86-9516-7649-BDC5-A26D94767058}" dt="2024-08-10T19:43:14.030" v="3784" actId="207"/>
          <ac:spMkLst>
            <pc:docMk/>
            <pc:sldMk cId="3391839518" sldId="368"/>
            <ac:spMk id="3" creationId="{51B2ADD7-321F-9B14-D08E-2F3100C70475}"/>
          </ac:spMkLst>
        </pc:spChg>
      </pc:sldChg>
    </pc:docChg>
  </pc:docChgLst>
  <pc:docChgLst>
    <pc:chgData name="Peixiang Zhao" userId="7edc51de-0ae1-42c0-bae2-7f1679fa739e" providerId="ADAL" clId="{4A021F2C-F1CF-4AEF-80BD-F48F0FF4CC7D}"/>
    <pc:docChg chg="undo custSel addSld delSld modSld">
      <pc:chgData name="Peixiang Zhao" userId="7edc51de-0ae1-42c0-bae2-7f1679fa739e" providerId="ADAL" clId="{4A021F2C-F1CF-4AEF-80BD-F48F0FF4CC7D}" dt="2024-11-05T19:56:45.365" v="1454" actId="255"/>
      <pc:docMkLst>
        <pc:docMk/>
      </pc:docMkLst>
      <pc:sldChg chg="del">
        <pc:chgData name="Peixiang Zhao" userId="7edc51de-0ae1-42c0-bae2-7f1679fa739e" providerId="ADAL" clId="{4A021F2C-F1CF-4AEF-80BD-F48F0FF4CC7D}" dt="2024-10-29T18:51:39.680" v="65" actId="2696"/>
        <pc:sldMkLst>
          <pc:docMk/>
          <pc:sldMk cId="2087735707" sldId="368"/>
        </pc:sldMkLst>
      </pc:sldChg>
      <pc:sldChg chg="del">
        <pc:chgData name="Peixiang Zhao" userId="7edc51de-0ae1-42c0-bae2-7f1679fa739e" providerId="ADAL" clId="{4A021F2C-F1CF-4AEF-80BD-F48F0FF4CC7D}" dt="2024-10-29T18:51:42.775" v="66" actId="2696"/>
        <pc:sldMkLst>
          <pc:docMk/>
          <pc:sldMk cId="2634636878" sldId="369"/>
        </pc:sldMkLst>
      </pc:sldChg>
      <pc:sldChg chg="modSp new mod">
        <pc:chgData name="Peixiang Zhao" userId="7edc51de-0ae1-42c0-bae2-7f1679fa739e" providerId="ADAL" clId="{4A021F2C-F1CF-4AEF-80BD-F48F0FF4CC7D}" dt="2024-10-29T18:50:03.566" v="64" actId="207"/>
        <pc:sldMkLst>
          <pc:docMk/>
          <pc:sldMk cId="658065874" sldId="378"/>
        </pc:sldMkLst>
        <pc:spChg chg="mod">
          <ac:chgData name="Peixiang Zhao" userId="7edc51de-0ae1-42c0-bae2-7f1679fa739e" providerId="ADAL" clId="{4A021F2C-F1CF-4AEF-80BD-F48F0FF4CC7D}" dt="2024-10-29T18:48:00.554" v="12" actId="20577"/>
          <ac:spMkLst>
            <pc:docMk/>
            <pc:sldMk cId="658065874" sldId="378"/>
            <ac:spMk id="2" creationId="{F97DC722-44DF-90EE-5F83-F3D183AACD3C}"/>
          </ac:spMkLst>
        </pc:spChg>
        <pc:spChg chg="mod">
          <ac:chgData name="Peixiang Zhao" userId="7edc51de-0ae1-42c0-bae2-7f1679fa739e" providerId="ADAL" clId="{4A021F2C-F1CF-4AEF-80BD-F48F0FF4CC7D}" dt="2024-10-29T18:50:03.566" v="64" actId="207"/>
          <ac:spMkLst>
            <pc:docMk/>
            <pc:sldMk cId="658065874" sldId="378"/>
            <ac:spMk id="3" creationId="{C6220CD4-7969-94C4-F094-36875054C6A9}"/>
          </ac:spMkLst>
        </pc:spChg>
      </pc:sldChg>
      <pc:sldChg chg="modSp new mod">
        <pc:chgData name="Peixiang Zhao" userId="7edc51de-0ae1-42c0-bae2-7f1679fa739e" providerId="ADAL" clId="{4A021F2C-F1CF-4AEF-80BD-F48F0FF4CC7D}" dt="2024-10-29T18:53:44.842" v="116" actId="207"/>
        <pc:sldMkLst>
          <pc:docMk/>
          <pc:sldMk cId="917451647" sldId="379"/>
        </pc:sldMkLst>
        <pc:spChg chg="mod">
          <ac:chgData name="Peixiang Zhao" userId="7edc51de-0ae1-42c0-bae2-7f1679fa739e" providerId="ADAL" clId="{4A021F2C-F1CF-4AEF-80BD-F48F0FF4CC7D}" dt="2024-10-29T18:51:55.658" v="95" actId="20577"/>
          <ac:spMkLst>
            <pc:docMk/>
            <pc:sldMk cId="917451647" sldId="379"/>
            <ac:spMk id="2" creationId="{827EA170-27A4-4979-79BA-E28673CD1CAA}"/>
          </ac:spMkLst>
        </pc:spChg>
        <pc:spChg chg="mod">
          <ac:chgData name="Peixiang Zhao" userId="7edc51de-0ae1-42c0-bae2-7f1679fa739e" providerId="ADAL" clId="{4A021F2C-F1CF-4AEF-80BD-F48F0FF4CC7D}" dt="2024-10-29T18:53:44.842" v="116" actId="207"/>
          <ac:spMkLst>
            <pc:docMk/>
            <pc:sldMk cId="917451647" sldId="379"/>
            <ac:spMk id="3" creationId="{184AA566-A5D5-039E-21B4-9F3CD5193A88}"/>
          </ac:spMkLst>
        </pc:spChg>
      </pc:sldChg>
      <pc:sldChg chg="addSp modSp new mod">
        <pc:chgData name="Peixiang Zhao" userId="7edc51de-0ae1-42c0-bae2-7f1679fa739e" providerId="ADAL" clId="{4A021F2C-F1CF-4AEF-80BD-F48F0FF4CC7D}" dt="2024-10-29T19:07:10.215" v="162" actId="20577"/>
        <pc:sldMkLst>
          <pc:docMk/>
          <pc:sldMk cId="3532745138" sldId="380"/>
        </pc:sldMkLst>
        <pc:spChg chg="mod">
          <ac:chgData name="Peixiang Zhao" userId="7edc51de-0ae1-42c0-bae2-7f1679fa739e" providerId="ADAL" clId="{4A021F2C-F1CF-4AEF-80BD-F48F0FF4CC7D}" dt="2024-10-29T19:05:28.167" v="137" actId="20577"/>
          <ac:spMkLst>
            <pc:docMk/>
            <pc:sldMk cId="3532745138" sldId="380"/>
            <ac:spMk id="2" creationId="{C573A7DC-A88C-4F01-E5BB-EA916C7D9630}"/>
          </ac:spMkLst>
        </pc:spChg>
        <pc:spChg chg="mod">
          <ac:chgData name="Peixiang Zhao" userId="7edc51de-0ae1-42c0-bae2-7f1679fa739e" providerId="ADAL" clId="{4A021F2C-F1CF-4AEF-80BD-F48F0FF4CC7D}" dt="2024-10-29T19:07:10.215" v="162" actId="20577"/>
          <ac:spMkLst>
            <pc:docMk/>
            <pc:sldMk cId="3532745138" sldId="380"/>
            <ac:spMk id="3" creationId="{10E51790-6C9C-AD9F-A16B-DB56F263FBC4}"/>
          </ac:spMkLst>
        </pc:spChg>
        <pc:picChg chg="add mod">
          <ac:chgData name="Peixiang Zhao" userId="7edc51de-0ae1-42c0-bae2-7f1679fa739e" providerId="ADAL" clId="{4A021F2C-F1CF-4AEF-80BD-F48F0FF4CC7D}" dt="2024-10-29T19:07:04.679" v="157" actId="1035"/>
          <ac:picMkLst>
            <pc:docMk/>
            <pc:sldMk cId="3532745138" sldId="380"/>
            <ac:picMk id="5" creationId="{7CC60D09-10D7-CCD2-E440-943280AC1277}"/>
          </ac:picMkLst>
        </pc:picChg>
      </pc:sldChg>
      <pc:sldChg chg="addSp delSp modSp new mod">
        <pc:chgData name="Peixiang Zhao" userId="7edc51de-0ae1-42c0-bae2-7f1679fa739e" providerId="ADAL" clId="{4A021F2C-F1CF-4AEF-80BD-F48F0FF4CC7D}" dt="2024-10-29T19:08:39.431" v="206" actId="1035"/>
        <pc:sldMkLst>
          <pc:docMk/>
          <pc:sldMk cId="3335050810" sldId="381"/>
        </pc:sldMkLst>
        <pc:spChg chg="mod">
          <ac:chgData name="Peixiang Zhao" userId="7edc51de-0ae1-42c0-bae2-7f1679fa739e" providerId="ADAL" clId="{4A021F2C-F1CF-4AEF-80BD-F48F0FF4CC7D}" dt="2024-10-29T19:07:35.479" v="182" actId="20577"/>
          <ac:spMkLst>
            <pc:docMk/>
            <pc:sldMk cId="3335050810" sldId="381"/>
            <ac:spMk id="2" creationId="{04C2DF63-6D94-8BFA-EE53-3487921903ED}"/>
          </ac:spMkLst>
        </pc:spChg>
        <pc:spChg chg="mod">
          <ac:chgData name="Peixiang Zhao" userId="7edc51de-0ae1-42c0-bae2-7f1679fa739e" providerId="ADAL" clId="{4A021F2C-F1CF-4AEF-80BD-F48F0FF4CC7D}" dt="2024-10-29T19:08:08.122" v="201" actId="255"/>
          <ac:spMkLst>
            <pc:docMk/>
            <pc:sldMk cId="3335050810" sldId="381"/>
            <ac:spMk id="3" creationId="{3DB26026-A5B9-1CDD-FB66-BA4B67D561EC}"/>
          </ac:spMkLst>
        </pc:spChg>
        <pc:spChg chg="add del">
          <ac:chgData name="Peixiang Zhao" userId="7edc51de-0ae1-42c0-bae2-7f1679fa739e" providerId="ADAL" clId="{4A021F2C-F1CF-4AEF-80BD-F48F0FF4CC7D}" dt="2024-10-29T19:08:30.757" v="203" actId="22"/>
          <ac:spMkLst>
            <pc:docMk/>
            <pc:sldMk cId="3335050810" sldId="381"/>
            <ac:spMk id="6" creationId="{7A7C721B-4F9D-AE68-EBFD-49AA4CE9097E}"/>
          </ac:spMkLst>
        </pc:spChg>
        <pc:picChg chg="add mod">
          <ac:chgData name="Peixiang Zhao" userId="7edc51de-0ae1-42c0-bae2-7f1679fa739e" providerId="ADAL" clId="{4A021F2C-F1CF-4AEF-80BD-F48F0FF4CC7D}" dt="2024-10-29T19:08:39.431" v="206" actId="1035"/>
          <ac:picMkLst>
            <pc:docMk/>
            <pc:sldMk cId="3335050810" sldId="381"/>
            <ac:picMk id="7" creationId="{8E901AAC-2612-5FF4-53F5-4D934D230F69}"/>
          </ac:picMkLst>
        </pc:picChg>
        <pc:picChg chg="add mod">
          <ac:chgData name="Peixiang Zhao" userId="7edc51de-0ae1-42c0-bae2-7f1679fa739e" providerId="ADAL" clId="{4A021F2C-F1CF-4AEF-80BD-F48F0FF4CC7D}" dt="2024-10-29T19:08:39.431" v="206" actId="1035"/>
          <ac:picMkLst>
            <pc:docMk/>
            <pc:sldMk cId="3335050810" sldId="381"/>
            <ac:picMk id="8" creationId="{C27E531F-0097-3CE6-5846-875A7976A9F7}"/>
          </ac:picMkLst>
        </pc:picChg>
        <pc:picChg chg="add mod">
          <ac:chgData name="Peixiang Zhao" userId="7edc51de-0ae1-42c0-bae2-7f1679fa739e" providerId="ADAL" clId="{4A021F2C-F1CF-4AEF-80BD-F48F0FF4CC7D}" dt="2024-10-29T19:08:39.431" v="206" actId="1035"/>
          <ac:picMkLst>
            <pc:docMk/>
            <pc:sldMk cId="3335050810" sldId="381"/>
            <ac:picMk id="9" creationId="{066BF4CB-F70A-A92E-C309-8BC4B1B1B8B8}"/>
          </ac:picMkLst>
        </pc:picChg>
      </pc:sldChg>
      <pc:sldChg chg="addSp delSp modSp new mod delAnim modAnim">
        <pc:chgData name="Peixiang Zhao" userId="7edc51de-0ae1-42c0-bae2-7f1679fa739e" providerId="ADAL" clId="{4A021F2C-F1CF-4AEF-80BD-F48F0FF4CC7D}" dt="2024-11-05T19:07:16.295" v="1076" actId="20577"/>
        <pc:sldMkLst>
          <pc:docMk/>
          <pc:sldMk cId="3859283253" sldId="398"/>
        </pc:sldMkLst>
        <pc:spChg chg="mod">
          <ac:chgData name="Peixiang Zhao" userId="7edc51de-0ae1-42c0-bae2-7f1679fa739e" providerId="ADAL" clId="{4A021F2C-F1CF-4AEF-80BD-F48F0FF4CC7D}" dt="2024-11-05T14:15:35.915" v="208"/>
          <ac:spMkLst>
            <pc:docMk/>
            <pc:sldMk cId="3859283253" sldId="398"/>
            <ac:spMk id="2" creationId="{011100DA-BA98-6433-EC99-077BFB9F96F5}"/>
          </ac:spMkLst>
        </pc:spChg>
        <pc:spChg chg="mod">
          <ac:chgData name="Peixiang Zhao" userId="7edc51de-0ae1-42c0-bae2-7f1679fa739e" providerId="ADAL" clId="{4A021F2C-F1CF-4AEF-80BD-F48F0FF4CC7D}" dt="2024-11-05T19:05:55.270" v="1068" actId="207"/>
          <ac:spMkLst>
            <pc:docMk/>
            <pc:sldMk cId="3859283253" sldId="398"/>
            <ac:spMk id="3" creationId="{748B549E-C9AC-9993-FD45-FD720DF80296}"/>
          </ac:spMkLst>
        </pc:spChg>
        <pc:spChg chg="add mod">
          <ac:chgData name="Peixiang Zhao" userId="7edc51de-0ae1-42c0-bae2-7f1679fa739e" providerId="ADAL" clId="{4A021F2C-F1CF-4AEF-80BD-F48F0FF4CC7D}" dt="2024-11-05T19:07:16.295" v="1076" actId="20577"/>
          <ac:spMkLst>
            <pc:docMk/>
            <pc:sldMk cId="3859283253" sldId="398"/>
            <ac:spMk id="5" creationId="{18FDD033-B6AE-2179-E4B4-FDC2F88CBD2A}"/>
          </ac:spMkLst>
        </pc:spChg>
        <pc:graphicFrameChg chg="add del mod replId">
          <ac:chgData name="Peixiang Zhao" userId="7edc51de-0ae1-42c0-bae2-7f1679fa739e" providerId="ADAL" clId="{4A021F2C-F1CF-4AEF-80BD-F48F0FF4CC7D}" dt="2024-11-05T19:04:10.002" v="1038"/>
          <ac:graphicFrameMkLst>
            <pc:docMk/>
            <pc:sldMk cId="3859283253" sldId="398"/>
            <ac:graphicFrameMk id="6" creationId="{18FDD033-B6AE-2179-E4B4-FDC2F88CBD2A}"/>
          </ac:graphicFrameMkLst>
        </pc:graphicFrameChg>
      </pc:sldChg>
      <pc:sldChg chg="modSp new mod">
        <pc:chgData name="Peixiang Zhao" userId="7edc51de-0ae1-42c0-bae2-7f1679fa739e" providerId="ADAL" clId="{4A021F2C-F1CF-4AEF-80BD-F48F0FF4CC7D}" dt="2024-11-05T19:51:09.974" v="1196" actId="255"/>
        <pc:sldMkLst>
          <pc:docMk/>
          <pc:sldMk cId="2126156674" sldId="399"/>
        </pc:sldMkLst>
        <pc:spChg chg="mod">
          <ac:chgData name="Peixiang Zhao" userId="7edc51de-0ae1-42c0-bae2-7f1679fa739e" providerId="ADAL" clId="{4A021F2C-F1CF-4AEF-80BD-F48F0FF4CC7D}" dt="2024-11-05T19:37:53.710" v="1088" actId="20577"/>
          <ac:spMkLst>
            <pc:docMk/>
            <pc:sldMk cId="2126156674" sldId="399"/>
            <ac:spMk id="2" creationId="{84A3C0E2-CDA7-4C61-3A61-FD61871D06A9}"/>
          </ac:spMkLst>
        </pc:spChg>
        <pc:spChg chg="mod">
          <ac:chgData name="Peixiang Zhao" userId="7edc51de-0ae1-42c0-bae2-7f1679fa739e" providerId="ADAL" clId="{4A021F2C-F1CF-4AEF-80BD-F48F0FF4CC7D}" dt="2024-11-05T19:51:09.974" v="1196" actId="255"/>
          <ac:spMkLst>
            <pc:docMk/>
            <pc:sldMk cId="2126156674" sldId="399"/>
            <ac:spMk id="3" creationId="{AFD90D13-D75A-29D9-6888-3718DA0455C2}"/>
          </ac:spMkLst>
        </pc:spChg>
      </pc:sldChg>
      <pc:sldChg chg="modSp new mod">
        <pc:chgData name="Peixiang Zhao" userId="7edc51de-0ae1-42c0-bae2-7f1679fa739e" providerId="ADAL" clId="{4A021F2C-F1CF-4AEF-80BD-F48F0FF4CC7D}" dt="2024-11-05T19:56:45.365" v="1454" actId="255"/>
        <pc:sldMkLst>
          <pc:docMk/>
          <pc:sldMk cId="3120681747" sldId="400"/>
        </pc:sldMkLst>
        <pc:spChg chg="mod">
          <ac:chgData name="Peixiang Zhao" userId="7edc51de-0ae1-42c0-bae2-7f1679fa739e" providerId="ADAL" clId="{4A021F2C-F1CF-4AEF-80BD-F48F0FF4CC7D}" dt="2024-11-05T19:52:03.092" v="1209" actId="20577"/>
          <ac:spMkLst>
            <pc:docMk/>
            <pc:sldMk cId="3120681747" sldId="400"/>
            <ac:spMk id="2" creationId="{19DDA357-3F9A-24A9-C42F-EAB351D50C45}"/>
          </ac:spMkLst>
        </pc:spChg>
        <pc:spChg chg="mod">
          <ac:chgData name="Peixiang Zhao" userId="7edc51de-0ae1-42c0-bae2-7f1679fa739e" providerId="ADAL" clId="{4A021F2C-F1CF-4AEF-80BD-F48F0FF4CC7D}" dt="2024-11-05T19:56:45.365" v="1454" actId="255"/>
          <ac:spMkLst>
            <pc:docMk/>
            <pc:sldMk cId="3120681747" sldId="400"/>
            <ac:spMk id="3" creationId="{0DB820AA-B85F-4C9D-772E-E6CA3CE5BE07}"/>
          </ac:spMkLst>
        </pc:spChg>
      </pc:sldChg>
    </pc:docChg>
  </pc:docChgLst>
  <pc:docChgLst>
    <pc:chgData name="Peixiang Zhao" userId="7edc51de-0ae1-42c0-bae2-7f1679fa739e" providerId="ADAL" clId="{056D43FB-1E29-4B20-B3CD-E0C1537BD330}"/>
    <pc:docChg chg="modSld">
      <pc:chgData name="Peixiang Zhao" userId="7edc51de-0ae1-42c0-bae2-7f1679fa739e" providerId="ADAL" clId="{056D43FB-1E29-4B20-B3CD-E0C1537BD330}" dt="2024-10-15T13:32:27.627" v="18" actId="20577"/>
      <pc:docMkLst>
        <pc:docMk/>
      </pc:docMkLst>
      <pc:sldChg chg="modSp mod">
        <pc:chgData name="Peixiang Zhao" userId="7edc51de-0ae1-42c0-bae2-7f1679fa739e" providerId="ADAL" clId="{056D43FB-1E29-4B20-B3CD-E0C1537BD330}" dt="2024-10-15T13:32:27.627" v="18" actId="20577"/>
        <pc:sldMkLst>
          <pc:docMk/>
          <pc:sldMk cId="649154327" sldId="387"/>
        </pc:sldMkLst>
        <pc:spChg chg="mod">
          <ac:chgData name="Peixiang Zhao" userId="7edc51de-0ae1-42c0-bae2-7f1679fa739e" providerId="ADAL" clId="{056D43FB-1E29-4B20-B3CD-E0C1537BD330}" dt="2024-10-15T13:32:27.627" v="18" actId="20577"/>
          <ac:spMkLst>
            <pc:docMk/>
            <pc:sldMk cId="649154327" sldId="387"/>
            <ac:spMk id="3" creationId="{609AC1AC-05E6-80EE-7E32-88FFDF129EC4}"/>
          </ac:spMkLst>
        </pc:spChg>
      </pc:sldChg>
    </pc:docChg>
  </pc:docChgLst>
  <pc:docChgLst>
    <pc:chgData name="Peixiang Zhao" userId="7edc51de-0ae1-42c0-bae2-7f1679fa739e" providerId="ADAL" clId="{74853BE0-E944-475F-8A47-B456F74B08FF}"/>
    <pc:docChg chg="undo custSel addSld delSld modSld sldOrd">
      <pc:chgData name="Peixiang Zhao" userId="7edc51de-0ae1-42c0-bae2-7f1679fa739e" providerId="ADAL" clId="{74853BE0-E944-475F-8A47-B456F74B08FF}" dt="2024-09-11T16:07:16.029" v="810" actId="207"/>
      <pc:docMkLst>
        <pc:docMk/>
      </pc:docMkLst>
      <pc:sldChg chg="modSp mod">
        <pc:chgData name="Peixiang Zhao" userId="7edc51de-0ae1-42c0-bae2-7f1679fa739e" providerId="ADAL" clId="{74853BE0-E944-475F-8A47-B456F74B08FF}" dt="2024-09-11T15:19:02.986" v="12" actId="20577"/>
        <pc:sldMkLst>
          <pc:docMk/>
          <pc:sldMk cId="3655890674" sldId="331"/>
        </pc:sldMkLst>
        <pc:spChg chg="mod">
          <ac:chgData name="Peixiang Zhao" userId="7edc51de-0ae1-42c0-bae2-7f1679fa739e" providerId="ADAL" clId="{74853BE0-E944-475F-8A47-B456F74B08FF}" dt="2024-09-11T15:19:02.986" v="12" actId="20577"/>
          <ac:spMkLst>
            <pc:docMk/>
            <pc:sldMk cId="3655890674" sldId="331"/>
            <ac:spMk id="4" creationId="{784B99D3-D0C3-F1CD-896F-8AABFAB2055A}"/>
          </ac:spMkLst>
        </pc:spChg>
      </pc:sldChg>
      <pc:sldChg chg="del">
        <pc:chgData name="Peixiang Zhao" userId="7edc51de-0ae1-42c0-bae2-7f1679fa739e" providerId="ADAL" clId="{74853BE0-E944-475F-8A47-B456F74B08FF}" dt="2024-09-11T15:22:55.346" v="94" actId="47"/>
        <pc:sldMkLst>
          <pc:docMk/>
          <pc:sldMk cId="3912695255" sldId="349"/>
        </pc:sldMkLst>
      </pc:sldChg>
      <pc:sldChg chg="del">
        <pc:chgData name="Peixiang Zhao" userId="7edc51de-0ae1-42c0-bae2-7f1679fa739e" providerId="ADAL" clId="{74853BE0-E944-475F-8A47-B456F74B08FF}" dt="2024-09-11T15:22:47.272" v="69" actId="47"/>
        <pc:sldMkLst>
          <pc:docMk/>
          <pc:sldMk cId="2155373378" sldId="356"/>
        </pc:sldMkLst>
      </pc:sldChg>
      <pc:sldChg chg="addSp delSp modSp mod">
        <pc:chgData name="Peixiang Zhao" userId="7edc51de-0ae1-42c0-bae2-7f1679fa739e" providerId="ADAL" clId="{74853BE0-E944-475F-8A47-B456F74B08FF}" dt="2024-09-11T15:39:13.199" v="179" actId="207"/>
        <pc:sldMkLst>
          <pc:docMk/>
          <pc:sldMk cId="1645266344" sldId="364"/>
        </pc:sldMkLst>
        <pc:spChg chg="mod">
          <ac:chgData name="Peixiang Zhao" userId="7edc51de-0ae1-42c0-bae2-7f1679fa739e" providerId="ADAL" clId="{74853BE0-E944-475F-8A47-B456F74B08FF}" dt="2024-09-11T15:20:12.864" v="43" actId="20577"/>
          <ac:spMkLst>
            <pc:docMk/>
            <pc:sldMk cId="1645266344" sldId="364"/>
            <ac:spMk id="2" creationId="{10AE3387-6CD6-0D5E-6402-54B036D403F3}"/>
          </ac:spMkLst>
        </pc:spChg>
        <pc:spChg chg="add del mod">
          <ac:chgData name="Peixiang Zhao" userId="7edc51de-0ae1-42c0-bae2-7f1679fa739e" providerId="ADAL" clId="{74853BE0-E944-475F-8A47-B456F74B08FF}" dt="2024-09-11T15:19:42.293" v="14" actId="478"/>
          <ac:spMkLst>
            <pc:docMk/>
            <pc:sldMk cId="1645266344" sldId="364"/>
            <ac:spMk id="5" creationId="{DF295101-9CD4-9B34-21BE-A09933204C79}"/>
          </ac:spMkLst>
        </pc:spChg>
        <pc:spChg chg="mod">
          <ac:chgData name="Peixiang Zhao" userId="7edc51de-0ae1-42c0-bae2-7f1679fa739e" providerId="ADAL" clId="{74853BE0-E944-475F-8A47-B456F74B08FF}" dt="2024-09-11T15:19:48.801" v="38" actId="1037"/>
          <ac:spMkLst>
            <pc:docMk/>
            <pc:sldMk cId="1645266344" sldId="364"/>
            <ac:spMk id="9" creationId="{90F78B62-DF59-7E0C-9F86-D0A1BBB14BBF}"/>
          </ac:spMkLst>
        </pc:spChg>
        <pc:graphicFrameChg chg="add del mod modGraphic">
          <ac:chgData name="Peixiang Zhao" userId="7edc51de-0ae1-42c0-bae2-7f1679fa739e" providerId="ADAL" clId="{74853BE0-E944-475F-8A47-B456F74B08FF}" dt="2024-09-11T15:39:13.199" v="179" actId="207"/>
          <ac:graphicFrameMkLst>
            <pc:docMk/>
            <pc:sldMk cId="1645266344" sldId="364"/>
            <ac:graphicFrameMk id="8" creationId="{9921DC89-FFF4-F44E-47C8-E9DF438F859D}"/>
          </ac:graphicFrameMkLst>
        </pc:graphicFrameChg>
      </pc:sldChg>
      <pc:sldChg chg="del">
        <pc:chgData name="Peixiang Zhao" userId="7edc51de-0ae1-42c0-bae2-7f1679fa739e" providerId="ADAL" clId="{74853BE0-E944-475F-8A47-B456F74B08FF}" dt="2024-09-11T15:24:10.835" v="109" actId="47"/>
        <pc:sldMkLst>
          <pc:docMk/>
          <pc:sldMk cId="4131645461" sldId="366"/>
        </pc:sldMkLst>
      </pc:sldChg>
      <pc:sldChg chg="addSp delSp modSp mod">
        <pc:chgData name="Peixiang Zhao" userId="7edc51de-0ae1-42c0-bae2-7f1679fa739e" providerId="ADAL" clId="{74853BE0-E944-475F-8A47-B456F74B08FF}" dt="2024-09-11T15:21:47.699" v="68" actId="207"/>
        <pc:sldMkLst>
          <pc:docMk/>
          <pc:sldMk cId="2999278045" sldId="367"/>
        </pc:sldMkLst>
        <pc:spChg chg="mod">
          <ac:chgData name="Peixiang Zhao" userId="7edc51de-0ae1-42c0-bae2-7f1679fa739e" providerId="ADAL" clId="{74853BE0-E944-475F-8A47-B456F74B08FF}" dt="2024-09-11T15:20:40.441" v="58" actId="20577"/>
          <ac:spMkLst>
            <pc:docMk/>
            <pc:sldMk cId="2999278045" sldId="367"/>
            <ac:spMk id="2" creationId="{10AE3387-6CD6-0D5E-6402-54B036D403F3}"/>
          </ac:spMkLst>
        </pc:spChg>
        <pc:spChg chg="del">
          <ac:chgData name="Peixiang Zhao" userId="7edc51de-0ae1-42c0-bae2-7f1679fa739e" providerId="ADAL" clId="{74853BE0-E944-475F-8A47-B456F74B08FF}" dt="2024-09-11T15:20:45.906" v="59" actId="478"/>
          <ac:spMkLst>
            <pc:docMk/>
            <pc:sldMk cId="2999278045" sldId="367"/>
            <ac:spMk id="3" creationId="{81E3A7DC-4A21-F8AC-3E5F-32AFAEE1CEAB}"/>
          </ac:spMkLst>
        </pc:spChg>
        <pc:spChg chg="add del mod">
          <ac:chgData name="Peixiang Zhao" userId="7edc51de-0ae1-42c0-bae2-7f1679fa739e" providerId="ADAL" clId="{74853BE0-E944-475F-8A47-B456F74B08FF}" dt="2024-09-11T15:21:08.681" v="64" actId="478"/>
          <ac:spMkLst>
            <pc:docMk/>
            <pc:sldMk cId="2999278045" sldId="367"/>
            <ac:spMk id="5" creationId="{E109A5F5-E004-80F9-987E-A48E04BBF25A}"/>
          </ac:spMkLst>
        </pc:spChg>
        <pc:spChg chg="add mod">
          <ac:chgData name="Peixiang Zhao" userId="7edc51de-0ae1-42c0-bae2-7f1679fa739e" providerId="ADAL" clId="{74853BE0-E944-475F-8A47-B456F74B08FF}" dt="2024-09-11T15:21:47.699" v="68" actId="207"/>
          <ac:spMkLst>
            <pc:docMk/>
            <pc:sldMk cId="2999278045" sldId="367"/>
            <ac:spMk id="6" creationId="{5E0B9322-975B-5E8F-0180-91DD03E90F8D}"/>
          </ac:spMkLst>
        </pc:spChg>
        <pc:picChg chg="add mod">
          <ac:chgData name="Peixiang Zhao" userId="7edc51de-0ae1-42c0-bae2-7f1679fa739e" providerId="ADAL" clId="{74853BE0-E944-475F-8A47-B456F74B08FF}" dt="2024-09-11T15:21:19.465" v="66" actId="1036"/>
          <ac:picMkLst>
            <pc:docMk/>
            <pc:sldMk cId="2999278045" sldId="367"/>
            <ac:picMk id="7" creationId="{2D0585B9-6D8B-FA51-B175-DAF6B8F6BDA1}"/>
          </ac:picMkLst>
        </pc:picChg>
        <pc:picChg chg="del">
          <ac:chgData name="Peixiang Zhao" userId="7edc51de-0ae1-42c0-bae2-7f1679fa739e" providerId="ADAL" clId="{74853BE0-E944-475F-8A47-B456F74B08FF}" dt="2024-09-11T15:20:49.266" v="60" actId="478"/>
          <ac:picMkLst>
            <pc:docMk/>
            <pc:sldMk cId="2999278045" sldId="367"/>
            <ac:picMk id="1026" creationId="{F4F8AD1B-A191-2CBB-40DF-4FD392867009}"/>
          </ac:picMkLst>
        </pc:picChg>
      </pc:sldChg>
      <pc:sldChg chg="addSp delSp modSp add mod">
        <pc:chgData name="Peixiang Zhao" userId="7edc51de-0ae1-42c0-bae2-7f1679fa739e" providerId="ADAL" clId="{74853BE0-E944-475F-8A47-B456F74B08FF}" dt="2024-09-11T15:24:54.535" v="111"/>
        <pc:sldMkLst>
          <pc:docMk/>
          <pc:sldMk cId="1820356870" sldId="368"/>
        </pc:sldMkLst>
        <pc:spChg chg="mod">
          <ac:chgData name="Peixiang Zhao" userId="7edc51de-0ae1-42c0-bae2-7f1679fa739e" providerId="ADAL" clId="{74853BE0-E944-475F-8A47-B456F74B08FF}" dt="2024-09-11T15:23:04.896" v="100" actId="20577"/>
          <ac:spMkLst>
            <pc:docMk/>
            <pc:sldMk cId="1820356870" sldId="368"/>
            <ac:spMk id="2" creationId="{10AE3387-6CD6-0D5E-6402-54B036D403F3}"/>
          </ac:spMkLst>
        </pc:spChg>
        <pc:spChg chg="add mod">
          <ac:chgData name="Peixiang Zhao" userId="7edc51de-0ae1-42c0-bae2-7f1679fa739e" providerId="ADAL" clId="{74853BE0-E944-475F-8A47-B456F74B08FF}" dt="2024-09-11T15:24:16.338" v="110" actId="1035"/>
          <ac:spMkLst>
            <pc:docMk/>
            <pc:sldMk cId="1820356870" sldId="368"/>
            <ac:spMk id="5" creationId="{DD1A867D-9AD4-EE69-F5D5-44A704B58B9C}"/>
          </ac:spMkLst>
        </pc:spChg>
        <pc:spChg chg="del">
          <ac:chgData name="Peixiang Zhao" userId="7edc51de-0ae1-42c0-bae2-7f1679fa739e" providerId="ADAL" clId="{74853BE0-E944-475F-8A47-B456F74B08FF}" dt="2024-09-11T15:23:28.802" v="105" actId="478"/>
          <ac:spMkLst>
            <pc:docMk/>
            <pc:sldMk cId="1820356870" sldId="368"/>
            <ac:spMk id="6" creationId="{5E0B9322-975B-5E8F-0180-91DD03E90F8D}"/>
          </ac:spMkLst>
        </pc:spChg>
        <pc:spChg chg="add mod">
          <ac:chgData name="Peixiang Zhao" userId="7edc51de-0ae1-42c0-bae2-7f1679fa739e" providerId="ADAL" clId="{74853BE0-E944-475F-8A47-B456F74B08FF}" dt="2024-09-11T15:24:54.535" v="111"/>
          <ac:spMkLst>
            <pc:docMk/>
            <pc:sldMk cId="1820356870" sldId="368"/>
            <ac:spMk id="8" creationId="{D2E2A1AE-BF40-E7E4-F983-4E4A36955BAE}"/>
          </ac:spMkLst>
        </pc:spChg>
        <pc:picChg chg="add mod">
          <ac:chgData name="Peixiang Zhao" userId="7edc51de-0ae1-42c0-bae2-7f1679fa739e" providerId="ADAL" clId="{74853BE0-E944-475F-8A47-B456F74B08FF}" dt="2024-09-11T15:23:25.593" v="104" actId="1076"/>
          <ac:picMkLst>
            <pc:docMk/>
            <pc:sldMk cId="1820356870" sldId="368"/>
            <ac:picMk id="3" creationId="{41264B7A-BB96-AD3F-4E3B-8A9E9202324D}"/>
          </ac:picMkLst>
        </pc:picChg>
        <pc:picChg chg="del">
          <ac:chgData name="Peixiang Zhao" userId="7edc51de-0ae1-42c0-bae2-7f1679fa739e" providerId="ADAL" clId="{74853BE0-E944-475F-8A47-B456F74B08FF}" dt="2024-09-11T15:23:10.938" v="101" actId="478"/>
          <ac:picMkLst>
            <pc:docMk/>
            <pc:sldMk cId="1820356870" sldId="368"/>
            <ac:picMk id="7" creationId="{2D0585B9-6D8B-FA51-B175-DAF6B8F6BDA1}"/>
          </ac:picMkLst>
        </pc:picChg>
      </pc:sldChg>
      <pc:sldChg chg="del">
        <pc:chgData name="Peixiang Zhao" userId="7edc51de-0ae1-42c0-bae2-7f1679fa739e" providerId="ADAL" clId="{74853BE0-E944-475F-8A47-B456F74B08FF}" dt="2024-09-11T15:22:47.656" v="70" actId="47"/>
        <pc:sldMkLst>
          <pc:docMk/>
          <pc:sldMk cId="2241700816" sldId="368"/>
        </pc:sldMkLst>
      </pc:sldChg>
      <pc:sldChg chg="addSp delSp modSp add mod">
        <pc:chgData name="Peixiang Zhao" userId="7edc51de-0ae1-42c0-bae2-7f1679fa739e" providerId="ADAL" clId="{74853BE0-E944-475F-8A47-B456F74B08FF}" dt="2024-09-11T15:31:33.796" v="173" actId="1076"/>
        <pc:sldMkLst>
          <pc:docMk/>
          <pc:sldMk cId="2408527736" sldId="369"/>
        </pc:sldMkLst>
        <pc:spChg chg="mod">
          <ac:chgData name="Peixiang Zhao" userId="7edc51de-0ae1-42c0-bae2-7f1679fa739e" providerId="ADAL" clId="{74853BE0-E944-475F-8A47-B456F74B08FF}" dt="2024-09-11T15:27:24.281" v="158" actId="20577"/>
          <ac:spMkLst>
            <pc:docMk/>
            <pc:sldMk cId="2408527736" sldId="369"/>
            <ac:spMk id="2" creationId="{10AE3387-6CD6-0D5E-6402-54B036D403F3}"/>
          </ac:spMkLst>
        </pc:spChg>
        <pc:spChg chg="del">
          <ac:chgData name="Peixiang Zhao" userId="7edc51de-0ae1-42c0-bae2-7f1679fa739e" providerId="ADAL" clId="{74853BE0-E944-475F-8A47-B456F74B08FF}" dt="2024-09-11T15:25:23.657" v="131" actId="478"/>
          <ac:spMkLst>
            <pc:docMk/>
            <pc:sldMk cId="2408527736" sldId="369"/>
            <ac:spMk id="5" creationId="{DD1A867D-9AD4-EE69-F5D5-44A704B58B9C}"/>
          </ac:spMkLst>
        </pc:spChg>
        <pc:spChg chg="add mod">
          <ac:chgData name="Peixiang Zhao" userId="7edc51de-0ae1-42c0-bae2-7f1679fa739e" providerId="ADAL" clId="{74853BE0-E944-475F-8A47-B456F74B08FF}" dt="2024-09-11T15:31:33.796" v="173" actId="1076"/>
          <ac:spMkLst>
            <pc:docMk/>
            <pc:sldMk cId="2408527736" sldId="369"/>
            <ac:spMk id="7" creationId="{66CEF4AF-DE84-83B9-93BD-8D3447210A97}"/>
          </ac:spMkLst>
        </pc:spChg>
        <pc:spChg chg="add mod">
          <ac:chgData name="Peixiang Zhao" userId="7edc51de-0ae1-42c0-bae2-7f1679fa739e" providerId="ADAL" clId="{74853BE0-E944-475F-8A47-B456F74B08FF}" dt="2024-09-11T15:27:09.880" v="143"/>
          <ac:spMkLst>
            <pc:docMk/>
            <pc:sldMk cId="2408527736" sldId="369"/>
            <ac:spMk id="8" creationId="{AC2F9C90-F39D-680E-4BBB-0C32D6C58AE3}"/>
          </ac:spMkLst>
        </pc:spChg>
        <pc:spChg chg="add mod">
          <ac:chgData name="Peixiang Zhao" userId="7edc51de-0ae1-42c0-bae2-7f1679fa739e" providerId="ADAL" clId="{74853BE0-E944-475F-8A47-B456F74B08FF}" dt="2024-09-11T15:27:12.783" v="144"/>
          <ac:spMkLst>
            <pc:docMk/>
            <pc:sldMk cId="2408527736" sldId="369"/>
            <ac:spMk id="9" creationId="{B1082AF0-5353-1985-D1F7-B6C2337A65A2}"/>
          </ac:spMkLst>
        </pc:spChg>
        <pc:picChg chg="del">
          <ac:chgData name="Peixiang Zhao" userId="7edc51de-0ae1-42c0-bae2-7f1679fa739e" providerId="ADAL" clId="{74853BE0-E944-475F-8A47-B456F74B08FF}" dt="2024-09-11T15:25:11.482" v="124" actId="478"/>
          <ac:picMkLst>
            <pc:docMk/>
            <pc:sldMk cId="2408527736" sldId="369"/>
            <ac:picMk id="3" creationId="{41264B7A-BB96-AD3F-4E3B-8A9E9202324D}"/>
          </ac:picMkLst>
        </pc:picChg>
        <pc:picChg chg="add del mod">
          <ac:chgData name="Peixiang Zhao" userId="7edc51de-0ae1-42c0-bae2-7f1679fa739e" providerId="ADAL" clId="{74853BE0-E944-475F-8A47-B456F74B08FF}" dt="2024-09-11T15:27:27.537" v="159" actId="478"/>
          <ac:picMkLst>
            <pc:docMk/>
            <pc:sldMk cId="2408527736" sldId="369"/>
            <ac:picMk id="6" creationId="{C5935C51-B3B7-B337-69DF-5B4E5DDE1656}"/>
          </ac:picMkLst>
        </pc:picChg>
        <pc:picChg chg="add mod">
          <ac:chgData name="Peixiang Zhao" userId="7edc51de-0ae1-42c0-bae2-7f1679fa739e" providerId="ADAL" clId="{74853BE0-E944-475F-8A47-B456F74B08FF}" dt="2024-09-11T15:29:40.238" v="163" actId="14100"/>
          <ac:picMkLst>
            <pc:docMk/>
            <pc:sldMk cId="2408527736" sldId="369"/>
            <ac:picMk id="1026" creationId="{0953290F-55AE-6318-7BF3-EAAE94BA6EF1}"/>
          </ac:picMkLst>
        </pc:picChg>
      </pc:sldChg>
      <pc:sldChg chg="del">
        <pc:chgData name="Peixiang Zhao" userId="7edc51de-0ae1-42c0-bae2-7f1679fa739e" providerId="ADAL" clId="{74853BE0-E944-475F-8A47-B456F74B08FF}" dt="2024-09-11T15:22:47.853" v="71" actId="47"/>
        <pc:sldMkLst>
          <pc:docMk/>
          <pc:sldMk cId="3593412376" sldId="369"/>
        </pc:sldMkLst>
      </pc:sldChg>
      <pc:sldChg chg="add ord">
        <pc:chgData name="Peixiang Zhao" userId="7edc51de-0ae1-42c0-bae2-7f1679fa739e" providerId="ADAL" clId="{74853BE0-E944-475F-8A47-B456F74B08FF}" dt="2024-09-11T15:32:24.762" v="175"/>
        <pc:sldMkLst>
          <pc:docMk/>
          <pc:sldMk cId="1622204698" sldId="370"/>
        </pc:sldMkLst>
      </pc:sldChg>
      <pc:sldChg chg="del">
        <pc:chgData name="Peixiang Zhao" userId="7edc51de-0ae1-42c0-bae2-7f1679fa739e" providerId="ADAL" clId="{74853BE0-E944-475F-8A47-B456F74B08FF}" dt="2024-09-11T15:22:48.016" v="72" actId="47"/>
        <pc:sldMkLst>
          <pc:docMk/>
          <pc:sldMk cId="2432614165" sldId="370"/>
        </pc:sldMkLst>
      </pc:sldChg>
      <pc:sldChg chg="del">
        <pc:chgData name="Peixiang Zhao" userId="7edc51de-0ae1-42c0-bae2-7f1679fa739e" providerId="ADAL" clId="{74853BE0-E944-475F-8A47-B456F74B08FF}" dt="2024-09-11T15:22:48.198" v="73" actId="47"/>
        <pc:sldMkLst>
          <pc:docMk/>
          <pc:sldMk cId="3321852181" sldId="371"/>
        </pc:sldMkLst>
      </pc:sldChg>
      <pc:sldChg chg="addSp delSp modSp add mod">
        <pc:chgData name="Peixiang Zhao" userId="7edc51de-0ae1-42c0-bae2-7f1679fa739e" providerId="ADAL" clId="{74853BE0-E944-475F-8A47-B456F74B08FF}" dt="2024-09-11T15:41:02.971" v="203" actId="1076"/>
        <pc:sldMkLst>
          <pc:docMk/>
          <pc:sldMk cId="3952444835" sldId="371"/>
        </pc:sldMkLst>
        <pc:spChg chg="mod">
          <ac:chgData name="Peixiang Zhao" userId="7edc51de-0ae1-42c0-bae2-7f1679fa739e" providerId="ADAL" clId="{74853BE0-E944-475F-8A47-B456F74B08FF}" dt="2024-09-11T15:39:22.433" v="192" actId="20577"/>
          <ac:spMkLst>
            <pc:docMk/>
            <pc:sldMk cId="3952444835" sldId="371"/>
            <ac:spMk id="2" creationId="{10AE3387-6CD6-0D5E-6402-54B036D403F3}"/>
          </ac:spMkLst>
        </pc:spChg>
        <pc:spChg chg="add mod">
          <ac:chgData name="Peixiang Zhao" userId="7edc51de-0ae1-42c0-bae2-7f1679fa739e" providerId="ADAL" clId="{74853BE0-E944-475F-8A47-B456F74B08FF}" dt="2024-09-11T15:40:11.850" v="199" actId="1076"/>
          <ac:spMkLst>
            <pc:docMk/>
            <pc:sldMk cId="3952444835" sldId="371"/>
            <ac:spMk id="5" creationId="{C650BEFD-4118-2725-FEDC-970D169DB99F}"/>
          </ac:spMkLst>
        </pc:spChg>
        <pc:spChg chg="del">
          <ac:chgData name="Peixiang Zhao" userId="7edc51de-0ae1-42c0-bae2-7f1679fa739e" providerId="ADAL" clId="{74853BE0-E944-475F-8A47-B456F74B08FF}" dt="2024-09-11T15:39:28.497" v="194" actId="478"/>
          <ac:spMkLst>
            <pc:docMk/>
            <pc:sldMk cId="3952444835" sldId="371"/>
            <ac:spMk id="7" creationId="{66CEF4AF-DE84-83B9-93BD-8D3447210A97}"/>
          </ac:spMkLst>
        </pc:spChg>
        <pc:picChg chg="add mod">
          <ac:chgData name="Peixiang Zhao" userId="7edc51de-0ae1-42c0-bae2-7f1679fa739e" providerId="ADAL" clId="{74853BE0-E944-475F-8A47-B456F74B08FF}" dt="2024-09-11T15:39:35.744" v="195"/>
          <ac:picMkLst>
            <pc:docMk/>
            <pc:sldMk cId="3952444835" sldId="371"/>
            <ac:picMk id="3" creationId="{0A7F090E-CAE8-F694-7DDD-6FEAB9E04353}"/>
          </ac:picMkLst>
        </pc:picChg>
        <pc:picChg chg="add mod">
          <ac:chgData name="Peixiang Zhao" userId="7edc51de-0ae1-42c0-bae2-7f1679fa739e" providerId="ADAL" clId="{74853BE0-E944-475F-8A47-B456F74B08FF}" dt="2024-09-11T15:41:02.971" v="203" actId="1076"/>
          <ac:picMkLst>
            <pc:docMk/>
            <pc:sldMk cId="3952444835" sldId="371"/>
            <ac:picMk id="6" creationId="{FE325185-55EE-51CF-C2FD-CF0BAA1BC979}"/>
          </ac:picMkLst>
        </pc:picChg>
        <pc:picChg chg="del">
          <ac:chgData name="Peixiang Zhao" userId="7edc51de-0ae1-42c0-bae2-7f1679fa739e" providerId="ADAL" clId="{74853BE0-E944-475F-8A47-B456F74B08FF}" dt="2024-09-11T15:39:25.321" v="193" actId="478"/>
          <ac:picMkLst>
            <pc:docMk/>
            <pc:sldMk cId="3952444835" sldId="371"/>
            <ac:picMk id="1026" creationId="{0953290F-55AE-6318-7BF3-EAAE94BA6EF1}"/>
          </ac:picMkLst>
        </pc:picChg>
      </pc:sldChg>
      <pc:sldChg chg="addSp modSp new mod">
        <pc:chgData name="Peixiang Zhao" userId="7edc51de-0ae1-42c0-bae2-7f1679fa739e" providerId="ADAL" clId="{74853BE0-E944-475F-8A47-B456F74B08FF}" dt="2024-09-11T16:00:49.476" v="506" actId="207"/>
        <pc:sldMkLst>
          <pc:docMk/>
          <pc:sldMk cId="1651828263" sldId="372"/>
        </pc:sldMkLst>
        <pc:spChg chg="mod">
          <ac:chgData name="Peixiang Zhao" userId="7edc51de-0ae1-42c0-bae2-7f1679fa739e" providerId="ADAL" clId="{74853BE0-E944-475F-8A47-B456F74B08FF}" dt="2024-09-11T15:42:08.416" v="211" actId="20577"/>
          <ac:spMkLst>
            <pc:docMk/>
            <pc:sldMk cId="1651828263" sldId="372"/>
            <ac:spMk id="2" creationId="{08FF98CD-9580-F0AE-74F1-17D20F5C5532}"/>
          </ac:spMkLst>
        </pc:spChg>
        <pc:spChg chg="mod">
          <ac:chgData name="Peixiang Zhao" userId="7edc51de-0ae1-42c0-bae2-7f1679fa739e" providerId="ADAL" clId="{74853BE0-E944-475F-8A47-B456F74B08FF}" dt="2024-09-11T16:00:49.476" v="506" actId="207"/>
          <ac:spMkLst>
            <pc:docMk/>
            <pc:sldMk cId="1651828263" sldId="372"/>
            <ac:spMk id="3" creationId="{AF201C63-AD11-D99E-4391-3265F7ABD860}"/>
          </ac:spMkLst>
        </pc:spChg>
        <pc:picChg chg="add mod">
          <ac:chgData name="Peixiang Zhao" userId="7edc51de-0ae1-42c0-bae2-7f1679fa739e" providerId="ADAL" clId="{74853BE0-E944-475F-8A47-B456F74B08FF}" dt="2024-09-11T15:48:36.337" v="418" actId="1076"/>
          <ac:picMkLst>
            <pc:docMk/>
            <pc:sldMk cId="1651828263" sldId="372"/>
            <ac:picMk id="6" creationId="{9CEA4D63-B737-AFA0-D836-8EA6CC784792}"/>
          </ac:picMkLst>
        </pc:picChg>
        <pc:picChg chg="add mod">
          <ac:chgData name="Peixiang Zhao" userId="7edc51de-0ae1-42c0-bae2-7f1679fa739e" providerId="ADAL" clId="{74853BE0-E944-475F-8A47-B456F74B08FF}" dt="2024-09-11T15:46:41.245" v="340" actId="1076"/>
          <ac:picMkLst>
            <pc:docMk/>
            <pc:sldMk cId="1651828263" sldId="372"/>
            <ac:picMk id="2050" creationId="{912D97C4-B874-3674-92D2-B15C651E8A85}"/>
          </ac:picMkLst>
        </pc:picChg>
      </pc:sldChg>
      <pc:sldChg chg="del">
        <pc:chgData name="Peixiang Zhao" userId="7edc51de-0ae1-42c0-bae2-7f1679fa739e" providerId="ADAL" clId="{74853BE0-E944-475F-8A47-B456F74B08FF}" dt="2024-09-11T15:22:48.359" v="74" actId="47"/>
        <pc:sldMkLst>
          <pc:docMk/>
          <pc:sldMk cId="2747892797" sldId="372"/>
        </pc:sldMkLst>
      </pc:sldChg>
      <pc:sldChg chg="addSp modSp new mod">
        <pc:chgData name="Peixiang Zhao" userId="7edc51de-0ae1-42c0-bae2-7f1679fa739e" providerId="ADAL" clId="{74853BE0-E944-475F-8A47-B456F74B08FF}" dt="2024-09-11T16:07:16.029" v="810" actId="207"/>
        <pc:sldMkLst>
          <pc:docMk/>
          <pc:sldMk cId="1279470341" sldId="373"/>
        </pc:sldMkLst>
        <pc:spChg chg="mod">
          <ac:chgData name="Peixiang Zhao" userId="7edc51de-0ae1-42c0-bae2-7f1679fa739e" providerId="ADAL" clId="{74853BE0-E944-475F-8A47-B456F74B08FF}" dt="2024-09-11T16:01:14.448" v="532" actId="20577"/>
          <ac:spMkLst>
            <pc:docMk/>
            <pc:sldMk cId="1279470341" sldId="373"/>
            <ac:spMk id="2" creationId="{47E3FAA2-FB76-0229-0248-68575861F9E7}"/>
          </ac:spMkLst>
        </pc:spChg>
        <pc:spChg chg="mod">
          <ac:chgData name="Peixiang Zhao" userId="7edc51de-0ae1-42c0-bae2-7f1679fa739e" providerId="ADAL" clId="{74853BE0-E944-475F-8A47-B456F74B08FF}" dt="2024-09-11T16:07:16.029" v="810" actId="207"/>
          <ac:spMkLst>
            <pc:docMk/>
            <pc:sldMk cId="1279470341" sldId="373"/>
            <ac:spMk id="3" creationId="{C332C731-39D2-381F-E4E9-7B9015F8738D}"/>
          </ac:spMkLst>
        </pc:spChg>
        <pc:picChg chg="add mod">
          <ac:chgData name="Peixiang Zhao" userId="7edc51de-0ae1-42c0-bae2-7f1679fa739e" providerId="ADAL" clId="{74853BE0-E944-475F-8A47-B456F74B08FF}" dt="2024-09-11T16:06:19.230" v="763" actId="1076"/>
          <ac:picMkLst>
            <pc:docMk/>
            <pc:sldMk cId="1279470341" sldId="373"/>
            <ac:picMk id="5" creationId="{5763244C-D08F-429F-12A2-6CF216964E94}"/>
          </ac:picMkLst>
        </pc:picChg>
      </pc:sldChg>
      <pc:sldChg chg="del">
        <pc:chgData name="Peixiang Zhao" userId="7edc51de-0ae1-42c0-bae2-7f1679fa739e" providerId="ADAL" clId="{74853BE0-E944-475F-8A47-B456F74B08FF}" dt="2024-09-11T15:22:48.516" v="75" actId="47"/>
        <pc:sldMkLst>
          <pc:docMk/>
          <pc:sldMk cId="2890252866" sldId="373"/>
        </pc:sldMkLst>
      </pc:sldChg>
      <pc:sldChg chg="del">
        <pc:chgData name="Peixiang Zhao" userId="7edc51de-0ae1-42c0-bae2-7f1679fa739e" providerId="ADAL" clId="{74853BE0-E944-475F-8A47-B456F74B08FF}" dt="2024-09-11T15:22:48.743" v="76" actId="47"/>
        <pc:sldMkLst>
          <pc:docMk/>
          <pc:sldMk cId="1385298454" sldId="374"/>
        </pc:sldMkLst>
      </pc:sldChg>
      <pc:sldChg chg="del">
        <pc:chgData name="Peixiang Zhao" userId="7edc51de-0ae1-42c0-bae2-7f1679fa739e" providerId="ADAL" clId="{74853BE0-E944-475F-8A47-B456F74B08FF}" dt="2024-09-11T15:22:49.061" v="77" actId="47"/>
        <pc:sldMkLst>
          <pc:docMk/>
          <pc:sldMk cId="985733134" sldId="375"/>
        </pc:sldMkLst>
      </pc:sldChg>
      <pc:sldChg chg="del">
        <pc:chgData name="Peixiang Zhao" userId="7edc51de-0ae1-42c0-bae2-7f1679fa739e" providerId="ADAL" clId="{74853BE0-E944-475F-8A47-B456F74B08FF}" dt="2024-09-11T15:22:49.290" v="78" actId="47"/>
        <pc:sldMkLst>
          <pc:docMk/>
          <pc:sldMk cId="2749231578" sldId="376"/>
        </pc:sldMkLst>
      </pc:sldChg>
      <pc:sldChg chg="del">
        <pc:chgData name="Peixiang Zhao" userId="7edc51de-0ae1-42c0-bae2-7f1679fa739e" providerId="ADAL" clId="{74853BE0-E944-475F-8A47-B456F74B08FF}" dt="2024-09-11T15:22:49.454" v="79" actId="47"/>
        <pc:sldMkLst>
          <pc:docMk/>
          <pc:sldMk cId="4056942482" sldId="377"/>
        </pc:sldMkLst>
      </pc:sldChg>
      <pc:sldChg chg="del">
        <pc:chgData name="Peixiang Zhao" userId="7edc51de-0ae1-42c0-bae2-7f1679fa739e" providerId="ADAL" clId="{74853BE0-E944-475F-8A47-B456F74B08FF}" dt="2024-09-11T15:22:49.629" v="80" actId="47"/>
        <pc:sldMkLst>
          <pc:docMk/>
          <pc:sldMk cId="2628759787" sldId="378"/>
        </pc:sldMkLst>
      </pc:sldChg>
      <pc:sldChg chg="del">
        <pc:chgData name="Peixiang Zhao" userId="7edc51de-0ae1-42c0-bae2-7f1679fa739e" providerId="ADAL" clId="{74853BE0-E944-475F-8A47-B456F74B08FF}" dt="2024-09-11T15:22:49.790" v="81" actId="47"/>
        <pc:sldMkLst>
          <pc:docMk/>
          <pc:sldMk cId="1882915265" sldId="379"/>
        </pc:sldMkLst>
      </pc:sldChg>
      <pc:sldChg chg="del">
        <pc:chgData name="Peixiang Zhao" userId="7edc51de-0ae1-42c0-bae2-7f1679fa739e" providerId="ADAL" clId="{74853BE0-E944-475F-8A47-B456F74B08FF}" dt="2024-09-11T15:22:49.962" v="82" actId="47"/>
        <pc:sldMkLst>
          <pc:docMk/>
          <pc:sldMk cId="3023018036" sldId="380"/>
        </pc:sldMkLst>
      </pc:sldChg>
      <pc:sldChg chg="del">
        <pc:chgData name="Peixiang Zhao" userId="7edc51de-0ae1-42c0-bae2-7f1679fa739e" providerId="ADAL" clId="{74853BE0-E944-475F-8A47-B456F74B08FF}" dt="2024-09-11T15:22:50.138" v="83" actId="47"/>
        <pc:sldMkLst>
          <pc:docMk/>
          <pc:sldMk cId="1239188257" sldId="381"/>
        </pc:sldMkLst>
      </pc:sldChg>
      <pc:sldChg chg="del">
        <pc:chgData name="Peixiang Zhao" userId="7edc51de-0ae1-42c0-bae2-7f1679fa739e" providerId="ADAL" clId="{74853BE0-E944-475F-8A47-B456F74B08FF}" dt="2024-09-11T15:22:50.314" v="84" actId="47"/>
        <pc:sldMkLst>
          <pc:docMk/>
          <pc:sldMk cId="2203290865" sldId="382"/>
        </pc:sldMkLst>
      </pc:sldChg>
      <pc:sldChg chg="del">
        <pc:chgData name="Peixiang Zhao" userId="7edc51de-0ae1-42c0-bae2-7f1679fa739e" providerId="ADAL" clId="{74853BE0-E944-475F-8A47-B456F74B08FF}" dt="2024-09-11T15:22:50.477" v="85" actId="47"/>
        <pc:sldMkLst>
          <pc:docMk/>
          <pc:sldMk cId="1228930692" sldId="383"/>
        </pc:sldMkLst>
      </pc:sldChg>
      <pc:sldChg chg="del">
        <pc:chgData name="Peixiang Zhao" userId="7edc51de-0ae1-42c0-bae2-7f1679fa739e" providerId="ADAL" clId="{74853BE0-E944-475F-8A47-B456F74B08FF}" dt="2024-09-11T15:22:50.740" v="86" actId="47"/>
        <pc:sldMkLst>
          <pc:docMk/>
          <pc:sldMk cId="2632168044" sldId="384"/>
        </pc:sldMkLst>
      </pc:sldChg>
      <pc:sldChg chg="del">
        <pc:chgData name="Peixiang Zhao" userId="7edc51de-0ae1-42c0-bae2-7f1679fa739e" providerId="ADAL" clId="{74853BE0-E944-475F-8A47-B456F74B08FF}" dt="2024-09-11T15:22:50.873" v="87" actId="47"/>
        <pc:sldMkLst>
          <pc:docMk/>
          <pc:sldMk cId="1117129016" sldId="385"/>
        </pc:sldMkLst>
      </pc:sldChg>
      <pc:sldChg chg="del">
        <pc:chgData name="Peixiang Zhao" userId="7edc51de-0ae1-42c0-bae2-7f1679fa739e" providerId="ADAL" clId="{74853BE0-E944-475F-8A47-B456F74B08FF}" dt="2024-09-11T15:22:51.110" v="88" actId="47"/>
        <pc:sldMkLst>
          <pc:docMk/>
          <pc:sldMk cId="2734518391" sldId="386"/>
        </pc:sldMkLst>
      </pc:sldChg>
      <pc:sldChg chg="del">
        <pc:chgData name="Peixiang Zhao" userId="7edc51de-0ae1-42c0-bae2-7f1679fa739e" providerId="ADAL" clId="{74853BE0-E944-475F-8A47-B456F74B08FF}" dt="2024-09-11T15:22:51.208" v="89" actId="47"/>
        <pc:sldMkLst>
          <pc:docMk/>
          <pc:sldMk cId="2114221134" sldId="387"/>
        </pc:sldMkLst>
      </pc:sldChg>
      <pc:sldChg chg="del">
        <pc:chgData name="Peixiang Zhao" userId="7edc51de-0ae1-42c0-bae2-7f1679fa739e" providerId="ADAL" clId="{74853BE0-E944-475F-8A47-B456F74B08FF}" dt="2024-09-11T15:22:51.600" v="90" actId="47"/>
        <pc:sldMkLst>
          <pc:docMk/>
          <pc:sldMk cId="349441827" sldId="388"/>
        </pc:sldMkLst>
      </pc:sldChg>
      <pc:sldChg chg="del">
        <pc:chgData name="Peixiang Zhao" userId="7edc51de-0ae1-42c0-bae2-7f1679fa739e" providerId="ADAL" clId="{74853BE0-E944-475F-8A47-B456F74B08FF}" dt="2024-09-11T15:22:51.926" v="91" actId="47"/>
        <pc:sldMkLst>
          <pc:docMk/>
          <pc:sldMk cId="532404068" sldId="389"/>
        </pc:sldMkLst>
      </pc:sldChg>
      <pc:sldChg chg="del">
        <pc:chgData name="Peixiang Zhao" userId="7edc51de-0ae1-42c0-bae2-7f1679fa739e" providerId="ADAL" clId="{74853BE0-E944-475F-8A47-B456F74B08FF}" dt="2024-09-11T15:22:52.376" v="92" actId="47"/>
        <pc:sldMkLst>
          <pc:docMk/>
          <pc:sldMk cId="2724611412" sldId="390"/>
        </pc:sldMkLst>
      </pc:sldChg>
      <pc:sldChg chg="del">
        <pc:chgData name="Peixiang Zhao" userId="7edc51de-0ae1-42c0-bae2-7f1679fa739e" providerId="ADAL" clId="{74853BE0-E944-475F-8A47-B456F74B08FF}" dt="2024-09-11T15:22:53.400" v="93" actId="47"/>
        <pc:sldMkLst>
          <pc:docMk/>
          <pc:sldMk cId="2178305239" sldId="39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F4A99-25E1-44F9-90C0-EA66CF00B3B6}" type="doc">
      <dgm:prSet loTypeId="urn:microsoft.com/office/officeart/2005/8/layout/lProcess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28448BA-C9A8-43EB-A9DB-A0137196E3B9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High dim. data</a:t>
          </a:r>
        </a:p>
      </dgm:t>
    </dgm:pt>
    <dgm:pt modelId="{3A37FA3F-0269-460F-ACCD-01DD513605A2}" type="parTrans" cxnId="{721BA034-D2BB-4F5E-AD28-4CD4B0B4FA35}">
      <dgm:prSet/>
      <dgm:spPr/>
      <dgm:t>
        <a:bodyPr/>
        <a:lstStyle/>
        <a:p>
          <a:endParaRPr lang="en-US"/>
        </a:p>
      </dgm:t>
    </dgm:pt>
    <dgm:pt modelId="{20234B47-CD57-4C94-B27A-16836C4AA9A8}" type="sibTrans" cxnId="{721BA034-D2BB-4F5E-AD28-4CD4B0B4FA35}">
      <dgm:prSet/>
      <dgm:spPr/>
      <dgm:t>
        <a:bodyPr/>
        <a:lstStyle/>
        <a:p>
          <a:endParaRPr lang="en-US"/>
        </a:p>
      </dgm:t>
    </dgm:pt>
    <dgm:pt modelId="{E9F388D8-C9C2-45F4-B532-779E8C2CB5E8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Locality sensitive hashing</a:t>
          </a:r>
        </a:p>
      </dgm:t>
    </dgm:pt>
    <dgm:pt modelId="{F2F7FB25-05F2-4ED0-B376-8372ACCE43FB}" type="parTrans" cxnId="{95C3269C-8E66-454E-90E4-64EBD4DB49A5}">
      <dgm:prSet/>
      <dgm:spPr/>
      <dgm:t>
        <a:bodyPr/>
        <a:lstStyle/>
        <a:p>
          <a:endParaRPr lang="en-US"/>
        </a:p>
      </dgm:t>
    </dgm:pt>
    <dgm:pt modelId="{1AE97BAD-F576-4336-A510-388E6942CDAC}" type="sibTrans" cxnId="{95C3269C-8E66-454E-90E4-64EBD4DB49A5}">
      <dgm:prSet/>
      <dgm:spPr/>
      <dgm:t>
        <a:bodyPr/>
        <a:lstStyle/>
        <a:p>
          <a:endParaRPr lang="en-US"/>
        </a:p>
      </dgm:t>
    </dgm:pt>
    <dgm:pt modelId="{E12CEE09-DEBB-4435-B911-A40A12F7930D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Clustering</a:t>
          </a:r>
        </a:p>
      </dgm:t>
    </dgm:pt>
    <dgm:pt modelId="{A642C0CA-D97F-4EA3-928C-13F990F569A1}" type="parTrans" cxnId="{751DC194-11AC-4068-BA1C-4404C839BDBA}">
      <dgm:prSet/>
      <dgm:spPr/>
      <dgm:t>
        <a:bodyPr/>
        <a:lstStyle/>
        <a:p>
          <a:endParaRPr lang="en-US"/>
        </a:p>
      </dgm:t>
    </dgm:pt>
    <dgm:pt modelId="{CF3DF39F-9248-4761-840A-28F131DA740D}" type="sibTrans" cxnId="{751DC194-11AC-4068-BA1C-4404C839BDBA}">
      <dgm:prSet/>
      <dgm:spPr/>
      <dgm:t>
        <a:bodyPr/>
        <a:lstStyle/>
        <a:p>
          <a:endParaRPr lang="en-US"/>
        </a:p>
      </dgm:t>
    </dgm:pt>
    <dgm:pt modelId="{5FC74589-1769-4EB4-9E51-9D82632D2E02}">
      <dgm:prSet phldrT="[Text]" custT="1"/>
      <dgm:spPr/>
      <dgm:t>
        <a:bodyPr/>
        <a:lstStyle/>
        <a:p>
          <a:r>
            <a:rPr lang="en-US" sz="2400" b="1" dirty="0">
              <a:solidFill>
                <a:srgbClr val="7D0900"/>
              </a:solidFill>
            </a:rPr>
            <a:t>Graph </a:t>
          </a:r>
          <a:br>
            <a:rPr lang="en-US" sz="2400" b="1" dirty="0">
              <a:solidFill>
                <a:srgbClr val="7D0900"/>
              </a:solidFill>
            </a:rPr>
          </a:br>
          <a:r>
            <a:rPr lang="en-US" sz="2400" b="1" dirty="0">
              <a:solidFill>
                <a:srgbClr val="7D0900"/>
              </a:solidFill>
            </a:rPr>
            <a:t>data</a:t>
          </a:r>
        </a:p>
      </dgm:t>
    </dgm:pt>
    <dgm:pt modelId="{4D0CCF7E-4481-42D2-95B3-0CB4029368E1}" type="parTrans" cxnId="{EA2FD3B8-722B-4877-B8F1-EEA7710C1B84}">
      <dgm:prSet/>
      <dgm:spPr/>
      <dgm:t>
        <a:bodyPr/>
        <a:lstStyle/>
        <a:p>
          <a:endParaRPr lang="en-US"/>
        </a:p>
      </dgm:t>
    </dgm:pt>
    <dgm:pt modelId="{8EB806C9-A9BC-450F-B9C3-AC2ED6D3AF68}" type="sibTrans" cxnId="{EA2FD3B8-722B-4877-B8F1-EEA7710C1B84}">
      <dgm:prSet/>
      <dgm:spPr/>
      <dgm:t>
        <a:bodyPr/>
        <a:lstStyle/>
        <a:p>
          <a:endParaRPr lang="en-US"/>
        </a:p>
      </dgm:t>
    </dgm:pt>
    <dgm:pt modelId="{B8FE7A32-1B20-4D46-8242-6C91907A490E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PageRank, </a:t>
          </a:r>
          <a:r>
            <a:rPr lang="en-US" sz="1800" dirty="0" err="1">
              <a:latin typeface="Calibri" pitchFamily="34" charset="0"/>
              <a:cs typeface="Calibri" pitchFamily="34" charset="0"/>
            </a:rPr>
            <a:t>SimRank</a:t>
          </a:r>
          <a:endParaRPr lang="en-US" sz="1800" dirty="0">
            <a:latin typeface="Calibri" pitchFamily="34" charset="0"/>
            <a:cs typeface="Calibri" pitchFamily="34" charset="0"/>
          </a:endParaRPr>
        </a:p>
      </dgm:t>
    </dgm:pt>
    <dgm:pt modelId="{86CD367E-951E-4F4B-BFC7-6603B931690A}" type="parTrans" cxnId="{35679A9F-A9C0-40B5-BA5C-B5D89AD516EE}">
      <dgm:prSet/>
      <dgm:spPr/>
      <dgm:t>
        <a:bodyPr/>
        <a:lstStyle/>
        <a:p>
          <a:endParaRPr lang="en-US"/>
        </a:p>
      </dgm:t>
    </dgm:pt>
    <dgm:pt modelId="{03DB6E86-A49B-4AF5-9791-CBACA4C5335D}" type="sibTrans" cxnId="{35679A9F-A9C0-40B5-BA5C-B5D89AD516EE}">
      <dgm:prSet/>
      <dgm:spPr/>
      <dgm:t>
        <a:bodyPr/>
        <a:lstStyle/>
        <a:p>
          <a:endParaRPr lang="en-US"/>
        </a:p>
      </dgm:t>
    </dgm:pt>
    <dgm:pt modelId="{EFD7AB2D-81E2-448E-B54E-4F3622AF7EF9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Network Analysis</a:t>
          </a:r>
        </a:p>
      </dgm:t>
    </dgm:pt>
    <dgm:pt modelId="{36574C9A-C9D9-41B3-A499-07AB4199CF7F}" type="parTrans" cxnId="{E8E1CBC2-E886-44D5-B930-C0A4D16118C4}">
      <dgm:prSet/>
      <dgm:spPr/>
      <dgm:t>
        <a:bodyPr/>
        <a:lstStyle/>
        <a:p>
          <a:endParaRPr lang="en-US"/>
        </a:p>
      </dgm:t>
    </dgm:pt>
    <dgm:pt modelId="{0FFBD1E1-7F1E-48F7-8092-88463CF1F65B}" type="sibTrans" cxnId="{E8E1CBC2-E886-44D5-B930-C0A4D16118C4}">
      <dgm:prSet/>
      <dgm:spPr/>
      <dgm:t>
        <a:bodyPr/>
        <a:lstStyle/>
        <a:p>
          <a:endParaRPr lang="en-US"/>
        </a:p>
      </dgm:t>
    </dgm:pt>
    <dgm:pt modelId="{A0A9AC20-5EC1-4862-BFC8-870928838544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Infinite </a:t>
          </a:r>
          <a:br>
            <a:rPr lang="en-US" sz="2400" b="1" dirty="0">
              <a:solidFill>
                <a:schemeClr val="tx1"/>
              </a:solidFill>
            </a:rPr>
          </a:br>
          <a:r>
            <a:rPr lang="en-US" sz="2400" b="1" dirty="0">
              <a:solidFill>
                <a:schemeClr val="tx1"/>
              </a:solidFill>
            </a:rPr>
            <a:t>data</a:t>
          </a:r>
        </a:p>
      </dgm:t>
    </dgm:pt>
    <dgm:pt modelId="{69D52F25-6ACE-45DA-A9E8-1893E3A26C8C}" type="parTrans" cxnId="{E39A2E7D-4B01-443C-A093-8728A9F528A1}">
      <dgm:prSet/>
      <dgm:spPr/>
      <dgm:t>
        <a:bodyPr/>
        <a:lstStyle/>
        <a:p>
          <a:endParaRPr lang="en-US"/>
        </a:p>
      </dgm:t>
    </dgm:pt>
    <dgm:pt modelId="{FF5EAA6B-D3D9-4221-A79F-E9B4930D1CEF}" type="sibTrans" cxnId="{E39A2E7D-4B01-443C-A093-8728A9F528A1}">
      <dgm:prSet/>
      <dgm:spPr/>
      <dgm:t>
        <a:bodyPr/>
        <a:lstStyle/>
        <a:p>
          <a:endParaRPr lang="en-US"/>
        </a:p>
      </dgm:t>
    </dgm:pt>
    <dgm:pt modelId="{6856B0CF-FE68-485F-BF49-CA4A93F4F38C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Filtering data streams</a:t>
          </a:r>
        </a:p>
      </dgm:t>
    </dgm:pt>
    <dgm:pt modelId="{B52856D9-283B-499D-AE83-3A1B0694F8DA}" type="parTrans" cxnId="{1151B3DC-BFA5-46C2-A674-0EE40A938C5A}">
      <dgm:prSet/>
      <dgm:spPr/>
      <dgm:t>
        <a:bodyPr/>
        <a:lstStyle/>
        <a:p>
          <a:endParaRPr lang="en-US"/>
        </a:p>
      </dgm:t>
    </dgm:pt>
    <dgm:pt modelId="{60145AD2-C0A0-4426-8839-F8800D94963F}" type="sibTrans" cxnId="{1151B3DC-BFA5-46C2-A674-0EE40A938C5A}">
      <dgm:prSet/>
      <dgm:spPr/>
      <dgm:t>
        <a:bodyPr/>
        <a:lstStyle/>
        <a:p>
          <a:endParaRPr lang="en-US"/>
        </a:p>
      </dgm:t>
    </dgm:pt>
    <dgm:pt modelId="{5DA147F9-347F-4A9B-99C6-4679CBA742BD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Web advertising</a:t>
          </a:r>
        </a:p>
      </dgm:t>
    </dgm:pt>
    <dgm:pt modelId="{0DD651B9-CD26-4B12-B47E-A345F5C781A5}" type="parTrans" cxnId="{D2E71B6A-2ED0-4063-83D4-B7F1634C0332}">
      <dgm:prSet/>
      <dgm:spPr/>
      <dgm:t>
        <a:bodyPr/>
        <a:lstStyle/>
        <a:p>
          <a:endParaRPr lang="en-US"/>
        </a:p>
      </dgm:t>
    </dgm:pt>
    <dgm:pt modelId="{A279CC5C-DF39-4624-BFA5-ADC04410EA91}" type="sibTrans" cxnId="{D2E71B6A-2ED0-4063-83D4-B7F1634C0332}">
      <dgm:prSet/>
      <dgm:spPr/>
      <dgm:t>
        <a:bodyPr/>
        <a:lstStyle/>
        <a:p>
          <a:endParaRPr lang="en-US"/>
        </a:p>
      </dgm:t>
    </dgm:pt>
    <dgm:pt modelId="{91B14D9B-61DF-4421-AF43-318BB0021BDF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Dimensionality reduction</a:t>
          </a:r>
        </a:p>
      </dgm:t>
    </dgm:pt>
    <dgm:pt modelId="{6B1A9D79-1E1A-438E-9974-41204E573EDC}" type="parTrans" cxnId="{CDF2CC16-ED87-4552-8B18-DAAA2A151437}">
      <dgm:prSet/>
      <dgm:spPr/>
      <dgm:t>
        <a:bodyPr/>
        <a:lstStyle/>
        <a:p>
          <a:endParaRPr lang="en-US"/>
        </a:p>
      </dgm:t>
    </dgm:pt>
    <dgm:pt modelId="{5E874D73-6215-4109-909C-386CFCBBE123}" type="sibTrans" cxnId="{CDF2CC16-ED87-4552-8B18-DAAA2A151437}">
      <dgm:prSet/>
      <dgm:spPr/>
      <dgm:t>
        <a:bodyPr/>
        <a:lstStyle/>
        <a:p>
          <a:endParaRPr lang="en-US"/>
        </a:p>
      </dgm:t>
    </dgm:pt>
    <dgm:pt modelId="{FF0CDCCC-6F78-4064-A419-5EC5C753206F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Spam Detection</a:t>
          </a:r>
        </a:p>
      </dgm:t>
    </dgm:pt>
    <dgm:pt modelId="{C96EA5C7-A653-4A83-8F75-8585A07C9C8F}" type="parTrans" cxnId="{CD174D1A-F576-42A5-8360-9F1F6FB5C8D5}">
      <dgm:prSet/>
      <dgm:spPr/>
      <dgm:t>
        <a:bodyPr/>
        <a:lstStyle/>
        <a:p>
          <a:endParaRPr lang="en-US"/>
        </a:p>
      </dgm:t>
    </dgm:pt>
    <dgm:pt modelId="{8E668476-E60C-485B-B9C7-8F9496C26DF3}" type="sibTrans" cxnId="{CD174D1A-F576-42A5-8360-9F1F6FB5C8D5}">
      <dgm:prSet/>
      <dgm:spPr/>
      <dgm:t>
        <a:bodyPr/>
        <a:lstStyle/>
        <a:p>
          <a:endParaRPr lang="en-US"/>
        </a:p>
      </dgm:t>
    </dgm:pt>
    <dgm:pt modelId="{06D87D35-A66C-427C-B6DB-AF958D65D6B3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Queries on streams</a:t>
          </a:r>
        </a:p>
      </dgm:t>
    </dgm:pt>
    <dgm:pt modelId="{9A4B31E9-014C-4B63-A219-5A63A8ACB829}" type="parTrans" cxnId="{03033C8E-546A-4636-B996-DCA3A7F5D692}">
      <dgm:prSet/>
      <dgm:spPr/>
      <dgm:t>
        <a:bodyPr/>
        <a:lstStyle/>
        <a:p>
          <a:endParaRPr lang="en-US"/>
        </a:p>
      </dgm:t>
    </dgm:pt>
    <dgm:pt modelId="{AC1F3899-4696-4923-97F3-8D3FBB96254A}" type="sibTrans" cxnId="{03033C8E-546A-4636-B996-DCA3A7F5D692}">
      <dgm:prSet/>
      <dgm:spPr/>
      <dgm:t>
        <a:bodyPr/>
        <a:lstStyle/>
        <a:p>
          <a:endParaRPr lang="en-US"/>
        </a:p>
      </dgm:t>
    </dgm:pt>
    <dgm:pt modelId="{EA22DC01-B1C3-4425-86ED-5B66953397A8}">
      <dgm:prSet phldrT="[Text]" custT="1"/>
      <dgm:spPr/>
      <dgm:t>
        <a:bodyPr/>
        <a:lstStyle/>
        <a:p>
          <a:r>
            <a:rPr lang="en-US" sz="2400" b="1" dirty="0"/>
            <a:t>Machine learning</a:t>
          </a:r>
        </a:p>
      </dgm:t>
    </dgm:pt>
    <dgm:pt modelId="{5D0A80B1-3E50-448A-A64D-AD1355ED3022}" type="parTrans" cxnId="{6DB72DBE-E82A-47EF-ACEA-E04B7B517F26}">
      <dgm:prSet/>
      <dgm:spPr/>
      <dgm:t>
        <a:bodyPr/>
        <a:lstStyle/>
        <a:p>
          <a:endParaRPr lang="en-US"/>
        </a:p>
      </dgm:t>
    </dgm:pt>
    <dgm:pt modelId="{A9D991C7-41FC-48B5-87C1-98EB407695FE}" type="sibTrans" cxnId="{6DB72DBE-E82A-47EF-ACEA-E04B7B517F26}">
      <dgm:prSet/>
      <dgm:spPr/>
      <dgm:t>
        <a:bodyPr/>
        <a:lstStyle/>
        <a:p>
          <a:endParaRPr lang="en-US"/>
        </a:p>
      </dgm:t>
    </dgm:pt>
    <dgm:pt modelId="{BC15291E-510A-4A20-8D69-B0F2ACBA3CC6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SVM</a:t>
          </a:r>
        </a:p>
      </dgm:t>
    </dgm:pt>
    <dgm:pt modelId="{DDAF1636-99A0-4E4C-BF8B-7A50EC838E24}" type="parTrans" cxnId="{53D00FBE-0B8C-44B8-BD7B-FF723D810987}">
      <dgm:prSet/>
      <dgm:spPr/>
      <dgm:t>
        <a:bodyPr/>
        <a:lstStyle/>
        <a:p>
          <a:endParaRPr lang="en-US"/>
        </a:p>
      </dgm:t>
    </dgm:pt>
    <dgm:pt modelId="{25F65FF3-A145-4450-BC4A-2BD6189C0F89}" type="sibTrans" cxnId="{53D00FBE-0B8C-44B8-BD7B-FF723D810987}">
      <dgm:prSet/>
      <dgm:spPr/>
      <dgm:t>
        <a:bodyPr/>
        <a:lstStyle/>
        <a:p>
          <a:endParaRPr lang="en-US"/>
        </a:p>
      </dgm:t>
    </dgm:pt>
    <dgm:pt modelId="{86AB53FA-67D7-4EE7-8555-3EE8EB6FA4C8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Decision Trees</a:t>
          </a:r>
        </a:p>
      </dgm:t>
    </dgm:pt>
    <dgm:pt modelId="{EA03EBDD-B26B-4044-993F-F3F8F5C83B54}" type="parTrans" cxnId="{6723F50B-AA47-4273-81EA-65E1F5EA34FA}">
      <dgm:prSet/>
      <dgm:spPr/>
      <dgm:t>
        <a:bodyPr/>
        <a:lstStyle/>
        <a:p>
          <a:endParaRPr lang="en-US"/>
        </a:p>
      </dgm:t>
    </dgm:pt>
    <dgm:pt modelId="{AD9FF113-925C-46F3-AC17-3E3C7A57FE37}" type="sibTrans" cxnId="{6723F50B-AA47-4273-81EA-65E1F5EA34FA}">
      <dgm:prSet/>
      <dgm:spPr/>
      <dgm:t>
        <a:bodyPr/>
        <a:lstStyle/>
        <a:p>
          <a:endParaRPr lang="en-US"/>
        </a:p>
      </dgm:t>
    </dgm:pt>
    <dgm:pt modelId="{67EC18BA-DB21-4AAD-BE8A-067C85A9B73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Perceptron, </a:t>
          </a:r>
          <a:r>
            <a:rPr lang="en-US" sz="1800" dirty="0" err="1">
              <a:latin typeface="Calibri" pitchFamily="34" charset="0"/>
              <a:cs typeface="Calibri" pitchFamily="34" charset="0"/>
            </a:rPr>
            <a:t>kNN</a:t>
          </a:r>
          <a:endParaRPr lang="en-US" sz="1800" dirty="0">
            <a:latin typeface="Calibri" pitchFamily="34" charset="0"/>
            <a:cs typeface="Calibri" pitchFamily="34" charset="0"/>
          </a:endParaRPr>
        </a:p>
      </dgm:t>
    </dgm:pt>
    <dgm:pt modelId="{8918E5B2-4513-4EC4-8164-E88158F78E11}" type="parTrans" cxnId="{090367F2-2F9D-429E-8090-D374C3282399}">
      <dgm:prSet/>
      <dgm:spPr/>
      <dgm:t>
        <a:bodyPr/>
        <a:lstStyle/>
        <a:p>
          <a:endParaRPr lang="en-US"/>
        </a:p>
      </dgm:t>
    </dgm:pt>
    <dgm:pt modelId="{FAC02AF5-6F72-4EED-98CA-D68C7F3B5D5A}" type="sibTrans" cxnId="{090367F2-2F9D-429E-8090-D374C3282399}">
      <dgm:prSet/>
      <dgm:spPr/>
      <dgm:t>
        <a:bodyPr/>
        <a:lstStyle/>
        <a:p>
          <a:endParaRPr lang="en-US"/>
        </a:p>
      </dgm:t>
    </dgm:pt>
    <dgm:pt modelId="{7D17D413-1C96-46A5-9E85-72C6636AE3C5}">
      <dgm:prSet phldrT="[Text]" custT="1"/>
      <dgm:spPr/>
      <dgm:t>
        <a:bodyPr/>
        <a:lstStyle/>
        <a:p>
          <a:r>
            <a:rPr lang="en-US" sz="2400" b="1" dirty="0"/>
            <a:t>Apps</a:t>
          </a:r>
        </a:p>
      </dgm:t>
    </dgm:pt>
    <dgm:pt modelId="{91A59BF2-53A7-4244-ADC4-8913701DE4BA}" type="parTrans" cxnId="{D9E35F5C-9C04-4B00-BAD8-AD36F1DD39DE}">
      <dgm:prSet/>
      <dgm:spPr/>
      <dgm:t>
        <a:bodyPr/>
        <a:lstStyle/>
        <a:p>
          <a:endParaRPr lang="en-US"/>
        </a:p>
      </dgm:t>
    </dgm:pt>
    <dgm:pt modelId="{06AA36B4-E14B-4E14-B273-C8197A0B582E}" type="sibTrans" cxnId="{D9E35F5C-9C04-4B00-BAD8-AD36F1DD39DE}">
      <dgm:prSet/>
      <dgm:spPr/>
      <dgm:t>
        <a:bodyPr/>
        <a:lstStyle/>
        <a:p>
          <a:endParaRPr lang="en-US"/>
        </a:p>
      </dgm:t>
    </dgm:pt>
    <dgm:pt modelId="{A9A35E3D-01EA-46C6-AED8-865E91E9D6C9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Recommender systems</a:t>
          </a:r>
        </a:p>
      </dgm:t>
    </dgm:pt>
    <dgm:pt modelId="{0C34515A-9947-4AC4-8E07-6D77FB8F1E95}" type="parTrans" cxnId="{5018CE96-E6CC-471E-9B9C-30F70F6B8CE7}">
      <dgm:prSet/>
      <dgm:spPr/>
      <dgm:t>
        <a:bodyPr/>
        <a:lstStyle/>
        <a:p>
          <a:endParaRPr lang="en-US"/>
        </a:p>
      </dgm:t>
    </dgm:pt>
    <dgm:pt modelId="{3C0EBF76-BD27-4964-B79F-79CC6413DFD1}" type="sibTrans" cxnId="{5018CE96-E6CC-471E-9B9C-30F70F6B8CE7}">
      <dgm:prSet/>
      <dgm:spPr/>
      <dgm:t>
        <a:bodyPr/>
        <a:lstStyle/>
        <a:p>
          <a:endParaRPr lang="en-US"/>
        </a:p>
      </dgm:t>
    </dgm:pt>
    <dgm:pt modelId="{A5325020-A43F-4DC5-B91A-865612236E1B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Association Rules</a:t>
          </a:r>
        </a:p>
      </dgm:t>
    </dgm:pt>
    <dgm:pt modelId="{B397B1E6-BB15-4DF4-B38A-02A5DF7C7E5D}" type="parTrans" cxnId="{0949B049-F928-4520-A037-C172C962E0C9}">
      <dgm:prSet/>
      <dgm:spPr/>
      <dgm:t>
        <a:bodyPr/>
        <a:lstStyle/>
        <a:p>
          <a:endParaRPr lang="en-US"/>
        </a:p>
      </dgm:t>
    </dgm:pt>
    <dgm:pt modelId="{E5885318-4367-4D45-A1BC-C2768E0C5F2B}" type="sibTrans" cxnId="{0949B049-F928-4520-A037-C172C962E0C9}">
      <dgm:prSet/>
      <dgm:spPr/>
      <dgm:t>
        <a:bodyPr/>
        <a:lstStyle/>
        <a:p>
          <a:endParaRPr lang="en-US"/>
        </a:p>
      </dgm:t>
    </dgm:pt>
    <dgm:pt modelId="{63784350-6FB5-4F39-A0AA-A76D20385A1A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Duplicate document detection</a:t>
          </a:r>
        </a:p>
      </dgm:t>
    </dgm:pt>
    <dgm:pt modelId="{02F99CF5-BE6F-4557-8BB4-68B7181CCBA5}" type="parTrans" cxnId="{CDAE2543-0EE1-4B34-B52E-A8EEEA699492}">
      <dgm:prSet/>
      <dgm:spPr/>
      <dgm:t>
        <a:bodyPr/>
        <a:lstStyle/>
        <a:p>
          <a:endParaRPr lang="en-US"/>
        </a:p>
      </dgm:t>
    </dgm:pt>
    <dgm:pt modelId="{E47CBEBB-6EFF-43F4-952B-B6C93B5E9493}" type="sibTrans" cxnId="{CDAE2543-0EE1-4B34-B52E-A8EEEA699492}">
      <dgm:prSet/>
      <dgm:spPr/>
      <dgm:t>
        <a:bodyPr/>
        <a:lstStyle/>
        <a:p>
          <a:endParaRPr lang="en-US"/>
        </a:p>
      </dgm:t>
    </dgm:pt>
    <dgm:pt modelId="{5473F14B-8F21-412E-B8DE-EADF32D6F521}" type="pres">
      <dgm:prSet presAssocID="{7DAF4A99-25E1-44F9-90C0-EA66CF00B3B6}" presName="theList" presStyleCnt="0">
        <dgm:presLayoutVars>
          <dgm:dir/>
          <dgm:animLvl val="lvl"/>
          <dgm:resizeHandles val="exact"/>
        </dgm:presLayoutVars>
      </dgm:prSet>
      <dgm:spPr/>
    </dgm:pt>
    <dgm:pt modelId="{C0D74A84-CA9B-4A55-82D3-C4473BCAB74F}" type="pres">
      <dgm:prSet presAssocID="{B28448BA-C9A8-43EB-A9DB-A0137196E3B9}" presName="compNode" presStyleCnt="0"/>
      <dgm:spPr/>
    </dgm:pt>
    <dgm:pt modelId="{F5FB40AB-A8F0-43CC-AED2-A0B6D3491F03}" type="pres">
      <dgm:prSet presAssocID="{B28448BA-C9A8-43EB-A9DB-A0137196E3B9}" presName="aNode" presStyleLbl="bgShp" presStyleIdx="0" presStyleCnt="5"/>
      <dgm:spPr/>
    </dgm:pt>
    <dgm:pt modelId="{189EA2CD-99B4-4604-BDBC-34AEB91058A9}" type="pres">
      <dgm:prSet presAssocID="{B28448BA-C9A8-43EB-A9DB-A0137196E3B9}" presName="textNode" presStyleLbl="bgShp" presStyleIdx="0" presStyleCnt="5"/>
      <dgm:spPr/>
    </dgm:pt>
    <dgm:pt modelId="{051CD919-C14E-4FF7-A82B-674D57B30AF8}" type="pres">
      <dgm:prSet presAssocID="{B28448BA-C9A8-43EB-A9DB-A0137196E3B9}" presName="compChildNode" presStyleCnt="0"/>
      <dgm:spPr/>
    </dgm:pt>
    <dgm:pt modelId="{151EFC3A-4B26-48D8-87A4-D28DC0264B02}" type="pres">
      <dgm:prSet presAssocID="{B28448BA-C9A8-43EB-A9DB-A0137196E3B9}" presName="theInnerList" presStyleCnt="0"/>
      <dgm:spPr/>
    </dgm:pt>
    <dgm:pt modelId="{D6B8C86D-B5C5-4707-BB1C-60E6EB9E4EBA}" type="pres">
      <dgm:prSet presAssocID="{E9F388D8-C9C2-45F4-B532-779E8C2CB5E8}" presName="childNode" presStyleLbl="node1" presStyleIdx="0" presStyleCnt="15">
        <dgm:presLayoutVars>
          <dgm:bulletEnabled val="1"/>
        </dgm:presLayoutVars>
      </dgm:prSet>
      <dgm:spPr/>
    </dgm:pt>
    <dgm:pt modelId="{FEA7308F-F292-4734-BC92-11C7BB5AF5E5}" type="pres">
      <dgm:prSet presAssocID="{E9F388D8-C9C2-45F4-B532-779E8C2CB5E8}" presName="aSpace2" presStyleCnt="0"/>
      <dgm:spPr/>
    </dgm:pt>
    <dgm:pt modelId="{20F65450-B565-4F6E-8CBD-65CD2502E3B0}" type="pres">
      <dgm:prSet presAssocID="{E12CEE09-DEBB-4435-B911-A40A12F7930D}" presName="childNode" presStyleLbl="node1" presStyleIdx="1" presStyleCnt="15">
        <dgm:presLayoutVars>
          <dgm:bulletEnabled val="1"/>
        </dgm:presLayoutVars>
      </dgm:prSet>
      <dgm:spPr/>
    </dgm:pt>
    <dgm:pt modelId="{1943ED51-E95A-4F6E-A717-80400DEEEE20}" type="pres">
      <dgm:prSet presAssocID="{E12CEE09-DEBB-4435-B911-A40A12F7930D}" presName="aSpace2" presStyleCnt="0"/>
      <dgm:spPr/>
    </dgm:pt>
    <dgm:pt modelId="{80F88CB8-4B64-4172-B897-E8F8383812F7}" type="pres">
      <dgm:prSet presAssocID="{91B14D9B-61DF-4421-AF43-318BB0021BDF}" presName="childNode" presStyleLbl="node1" presStyleIdx="2" presStyleCnt="15">
        <dgm:presLayoutVars>
          <dgm:bulletEnabled val="1"/>
        </dgm:presLayoutVars>
      </dgm:prSet>
      <dgm:spPr/>
    </dgm:pt>
    <dgm:pt modelId="{DC9EA69A-B885-4DA4-818F-1748672594CF}" type="pres">
      <dgm:prSet presAssocID="{B28448BA-C9A8-43EB-A9DB-A0137196E3B9}" presName="aSpace" presStyleCnt="0"/>
      <dgm:spPr/>
    </dgm:pt>
    <dgm:pt modelId="{3A6F3D38-6FA6-469E-B3C3-234BD62E4CCA}" type="pres">
      <dgm:prSet presAssocID="{5FC74589-1769-4EB4-9E51-9D82632D2E02}" presName="compNode" presStyleCnt="0"/>
      <dgm:spPr/>
    </dgm:pt>
    <dgm:pt modelId="{C1CD2EAA-2E66-4BDA-BB6E-F99B46E1B919}" type="pres">
      <dgm:prSet presAssocID="{5FC74589-1769-4EB4-9E51-9D82632D2E02}" presName="aNode" presStyleLbl="bgShp" presStyleIdx="1" presStyleCnt="5"/>
      <dgm:spPr/>
    </dgm:pt>
    <dgm:pt modelId="{727186A0-986E-40DF-85B7-ACC6191E0924}" type="pres">
      <dgm:prSet presAssocID="{5FC74589-1769-4EB4-9E51-9D82632D2E02}" presName="textNode" presStyleLbl="bgShp" presStyleIdx="1" presStyleCnt="5"/>
      <dgm:spPr/>
    </dgm:pt>
    <dgm:pt modelId="{F4329E4E-5431-4760-B147-9E77700EF61A}" type="pres">
      <dgm:prSet presAssocID="{5FC74589-1769-4EB4-9E51-9D82632D2E02}" presName="compChildNode" presStyleCnt="0"/>
      <dgm:spPr/>
    </dgm:pt>
    <dgm:pt modelId="{B5C22EF8-EBFA-4704-BF77-C1B26E178B0D}" type="pres">
      <dgm:prSet presAssocID="{5FC74589-1769-4EB4-9E51-9D82632D2E02}" presName="theInnerList" presStyleCnt="0"/>
      <dgm:spPr/>
    </dgm:pt>
    <dgm:pt modelId="{EFE71110-9F14-440A-945D-9BFF90054013}" type="pres">
      <dgm:prSet presAssocID="{B8FE7A32-1B20-4D46-8242-6C91907A490E}" presName="childNode" presStyleLbl="node1" presStyleIdx="3" presStyleCnt="15">
        <dgm:presLayoutVars>
          <dgm:bulletEnabled val="1"/>
        </dgm:presLayoutVars>
      </dgm:prSet>
      <dgm:spPr/>
    </dgm:pt>
    <dgm:pt modelId="{35EA0CEB-E637-4D3C-96EF-C8D3B04060F2}" type="pres">
      <dgm:prSet presAssocID="{B8FE7A32-1B20-4D46-8242-6C91907A490E}" presName="aSpace2" presStyleCnt="0"/>
      <dgm:spPr/>
    </dgm:pt>
    <dgm:pt modelId="{9E190C18-AEDE-45E1-8A46-924B1190ACB6}" type="pres">
      <dgm:prSet presAssocID="{EFD7AB2D-81E2-448E-B54E-4F3622AF7EF9}" presName="childNode" presStyleLbl="node1" presStyleIdx="4" presStyleCnt="15">
        <dgm:presLayoutVars>
          <dgm:bulletEnabled val="1"/>
        </dgm:presLayoutVars>
      </dgm:prSet>
      <dgm:spPr/>
    </dgm:pt>
    <dgm:pt modelId="{1E1AD27B-2438-4D0B-AB02-AF912F764D09}" type="pres">
      <dgm:prSet presAssocID="{EFD7AB2D-81E2-448E-B54E-4F3622AF7EF9}" presName="aSpace2" presStyleCnt="0"/>
      <dgm:spPr/>
    </dgm:pt>
    <dgm:pt modelId="{EB498954-62A4-422D-9DE3-1FA74DD1D37F}" type="pres">
      <dgm:prSet presAssocID="{FF0CDCCC-6F78-4064-A419-5EC5C753206F}" presName="childNode" presStyleLbl="node1" presStyleIdx="5" presStyleCnt="15">
        <dgm:presLayoutVars>
          <dgm:bulletEnabled val="1"/>
        </dgm:presLayoutVars>
      </dgm:prSet>
      <dgm:spPr/>
    </dgm:pt>
    <dgm:pt modelId="{BB3C6D49-326B-48DE-AC1D-9DC877BB01DD}" type="pres">
      <dgm:prSet presAssocID="{5FC74589-1769-4EB4-9E51-9D82632D2E02}" presName="aSpace" presStyleCnt="0"/>
      <dgm:spPr/>
    </dgm:pt>
    <dgm:pt modelId="{EF090B29-38A2-4F08-90FA-7BB67BE8B3E2}" type="pres">
      <dgm:prSet presAssocID="{A0A9AC20-5EC1-4862-BFC8-870928838544}" presName="compNode" presStyleCnt="0"/>
      <dgm:spPr/>
    </dgm:pt>
    <dgm:pt modelId="{9A6AB0E7-12CE-4F4C-9194-CFD62AA0E26B}" type="pres">
      <dgm:prSet presAssocID="{A0A9AC20-5EC1-4862-BFC8-870928838544}" presName="aNode" presStyleLbl="bgShp" presStyleIdx="2" presStyleCnt="5"/>
      <dgm:spPr/>
    </dgm:pt>
    <dgm:pt modelId="{4735A497-84C1-49AD-B2D7-A0E2E20F2536}" type="pres">
      <dgm:prSet presAssocID="{A0A9AC20-5EC1-4862-BFC8-870928838544}" presName="textNode" presStyleLbl="bgShp" presStyleIdx="2" presStyleCnt="5"/>
      <dgm:spPr/>
    </dgm:pt>
    <dgm:pt modelId="{5235814C-D240-476B-A6EA-F820ADA9F290}" type="pres">
      <dgm:prSet presAssocID="{A0A9AC20-5EC1-4862-BFC8-870928838544}" presName="compChildNode" presStyleCnt="0"/>
      <dgm:spPr/>
    </dgm:pt>
    <dgm:pt modelId="{F8C87951-0BEC-442E-BD13-E67FB71AC42B}" type="pres">
      <dgm:prSet presAssocID="{A0A9AC20-5EC1-4862-BFC8-870928838544}" presName="theInnerList" presStyleCnt="0"/>
      <dgm:spPr/>
    </dgm:pt>
    <dgm:pt modelId="{DECF7DEE-4FD4-4CE5-AEDF-10353AC11531}" type="pres">
      <dgm:prSet presAssocID="{6856B0CF-FE68-485F-BF49-CA4A93F4F38C}" presName="childNode" presStyleLbl="node1" presStyleIdx="6" presStyleCnt="15">
        <dgm:presLayoutVars>
          <dgm:bulletEnabled val="1"/>
        </dgm:presLayoutVars>
      </dgm:prSet>
      <dgm:spPr/>
    </dgm:pt>
    <dgm:pt modelId="{739A0DE6-D28A-493F-A1CB-4B3CCAC72873}" type="pres">
      <dgm:prSet presAssocID="{6856B0CF-FE68-485F-BF49-CA4A93F4F38C}" presName="aSpace2" presStyleCnt="0"/>
      <dgm:spPr/>
    </dgm:pt>
    <dgm:pt modelId="{02FBE83C-F7E3-4AC9-9A61-66BF67D7D8B6}" type="pres">
      <dgm:prSet presAssocID="{5DA147F9-347F-4A9B-99C6-4679CBA742BD}" presName="childNode" presStyleLbl="node1" presStyleIdx="7" presStyleCnt="15">
        <dgm:presLayoutVars>
          <dgm:bulletEnabled val="1"/>
        </dgm:presLayoutVars>
      </dgm:prSet>
      <dgm:spPr/>
    </dgm:pt>
    <dgm:pt modelId="{87C5B8B3-4388-4867-AA6C-4B2D717EAAF2}" type="pres">
      <dgm:prSet presAssocID="{5DA147F9-347F-4A9B-99C6-4679CBA742BD}" presName="aSpace2" presStyleCnt="0"/>
      <dgm:spPr/>
    </dgm:pt>
    <dgm:pt modelId="{1EC52667-0754-4666-9083-6E56A0F9B67B}" type="pres">
      <dgm:prSet presAssocID="{06D87D35-A66C-427C-B6DB-AF958D65D6B3}" presName="childNode" presStyleLbl="node1" presStyleIdx="8" presStyleCnt="15">
        <dgm:presLayoutVars>
          <dgm:bulletEnabled val="1"/>
        </dgm:presLayoutVars>
      </dgm:prSet>
      <dgm:spPr/>
    </dgm:pt>
    <dgm:pt modelId="{9C67C073-8031-4FB8-83D0-BB3987979FB7}" type="pres">
      <dgm:prSet presAssocID="{A0A9AC20-5EC1-4862-BFC8-870928838544}" presName="aSpace" presStyleCnt="0"/>
      <dgm:spPr/>
    </dgm:pt>
    <dgm:pt modelId="{3D53649F-3A9D-48AC-B3B4-F9359FF49907}" type="pres">
      <dgm:prSet presAssocID="{EA22DC01-B1C3-4425-86ED-5B66953397A8}" presName="compNode" presStyleCnt="0"/>
      <dgm:spPr/>
    </dgm:pt>
    <dgm:pt modelId="{18B77C7D-672C-4358-9CA6-BD8FA6E2302A}" type="pres">
      <dgm:prSet presAssocID="{EA22DC01-B1C3-4425-86ED-5B66953397A8}" presName="aNode" presStyleLbl="bgShp" presStyleIdx="3" presStyleCnt="5"/>
      <dgm:spPr/>
    </dgm:pt>
    <dgm:pt modelId="{AB95B1F2-DB60-4BC5-81D3-1FA274FF69C7}" type="pres">
      <dgm:prSet presAssocID="{EA22DC01-B1C3-4425-86ED-5B66953397A8}" presName="textNode" presStyleLbl="bgShp" presStyleIdx="3" presStyleCnt="5"/>
      <dgm:spPr/>
    </dgm:pt>
    <dgm:pt modelId="{9D4EF955-0664-47BE-890F-75DA470A2A2E}" type="pres">
      <dgm:prSet presAssocID="{EA22DC01-B1C3-4425-86ED-5B66953397A8}" presName="compChildNode" presStyleCnt="0"/>
      <dgm:spPr/>
    </dgm:pt>
    <dgm:pt modelId="{CCD58064-6258-410C-B1E0-023DF3946A43}" type="pres">
      <dgm:prSet presAssocID="{EA22DC01-B1C3-4425-86ED-5B66953397A8}" presName="theInnerList" presStyleCnt="0"/>
      <dgm:spPr/>
    </dgm:pt>
    <dgm:pt modelId="{204F3481-2F4C-45A5-A0A1-C088684F0126}" type="pres">
      <dgm:prSet presAssocID="{BC15291E-510A-4A20-8D69-B0F2ACBA3CC6}" presName="childNode" presStyleLbl="node1" presStyleIdx="9" presStyleCnt="15">
        <dgm:presLayoutVars>
          <dgm:bulletEnabled val="1"/>
        </dgm:presLayoutVars>
      </dgm:prSet>
      <dgm:spPr/>
    </dgm:pt>
    <dgm:pt modelId="{B768FAA9-E2C4-4A6B-82D8-EF54C53E14D8}" type="pres">
      <dgm:prSet presAssocID="{BC15291E-510A-4A20-8D69-B0F2ACBA3CC6}" presName="aSpace2" presStyleCnt="0"/>
      <dgm:spPr/>
    </dgm:pt>
    <dgm:pt modelId="{0F3CAB81-CF76-498F-9619-BAF8144FA3C3}" type="pres">
      <dgm:prSet presAssocID="{86AB53FA-67D7-4EE7-8555-3EE8EB6FA4C8}" presName="childNode" presStyleLbl="node1" presStyleIdx="10" presStyleCnt="15">
        <dgm:presLayoutVars>
          <dgm:bulletEnabled val="1"/>
        </dgm:presLayoutVars>
      </dgm:prSet>
      <dgm:spPr/>
    </dgm:pt>
    <dgm:pt modelId="{0E0C811E-F3C5-4F24-A485-437F0C0EAD6A}" type="pres">
      <dgm:prSet presAssocID="{86AB53FA-67D7-4EE7-8555-3EE8EB6FA4C8}" presName="aSpace2" presStyleCnt="0"/>
      <dgm:spPr/>
    </dgm:pt>
    <dgm:pt modelId="{80762C44-FA02-441A-8A8D-FC00E4F372F1}" type="pres">
      <dgm:prSet presAssocID="{67EC18BA-DB21-4AAD-BE8A-067C85A9B73E}" presName="childNode" presStyleLbl="node1" presStyleIdx="11" presStyleCnt="15">
        <dgm:presLayoutVars>
          <dgm:bulletEnabled val="1"/>
        </dgm:presLayoutVars>
      </dgm:prSet>
      <dgm:spPr/>
    </dgm:pt>
    <dgm:pt modelId="{1EEF13C7-AF43-4380-A8A5-F72A5D476D05}" type="pres">
      <dgm:prSet presAssocID="{EA22DC01-B1C3-4425-86ED-5B66953397A8}" presName="aSpace" presStyleCnt="0"/>
      <dgm:spPr/>
    </dgm:pt>
    <dgm:pt modelId="{0618492F-D453-4601-9C36-8CE6AA153D1B}" type="pres">
      <dgm:prSet presAssocID="{7D17D413-1C96-46A5-9E85-72C6636AE3C5}" presName="compNode" presStyleCnt="0"/>
      <dgm:spPr/>
    </dgm:pt>
    <dgm:pt modelId="{5A591EE2-4B7B-40DB-B051-D75F7BFEDDD6}" type="pres">
      <dgm:prSet presAssocID="{7D17D413-1C96-46A5-9E85-72C6636AE3C5}" presName="aNode" presStyleLbl="bgShp" presStyleIdx="4" presStyleCnt="5"/>
      <dgm:spPr/>
    </dgm:pt>
    <dgm:pt modelId="{34BAB90F-F3E5-4FFB-A339-2946D1CD0CCB}" type="pres">
      <dgm:prSet presAssocID="{7D17D413-1C96-46A5-9E85-72C6636AE3C5}" presName="textNode" presStyleLbl="bgShp" presStyleIdx="4" presStyleCnt="5"/>
      <dgm:spPr/>
    </dgm:pt>
    <dgm:pt modelId="{BA794F96-F89B-483A-BF3A-9118CA9CCDA4}" type="pres">
      <dgm:prSet presAssocID="{7D17D413-1C96-46A5-9E85-72C6636AE3C5}" presName="compChildNode" presStyleCnt="0"/>
      <dgm:spPr/>
    </dgm:pt>
    <dgm:pt modelId="{76BCF6F8-619E-4477-AF5E-3CC45345624F}" type="pres">
      <dgm:prSet presAssocID="{7D17D413-1C96-46A5-9E85-72C6636AE3C5}" presName="theInnerList" presStyleCnt="0"/>
      <dgm:spPr/>
    </dgm:pt>
    <dgm:pt modelId="{F0B767F2-4C7E-481B-967C-8FE0CB529397}" type="pres">
      <dgm:prSet presAssocID="{A9A35E3D-01EA-46C6-AED8-865E91E9D6C9}" presName="childNode" presStyleLbl="node1" presStyleIdx="12" presStyleCnt="15">
        <dgm:presLayoutVars>
          <dgm:bulletEnabled val="1"/>
        </dgm:presLayoutVars>
      </dgm:prSet>
      <dgm:spPr/>
    </dgm:pt>
    <dgm:pt modelId="{B342BD1C-A54C-4F1C-A099-03A03E61088D}" type="pres">
      <dgm:prSet presAssocID="{A9A35E3D-01EA-46C6-AED8-865E91E9D6C9}" presName="aSpace2" presStyleCnt="0"/>
      <dgm:spPr/>
    </dgm:pt>
    <dgm:pt modelId="{6F277C00-29F7-4ECD-8C97-37788C7BA770}" type="pres">
      <dgm:prSet presAssocID="{A5325020-A43F-4DC5-B91A-865612236E1B}" presName="childNode" presStyleLbl="node1" presStyleIdx="13" presStyleCnt="15">
        <dgm:presLayoutVars>
          <dgm:bulletEnabled val="1"/>
        </dgm:presLayoutVars>
      </dgm:prSet>
      <dgm:spPr/>
    </dgm:pt>
    <dgm:pt modelId="{3945A699-1DD4-41EF-B849-687FF56CB987}" type="pres">
      <dgm:prSet presAssocID="{A5325020-A43F-4DC5-B91A-865612236E1B}" presName="aSpace2" presStyleCnt="0"/>
      <dgm:spPr/>
    </dgm:pt>
    <dgm:pt modelId="{6C9EBB1C-8DC1-467B-832A-DCA29AD54F62}" type="pres">
      <dgm:prSet presAssocID="{63784350-6FB5-4F39-A0AA-A76D20385A1A}" presName="childNode" presStyleLbl="node1" presStyleIdx="14" presStyleCnt="15">
        <dgm:presLayoutVars>
          <dgm:bulletEnabled val="1"/>
        </dgm:presLayoutVars>
      </dgm:prSet>
      <dgm:spPr/>
    </dgm:pt>
  </dgm:ptLst>
  <dgm:cxnLst>
    <dgm:cxn modelId="{0AE72C0B-2929-487F-BC63-7AA6A2796FDD}" type="presOf" srcId="{5FC74589-1769-4EB4-9E51-9D82632D2E02}" destId="{C1CD2EAA-2E66-4BDA-BB6E-F99B46E1B919}" srcOrd="0" destOrd="0" presId="urn:microsoft.com/office/officeart/2005/8/layout/lProcess2"/>
    <dgm:cxn modelId="{C462CA0B-A4FE-4BE1-930B-24B1297170CF}" type="presOf" srcId="{63784350-6FB5-4F39-A0AA-A76D20385A1A}" destId="{6C9EBB1C-8DC1-467B-832A-DCA29AD54F62}" srcOrd="0" destOrd="0" presId="urn:microsoft.com/office/officeart/2005/8/layout/lProcess2"/>
    <dgm:cxn modelId="{6723F50B-AA47-4273-81EA-65E1F5EA34FA}" srcId="{EA22DC01-B1C3-4425-86ED-5B66953397A8}" destId="{86AB53FA-67D7-4EE7-8555-3EE8EB6FA4C8}" srcOrd="1" destOrd="0" parTransId="{EA03EBDD-B26B-4044-993F-F3F8F5C83B54}" sibTransId="{AD9FF113-925C-46F3-AC17-3E3C7A57FE37}"/>
    <dgm:cxn modelId="{4E24A60D-99D4-4427-9A29-2C863AE5583D}" type="presOf" srcId="{7D17D413-1C96-46A5-9E85-72C6636AE3C5}" destId="{5A591EE2-4B7B-40DB-B051-D75F7BFEDDD6}" srcOrd="0" destOrd="0" presId="urn:microsoft.com/office/officeart/2005/8/layout/lProcess2"/>
    <dgm:cxn modelId="{60D0BB12-08A5-44D8-896D-43CE99B8476E}" type="presOf" srcId="{6856B0CF-FE68-485F-BF49-CA4A93F4F38C}" destId="{DECF7DEE-4FD4-4CE5-AEDF-10353AC11531}" srcOrd="0" destOrd="0" presId="urn:microsoft.com/office/officeart/2005/8/layout/lProcess2"/>
    <dgm:cxn modelId="{CDF2CC16-ED87-4552-8B18-DAAA2A151437}" srcId="{B28448BA-C9A8-43EB-A9DB-A0137196E3B9}" destId="{91B14D9B-61DF-4421-AF43-318BB0021BDF}" srcOrd="2" destOrd="0" parTransId="{6B1A9D79-1E1A-438E-9974-41204E573EDC}" sibTransId="{5E874D73-6215-4109-909C-386CFCBBE123}"/>
    <dgm:cxn modelId="{CD174D1A-F576-42A5-8360-9F1F6FB5C8D5}" srcId="{5FC74589-1769-4EB4-9E51-9D82632D2E02}" destId="{FF0CDCCC-6F78-4064-A419-5EC5C753206F}" srcOrd="2" destOrd="0" parTransId="{C96EA5C7-A653-4A83-8F75-8585A07C9C8F}" sibTransId="{8E668476-E60C-485B-B9C7-8F9496C26DF3}"/>
    <dgm:cxn modelId="{D6AAB61B-5587-4BB8-9049-1A8C9F1E4AF5}" type="presOf" srcId="{A0A9AC20-5EC1-4862-BFC8-870928838544}" destId="{9A6AB0E7-12CE-4F4C-9194-CFD62AA0E26B}" srcOrd="0" destOrd="0" presId="urn:microsoft.com/office/officeart/2005/8/layout/lProcess2"/>
    <dgm:cxn modelId="{7C38591D-6B4A-4501-B365-1745488399D6}" type="presOf" srcId="{A5325020-A43F-4DC5-B91A-865612236E1B}" destId="{6F277C00-29F7-4ECD-8C97-37788C7BA770}" srcOrd="0" destOrd="0" presId="urn:microsoft.com/office/officeart/2005/8/layout/lProcess2"/>
    <dgm:cxn modelId="{721BA034-D2BB-4F5E-AD28-4CD4B0B4FA35}" srcId="{7DAF4A99-25E1-44F9-90C0-EA66CF00B3B6}" destId="{B28448BA-C9A8-43EB-A9DB-A0137196E3B9}" srcOrd="0" destOrd="0" parTransId="{3A37FA3F-0269-460F-ACCD-01DD513605A2}" sibTransId="{20234B47-CD57-4C94-B27A-16836C4AA9A8}"/>
    <dgm:cxn modelId="{BF57F036-D1AD-49E6-B4FA-47DB2B8B2862}" type="presOf" srcId="{EFD7AB2D-81E2-448E-B54E-4F3622AF7EF9}" destId="{9E190C18-AEDE-45E1-8A46-924B1190ACB6}" srcOrd="0" destOrd="0" presId="urn:microsoft.com/office/officeart/2005/8/layout/lProcess2"/>
    <dgm:cxn modelId="{DA73BB40-22A3-49A5-9D03-009AC1139B43}" type="presOf" srcId="{7DAF4A99-25E1-44F9-90C0-EA66CF00B3B6}" destId="{5473F14B-8F21-412E-B8DE-EADF32D6F521}" srcOrd="0" destOrd="0" presId="urn:microsoft.com/office/officeart/2005/8/layout/lProcess2"/>
    <dgm:cxn modelId="{D9E35F5C-9C04-4B00-BAD8-AD36F1DD39DE}" srcId="{7DAF4A99-25E1-44F9-90C0-EA66CF00B3B6}" destId="{7D17D413-1C96-46A5-9E85-72C6636AE3C5}" srcOrd="4" destOrd="0" parTransId="{91A59BF2-53A7-4244-ADC4-8913701DE4BA}" sibTransId="{06AA36B4-E14B-4E14-B273-C8197A0B582E}"/>
    <dgm:cxn modelId="{CDAE2543-0EE1-4B34-B52E-A8EEEA699492}" srcId="{7D17D413-1C96-46A5-9E85-72C6636AE3C5}" destId="{63784350-6FB5-4F39-A0AA-A76D20385A1A}" srcOrd="2" destOrd="0" parTransId="{02F99CF5-BE6F-4557-8BB4-68B7181CCBA5}" sibTransId="{E47CBEBB-6EFF-43F4-952B-B6C93B5E9493}"/>
    <dgm:cxn modelId="{E0D2FB43-4A29-4BC9-AA94-704AFCA401F6}" type="presOf" srcId="{86AB53FA-67D7-4EE7-8555-3EE8EB6FA4C8}" destId="{0F3CAB81-CF76-498F-9619-BAF8144FA3C3}" srcOrd="0" destOrd="0" presId="urn:microsoft.com/office/officeart/2005/8/layout/lProcess2"/>
    <dgm:cxn modelId="{41013E66-99A9-4C59-9AF0-45EF4F7C50CA}" type="presOf" srcId="{7D17D413-1C96-46A5-9E85-72C6636AE3C5}" destId="{34BAB90F-F3E5-4FFB-A339-2946D1CD0CCB}" srcOrd="1" destOrd="0" presId="urn:microsoft.com/office/officeart/2005/8/layout/lProcess2"/>
    <dgm:cxn modelId="{0949B049-F928-4520-A037-C172C962E0C9}" srcId="{7D17D413-1C96-46A5-9E85-72C6636AE3C5}" destId="{A5325020-A43F-4DC5-B91A-865612236E1B}" srcOrd="1" destOrd="0" parTransId="{B397B1E6-BB15-4DF4-B38A-02A5DF7C7E5D}" sibTransId="{E5885318-4367-4D45-A1BC-C2768E0C5F2B}"/>
    <dgm:cxn modelId="{D2E71B6A-2ED0-4063-83D4-B7F1634C0332}" srcId="{A0A9AC20-5EC1-4862-BFC8-870928838544}" destId="{5DA147F9-347F-4A9B-99C6-4679CBA742BD}" srcOrd="1" destOrd="0" parTransId="{0DD651B9-CD26-4B12-B47E-A345F5C781A5}" sibTransId="{A279CC5C-DF39-4624-BFA5-ADC04410EA91}"/>
    <dgm:cxn modelId="{B735DB76-EF9D-422A-837C-639A3551191C}" type="presOf" srcId="{91B14D9B-61DF-4421-AF43-318BB0021BDF}" destId="{80F88CB8-4B64-4172-B897-E8F8383812F7}" srcOrd="0" destOrd="0" presId="urn:microsoft.com/office/officeart/2005/8/layout/lProcess2"/>
    <dgm:cxn modelId="{E39A2E7D-4B01-443C-A093-8728A9F528A1}" srcId="{7DAF4A99-25E1-44F9-90C0-EA66CF00B3B6}" destId="{A0A9AC20-5EC1-4862-BFC8-870928838544}" srcOrd="2" destOrd="0" parTransId="{69D52F25-6ACE-45DA-A9E8-1893E3A26C8C}" sibTransId="{FF5EAA6B-D3D9-4221-A79F-E9B4930D1CEF}"/>
    <dgm:cxn modelId="{20EFFC89-9271-419F-9D84-5E2BF1EF8A4D}" type="presOf" srcId="{EA22DC01-B1C3-4425-86ED-5B66953397A8}" destId="{AB95B1F2-DB60-4BC5-81D3-1FA274FF69C7}" srcOrd="1" destOrd="0" presId="urn:microsoft.com/office/officeart/2005/8/layout/lProcess2"/>
    <dgm:cxn modelId="{03033C8E-546A-4636-B996-DCA3A7F5D692}" srcId="{A0A9AC20-5EC1-4862-BFC8-870928838544}" destId="{06D87D35-A66C-427C-B6DB-AF958D65D6B3}" srcOrd="2" destOrd="0" parTransId="{9A4B31E9-014C-4B63-A219-5A63A8ACB829}" sibTransId="{AC1F3899-4696-4923-97F3-8D3FBB96254A}"/>
    <dgm:cxn modelId="{C5647994-AFBB-48B0-B990-C257A96DFCD0}" type="presOf" srcId="{B8FE7A32-1B20-4D46-8242-6C91907A490E}" destId="{EFE71110-9F14-440A-945D-9BFF90054013}" srcOrd="0" destOrd="0" presId="urn:microsoft.com/office/officeart/2005/8/layout/lProcess2"/>
    <dgm:cxn modelId="{751DC194-11AC-4068-BA1C-4404C839BDBA}" srcId="{B28448BA-C9A8-43EB-A9DB-A0137196E3B9}" destId="{E12CEE09-DEBB-4435-B911-A40A12F7930D}" srcOrd="1" destOrd="0" parTransId="{A642C0CA-D97F-4EA3-928C-13F990F569A1}" sibTransId="{CF3DF39F-9248-4761-840A-28F131DA740D}"/>
    <dgm:cxn modelId="{4FEE0695-AABA-4748-A84D-F764B2ACF56D}" type="presOf" srcId="{67EC18BA-DB21-4AAD-BE8A-067C85A9B73E}" destId="{80762C44-FA02-441A-8A8D-FC00E4F372F1}" srcOrd="0" destOrd="0" presId="urn:microsoft.com/office/officeart/2005/8/layout/lProcess2"/>
    <dgm:cxn modelId="{5018CE96-E6CC-471E-9B9C-30F70F6B8CE7}" srcId="{7D17D413-1C96-46A5-9E85-72C6636AE3C5}" destId="{A9A35E3D-01EA-46C6-AED8-865E91E9D6C9}" srcOrd="0" destOrd="0" parTransId="{0C34515A-9947-4AC4-8E07-6D77FB8F1E95}" sibTransId="{3C0EBF76-BD27-4964-B79F-79CC6413DFD1}"/>
    <dgm:cxn modelId="{4392D196-3402-471E-9D4B-6FE47AF160B3}" type="presOf" srcId="{E9F388D8-C9C2-45F4-B532-779E8C2CB5E8}" destId="{D6B8C86D-B5C5-4707-BB1C-60E6EB9E4EBA}" srcOrd="0" destOrd="0" presId="urn:microsoft.com/office/officeart/2005/8/layout/lProcess2"/>
    <dgm:cxn modelId="{9E588E98-E81D-4FA3-9ED3-2668820412BB}" type="presOf" srcId="{5DA147F9-347F-4A9B-99C6-4679CBA742BD}" destId="{02FBE83C-F7E3-4AC9-9A61-66BF67D7D8B6}" srcOrd="0" destOrd="0" presId="urn:microsoft.com/office/officeart/2005/8/layout/lProcess2"/>
    <dgm:cxn modelId="{598C1D9C-8B39-4349-BDE8-4CAF3735AFC7}" type="presOf" srcId="{EA22DC01-B1C3-4425-86ED-5B66953397A8}" destId="{18B77C7D-672C-4358-9CA6-BD8FA6E2302A}" srcOrd="0" destOrd="0" presId="urn:microsoft.com/office/officeart/2005/8/layout/lProcess2"/>
    <dgm:cxn modelId="{95C3269C-8E66-454E-90E4-64EBD4DB49A5}" srcId="{B28448BA-C9A8-43EB-A9DB-A0137196E3B9}" destId="{E9F388D8-C9C2-45F4-B532-779E8C2CB5E8}" srcOrd="0" destOrd="0" parTransId="{F2F7FB25-05F2-4ED0-B376-8372ACCE43FB}" sibTransId="{1AE97BAD-F576-4336-A510-388E6942CDAC}"/>
    <dgm:cxn modelId="{35679A9F-A9C0-40B5-BA5C-B5D89AD516EE}" srcId="{5FC74589-1769-4EB4-9E51-9D82632D2E02}" destId="{B8FE7A32-1B20-4D46-8242-6C91907A490E}" srcOrd="0" destOrd="0" parTransId="{86CD367E-951E-4F4B-BFC7-6603B931690A}" sibTransId="{03DB6E86-A49B-4AF5-9791-CBACA4C5335D}"/>
    <dgm:cxn modelId="{43C67AA5-3E06-4F54-81F0-5B5B1245C78A}" type="presOf" srcId="{A0A9AC20-5EC1-4862-BFC8-870928838544}" destId="{4735A497-84C1-49AD-B2D7-A0E2E20F2536}" srcOrd="1" destOrd="0" presId="urn:microsoft.com/office/officeart/2005/8/layout/lProcess2"/>
    <dgm:cxn modelId="{EA2FD3B8-722B-4877-B8F1-EEA7710C1B84}" srcId="{7DAF4A99-25E1-44F9-90C0-EA66CF00B3B6}" destId="{5FC74589-1769-4EB4-9E51-9D82632D2E02}" srcOrd="1" destOrd="0" parTransId="{4D0CCF7E-4481-42D2-95B3-0CB4029368E1}" sibTransId="{8EB806C9-A9BC-450F-B9C3-AC2ED6D3AF68}"/>
    <dgm:cxn modelId="{53D00FBE-0B8C-44B8-BD7B-FF723D810987}" srcId="{EA22DC01-B1C3-4425-86ED-5B66953397A8}" destId="{BC15291E-510A-4A20-8D69-B0F2ACBA3CC6}" srcOrd="0" destOrd="0" parTransId="{DDAF1636-99A0-4E4C-BF8B-7A50EC838E24}" sibTransId="{25F65FF3-A145-4450-BC4A-2BD6189C0F89}"/>
    <dgm:cxn modelId="{6DB72DBE-E82A-47EF-ACEA-E04B7B517F26}" srcId="{7DAF4A99-25E1-44F9-90C0-EA66CF00B3B6}" destId="{EA22DC01-B1C3-4425-86ED-5B66953397A8}" srcOrd="3" destOrd="0" parTransId="{5D0A80B1-3E50-448A-A64D-AD1355ED3022}" sibTransId="{A9D991C7-41FC-48B5-87C1-98EB407695FE}"/>
    <dgm:cxn modelId="{DF68A4C1-8ACC-4F43-8536-BDEB131EF0C1}" type="presOf" srcId="{B28448BA-C9A8-43EB-A9DB-A0137196E3B9}" destId="{F5FB40AB-A8F0-43CC-AED2-A0B6D3491F03}" srcOrd="0" destOrd="0" presId="urn:microsoft.com/office/officeart/2005/8/layout/lProcess2"/>
    <dgm:cxn modelId="{E8E1CBC2-E886-44D5-B930-C0A4D16118C4}" srcId="{5FC74589-1769-4EB4-9E51-9D82632D2E02}" destId="{EFD7AB2D-81E2-448E-B54E-4F3622AF7EF9}" srcOrd="1" destOrd="0" parTransId="{36574C9A-C9D9-41B3-A499-07AB4199CF7F}" sibTransId="{0FFBD1E1-7F1E-48F7-8092-88463CF1F65B}"/>
    <dgm:cxn modelId="{1DC4F4CE-EDBA-4CD4-A182-D6A8815658A3}" type="presOf" srcId="{B28448BA-C9A8-43EB-A9DB-A0137196E3B9}" destId="{189EA2CD-99B4-4604-BDBC-34AEB91058A9}" srcOrd="1" destOrd="0" presId="urn:microsoft.com/office/officeart/2005/8/layout/lProcess2"/>
    <dgm:cxn modelId="{0DF5A9D4-852B-4426-97B7-4FC1F151AC47}" type="presOf" srcId="{BC15291E-510A-4A20-8D69-B0F2ACBA3CC6}" destId="{204F3481-2F4C-45A5-A0A1-C088684F0126}" srcOrd="0" destOrd="0" presId="urn:microsoft.com/office/officeart/2005/8/layout/lProcess2"/>
    <dgm:cxn modelId="{312AB5D7-4E0C-46DF-A508-37B1707257A3}" type="presOf" srcId="{FF0CDCCC-6F78-4064-A419-5EC5C753206F}" destId="{EB498954-62A4-422D-9DE3-1FA74DD1D37F}" srcOrd="0" destOrd="0" presId="urn:microsoft.com/office/officeart/2005/8/layout/lProcess2"/>
    <dgm:cxn modelId="{639F07DB-7964-43D2-95D7-BA7EC4E507FC}" type="presOf" srcId="{5FC74589-1769-4EB4-9E51-9D82632D2E02}" destId="{727186A0-986E-40DF-85B7-ACC6191E0924}" srcOrd="1" destOrd="0" presId="urn:microsoft.com/office/officeart/2005/8/layout/lProcess2"/>
    <dgm:cxn modelId="{1151B3DC-BFA5-46C2-A674-0EE40A938C5A}" srcId="{A0A9AC20-5EC1-4862-BFC8-870928838544}" destId="{6856B0CF-FE68-485F-BF49-CA4A93F4F38C}" srcOrd="0" destOrd="0" parTransId="{B52856D9-283B-499D-AE83-3A1B0694F8DA}" sibTransId="{60145AD2-C0A0-4426-8839-F8800D94963F}"/>
    <dgm:cxn modelId="{8EC3C2E7-64DB-4F9C-8006-CEE4637C0F0E}" type="presOf" srcId="{E12CEE09-DEBB-4435-B911-A40A12F7930D}" destId="{20F65450-B565-4F6E-8CBD-65CD2502E3B0}" srcOrd="0" destOrd="0" presId="urn:microsoft.com/office/officeart/2005/8/layout/lProcess2"/>
    <dgm:cxn modelId="{090367F2-2F9D-429E-8090-D374C3282399}" srcId="{EA22DC01-B1C3-4425-86ED-5B66953397A8}" destId="{67EC18BA-DB21-4AAD-BE8A-067C85A9B73E}" srcOrd="2" destOrd="0" parTransId="{8918E5B2-4513-4EC4-8164-E88158F78E11}" sibTransId="{FAC02AF5-6F72-4EED-98CA-D68C7F3B5D5A}"/>
    <dgm:cxn modelId="{D58148F6-0304-4B55-9B79-9701BC4683EE}" type="presOf" srcId="{A9A35E3D-01EA-46C6-AED8-865E91E9D6C9}" destId="{F0B767F2-4C7E-481B-967C-8FE0CB529397}" srcOrd="0" destOrd="0" presId="urn:microsoft.com/office/officeart/2005/8/layout/lProcess2"/>
    <dgm:cxn modelId="{2AED99FB-474D-45CA-B51C-5045C2AA3D51}" type="presOf" srcId="{06D87D35-A66C-427C-B6DB-AF958D65D6B3}" destId="{1EC52667-0754-4666-9083-6E56A0F9B67B}" srcOrd="0" destOrd="0" presId="urn:microsoft.com/office/officeart/2005/8/layout/lProcess2"/>
    <dgm:cxn modelId="{42282CED-D52C-459D-A90B-61B83599E1FE}" type="presParOf" srcId="{5473F14B-8F21-412E-B8DE-EADF32D6F521}" destId="{C0D74A84-CA9B-4A55-82D3-C4473BCAB74F}" srcOrd="0" destOrd="0" presId="urn:microsoft.com/office/officeart/2005/8/layout/lProcess2"/>
    <dgm:cxn modelId="{3E8203D6-ED97-429E-B0BE-6A66E9DF775D}" type="presParOf" srcId="{C0D74A84-CA9B-4A55-82D3-C4473BCAB74F}" destId="{F5FB40AB-A8F0-43CC-AED2-A0B6D3491F03}" srcOrd="0" destOrd="0" presId="urn:microsoft.com/office/officeart/2005/8/layout/lProcess2"/>
    <dgm:cxn modelId="{E0EC8D44-126D-479F-AF1C-B8E5087EF62D}" type="presParOf" srcId="{C0D74A84-CA9B-4A55-82D3-C4473BCAB74F}" destId="{189EA2CD-99B4-4604-BDBC-34AEB91058A9}" srcOrd="1" destOrd="0" presId="urn:microsoft.com/office/officeart/2005/8/layout/lProcess2"/>
    <dgm:cxn modelId="{E77F4F25-F6A7-4AE7-AB84-BC431798C141}" type="presParOf" srcId="{C0D74A84-CA9B-4A55-82D3-C4473BCAB74F}" destId="{051CD919-C14E-4FF7-A82B-674D57B30AF8}" srcOrd="2" destOrd="0" presId="urn:microsoft.com/office/officeart/2005/8/layout/lProcess2"/>
    <dgm:cxn modelId="{DF909BD5-CC5D-474D-8766-2160B2D2AA4A}" type="presParOf" srcId="{051CD919-C14E-4FF7-A82B-674D57B30AF8}" destId="{151EFC3A-4B26-48D8-87A4-D28DC0264B02}" srcOrd="0" destOrd="0" presId="urn:microsoft.com/office/officeart/2005/8/layout/lProcess2"/>
    <dgm:cxn modelId="{7E486652-C823-49DA-9DDF-7CB158DB2BDE}" type="presParOf" srcId="{151EFC3A-4B26-48D8-87A4-D28DC0264B02}" destId="{D6B8C86D-B5C5-4707-BB1C-60E6EB9E4EBA}" srcOrd="0" destOrd="0" presId="urn:microsoft.com/office/officeart/2005/8/layout/lProcess2"/>
    <dgm:cxn modelId="{12102F9E-F64A-40D8-9199-EC5D2E0DDB38}" type="presParOf" srcId="{151EFC3A-4B26-48D8-87A4-D28DC0264B02}" destId="{FEA7308F-F292-4734-BC92-11C7BB5AF5E5}" srcOrd="1" destOrd="0" presId="urn:microsoft.com/office/officeart/2005/8/layout/lProcess2"/>
    <dgm:cxn modelId="{400786A6-0ADC-4643-A5E4-0D805721ED38}" type="presParOf" srcId="{151EFC3A-4B26-48D8-87A4-D28DC0264B02}" destId="{20F65450-B565-4F6E-8CBD-65CD2502E3B0}" srcOrd="2" destOrd="0" presId="urn:microsoft.com/office/officeart/2005/8/layout/lProcess2"/>
    <dgm:cxn modelId="{DDAB0717-B88C-423A-A62A-77B5ED7615B0}" type="presParOf" srcId="{151EFC3A-4B26-48D8-87A4-D28DC0264B02}" destId="{1943ED51-E95A-4F6E-A717-80400DEEEE20}" srcOrd="3" destOrd="0" presId="urn:microsoft.com/office/officeart/2005/8/layout/lProcess2"/>
    <dgm:cxn modelId="{A6DE4D02-D64E-4B23-B086-432D6CAA65EA}" type="presParOf" srcId="{151EFC3A-4B26-48D8-87A4-D28DC0264B02}" destId="{80F88CB8-4B64-4172-B897-E8F8383812F7}" srcOrd="4" destOrd="0" presId="urn:microsoft.com/office/officeart/2005/8/layout/lProcess2"/>
    <dgm:cxn modelId="{31549FD8-F597-4F77-97A6-18782A88E4DA}" type="presParOf" srcId="{5473F14B-8F21-412E-B8DE-EADF32D6F521}" destId="{DC9EA69A-B885-4DA4-818F-1748672594CF}" srcOrd="1" destOrd="0" presId="urn:microsoft.com/office/officeart/2005/8/layout/lProcess2"/>
    <dgm:cxn modelId="{22C3AD8E-4B53-4D5C-AF8E-87D6EB41B2B1}" type="presParOf" srcId="{5473F14B-8F21-412E-B8DE-EADF32D6F521}" destId="{3A6F3D38-6FA6-469E-B3C3-234BD62E4CCA}" srcOrd="2" destOrd="0" presId="urn:microsoft.com/office/officeart/2005/8/layout/lProcess2"/>
    <dgm:cxn modelId="{53A18B85-994E-4B79-9E1E-727F7BB85DBD}" type="presParOf" srcId="{3A6F3D38-6FA6-469E-B3C3-234BD62E4CCA}" destId="{C1CD2EAA-2E66-4BDA-BB6E-F99B46E1B919}" srcOrd="0" destOrd="0" presId="urn:microsoft.com/office/officeart/2005/8/layout/lProcess2"/>
    <dgm:cxn modelId="{08F5FEA7-4CFE-4E93-8A64-9ABD2A66A951}" type="presParOf" srcId="{3A6F3D38-6FA6-469E-B3C3-234BD62E4CCA}" destId="{727186A0-986E-40DF-85B7-ACC6191E0924}" srcOrd="1" destOrd="0" presId="urn:microsoft.com/office/officeart/2005/8/layout/lProcess2"/>
    <dgm:cxn modelId="{B0DCECD8-FF90-4253-A62A-3A2FB997E988}" type="presParOf" srcId="{3A6F3D38-6FA6-469E-B3C3-234BD62E4CCA}" destId="{F4329E4E-5431-4760-B147-9E77700EF61A}" srcOrd="2" destOrd="0" presId="urn:microsoft.com/office/officeart/2005/8/layout/lProcess2"/>
    <dgm:cxn modelId="{B6B214E2-AB6A-4069-B2D2-DBC9FA97CA24}" type="presParOf" srcId="{F4329E4E-5431-4760-B147-9E77700EF61A}" destId="{B5C22EF8-EBFA-4704-BF77-C1B26E178B0D}" srcOrd="0" destOrd="0" presId="urn:microsoft.com/office/officeart/2005/8/layout/lProcess2"/>
    <dgm:cxn modelId="{F05610A7-6119-48DF-AA71-FF0A187BB014}" type="presParOf" srcId="{B5C22EF8-EBFA-4704-BF77-C1B26E178B0D}" destId="{EFE71110-9F14-440A-945D-9BFF90054013}" srcOrd="0" destOrd="0" presId="urn:microsoft.com/office/officeart/2005/8/layout/lProcess2"/>
    <dgm:cxn modelId="{64421C06-0FB6-4F10-90F0-5258FB24EA0D}" type="presParOf" srcId="{B5C22EF8-EBFA-4704-BF77-C1B26E178B0D}" destId="{35EA0CEB-E637-4D3C-96EF-C8D3B04060F2}" srcOrd="1" destOrd="0" presId="urn:microsoft.com/office/officeart/2005/8/layout/lProcess2"/>
    <dgm:cxn modelId="{CDE155BA-757F-46FA-9F4C-5ED16310FF99}" type="presParOf" srcId="{B5C22EF8-EBFA-4704-BF77-C1B26E178B0D}" destId="{9E190C18-AEDE-45E1-8A46-924B1190ACB6}" srcOrd="2" destOrd="0" presId="urn:microsoft.com/office/officeart/2005/8/layout/lProcess2"/>
    <dgm:cxn modelId="{8BAE975D-1275-439D-B957-14711F8FB447}" type="presParOf" srcId="{B5C22EF8-EBFA-4704-BF77-C1B26E178B0D}" destId="{1E1AD27B-2438-4D0B-AB02-AF912F764D09}" srcOrd="3" destOrd="0" presId="urn:microsoft.com/office/officeart/2005/8/layout/lProcess2"/>
    <dgm:cxn modelId="{F0495C62-E198-42E0-AC46-C8AF40398FDC}" type="presParOf" srcId="{B5C22EF8-EBFA-4704-BF77-C1B26E178B0D}" destId="{EB498954-62A4-422D-9DE3-1FA74DD1D37F}" srcOrd="4" destOrd="0" presId="urn:microsoft.com/office/officeart/2005/8/layout/lProcess2"/>
    <dgm:cxn modelId="{2FF66878-A044-4FE0-980E-6E171001CCAE}" type="presParOf" srcId="{5473F14B-8F21-412E-B8DE-EADF32D6F521}" destId="{BB3C6D49-326B-48DE-AC1D-9DC877BB01DD}" srcOrd="3" destOrd="0" presId="urn:microsoft.com/office/officeart/2005/8/layout/lProcess2"/>
    <dgm:cxn modelId="{CAC9BCC0-2287-4386-9246-F7FCC4E87259}" type="presParOf" srcId="{5473F14B-8F21-412E-B8DE-EADF32D6F521}" destId="{EF090B29-38A2-4F08-90FA-7BB67BE8B3E2}" srcOrd="4" destOrd="0" presId="urn:microsoft.com/office/officeart/2005/8/layout/lProcess2"/>
    <dgm:cxn modelId="{634AD701-4B26-4B97-AE81-5BE9B76DD444}" type="presParOf" srcId="{EF090B29-38A2-4F08-90FA-7BB67BE8B3E2}" destId="{9A6AB0E7-12CE-4F4C-9194-CFD62AA0E26B}" srcOrd="0" destOrd="0" presId="urn:microsoft.com/office/officeart/2005/8/layout/lProcess2"/>
    <dgm:cxn modelId="{325719A9-5586-46D6-AFF3-7A4B52920E3C}" type="presParOf" srcId="{EF090B29-38A2-4F08-90FA-7BB67BE8B3E2}" destId="{4735A497-84C1-49AD-B2D7-A0E2E20F2536}" srcOrd="1" destOrd="0" presId="urn:microsoft.com/office/officeart/2005/8/layout/lProcess2"/>
    <dgm:cxn modelId="{71891AB0-A59A-4539-B60C-F7A585578155}" type="presParOf" srcId="{EF090B29-38A2-4F08-90FA-7BB67BE8B3E2}" destId="{5235814C-D240-476B-A6EA-F820ADA9F290}" srcOrd="2" destOrd="0" presId="urn:microsoft.com/office/officeart/2005/8/layout/lProcess2"/>
    <dgm:cxn modelId="{7CA9B9EA-F20D-4EEB-A0E9-A3FA92C04C5A}" type="presParOf" srcId="{5235814C-D240-476B-A6EA-F820ADA9F290}" destId="{F8C87951-0BEC-442E-BD13-E67FB71AC42B}" srcOrd="0" destOrd="0" presId="urn:microsoft.com/office/officeart/2005/8/layout/lProcess2"/>
    <dgm:cxn modelId="{8AFB00FB-CAA2-43CE-A8AF-EF3374D9ECD4}" type="presParOf" srcId="{F8C87951-0BEC-442E-BD13-E67FB71AC42B}" destId="{DECF7DEE-4FD4-4CE5-AEDF-10353AC11531}" srcOrd="0" destOrd="0" presId="urn:microsoft.com/office/officeart/2005/8/layout/lProcess2"/>
    <dgm:cxn modelId="{57BFE98A-5C69-45EE-A780-D10677CB93DA}" type="presParOf" srcId="{F8C87951-0BEC-442E-BD13-E67FB71AC42B}" destId="{739A0DE6-D28A-493F-A1CB-4B3CCAC72873}" srcOrd="1" destOrd="0" presId="urn:microsoft.com/office/officeart/2005/8/layout/lProcess2"/>
    <dgm:cxn modelId="{FFD1F25E-2D75-4583-8CC5-71CC5BFCF043}" type="presParOf" srcId="{F8C87951-0BEC-442E-BD13-E67FB71AC42B}" destId="{02FBE83C-F7E3-4AC9-9A61-66BF67D7D8B6}" srcOrd="2" destOrd="0" presId="urn:microsoft.com/office/officeart/2005/8/layout/lProcess2"/>
    <dgm:cxn modelId="{57F60D12-C09D-48F1-B17F-AAA84E005254}" type="presParOf" srcId="{F8C87951-0BEC-442E-BD13-E67FB71AC42B}" destId="{87C5B8B3-4388-4867-AA6C-4B2D717EAAF2}" srcOrd="3" destOrd="0" presId="urn:microsoft.com/office/officeart/2005/8/layout/lProcess2"/>
    <dgm:cxn modelId="{2A6354B9-0A83-4D00-9F4D-F3AA5BDC2C16}" type="presParOf" srcId="{F8C87951-0BEC-442E-BD13-E67FB71AC42B}" destId="{1EC52667-0754-4666-9083-6E56A0F9B67B}" srcOrd="4" destOrd="0" presId="urn:microsoft.com/office/officeart/2005/8/layout/lProcess2"/>
    <dgm:cxn modelId="{12379EE8-CA14-471A-B571-4B4F5099519F}" type="presParOf" srcId="{5473F14B-8F21-412E-B8DE-EADF32D6F521}" destId="{9C67C073-8031-4FB8-83D0-BB3987979FB7}" srcOrd="5" destOrd="0" presId="urn:microsoft.com/office/officeart/2005/8/layout/lProcess2"/>
    <dgm:cxn modelId="{A6DD8289-EDA8-4E2D-9030-68BD2F6E0383}" type="presParOf" srcId="{5473F14B-8F21-412E-B8DE-EADF32D6F521}" destId="{3D53649F-3A9D-48AC-B3B4-F9359FF49907}" srcOrd="6" destOrd="0" presId="urn:microsoft.com/office/officeart/2005/8/layout/lProcess2"/>
    <dgm:cxn modelId="{8344ED31-05F9-4BB0-B0D1-3A4B5BA370A9}" type="presParOf" srcId="{3D53649F-3A9D-48AC-B3B4-F9359FF49907}" destId="{18B77C7D-672C-4358-9CA6-BD8FA6E2302A}" srcOrd="0" destOrd="0" presId="urn:microsoft.com/office/officeart/2005/8/layout/lProcess2"/>
    <dgm:cxn modelId="{6BE07ECF-5E77-4C6F-8BC3-1A3F8EC7FC78}" type="presParOf" srcId="{3D53649F-3A9D-48AC-B3B4-F9359FF49907}" destId="{AB95B1F2-DB60-4BC5-81D3-1FA274FF69C7}" srcOrd="1" destOrd="0" presId="urn:microsoft.com/office/officeart/2005/8/layout/lProcess2"/>
    <dgm:cxn modelId="{9F763F1B-F7E6-4788-9C53-100904FC0774}" type="presParOf" srcId="{3D53649F-3A9D-48AC-B3B4-F9359FF49907}" destId="{9D4EF955-0664-47BE-890F-75DA470A2A2E}" srcOrd="2" destOrd="0" presId="urn:microsoft.com/office/officeart/2005/8/layout/lProcess2"/>
    <dgm:cxn modelId="{2332E994-3C62-40F8-A49A-0466429BA297}" type="presParOf" srcId="{9D4EF955-0664-47BE-890F-75DA470A2A2E}" destId="{CCD58064-6258-410C-B1E0-023DF3946A43}" srcOrd="0" destOrd="0" presId="urn:microsoft.com/office/officeart/2005/8/layout/lProcess2"/>
    <dgm:cxn modelId="{49EC44AE-5A91-4B00-B5A6-6A230F629631}" type="presParOf" srcId="{CCD58064-6258-410C-B1E0-023DF3946A43}" destId="{204F3481-2F4C-45A5-A0A1-C088684F0126}" srcOrd="0" destOrd="0" presId="urn:microsoft.com/office/officeart/2005/8/layout/lProcess2"/>
    <dgm:cxn modelId="{6B815F1A-DE43-4C56-A5B6-17F9794EFDC3}" type="presParOf" srcId="{CCD58064-6258-410C-B1E0-023DF3946A43}" destId="{B768FAA9-E2C4-4A6B-82D8-EF54C53E14D8}" srcOrd="1" destOrd="0" presId="urn:microsoft.com/office/officeart/2005/8/layout/lProcess2"/>
    <dgm:cxn modelId="{B780E6B3-294B-403C-AA84-4B06E8A12BA9}" type="presParOf" srcId="{CCD58064-6258-410C-B1E0-023DF3946A43}" destId="{0F3CAB81-CF76-498F-9619-BAF8144FA3C3}" srcOrd="2" destOrd="0" presId="urn:microsoft.com/office/officeart/2005/8/layout/lProcess2"/>
    <dgm:cxn modelId="{12121146-0619-4C4B-8C91-00F39FAFBE15}" type="presParOf" srcId="{CCD58064-6258-410C-B1E0-023DF3946A43}" destId="{0E0C811E-F3C5-4F24-A485-437F0C0EAD6A}" srcOrd="3" destOrd="0" presId="urn:microsoft.com/office/officeart/2005/8/layout/lProcess2"/>
    <dgm:cxn modelId="{BA262D5B-77DC-491C-AE7D-98DDFFB8D0BC}" type="presParOf" srcId="{CCD58064-6258-410C-B1E0-023DF3946A43}" destId="{80762C44-FA02-441A-8A8D-FC00E4F372F1}" srcOrd="4" destOrd="0" presId="urn:microsoft.com/office/officeart/2005/8/layout/lProcess2"/>
    <dgm:cxn modelId="{A1219445-0561-4818-B3E2-419577CBD382}" type="presParOf" srcId="{5473F14B-8F21-412E-B8DE-EADF32D6F521}" destId="{1EEF13C7-AF43-4380-A8A5-F72A5D476D05}" srcOrd="7" destOrd="0" presId="urn:microsoft.com/office/officeart/2005/8/layout/lProcess2"/>
    <dgm:cxn modelId="{61055977-DBA8-4A09-B548-D4CE248EF13E}" type="presParOf" srcId="{5473F14B-8F21-412E-B8DE-EADF32D6F521}" destId="{0618492F-D453-4601-9C36-8CE6AA153D1B}" srcOrd="8" destOrd="0" presId="urn:microsoft.com/office/officeart/2005/8/layout/lProcess2"/>
    <dgm:cxn modelId="{9201C60B-446D-459A-A4EE-076E7887C934}" type="presParOf" srcId="{0618492F-D453-4601-9C36-8CE6AA153D1B}" destId="{5A591EE2-4B7B-40DB-B051-D75F7BFEDDD6}" srcOrd="0" destOrd="0" presId="urn:microsoft.com/office/officeart/2005/8/layout/lProcess2"/>
    <dgm:cxn modelId="{200C3F03-A1A2-4A3D-9B0B-B0168E0EFE99}" type="presParOf" srcId="{0618492F-D453-4601-9C36-8CE6AA153D1B}" destId="{34BAB90F-F3E5-4FFB-A339-2946D1CD0CCB}" srcOrd="1" destOrd="0" presId="urn:microsoft.com/office/officeart/2005/8/layout/lProcess2"/>
    <dgm:cxn modelId="{C3E42C44-5041-42B1-9783-98EBA92549C5}" type="presParOf" srcId="{0618492F-D453-4601-9C36-8CE6AA153D1B}" destId="{BA794F96-F89B-483A-BF3A-9118CA9CCDA4}" srcOrd="2" destOrd="0" presId="urn:microsoft.com/office/officeart/2005/8/layout/lProcess2"/>
    <dgm:cxn modelId="{C967FBFA-8D0D-4F84-BBA5-D2769D710DA0}" type="presParOf" srcId="{BA794F96-F89B-483A-BF3A-9118CA9CCDA4}" destId="{76BCF6F8-619E-4477-AF5E-3CC45345624F}" srcOrd="0" destOrd="0" presId="urn:microsoft.com/office/officeart/2005/8/layout/lProcess2"/>
    <dgm:cxn modelId="{64D72F2D-125C-477B-A0F8-E8C57A6FF250}" type="presParOf" srcId="{76BCF6F8-619E-4477-AF5E-3CC45345624F}" destId="{F0B767F2-4C7E-481B-967C-8FE0CB529397}" srcOrd="0" destOrd="0" presId="urn:microsoft.com/office/officeart/2005/8/layout/lProcess2"/>
    <dgm:cxn modelId="{A7CC370B-16CA-41BB-AEA6-886E9C5A67C1}" type="presParOf" srcId="{76BCF6F8-619E-4477-AF5E-3CC45345624F}" destId="{B342BD1C-A54C-4F1C-A099-03A03E61088D}" srcOrd="1" destOrd="0" presId="urn:microsoft.com/office/officeart/2005/8/layout/lProcess2"/>
    <dgm:cxn modelId="{8859CD92-05DE-4B2B-81DE-7C1A7764C145}" type="presParOf" srcId="{76BCF6F8-619E-4477-AF5E-3CC45345624F}" destId="{6F277C00-29F7-4ECD-8C97-37788C7BA770}" srcOrd="2" destOrd="0" presId="urn:microsoft.com/office/officeart/2005/8/layout/lProcess2"/>
    <dgm:cxn modelId="{57A4D2F6-CC1D-4CE5-99E0-42B993D824D3}" type="presParOf" srcId="{76BCF6F8-619E-4477-AF5E-3CC45345624F}" destId="{3945A699-1DD4-41EF-B849-687FF56CB987}" srcOrd="3" destOrd="0" presId="urn:microsoft.com/office/officeart/2005/8/layout/lProcess2"/>
    <dgm:cxn modelId="{B16EAED8-388E-4D11-B1E1-0EE1FA432143}" type="presParOf" srcId="{76BCF6F8-619E-4477-AF5E-3CC45345624F}" destId="{6C9EBB1C-8DC1-467B-832A-DCA29AD54F6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B40AB-A8F0-43CC-AED2-A0B6D3491F03}">
      <dsp:nvSpPr>
        <dsp:cNvPr id="0" name=""/>
        <dsp:cNvSpPr/>
      </dsp:nvSpPr>
      <dsp:spPr>
        <a:xfrm>
          <a:off x="4665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High dim. data</a:t>
          </a:r>
        </a:p>
      </dsp:txBody>
      <dsp:txXfrm>
        <a:off x="4665" y="0"/>
        <a:ext cx="1637258" cy="1577340"/>
      </dsp:txXfrm>
    </dsp:sp>
    <dsp:sp modelId="{D6B8C86D-B5C5-4707-BB1C-60E6EB9E4EBA}">
      <dsp:nvSpPr>
        <dsp:cNvPr id="0" name=""/>
        <dsp:cNvSpPr/>
      </dsp:nvSpPr>
      <dsp:spPr>
        <a:xfrm>
          <a:off x="168391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38000"/>
                <a:satMod val="150000"/>
              </a:schemeClr>
            </a:gs>
            <a:gs pos="50000">
              <a:schemeClr val="accent3">
                <a:shade val="100000"/>
                <a:satMod val="100000"/>
              </a:schemeClr>
            </a:gs>
            <a:gs pos="100000">
              <a:schemeClr val="accent3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Locality sensitive hashing</a:t>
          </a:r>
        </a:p>
      </dsp:txBody>
      <dsp:txXfrm>
        <a:off x="198645" y="1608043"/>
        <a:ext cx="1249298" cy="972439"/>
      </dsp:txXfrm>
    </dsp:sp>
    <dsp:sp modelId="{20F65450-B565-4F6E-8CBD-65CD2502E3B0}">
      <dsp:nvSpPr>
        <dsp:cNvPr id="0" name=""/>
        <dsp:cNvSpPr/>
      </dsp:nvSpPr>
      <dsp:spPr>
        <a:xfrm>
          <a:off x="168391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38000"/>
                <a:satMod val="150000"/>
              </a:schemeClr>
            </a:gs>
            <a:gs pos="50000">
              <a:schemeClr val="accent3">
                <a:shade val="100000"/>
                <a:satMod val="100000"/>
              </a:schemeClr>
            </a:gs>
            <a:gs pos="100000">
              <a:schemeClr val="accent3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Clustering</a:t>
          </a:r>
        </a:p>
      </dsp:txBody>
      <dsp:txXfrm>
        <a:off x="198645" y="2799905"/>
        <a:ext cx="1249298" cy="972439"/>
      </dsp:txXfrm>
    </dsp:sp>
    <dsp:sp modelId="{80F88CB8-4B64-4172-B897-E8F8383812F7}">
      <dsp:nvSpPr>
        <dsp:cNvPr id="0" name=""/>
        <dsp:cNvSpPr/>
      </dsp:nvSpPr>
      <dsp:spPr>
        <a:xfrm>
          <a:off x="168391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38000"/>
                <a:satMod val="150000"/>
              </a:schemeClr>
            </a:gs>
            <a:gs pos="50000">
              <a:schemeClr val="accent3">
                <a:shade val="100000"/>
                <a:satMod val="100000"/>
              </a:schemeClr>
            </a:gs>
            <a:gs pos="100000">
              <a:schemeClr val="accent3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Dimensionality reduction</a:t>
          </a:r>
        </a:p>
      </dsp:txBody>
      <dsp:txXfrm>
        <a:off x="198645" y="3991767"/>
        <a:ext cx="1249298" cy="972439"/>
      </dsp:txXfrm>
    </dsp:sp>
    <dsp:sp modelId="{C1CD2EAA-2E66-4BDA-BB6E-F99B46E1B919}">
      <dsp:nvSpPr>
        <dsp:cNvPr id="0" name=""/>
        <dsp:cNvSpPr/>
      </dsp:nvSpPr>
      <dsp:spPr>
        <a:xfrm>
          <a:off x="1764718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7D0900"/>
              </a:solidFill>
            </a:rPr>
            <a:t>Graph </a:t>
          </a:r>
          <a:br>
            <a:rPr lang="en-US" sz="2400" b="1" kern="1200" dirty="0">
              <a:solidFill>
                <a:srgbClr val="7D0900"/>
              </a:solidFill>
            </a:rPr>
          </a:br>
          <a:r>
            <a:rPr lang="en-US" sz="2400" b="1" kern="1200" dirty="0">
              <a:solidFill>
                <a:srgbClr val="7D0900"/>
              </a:solidFill>
            </a:rPr>
            <a:t>data</a:t>
          </a:r>
        </a:p>
      </dsp:txBody>
      <dsp:txXfrm>
        <a:off x="1764718" y="0"/>
        <a:ext cx="1637258" cy="1577340"/>
      </dsp:txXfrm>
    </dsp:sp>
    <dsp:sp modelId="{EFE71110-9F14-440A-945D-9BFF90054013}">
      <dsp:nvSpPr>
        <dsp:cNvPr id="0" name=""/>
        <dsp:cNvSpPr/>
      </dsp:nvSpPr>
      <dsp:spPr>
        <a:xfrm>
          <a:off x="1928444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38000"/>
                <a:satMod val="150000"/>
              </a:schemeClr>
            </a:gs>
            <a:gs pos="50000">
              <a:schemeClr val="accent2">
                <a:shade val="100000"/>
                <a:satMod val="100000"/>
              </a:schemeClr>
            </a:gs>
            <a:gs pos="100000">
              <a:schemeClr val="accent2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PageRank, </a:t>
          </a:r>
          <a:r>
            <a:rPr lang="en-US" sz="1800" kern="1200" dirty="0" err="1">
              <a:latin typeface="Calibri" pitchFamily="34" charset="0"/>
              <a:cs typeface="Calibri" pitchFamily="34" charset="0"/>
            </a:rPr>
            <a:t>SimRank</a:t>
          </a:r>
          <a:endParaRPr lang="en-US" sz="1800" kern="1200" dirty="0">
            <a:latin typeface="Calibri" pitchFamily="34" charset="0"/>
            <a:cs typeface="Calibri" pitchFamily="34" charset="0"/>
          </a:endParaRPr>
        </a:p>
      </dsp:txBody>
      <dsp:txXfrm>
        <a:off x="1958698" y="1608043"/>
        <a:ext cx="1249298" cy="972439"/>
      </dsp:txXfrm>
    </dsp:sp>
    <dsp:sp modelId="{9E190C18-AEDE-45E1-8A46-924B1190ACB6}">
      <dsp:nvSpPr>
        <dsp:cNvPr id="0" name=""/>
        <dsp:cNvSpPr/>
      </dsp:nvSpPr>
      <dsp:spPr>
        <a:xfrm>
          <a:off x="1928444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38000"/>
                <a:satMod val="150000"/>
              </a:schemeClr>
            </a:gs>
            <a:gs pos="50000">
              <a:schemeClr val="accent2">
                <a:shade val="100000"/>
                <a:satMod val="100000"/>
              </a:schemeClr>
            </a:gs>
            <a:gs pos="100000">
              <a:schemeClr val="accent2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Network Analysis</a:t>
          </a:r>
        </a:p>
      </dsp:txBody>
      <dsp:txXfrm>
        <a:off x="1958698" y="2799905"/>
        <a:ext cx="1249298" cy="972439"/>
      </dsp:txXfrm>
    </dsp:sp>
    <dsp:sp modelId="{EB498954-62A4-422D-9DE3-1FA74DD1D37F}">
      <dsp:nvSpPr>
        <dsp:cNvPr id="0" name=""/>
        <dsp:cNvSpPr/>
      </dsp:nvSpPr>
      <dsp:spPr>
        <a:xfrm>
          <a:off x="1928444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38000"/>
                <a:satMod val="150000"/>
              </a:schemeClr>
            </a:gs>
            <a:gs pos="50000">
              <a:schemeClr val="accent2">
                <a:shade val="100000"/>
                <a:satMod val="100000"/>
              </a:schemeClr>
            </a:gs>
            <a:gs pos="100000">
              <a:schemeClr val="accent2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Spam Detection</a:t>
          </a:r>
        </a:p>
      </dsp:txBody>
      <dsp:txXfrm>
        <a:off x="1958698" y="3991767"/>
        <a:ext cx="1249298" cy="972439"/>
      </dsp:txXfrm>
    </dsp:sp>
    <dsp:sp modelId="{9A6AB0E7-12CE-4F4C-9194-CFD62AA0E26B}">
      <dsp:nvSpPr>
        <dsp:cNvPr id="0" name=""/>
        <dsp:cNvSpPr/>
      </dsp:nvSpPr>
      <dsp:spPr>
        <a:xfrm>
          <a:off x="3524770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Infinite </a:t>
          </a:r>
          <a:br>
            <a:rPr lang="en-US" sz="2400" b="1" kern="1200" dirty="0">
              <a:solidFill>
                <a:schemeClr val="tx1"/>
              </a:solidFill>
            </a:rPr>
          </a:br>
          <a:r>
            <a:rPr lang="en-US" sz="2400" b="1" kern="1200" dirty="0">
              <a:solidFill>
                <a:schemeClr val="tx1"/>
              </a:solidFill>
            </a:rPr>
            <a:t>data</a:t>
          </a:r>
        </a:p>
      </dsp:txBody>
      <dsp:txXfrm>
        <a:off x="3524770" y="0"/>
        <a:ext cx="1637258" cy="1577340"/>
      </dsp:txXfrm>
    </dsp:sp>
    <dsp:sp modelId="{DECF7DEE-4FD4-4CE5-AEDF-10353AC11531}">
      <dsp:nvSpPr>
        <dsp:cNvPr id="0" name=""/>
        <dsp:cNvSpPr/>
      </dsp:nvSpPr>
      <dsp:spPr>
        <a:xfrm>
          <a:off x="3688496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38000"/>
                <a:satMod val="150000"/>
              </a:schemeClr>
            </a:gs>
            <a:gs pos="50000">
              <a:schemeClr val="accent4">
                <a:shade val="100000"/>
                <a:satMod val="100000"/>
              </a:schemeClr>
            </a:gs>
            <a:gs pos="100000">
              <a:schemeClr val="accent4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Filtering data streams</a:t>
          </a:r>
        </a:p>
      </dsp:txBody>
      <dsp:txXfrm>
        <a:off x="3718750" y="1608043"/>
        <a:ext cx="1249298" cy="972439"/>
      </dsp:txXfrm>
    </dsp:sp>
    <dsp:sp modelId="{02FBE83C-F7E3-4AC9-9A61-66BF67D7D8B6}">
      <dsp:nvSpPr>
        <dsp:cNvPr id="0" name=""/>
        <dsp:cNvSpPr/>
      </dsp:nvSpPr>
      <dsp:spPr>
        <a:xfrm>
          <a:off x="3688496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38000"/>
                <a:satMod val="150000"/>
              </a:schemeClr>
            </a:gs>
            <a:gs pos="50000">
              <a:schemeClr val="accent4">
                <a:shade val="100000"/>
                <a:satMod val="100000"/>
              </a:schemeClr>
            </a:gs>
            <a:gs pos="100000">
              <a:schemeClr val="accent4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Web advertising</a:t>
          </a:r>
        </a:p>
      </dsp:txBody>
      <dsp:txXfrm>
        <a:off x="3718750" y="2799905"/>
        <a:ext cx="1249298" cy="972439"/>
      </dsp:txXfrm>
    </dsp:sp>
    <dsp:sp modelId="{1EC52667-0754-4666-9083-6E56A0F9B67B}">
      <dsp:nvSpPr>
        <dsp:cNvPr id="0" name=""/>
        <dsp:cNvSpPr/>
      </dsp:nvSpPr>
      <dsp:spPr>
        <a:xfrm>
          <a:off x="3688496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38000"/>
                <a:satMod val="150000"/>
              </a:schemeClr>
            </a:gs>
            <a:gs pos="50000">
              <a:schemeClr val="accent4">
                <a:shade val="100000"/>
                <a:satMod val="100000"/>
              </a:schemeClr>
            </a:gs>
            <a:gs pos="100000">
              <a:schemeClr val="accent4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Queries on streams</a:t>
          </a:r>
        </a:p>
      </dsp:txBody>
      <dsp:txXfrm>
        <a:off x="3718750" y="3991767"/>
        <a:ext cx="1249298" cy="972439"/>
      </dsp:txXfrm>
    </dsp:sp>
    <dsp:sp modelId="{18B77C7D-672C-4358-9CA6-BD8FA6E2302A}">
      <dsp:nvSpPr>
        <dsp:cNvPr id="0" name=""/>
        <dsp:cNvSpPr/>
      </dsp:nvSpPr>
      <dsp:spPr>
        <a:xfrm>
          <a:off x="5284823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Machine learning</a:t>
          </a:r>
        </a:p>
      </dsp:txBody>
      <dsp:txXfrm>
        <a:off x="5284823" y="0"/>
        <a:ext cx="1637258" cy="1577340"/>
      </dsp:txXfrm>
    </dsp:sp>
    <dsp:sp modelId="{204F3481-2F4C-45A5-A0A1-C088684F0126}">
      <dsp:nvSpPr>
        <dsp:cNvPr id="0" name=""/>
        <dsp:cNvSpPr/>
      </dsp:nvSpPr>
      <dsp:spPr>
        <a:xfrm>
          <a:off x="5448549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38000"/>
                <a:satMod val="150000"/>
              </a:schemeClr>
            </a:gs>
            <a:gs pos="50000">
              <a:schemeClr val="accent5">
                <a:shade val="100000"/>
                <a:satMod val="100000"/>
              </a:schemeClr>
            </a:gs>
            <a:gs pos="100000">
              <a:schemeClr val="accent5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SVM</a:t>
          </a:r>
        </a:p>
      </dsp:txBody>
      <dsp:txXfrm>
        <a:off x="5478803" y="1608043"/>
        <a:ext cx="1249298" cy="972439"/>
      </dsp:txXfrm>
    </dsp:sp>
    <dsp:sp modelId="{0F3CAB81-CF76-498F-9619-BAF8144FA3C3}">
      <dsp:nvSpPr>
        <dsp:cNvPr id="0" name=""/>
        <dsp:cNvSpPr/>
      </dsp:nvSpPr>
      <dsp:spPr>
        <a:xfrm>
          <a:off x="5448549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38000"/>
                <a:satMod val="150000"/>
              </a:schemeClr>
            </a:gs>
            <a:gs pos="50000">
              <a:schemeClr val="accent5">
                <a:shade val="100000"/>
                <a:satMod val="100000"/>
              </a:schemeClr>
            </a:gs>
            <a:gs pos="100000">
              <a:schemeClr val="accent5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Decision Trees</a:t>
          </a:r>
        </a:p>
      </dsp:txBody>
      <dsp:txXfrm>
        <a:off x="5478803" y="2799905"/>
        <a:ext cx="1249298" cy="972439"/>
      </dsp:txXfrm>
    </dsp:sp>
    <dsp:sp modelId="{80762C44-FA02-441A-8A8D-FC00E4F372F1}">
      <dsp:nvSpPr>
        <dsp:cNvPr id="0" name=""/>
        <dsp:cNvSpPr/>
      </dsp:nvSpPr>
      <dsp:spPr>
        <a:xfrm>
          <a:off x="5448549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38000"/>
                <a:satMod val="150000"/>
              </a:schemeClr>
            </a:gs>
            <a:gs pos="50000">
              <a:schemeClr val="accent5">
                <a:shade val="100000"/>
                <a:satMod val="100000"/>
              </a:schemeClr>
            </a:gs>
            <a:gs pos="100000">
              <a:schemeClr val="accent5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Perceptron, </a:t>
          </a:r>
          <a:r>
            <a:rPr lang="en-US" sz="1800" kern="1200" dirty="0" err="1">
              <a:latin typeface="Calibri" pitchFamily="34" charset="0"/>
              <a:cs typeface="Calibri" pitchFamily="34" charset="0"/>
            </a:rPr>
            <a:t>kNN</a:t>
          </a:r>
          <a:endParaRPr lang="en-US" sz="1800" kern="1200" dirty="0">
            <a:latin typeface="Calibri" pitchFamily="34" charset="0"/>
            <a:cs typeface="Calibri" pitchFamily="34" charset="0"/>
          </a:endParaRPr>
        </a:p>
      </dsp:txBody>
      <dsp:txXfrm>
        <a:off x="5478803" y="3991767"/>
        <a:ext cx="1249298" cy="972439"/>
      </dsp:txXfrm>
    </dsp:sp>
    <dsp:sp modelId="{5A591EE2-4B7B-40DB-B051-D75F7BFEDDD6}">
      <dsp:nvSpPr>
        <dsp:cNvPr id="0" name=""/>
        <dsp:cNvSpPr/>
      </dsp:nvSpPr>
      <dsp:spPr>
        <a:xfrm>
          <a:off x="7044876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Apps</a:t>
          </a:r>
        </a:p>
      </dsp:txBody>
      <dsp:txXfrm>
        <a:off x="7044876" y="0"/>
        <a:ext cx="1637258" cy="1577340"/>
      </dsp:txXfrm>
    </dsp:sp>
    <dsp:sp modelId="{F0B767F2-4C7E-481B-967C-8FE0CB529397}">
      <dsp:nvSpPr>
        <dsp:cNvPr id="0" name=""/>
        <dsp:cNvSpPr/>
      </dsp:nvSpPr>
      <dsp:spPr>
        <a:xfrm>
          <a:off x="7208601" y="1577789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Recommender systems</a:t>
          </a:r>
        </a:p>
      </dsp:txBody>
      <dsp:txXfrm>
        <a:off x="7238855" y="1608043"/>
        <a:ext cx="1249298" cy="972439"/>
      </dsp:txXfrm>
    </dsp:sp>
    <dsp:sp modelId="{6F277C00-29F7-4ECD-8C97-37788C7BA770}">
      <dsp:nvSpPr>
        <dsp:cNvPr id="0" name=""/>
        <dsp:cNvSpPr/>
      </dsp:nvSpPr>
      <dsp:spPr>
        <a:xfrm>
          <a:off x="7208601" y="2769651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Association Rules</a:t>
          </a:r>
        </a:p>
      </dsp:txBody>
      <dsp:txXfrm>
        <a:off x="7238855" y="2799905"/>
        <a:ext cx="1249298" cy="972439"/>
      </dsp:txXfrm>
    </dsp:sp>
    <dsp:sp modelId="{6C9EBB1C-8DC1-467B-832A-DCA29AD54F62}">
      <dsp:nvSpPr>
        <dsp:cNvPr id="0" name=""/>
        <dsp:cNvSpPr/>
      </dsp:nvSpPr>
      <dsp:spPr>
        <a:xfrm>
          <a:off x="7208601" y="3961513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Duplicate document detection</a:t>
          </a:r>
        </a:p>
      </dsp:txBody>
      <dsp:txXfrm>
        <a:off x="7238855" y="3991767"/>
        <a:ext cx="1249298" cy="972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2024/12/3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2024/12/3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388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36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 algn="ctr"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77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lnSpc>
                <a:spcPct val="120000"/>
              </a:lnSpc>
              <a:defRPr sz="2800" b="1">
                <a:latin typeface="+mn-lt"/>
              </a:defRPr>
            </a:lvl1pPr>
            <a:lvl2pPr algn="l">
              <a:lnSpc>
                <a:spcPct val="120000"/>
              </a:lnSpc>
              <a:defRPr sz="2400" baseline="0">
                <a:latin typeface="Garamond" pitchFamily="18" charset="0"/>
              </a:defRPr>
            </a:lvl2pPr>
            <a:lvl3pPr algn="l">
              <a:lnSpc>
                <a:spcPct val="120000"/>
              </a:lnSpc>
              <a:defRPr sz="2000" b="0" i="0">
                <a:solidFill>
                  <a:schemeClr val="tx1"/>
                </a:solidFill>
                <a:latin typeface="Abadi Extra Light" panose="020F0302020204030204" pitchFamily="34" charset="0"/>
                <a:cs typeface="Abadi Extra Light" panose="020F0302020204030204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346" y="843856"/>
            <a:ext cx="405854" cy="40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3AE0B3-A608-4E49-B60A-ACF68984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1584176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kumimoji="1" lang="en-US" altLang="zh-CN" sz="4800" dirty="0">
                <a:solidFill>
                  <a:srgbClr val="7D0900"/>
                </a:solidFill>
                <a:latin typeface="Arial Rounded MT Bold" panose="020F0704030504030204" pitchFamily="34" charset="77"/>
              </a:rPr>
              <a:t>CAP5778 </a:t>
            </a:r>
            <a:br>
              <a:rPr kumimoji="1" lang="en-US" altLang="zh-CN" sz="4800" dirty="0">
                <a:solidFill>
                  <a:srgbClr val="7D0900"/>
                </a:solidFill>
                <a:latin typeface="Arial Rounded MT Bold" panose="020F0704030504030204" pitchFamily="34" charset="77"/>
              </a:rPr>
            </a:br>
            <a:r>
              <a:rPr kumimoji="1" lang="en-US" altLang="zh-CN" sz="4800" dirty="0">
                <a:solidFill>
                  <a:srgbClr val="7D0900"/>
                </a:solidFill>
                <a:latin typeface="Arial Rounded MT Bold" panose="020F0704030504030204" pitchFamily="34" charset="77"/>
              </a:rPr>
              <a:t>Advanced Data Mining</a:t>
            </a:r>
            <a:endParaRPr kumimoji="1" lang="zh-CN" altLang="en-US" sz="4800" dirty="0">
              <a:solidFill>
                <a:srgbClr val="7D09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B2D305-A779-D840-82AA-5D004DB9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4405325"/>
            <a:ext cx="8786813" cy="1255923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zh-CN" sz="2400" b="0" dirty="0">
                <a:latin typeface="Abadi Extra Light" panose="020F0302020204030204" pitchFamily="34" charset="0"/>
                <a:cs typeface="Abadi Extra Light" panose="020F0302020204030204" pitchFamily="34" charset="0"/>
              </a:rPr>
              <a:t>Peixiang Zhao</a:t>
            </a:r>
          </a:p>
          <a:p>
            <a:pPr marL="0" indent="0" algn="ctr">
              <a:buNone/>
            </a:pPr>
            <a:r>
              <a:rPr kumimoji="1" lang="en-US" altLang="zh-CN" sz="1600" b="0" dirty="0">
                <a:latin typeface="Abadi Extra Light" panose="020F0302020204030204" pitchFamily="34" charset="0"/>
                <a:cs typeface="Abadi Extra Light" panose="020F0302020204030204" pitchFamily="34" charset="0"/>
              </a:rPr>
              <a:t>Florida State university</a:t>
            </a:r>
          </a:p>
          <a:p>
            <a:pPr marL="0" indent="0" algn="ctr">
              <a:buNone/>
            </a:pPr>
            <a:endParaRPr kumimoji="1" lang="en-US" altLang="zh-CN" sz="2400" b="0" dirty="0"/>
          </a:p>
          <a:p>
            <a:pPr marL="0" indent="0" algn="ctr">
              <a:buNone/>
            </a:pPr>
            <a:endParaRPr kumimoji="1" lang="en-US" altLang="zh-CN" sz="2400" b="0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5146C1FB-8985-2749-98D3-D6D5C11F7176}"/>
              </a:ext>
            </a:extLst>
          </p:cNvPr>
          <p:cNvSpPr txBox="1">
            <a:spLocks/>
          </p:cNvSpPr>
          <p:nvPr/>
        </p:nvSpPr>
        <p:spPr bwMode="auto">
          <a:xfrm>
            <a:off x="0" y="5877272"/>
            <a:ext cx="9144000" cy="29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kumimoji="1" lang="en-US" altLang="zh-CN" sz="1200" b="0" dirty="0">
                <a:solidFill>
                  <a:schemeClr val="bg1">
                    <a:lumMod val="65000"/>
                  </a:schemeClr>
                </a:solidFill>
                <a:latin typeface="Abadi" panose="020B0604020104020204" pitchFamily="34" charset="0"/>
                <a:cs typeface="Arial" panose="020B0604020202020204" pitchFamily="34" charset="0"/>
              </a:rPr>
              <a:t> Part of the course materials are adapted or revised from Mining of Massive Datasets (</a:t>
            </a:r>
            <a:r>
              <a:rPr kumimoji="1" lang="en-US" altLang="zh-CN" sz="1200" b="0" dirty="0" err="1">
                <a:solidFill>
                  <a:schemeClr val="bg1">
                    <a:lumMod val="65000"/>
                  </a:schemeClr>
                </a:solidFill>
                <a:latin typeface="Abadi" panose="020B0604020104020204" pitchFamily="34" charset="0"/>
                <a:cs typeface="Arial" panose="020B0604020202020204" pitchFamily="34" charset="0"/>
              </a:rPr>
              <a:t>mmds.org</a:t>
            </a:r>
            <a:r>
              <a:rPr kumimoji="1" lang="en-US" altLang="zh-CN" sz="1200" b="0" dirty="0">
                <a:solidFill>
                  <a:schemeClr val="bg1">
                    <a:lumMod val="65000"/>
                  </a:schemeClr>
                </a:solidFill>
                <a:latin typeface="Abadi" panose="020B0604020104020204" pitchFamily="34" charset="0"/>
                <a:cs typeface="Arial" panose="020B0604020202020204" pitchFamily="34" charset="0"/>
              </a:rPr>
              <a:t>)</a:t>
            </a:r>
            <a:endParaRPr kumimoji="1" lang="zh-CN" altLang="en-US" sz="1200" b="0" dirty="0">
              <a:solidFill>
                <a:schemeClr val="bg1">
                  <a:lumMod val="65000"/>
                </a:schemeClr>
              </a:solidFill>
              <a:latin typeface="Abadi" panose="020B06040201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784B99D3-D0C3-F1CD-896F-8AABFAB2055A}"/>
              </a:ext>
            </a:extLst>
          </p:cNvPr>
          <p:cNvSpPr txBox="1">
            <a:spLocks/>
          </p:cNvSpPr>
          <p:nvPr/>
        </p:nvSpPr>
        <p:spPr bwMode="auto">
          <a:xfrm>
            <a:off x="830000" y="3429000"/>
            <a:ext cx="7557025" cy="29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kumimoji="1" lang="en-US" altLang="zh-CN" sz="3200" dirty="0">
                <a:solidFill>
                  <a:srgbClr val="0070C0"/>
                </a:solidFill>
                <a:latin typeface="Abadi Extra Light" panose="020F0302020204030204" pitchFamily="34" charset="0"/>
                <a:cs typeface="Abadi Extra Light" panose="020F0302020204030204" pitchFamily="34" charset="0"/>
              </a:rPr>
              <a:t>Final Review</a:t>
            </a:r>
            <a:endParaRPr kumimoji="1" lang="zh-CN" altLang="en-US" sz="3200" dirty="0">
              <a:solidFill>
                <a:srgbClr val="0070C0"/>
              </a:solidFill>
              <a:latin typeface="Abadi Extra Light" panose="020F0302020204030204" pitchFamily="34" charset="0"/>
              <a:cs typeface="Abadi Extra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890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9B3F0-BF63-5758-0E20-1737B7EB8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Streams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2A45D-3683-174B-AC7F-D9213D944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b="0" dirty="0"/>
              <a:t>Input elements of a data stream</a:t>
            </a:r>
            <a:r>
              <a:rPr lang="en-US" altLang="zh-CN" sz="2400" b="0" dirty="0">
                <a:solidFill>
                  <a:srgbClr val="0000FF"/>
                </a:solidFill>
              </a:rPr>
              <a:t> </a:t>
            </a:r>
            <a:r>
              <a:rPr lang="en-US" altLang="zh-CN" sz="2400" b="0" dirty="0"/>
              <a:t>enter at </a:t>
            </a:r>
            <a:r>
              <a:rPr lang="en-US" altLang="zh-CN" sz="2400" dirty="0">
                <a:solidFill>
                  <a:srgbClr val="0070C0"/>
                </a:solidFill>
              </a:rPr>
              <a:t>a rapid rate</a:t>
            </a:r>
            <a:r>
              <a:rPr lang="en-US" altLang="zh-CN" sz="2400" b="0" dirty="0"/>
              <a:t>, at one or more input ports (i.e., streams)</a:t>
            </a:r>
          </a:p>
          <a:p>
            <a:r>
              <a:rPr lang="en-US" altLang="zh-CN" sz="2400" b="1" dirty="0">
                <a:solidFill>
                  <a:srgbClr val="7D0900"/>
                </a:solidFill>
              </a:rPr>
              <a:t>The system cannot store the entire stream accessibly!</a:t>
            </a:r>
          </a:p>
          <a:p>
            <a:pPr lvl="1"/>
            <a:r>
              <a:rPr lang="en-US" altLang="zh-CN" sz="2200" dirty="0"/>
              <a:t>Typically, </a:t>
            </a:r>
            <a:r>
              <a:rPr lang="en-US" altLang="zh-CN" sz="2200" dirty="0">
                <a:solidFill>
                  <a:srgbClr val="7D0900"/>
                </a:solidFill>
              </a:rPr>
              <a:t>one-scan</a:t>
            </a:r>
            <a:r>
              <a:rPr lang="en-US" altLang="zh-CN" sz="2200" dirty="0"/>
              <a:t>, </a:t>
            </a:r>
            <a:r>
              <a:rPr lang="en-US" altLang="zh-CN" sz="2200" b="1" dirty="0">
                <a:solidFill>
                  <a:srgbClr val="0070C0"/>
                </a:solidFill>
              </a:rPr>
              <a:t>sketch</a:t>
            </a:r>
            <a:r>
              <a:rPr lang="en-US" altLang="zh-CN" sz="2200" dirty="0"/>
              <a:t>-based solutions are desired</a:t>
            </a:r>
          </a:p>
          <a:p>
            <a:r>
              <a:rPr lang="en-US" altLang="zh-CN" sz="2400" dirty="0"/>
              <a:t>Representative Problems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2200" dirty="0">
                <a:solidFill>
                  <a:srgbClr val="7D0900"/>
                </a:solidFill>
              </a:rPr>
              <a:t>Filtering a data stream</a:t>
            </a:r>
          </a:p>
          <a:p>
            <a:pPr lvl="2"/>
            <a:r>
              <a:rPr lang="en-US" altLang="zh-CN" dirty="0"/>
              <a:t>Select elements with property </a:t>
            </a:r>
            <a:r>
              <a:rPr lang="en-US" altLang="zh-CN" b="1" i="1" dirty="0"/>
              <a:t>x </a:t>
            </a:r>
            <a:r>
              <a:rPr lang="en-US" altLang="zh-CN" dirty="0"/>
              <a:t> from the stream: </a:t>
            </a:r>
            <a:r>
              <a:rPr lang="en-US" altLang="zh-CN" b="1" dirty="0"/>
              <a:t>Bloom Filter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2200" dirty="0">
                <a:solidFill>
                  <a:srgbClr val="7D0900"/>
                </a:solidFill>
              </a:rPr>
              <a:t>Counting distinct elements</a:t>
            </a:r>
          </a:p>
          <a:p>
            <a:pPr lvl="2"/>
            <a:r>
              <a:rPr lang="en-US" altLang="zh-CN" dirty="0"/>
              <a:t>Number of distinct elements (in the last </a:t>
            </a:r>
            <a:r>
              <a:rPr lang="en-US" altLang="zh-CN" b="1" i="1" dirty="0"/>
              <a:t>k</a:t>
            </a:r>
            <a:r>
              <a:rPr lang="en-US" altLang="zh-CN" dirty="0"/>
              <a:t> elements) of the stream: </a:t>
            </a:r>
            <a:r>
              <a:rPr lang="en-US" altLang="zh-CN" b="1" dirty="0"/>
              <a:t>FM Algorithm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2200" dirty="0">
                <a:solidFill>
                  <a:srgbClr val="7D0900"/>
                </a:solidFill>
              </a:rPr>
              <a:t>Sampling data from a stream</a:t>
            </a:r>
          </a:p>
          <a:p>
            <a:pPr lvl="2"/>
            <a:r>
              <a:rPr lang="en-US" altLang="zh-CN" dirty="0"/>
              <a:t>Construct a random sample: </a:t>
            </a:r>
            <a:r>
              <a:rPr lang="en-US" altLang="zh-CN" b="1" dirty="0"/>
              <a:t>Reservoir Sampling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7C938-C8D7-AC71-3F4F-ADB9910D50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0732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38513-20EC-3F9B-DEB1-5C0686C5E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Link Analysis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580C7-3800-B3B6-506C-CEA445F51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Ranking nodes on the Web graph</a:t>
            </a:r>
          </a:p>
          <a:p>
            <a:pPr lvl="1"/>
            <a:r>
              <a:rPr lang="en-US" altLang="zh-CN" sz="2200" dirty="0"/>
              <a:t>Based purely on the link structure of the graph</a:t>
            </a:r>
          </a:p>
          <a:p>
            <a:r>
              <a:rPr lang="en-US" altLang="zh-CN" sz="2400" dirty="0"/>
              <a:t>PageRank</a:t>
            </a:r>
          </a:p>
          <a:p>
            <a:pPr lvl="1"/>
            <a:r>
              <a:rPr lang="en-US" altLang="zh-CN" sz="2200" dirty="0">
                <a:solidFill>
                  <a:srgbClr val="1F1F1F"/>
                </a:solidFill>
              </a:rPr>
              <a:t>A webpage is more important if it has more important </a:t>
            </a:r>
            <a:r>
              <a:rPr lang="en-US" altLang="zh-CN" sz="2200" b="1" dirty="0">
                <a:solidFill>
                  <a:srgbClr val="7D0900"/>
                </a:solidFill>
              </a:rPr>
              <a:t>in-links</a:t>
            </a:r>
          </a:p>
          <a:p>
            <a:pPr lvl="1"/>
            <a:r>
              <a:rPr lang="en-US" altLang="zh-CN" sz="2200" b="1" dirty="0">
                <a:solidFill>
                  <a:srgbClr val="7D0900"/>
                </a:solidFill>
              </a:rPr>
              <a:t>Not all in-links are equal</a:t>
            </a:r>
            <a:r>
              <a:rPr lang="en-US" altLang="zh-CN" sz="2200" dirty="0">
                <a:solidFill>
                  <a:srgbClr val="7D0900"/>
                </a:solidFill>
              </a:rPr>
              <a:t>; </a:t>
            </a:r>
            <a:r>
              <a:rPr lang="en-US" altLang="zh-CN" sz="2200" dirty="0">
                <a:solidFill>
                  <a:srgbClr val="1F1F1F"/>
                </a:solidFill>
              </a:rPr>
              <a:t>links from important pages count more</a:t>
            </a:r>
          </a:p>
          <a:p>
            <a:pPr lvl="1"/>
            <a:r>
              <a:rPr lang="en-US" altLang="zh-CN" sz="2200" dirty="0">
                <a:solidFill>
                  <a:srgbClr val="1F1F1F"/>
                </a:solidFill>
              </a:rPr>
              <a:t>Recursive solution with teleport</a:t>
            </a:r>
          </a:p>
          <a:p>
            <a:r>
              <a:rPr lang="en-US" altLang="zh-CN" sz="2600" dirty="0">
                <a:solidFill>
                  <a:srgbClr val="1F1F1F"/>
                </a:solidFill>
              </a:rPr>
              <a:t>HITS</a:t>
            </a:r>
          </a:p>
          <a:p>
            <a:pPr lvl="1"/>
            <a:r>
              <a:rPr lang="en-US" altLang="zh-CN" sz="2200" dirty="0">
                <a:solidFill>
                  <a:srgbClr val="1F1F1F"/>
                </a:solidFill>
              </a:rPr>
              <a:t>Each page/node has two scores: </a:t>
            </a:r>
            <a:r>
              <a:rPr lang="en-US" altLang="zh-CN" sz="2200" b="1" dirty="0">
                <a:solidFill>
                  <a:srgbClr val="7D0900"/>
                </a:solidFill>
              </a:rPr>
              <a:t>Hub</a:t>
            </a:r>
            <a:r>
              <a:rPr lang="en-US" altLang="zh-CN" sz="2200" dirty="0">
                <a:solidFill>
                  <a:srgbClr val="1F1F1F"/>
                </a:solidFill>
              </a:rPr>
              <a:t> and </a:t>
            </a:r>
            <a:r>
              <a:rPr lang="en-US" altLang="zh-CN" sz="2200" b="1" dirty="0">
                <a:solidFill>
                  <a:srgbClr val="7D0900"/>
                </a:solidFill>
              </a:rPr>
              <a:t>Authority</a:t>
            </a:r>
          </a:p>
          <a:p>
            <a:pPr lvl="1"/>
            <a:r>
              <a:rPr lang="en-US" altLang="zh-CN" sz="2200" dirty="0"/>
              <a:t>Mutual recursive definition and computation</a:t>
            </a:r>
          </a:p>
          <a:p>
            <a:pPr lvl="1"/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18BE82-42A6-317D-1130-2CCD4E369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8036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97E2C-A749-0A80-50B8-3AD824F95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5FA63-62A9-FD88-AB05-E658AFD5F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Advertising on the Web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4E517-7634-AC14-5885-8701AF4C6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>
                <a:solidFill>
                  <a:srgbClr val="7D0900"/>
                </a:solidFill>
              </a:rPr>
              <a:t>Online</a:t>
            </a:r>
            <a:r>
              <a:rPr lang="en-US" altLang="zh-CN" sz="2400" dirty="0"/>
              <a:t> Bipartite Graph Matching</a:t>
            </a:r>
          </a:p>
          <a:p>
            <a:pPr lvl="1"/>
            <a:r>
              <a:rPr lang="en-US" altLang="zh-CN" sz="2200" dirty="0"/>
              <a:t>The competitive ratio</a:t>
            </a:r>
          </a:p>
          <a:p>
            <a:r>
              <a:rPr lang="en-US" altLang="zh-CN" sz="2400" dirty="0"/>
              <a:t>Performance-based Advertising and the </a:t>
            </a:r>
            <a:r>
              <a:rPr lang="en-US" altLang="zh-CN" sz="2400" dirty="0" err="1"/>
              <a:t>Adwords</a:t>
            </a:r>
            <a:r>
              <a:rPr lang="en-US" altLang="zh-CN" sz="2400" dirty="0"/>
              <a:t> Problem</a:t>
            </a:r>
          </a:p>
          <a:p>
            <a:pPr lvl="1"/>
            <a:r>
              <a:rPr lang="en-US" altLang="zh-CN" sz="2200" dirty="0">
                <a:solidFill>
                  <a:srgbClr val="1F1F1F"/>
                </a:solidFill>
              </a:rPr>
              <a:t>The greedy solution</a:t>
            </a:r>
            <a:endParaRPr lang="en-US" altLang="zh-CN" sz="2200" b="1" dirty="0">
              <a:solidFill>
                <a:srgbClr val="7D0900"/>
              </a:solidFill>
            </a:endParaRPr>
          </a:p>
          <a:p>
            <a:pPr lvl="1"/>
            <a:r>
              <a:rPr lang="en-US" altLang="zh-CN" sz="2200" dirty="0"/>
              <a:t>The BALANCE algorithm for two advertisers</a:t>
            </a:r>
          </a:p>
          <a:p>
            <a:pPr lvl="1"/>
            <a:r>
              <a:rPr lang="en-US" altLang="zh-CN" sz="2200" dirty="0"/>
              <a:t>The BALANCE algorithm for N advertisers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B005B-A6D9-9654-E321-0620B2BB82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7327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04EBE-E013-CA95-0442-08610E467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Dimensionality Reduction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2065B-8191-3ABB-42E0-378F1EBEF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The curse of dimensionality</a:t>
            </a:r>
          </a:p>
          <a:p>
            <a:r>
              <a:rPr lang="en-US" altLang="zh-CN" sz="2400" dirty="0"/>
              <a:t>Two main methods</a:t>
            </a:r>
          </a:p>
          <a:p>
            <a:pPr lvl="1"/>
            <a:r>
              <a:rPr lang="en-US" altLang="zh-CN" sz="2200" dirty="0"/>
              <a:t>Principle Component Analysis (PCA)</a:t>
            </a:r>
          </a:p>
          <a:p>
            <a:pPr lvl="2"/>
            <a:r>
              <a:rPr lang="en-US" altLang="zh-CN" dirty="0"/>
              <a:t>Maximize the variation</a:t>
            </a:r>
          </a:p>
          <a:p>
            <a:pPr lvl="2"/>
            <a:r>
              <a:rPr lang="en-US" altLang="zh-CN" dirty="0"/>
              <a:t>Minimize the mean squared error</a:t>
            </a:r>
          </a:p>
          <a:p>
            <a:pPr lvl="2"/>
            <a:r>
              <a:rPr lang="en-US" altLang="zh-CN" dirty="0"/>
              <a:t>The algorithm</a:t>
            </a:r>
          </a:p>
          <a:p>
            <a:pPr lvl="1"/>
            <a:r>
              <a:rPr lang="en-US" altLang="zh-CN" sz="2200" dirty="0"/>
              <a:t>Singular Vector Decomposition (SVD)</a:t>
            </a:r>
          </a:p>
          <a:p>
            <a:pPr lvl="2"/>
            <a:r>
              <a:rPr lang="en-US" altLang="zh-CN" sz="1800" dirty="0"/>
              <a:t>SVD decomposition of the data matrix</a:t>
            </a:r>
          </a:p>
          <a:p>
            <a:pPr lvl="2"/>
            <a:r>
              <a:rPr lang="en-US" altLang="zh-CN" sz="1800" dirty="0"/>
              <a:t>The best low-rank approximation: theory of dimensionality </a:t>
            </a:r>
            <a:r>
              <a:rPr lang="en-US" altLang="zh-CN" sz="1800" dirty="0" err="1"/>
              <a:t>redduction</a:t>
            </a:r>
            <a:r>
              <a:rPr lang="en-US" altLang="zh-CN" sz="1800" dirty="0"/>
              <a:t> based on SVD</a:t>
            </a:r>
          </a:p>
          <a:p>
            <a:pPr lvl="1"/>
            <a:r>
              <a:rPr lang="en-US" altLang="zh-CN" sz="2200" dirty="0"/>
              <a:t>PCA vs. SVD</a:t>
            </a:r>
            <a:endParaRPr lang="zh-CN" alt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5A631-DDED-64C1-0D2A-8BC9BAAC7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6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descr="Questions">
            <a:extLst>
              <a:ext uri="{FF2B5EF4-FFF2-40B4-BE49-F238E27FC236}">
                <a16:creationId xmlns:a16="http://schemas.microsoft.com/office/drawing/2014/main" id="{E38D9C5B-C3E9-F387-600A-44189708F8A8}"/>
              </a:ext>
            </a:extLst>
          </p:cNvPr>
          <p:cNvSpPr/>
          <p:nvPr/>
        </p:nvSpPr>
        <p:spPr>
          <a:xfrm>
            <a:off x="3354228" y="1772816"/>
            <a:ext cx="2435544" cy="2219519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47623CE-5300-5F12-543B-DBFBE8D6CD7B}"/>
              </a:ext>
            </a:extLst>
          </p:cNvPr>
          <p:cNvGrpSpPr/>
          <p:nvPr/>
        </p:nvGrpSpPr>
        <p:grpSpPr>
          <a:xfrm>
            <a:off x="2749938" y="4077072"/>
            <a:ext cx="3644123" cy="720000"/>
            <a:chOff x="2095834" y="2538057"/>
            <a:chExt cx="2823750" cy="720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11139DF-1FF5-ABDE-9F91-8E666E5E0968}"/>
                </a:ext>
              </a:extLst>
            </p:cNvPr>
            <p:cNvSpPr/>
            <p:nvPr/>
          </p:nvSpPr>
          <p:spPr>
            <a:xfrm>
              <a:off x="2095834" y="2538057"/>
              <a:ext cx="2823750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70FD43-4121-ED7D-F41C-D20DDC8676E6}"/>
                </a:ext>
              </a:extLst>
            </p:cNvPr>
            <p:cNvSpPr txBox="1"/>
            <p:nvPr/>
          </p:nvSpPr>
          <p:spPr>
            <a:xfrm>
              <a:off x="2095834" y="2538057"/>
              <a:ext cx="2823750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zh-CN" sz="4300" b="1" kern="1200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  <a:latin typeface="Arial Rounded MT Bold" panose="020F0704030504030204" pitchFamily="34" charset="77"/>
                </a:rPr>
                <a:t>Good Luck!</a:t>
              </a:r>
              <a:endParaRPr lang="en-US" sz="43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865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DC722-44DF-90EE-5F83-F3D183AAC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20CD4-7969-94C4-F094-36875054C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dirty="0">
                <a:solidFill>
                  <a:srgbClr val="7D0900"/>
                </a:solidFill>
              </a:rPr>
              <a:t>Time: </a:t>
            </a:r>
            <a:r>
              <a:rPr lang="en-US" altLang="zh-CN" sz="2400" dirty="0"/>
              <a:t>Tuesday 12/10/2024, </a:t>
            </a:r>
            <a:r>
              <a:rPr lang="en-US" altLang="zh-CN" sz="2400" dirty="0">
                <a:solidFill>
                  <a:srgbClr val="0070C0"/>
                </a:solidFill>
              </a:rPr>
              <a:t>7:30am --- 9:30am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solidFill>
                  <a:srgbClr val="7D0900"/>
                </a:solidFill>
              </a:rPr>
              <a:t>Venue: </a:t>
            </a:r>
            <a:r>
              <a:rPr lang="en-US" altLang="zh-CN" sz="2400" dirty="0"/>
              <a:t>EOA 1044, in-class exam</a:t>
            </a:r>
          </a:p>
          <a:p>
            <a:pPr>
              <a:lnSpc>
                <a:spcPct val="120000"/>
              </a:lnSpc>
            </a:pPr>
            <a:r>
              <a:rPr lang="en-US" altLang="zh-CN" sz="2400" dirty="0"/>
              <a:t>Closed book/note, but you can bring </a:t>
            </a:r>
            <a:r>
              <a:rPr lang="en-US" altLang="zh-CN" sz="2400" dirty="0">
                <a:solidFill>
                  <a:srgbClr val="7D0900"/>
                </a:solidFill>
              </a:rPr>
              <a:t>one page of cheat sheet </a:t>
            </a:r>
            <a:r>
              <a:rPr lang="en-US" altLang="zh-CN" sz="2400" dirty="0"/>
              <a:t>(US-letter size, double side)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Plan your strategy well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/>
              <a:t>Submit your cheat sheet after the exam</a:t>
            </a:r>
          </a:p>
          <a:p>
            <a:r>
              <a:rPr lang="en-US" altLang="zh-CN" sz="2400" dirty="0"/>
              <a:t>NO calculators or other electronic devices allowed</a:t>
            </a:r>
          </a:p>
          <a:p>
            <a:pPr lvl="1"/>
            <a:r>
              <a:rPr lang="en-US" altLang="zh-CN" sz="2200" dirty="0"/>
              <a:t>Laptops, IPADs, smart phones, etc. are prohibited</a:t>
            </a:r>
          </a:p>
          <a:p>
            <a:r>
              <a:rPr lang="en-US" altLang="zh-CN" sz="2400" dirty="0"/>
              <a:t>Any form of cheating on the examination will result in </a:t>
            </a:r>
            <a:r>
              <a:rPr lang="en-US" altLang="zh-CN" sz="2400" dirty="0">
                <a:solidFill>
                  <a:srgbClr val="7D0900"/>
                </a:solidFill>
              </a:rPr>
              <a:t>zero grade</a:t>
            </a:r>
            <a:r>
              <a:rPr lang="en-US" altLang="zh-CN" sz="2400" dirty="0"/>
              <a:t>, and will be </a:t>
            </a:r>
            <a:r>
              <a:rPr lang="en-US" altLang="zh-CN" sz="2400" dirty="0">
                <a:solidFill>
                  <a:srgbClr val="7D0900"/>
                </a:solidFill>
              </a:rPr>
              <a:t>reported to the university</a:t>
            </a:r>
          </a:p>
          <a:p>
            <a:pPr lvl="1" eaLnBrk="1" hangingPunct="1">
              <a:lnSpc>
                <a:spcPct val="110000"/>
              </a:lnSpc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83251-9865-2496-1CDA-7A62CDE122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806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DE6AB-CB6D-D947-E9ED-31572062E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FC5AD-94A5-91FB-DC0E-4B7FFE631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924D1-EFDF-9D47-8F8A-0990E526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7D0900"/>
                </a:solidFill>
              </a:rPr>
              <a:t>Bring you FSU ID to attend the final exam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30% of your final score</a:t>
            </a:r>
          </a:p>
          <a:p>
            <a:pPr lvl="1"/>
            <a:r>
              <a:rPr lang="en-US" altLang="zh-CN" dirty="0"/>
              <a:t>Pay attention to the score distribution on the course syllabus, NOT the one auto-generated by CANVAS</a:t>
            </a:r>
          </a:p>
          <a:p>
            <a:pPr eaLnBrk="1" hangingPunct="1"/>
            <a:r>
              <a:rPr lang="en-US" altLang="zh-CN" dirty="0">
                <a:solidFill>
                  <a:srgbClr val="7D0900"/>
                </a:solidFill>
              </a:rPr>
              <a:t>Coverage</a:t>
            </a:r>
            <a:endParaRPr lang="en-US" altLang="zh-CN" sz="2400" dirty="0">
              <a:solidFill>
                <a:srgbClr val="7D0900"/>
              </a:solidFill>
            </a:endParaRPr>
          </a:p>
          <a:p>
            <a:pPr lvl="1" eaLnBrk="1" hangingPunct="1"/>
            <a:r>
              <a:rPr lang="en-US" altLang="zh-CN" dirty="0"/>
              <a:t>Accumulative, </a:t>
            </a:r>
            <a:r>
              <a:rPr lang="en-US" altLang="zh-CN" b="1" dirty="0">
                <a:solidFill>
                  <a:srgbClr val="0070C0"/>
                </a:solidFill>
              </a:rPr>
              <a:t>all materials </a:t>
            </a:r>
            <a:r>
              <a:rPr lang="en-US" altLang="zh-CN" dirty="0"/>
              <a:t>involved in the class and on the textbook, ranging from Introduction to Dimensionality Reduction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85C00-72E9-424C-4446-0384FC283D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837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52BDC-EDDE-5BE1-F4EC-824B08FBE4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0A365-B97F-0DC5-CA00-5A4910F0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-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F4FC6-1E7C-8737-71BC-8A1CC7178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One set </a:t>
            </a:r>
            <a:r>
              <a:rPr lang="en-US" altLang="zh-CN" dirty="0">
                <a:solidFill>
                  <a:srgbClr val="7D0900"/>
                </a:solidFill>
              </a:rPr>
              <a:t>of true/false questions </a:t>
            </a:r>
            <a:r>
              <a:rPr lang="en-US" altLang="zh-CN" dirty="0"/>
              <a:t>with brief explanation</a:t>
            </a:r>
          </a:p>
          <a:p>
            <a:pPr lvl="1" eaLnBrk="1" hangingPunct="1"/>
            <a:r>
              <a:rPr lang="en-US" altLang="zh-CN" dirty="0"/>
              <a:t>Answer explanation and justification is required</a:t>
            </a:r>
          </a:p>
          <a:p>
            <a:pPr eaLnBrk="1" hangingPunct="1"/>
            <a:r>
              <a:rPr lang="en-US" altLang="zh-CN" dirty="0"/>
              <a:t>Several more </a:t>
            </a:r>
            <a:r>
              <a:rPr lang="en-US" altLang="zh-CN" dirty="0">
                <a:solidFill>
                  <a:srgbClr val="7D0900"/>
                </a:solidFill>
              </a:rPr>
              <a:t>detailed questions</a:t>
            </a:r>
          </a:p>
          <a:p>
            <a:pPr lvl="1" eaLnBrk="1" hangingPunct="1"/>
            <a:r>
              <a:rPr lang="en-US" altLang="zh-CN" dirty="0"/>
              <a:t>Concepts, Main results, Analysis, Calculation, ……</a:t>
            </a:r>
          </a:p>
          <a:p>
            <a:pPr eaLnBrk="1" hangingPunct="1"/>
            <a:r>
              <a:rPr lang="en-US" altLang="zh-CN" dirty="0"/>
              <a:t>100 points</a:t>
            </a:r>
          </a:p>
          <a:p>
            <a:pPr eaLnBrk="1" hangingPunct="1"/>
            <a:r>
              <a:rPr lang="en-US" altLang="zh-CN" dirty="0"/>
              <a:t>I believe you should have enough time (120 minutes)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0B12F-CCB0-DAC6-00C1-61C6A45802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048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0940-A02C-2420-7F87-B74D7C499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Suggested Methods For Study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79DDE-5F56-E0B4-8DB3-7D967668B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zh-CN" b="0" dirty="0"/>
              <a:t>Go over the </a:t>
            </a:r>
            <a:r>
              <a:rPr lang="en-US" altLang="zh-CN" b="0" dirty="0">
                <a:solidFill>
                  <a:srgbClr val="0070C0"/>
                </a:solidFill>
              </a:rPr>
              <a:t>lecture slides </a:t>
            </a:r>
            <a:r>
              <a:rPr lang="en-US" altLang="zh-CN" b="0" dirty="0"/>
              <a:t>and study the </a:t>
            </a:r>
            <a:r>
              <a:rPr lang="en-US" altLang="zh-CN" b="0" dirty="0">
                <a:solidFill>
                  <a:srgbClr val="0070C0"/>
                </a:solidFill>
              </a:rPr>
              <a:t>textbook</a:t>
            </a:r>
            <a:r>
              <a:rPr lang="en-US" altLang="zh-CN" b="0" dirty="0"/>
              <a:t>, if necessary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zh-CN" b="0" dirty="0"/>
              <a:t>Work independently on the problems in HW/lectures/exercises in the textbook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zh-CN" b="0" dirty="0"/>
              <a:t>Discuss with people in the class. Contact me and TAs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zh-CN" b="0" dirty="0"/>
              <a:t>Any practice – work it out before looking at solutions </a:t>
            </a:r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2B2CF-5369-7124-F1EB-8BBC4BEF30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783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0562C-43C3-2B2A-F0B5-14AEF8758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CEBE0-A7C0-5782-2DF2-D75B641C7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0" dirty="0">
                <a:solidFill>
                  <a:srgbClr val="7D09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Data mining </a:t>
            </a:r>
            <a:r>
              <a:rPr lang="en-US" altLang="zh-CN" b="0" i="0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 the use of </a:t>
            </a:r>
            <a:r>
              <a:rPr lang="en-US" altLang="zh-CN" b="0" i="0" u="sng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algorithms</a:t>
            </a:r>
            <a:r>
              <a:rPr lang="en-US" altLang="zh-CN" b="0" i="0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b="0" i="0" u="sng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machine learning</a:t>
            </a:r>
            <a:r>
              <a:rPr lang="en-US" altLang="zh-CN" b="0" i="0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altLang="zh-CN" b="0" i="0" u="sng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statistical analysis</a:t>
            </a:r>
            <a:r>
              <a:rPr lang="en-US" altLang="zh-CN" b="0" i="0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uncover </a:t>
            </a:r>
            <a:r>
              <a:rPr lang="en-US" altLang="zh-CN" b="0" i="0" dirty="0">
                <a:solidFill>
                  <a:srgbClr val="7D09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patterns</a:t>
            </a:r>
            <a:r>
              <a:rPr lang="en-US" altLang="zh-CN" b="0" i="0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and other </a:t>
            </a:r>
            <a:r>
              <a:rPr lang="en-US" altLang="zh-CN" b="0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valuable</a:t>
            </a:r>
            <a:r>
              <a:rPr lang="en-US" altLang="zh-CN" b="0" i="0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b="0" i="0" dirty="0">
                <a:solidFill>
                  <a:srgbClr val="7D09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en-US" altLang="zh-CN" b="0" i="0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from </a:t>
            </a:r>
            <a:r>
              <a:rPr lang="en-US" altLang="zh-CN" b="0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large</a:t>
            </a:r>
            <a:r>
              <a:rPr lang="en-US" altLang="zh-CN" b="0" i="0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data sets</a:t>
            </a:r>
          </a:p>
          <a:p>
            <a:pPr lvl="1"/>
            <a:r>
              <a:rPr lang="en-US" altLang="zh-CN" dirty="0"/>
              <a:t>Knowledge discovery from data (KDD)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334F1-AAA1-D910-4AD7-B9C9BFBF89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9961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3387-6CD6-0D5E-6402-54B036D4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 Topics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32113-BA1B-0B29-1B4B-E8A13EB126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9921DC89-FFF4-F44E-47C8-E9DF438F85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560407"/>
              </p:ext>
            </p:extLst>
          </p:nvPr>
        </p:nvGraphicFramePr>
        <p:xfrm>
          <a:off x="228600" y="1295400"/>
          <a:ext cx="8686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ounded Rectangle 1">
            <a:extLst>
              <a:ext uri="{FF2B5EF4-FFF2-40B4-BE49-F238E27FC236}">
                <a16:creationId xmlns:a16="http://schemas.microsoft.com/office/drawing/2014/main" id="{90F78B62-DF59-7E0C-9F86-D0A1BBB14BBF}"/>
              </a:ext>
            </a:extLst>
          </p:cNvPr>
          <p:cNvSpPr/>
          <p:nvPr/>
        </p:nvSpPr>
        <p:spPr>
          <a:xfrm>
            <a:off x="228600" y="2924944"/>
            <a:ext cx="1627312" cy="1008112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">
            <a:extLst>
              <a:ext uri="{FF2B5EF4-FFF2-40B4-BE49-F238E27FC236}">
                <a16:creationId xmlns:a16="http://schemas.microsoft.com/office/drawing/2014/main" id="{83FDE009-52D5-FEB6-AEEF-1F1608EA1BC3}"/>
              </a:ext>
            </a:extLst>
          </p:cNvPr>
          <p:cNvSpPr/>
          <p:nvPr/>
        </p:nvSpPr>
        <p:spPr>
          <a:xfrm>
            <a:off x="228600" y="5301208"/>
            <a:ext cx="1627312" cy="1008112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1">
            <a:extLst>
              <a:ext uri="{FF2B5EF4-FFF2-40B4-BE49-F238E27FC236}">
                <a16:creationId xmlns:a16="http://schemas.microsoft.com/office/drawing/2014/main" id="{E102C4A1-FCF2-486B-7991-B772ECDBB889}"/>
              </a:ext>
            </a:extLst>
          </p:cNvPr>
          <p:cNvSpPr/>
          <p:nvPr/>
        </p:nvSpPr>
        <p:spPr>
          <a:xfrm>
            <a:off x="1979712" y="2916188"/>
            <a:ext cx="1627312" cy="1008112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1">
            <a:extLst>
              <a:ext uri="{FF2B5EF4-FFF2-40B4-BE49-F238E27FC236}">
                <a16:creationId xmlns:a16="http://schemas.microsoft.com/office/drawing/2014/main" id="{486771D7-85C2-7980-F587-ED2722EBCCFF}"/>
              </a:ext>
            </a:extLst>
          </p:cNvPr>
          <p:cNvSpPr/>
          <p:nvPr/>
        </p:nvSpPr>
        <p:spPr>
          <a:xfrm>
            <a:off x="3730824" y="2916188"/>
            <a:ext cx="1627312" cy="1008112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8C6E7590-1182-A398-213B-5451842390AB}"/>
              </a:ext>
            </a:extLst>
          </p:cNvPr>
          <p:cNvSpPr/>
          <p:nvPr/>
        </p:nvSpPr>
        <p:spPr>
          <a:xfrm>
            <a:off x="3758344" y="4077072"/>
            <a:ext cx="1627312" cy="1008112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69D1A9C2-7A81-A00C-33EB-940B31C799DA}"/>
              </a:ext>
            </a:extLst>
          </p:cNvPr>
          <p:cNvSpPr/>
          <p:nvPr/>
        </p:nvSpPr>
        <p:spPr>
          <a:xfrm>
            <a:off x="3758344" y="5301208"/>
            <a:ext cx="1627312" cy="1008112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">
            <a:extLst>
              <a:ext uri="{FF2B5EF4-FFF2-40B4-BE49-F238E27FC236}">
                <a16:creationId xmlns:a16="http://schemas.microsoft.com/office/drawing/2014/main" id="{FA090796-BA70-2BE7-4DA2-E999E4FEECA8}"/>
              </a:ext>
            </a:extLst>
          </p:cNvPr>
          <p:cNvSpPr/>
          <p:nvPr/>
        </p:nvSpPr>
        <p:spPr>
          <a:xfrm>
            <a:off x="7288088" y="5300067"/>
            <a:ext cx="1627312" cy="1008112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66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8FF3C-9BF5-59BF-6B3A-23A117D4C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Similarity Search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E4446-BCD4-C874-0E78-59BFB4ABE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Three essential steps: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b="1" dirty="0">
                <a:solidFill>
                  <a:srgbClr val="7D0900"/>
                </a:solidFill>
              </a:rPr>
              <a:t>Shingling:</a:t>
            </a:r>
            <a:r>
              <a:rPr lang="en-US" altLang="zh-CN" sz="2400" dirty="0">
                <a:solidFill>
                  <a:srgbClr val="7D0900"/>
                </a:solidFill>
              </a:rPr>
              <a:t> </a:t>
            </a:r>
            <a:r>
              <a:rPr lang="en-US" altLang="zh-CN" sz="2400" dirty="0"/>
              <a:t>Convert documents to sets</a:t>
            </a:r>
          </a:p>
          <a:p>
            <a:pPr lvl="1"/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</a:rPr>
              <a:t>We used hashing to assign each shingle an ID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b="1" dirty="0">
                <a:solidFill>
                  <a:srgbClr val="7D0900"/>
                </a:solidFill>
              </a:rPr>
              <a:t>Min-Hashing:</a:t>
            </a:r>
            <a:r>
              <a:rPr lang="en-US" altLang="zh-CN" sz="2400" b="1" dirty="0">
                <a:solidFill>
                  <a:srgbClr val="D60093"/>
                </a:solidFill>
              </a:rPr>
              <a:t> </a:t>
            </a:r>
            <a:r>
              <a:rPr lang="en-US" altLang="zh-CN" sz="2400" dirty="0"/>
              <a:t>Convert large sets to short signatures, while preserving similarity</a:t>
            </a:r>
          </a:p>
          <a:p>
            <a:pPr lvl="1"/>
            <a:r>
              <a:rPr lang="en-US" altLang="zh-CN" sz="2200" dirty="0"/>
              <a:t>We used </a:t>
            </a:r>
            <a:r>
              <a:rPr lang="en-US" altLang="zh-CN" sz="2200" b="1" dirty="0"/>
              <a:t>similarity preserving hashing</a:t>
            </a:r>
            <a:r>
              <a:rPr lang="en-US" altLang="zh-CN" sz="2200" dirty="0"/>
              <a:t> to generate signatures with property </a:t>
            </a:r>
            <a:r>
              <a:rPr lang="en-US" altLang="zh-CN" sz="2200" b="1" dirty="0" err="1"/>
              <a:t>Pr</a:t>
            </a:r>
            <a:r>
              <a:rPr lang="en-US" altLang="zh-CN" sz="2200" b="1" dirty="0"/>
              <a:t>[</a:t>
            </a:r>
            <a:r>
              <a:rPr lang="en-US" altLang="zh-CN" sz="2200" b="1" i="1" dirty="0"/>
              <a:t>h</a:t>
            </a:r>
            <a:r>
              <a:rPr lang="en-US" altLang="zh-CN" sz="2200" b="1" baseline="-25000" dirty="0">
                <a:sym typeface="Symbol"/>
              </a:rPr>
              <a:t></a:t>
            </a:r>
            <a:r>
              <a:rPr lang="en-US" altLang="zh-CN" sz="2200" b="1" dirty="0"/>
              <a:t>(C</a:t>
            </a:r>
            <a:r>
              <a:rPr lang="en-US" altLang="zh-CN" sz="2200" b="1" baseline="-25000" dirty="0"/>
              <a:t>1</a:t>
            </a:r>
            <a:r>
              <a:rPr lang="en-US" altLang="zh-CN" sz="2200" b="1" dirty="0"/>
              <a:t>) = </a:t>
            </a:r>
            <a:r>
              <a:rPr lang="en-US" altLang="zh-CN" sz="2200" b="1" i="1" dirty="0"/>
              <a:t>h</a:t>
            </a:r>
            <a:r>
              <a:rPr lang="en-US" altLang="zh-CN" sz="2200" b="1" baseline="-25000" dirty="0">
                <a:sym typeface="Symbol"/>
              </a:rPr>
              <a:t></a:t>
            </a:r>
            <a:r>
              <a:rPr lang="en-US" altLang="zh-CN" sz="2200" b="1" dirty="0"/>
              <a:t>(C</a:t>
            </a:r>
            <a:r>
              <a:rPr lang="en-US" altLang="zh-CN" sz="2200" b="1" baseline="-25000" dirty="0"/>
              <a:t>2</a:t>
            </a:r>
            <a:r>
              <a:rPr lang="en-US" altLang="zh-CN" sz="2200" b="1" dirty="0"/>
              <a:t>)] = </a:t>
            </a:r>
            <a:r>
              <a:rPr lang="en-US" altLang="zh-CN" sz="2200" b="1" i="1" dirty="0"/>
              <a:t>sim</a:t>
            </a:r>
            <a:r>
              <a:rPr lang="en-US" altLang="zh-CN" sz="2200" b="1" dirty="0"/>
              <a:t>(C</a:t>
            </a:r>
            <a:r>
              <a:rPr lang="en-US" altLang="zh-CN" sz="2200" b="1" baseline="-25000" dirty="0"/>
              <a:t>1</a:t>
            </a:r>
            <a:r>
              <a:rPr lang="en-US" altLang="zh-CN" sz="2200" b="1" dirty="0"/>
              <a:t>, C</a:t>
            </a:r>
            <a:r>
              <a:rPr lang="en-US" altLang="zh-CN" sz="2200" b="1" baseline="-25000" dirty="0"/>
              <a:t>2</a:t>
            </a:r>
            <a:r>
              <a:rPr lang="en-US" altLang="zh-CN" sz="2200" b="1" dirty="0"/>
              <a:t>)</a:t>
            </a:r>
            <a:endParaRPr lang="en-US" altLang="zh-CN" sz="2200" dirty="0"/>
          </a:p>
          <a:p>
            <a:pPr lvl="1"/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</a:rPr>
              <a:t>We used hashing to get around generating random permutations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b="1" dirty="0">
                <a:solidFill>
                  <a:srgbClr val="7D0900"/>
                </a:solidFill>
              </a:rPr>
              <a:t>Locality-Sensitive Hashing: </a:t>
            </a:r>
            <a:r>
              <a:rPr lang="en-US" altLang="zh-CN" sz="2400" dirty="0"/>
              <a:t>Focus on pairs of signatures likely to be from similar documents</a:t>
            </a:r>
          </a:p>
          <a:p>
            <a:pPr lvl="1"/>
            <a:r>
              <a:rPr lang="en-US" altLang="zh-CN" sz="2200" dirty="0"/>
              <a:t>We used hashing to find </a:t>
            </a:r>
            <a:r>
              <a:rPr lang="en-US" altLang="zh-CN" sz="2200" b="1" dirty="0"/>
              <a:t>candidate pairs</a:t>
            </a:r>
            <a:r>
              <a:rPr lang="en-US" altLang="zh-CN" sz="2200" dirty="0"/>
              <a:t> of similarity </a:t>
            </a:r>
            <a:r>
              <a:rPr lang="en-US" altLang="zh-CN" sz="2200" dirty="0">
                <a:sym typeface="Symbol"/>
              </a:rPr>
              <a:t> </a:t>
            </a:r>
            <a:r>
              <a:rPr lang="en-US" altLang="zh-CN" sz="2200" b="1" dirty="0"/>
              <a:t>s</a:t>
            </a:r>
            <a:endParaRPr lang="zh-CN" alt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52701-91C8-EBC8-28D2-E2383DEC6D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7376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3DA18-E049-1C16-EF57-692590587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Similarity Search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F691E-8639-CDA1-C9E6-019BB87BF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0086C020-1E40-5820-3B5D-16D4F9DAEB51}"/>
              </a:ext>
            </a:extLst>
          </p:cNvPr>
          <p:cNvSpPr>
            <a:spLocks noChangeArrowheads="1"/>
          </p:cNvSpPr>
          <p:nvPr/>
        </p:nvSpPr>
        <p:spPr bwMode="auto">
          <a:xfrm rot="-5394873">
            <a:off x="1212404" y="2745258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800" b="1" dirty="0">
                <a:latin typeface="Arial" pitchFamily="34" charset="0"/>
                <a:cs typeface="Arial" pitchFamily="34" charset="0"/>
              </a:rPr>
              <a:t>Shingling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D5B2BB4F-4510-AD15-92D7-F06F0330F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2935758"/>
            <a:ext cx="8371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 err="1">
                <a:latin typeface="Arial" pitchFamily="34" charset="0"/>
                <a:cs typeface="Arial" pitchFamily="34" charset="0"/>
              </a:rPr>
              <a:t>Docu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en-US" sz="1800" dirty="0" err="1">
                <a:latin typeface="Arial" pitchFamily="34" charset="0"/>
                <a:cs typeface="Arial" pitchFamily="34" charset="0"/>
              </a:rPr>
              <a:t>ments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D726EA57-627E-DE96-D5C2-B55368D80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45704" y="324055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19">
            <a:extLst>
              <a:ext uri="{FF2B5EF4-FFF2-40B4-BE49-F238E27FC236}">
                <a16:creationId xmlns:a16="http://schemas.microsoft.com/office/drawing/2014/main" id="{F50B481C-0A4A-3FBD-F1E6-F1B37357BEFD}"/>
              </a:ext>
            </a:extLst>
          </p:cNvPr>
          <p:cNvGrpSpPr>
            <a:grpSpLocks/>
          </p:cNvGrpSpPr>
          <p:nvPr/>
        </p:nvGrpSpPr>
        <p:grpSpPr bwMode="auto">
          <a:xfrm>
            <a:off x="2317304" y="3240558"/>
            <a:ext cx="1354138" cy="2578100"/>
            <a:chOff x="1488" y="1920"/>
            <a:chExt cx="853" cy="1624"/>
          </a:xfrm>
        </p:grpSpPr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EA4C49D4-F006-E738-666C-5945BD82BC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E230B65A-5C50-8E50-FF61-6EEC87C34F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The set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of strings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of length </a:t>
              </a:r>
              <a:r>
                <a:rPr lang="en-US" sz="1800" b="1" i="1" dirty="0">
                  <a:latin typeface="Arial" pitchFamily="34" charset="0"/>
                  <a:cs typeface="Arial" pitchFamily="34" charset="0"/>
                </a:rPr>
                <a:t>k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that appear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in the doc-</a:t>
              </a:r>
            </a:p>
            <a:p>
              <a:r>
                <a:rPr lang="en-US" sz="1800" dirty="0" err="1">
                  <a:latin typeface="Arial" pitchFamily="34" charset="0"/>
                  <a:cs typeface="Arial" pitchFamily="34" charset="0"/>
                </a:rPr>
                <a:t>uments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6982B559-2944-2D2E-4B65-CD76BD0D50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20">
            <a:extLst>
              <a:ext uri="{FF2B5EF4-FFF2-40B4-BE49-F238E27FC236}">
                <a16:creationId xmlns:a16="http://schemas.microsoft.com/office/drawing/2014/main" id="{1C8A11E7-54C7-C1F4-4636-ECFC94EFF631}"/>
              </a:ext>
            </a:extLst>
          </p:cNvPr>
          <p:cNvGrpSpPr>
            <a:grpSpLocks/>
          </p:cNvGrpSpPr>
          <p:nvPr/>
        </p:nvGrpSpPr>
        <p:grpSpPr bwMode="auto">
          <a:xfrm>
            <a:off x="3536504" y="2554758"/>
            <a:ext cx="2376488" cy="3538538"/>
            <a:chOff x="2256" y="1488"/>
            <a:chExt cx="1497" cy="2229"/>
          </a:xfrm>
        </p:grpSpPr>
        <p:sp>
          <p:nvSpPr>
            <p:cNvPr id="13" name="AutoShape 4">
              <a:extLst>
                <a:ext uri="{FF2B5EF4-FFF2-40B4-BE49-F238E27FC236}">
                  <a16:creationId xmlns:a16="http://schemas.microsoft.com/office/drawing/2014/main" id="{0969B06C-13DD-6DD5-7906-617DB2D8DF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r>
                <a:rPr lang="en-US" sz="1800" b="1" dirty="0">
                  <a:latin typeface="Arial" pitchFamily="34" charset="0"/>
                  <a:cs typeface="Arial" pitchFamily="34" charset="0"/>
                </a:rPr>
                <a:t>Min </a:t>
              </a:r>
              <a:br>
                <a:rPr lang="en-US" sz="1800" b="1" dirty="0">
                  <a:latin typeface="Arial" pitchFamily="34" charset="0"/>
                  <a:cs typeface="Arial" pitchFamily="34" charset="0"/>
                </a:rPr>
              </a:br>
              <a:r>
                <a:rPr lang="en-US" sz="1800" b="1" dirty="0">
                  <a:latin typeface="Arial" pitchFamily="34" charset="0"/>
                  <a:cs typeface="Arial" pitchFamily="34" charset="0"/>
                </a:rPr>
                <a:t>Hashing</a:t>
              </a:r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AAC29445-110E-B117-E7A7-8F6BF00C6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E2901D04-47AC-AFEA-A42A-0E78F5B936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448"/>
              <a:ext cx="969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Signatures</a:t>
              </a:r>
              <a:r>
                <a:rPr lang="en-US" sz="1800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: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short integer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vectors that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represent the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sets, and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reflect their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similarity</a:t>
              </a:r>
            </a:p>
          </p:txBody>
        </p:sp>
        <p:sp>
          <p:nvSpPr>
            <p:cNvPr id="16" name="Line 16">
              <a:extLst>
                <a:ext uri="{FF2B5EF4-FFF2-40B4-BE49-F238E27FC236}">
                  <a16:creationId xmlns:a16="http://schemas.microsoft.com/office/drawing/2014/main" id="{783CB93D-ECBC-4418-FF1C-A0BF40DFD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21">
            <a:extLst>
              <a:ext uri="{FF2B5EF4-FFF2-40B4-BE49-F238E27FC236}">
                <a16:creationId xmlns:a16="http://schemas.microsoft.com/office/drawing/2014/main" id="{103C7FF1-F4B2-37A6-D2A9-F1D3CB176887}"/>
              </a:ext>
            </a:extLst>
          </p:cNvPr>
          <p:cNvGrpSpPr>
            <a:grpSpLocks/>
          </p:cNvGrpSpPr>
          <p:nvPr/>
        </p:nvGrpSpPr>
        <p:grpSpPr bwMode="auto">
          <a:xfrm>
            <a:off x="5670105" y="2357909"/>
            <a:ext cx="3394076" cy="2308226"/>
            <a:chOff x="3600" y="1364"/>
            <a:chExt cx="2138" cy="1454"/>
          </a:xfrm>
        </p:grpSpPr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1E4EA009-6ACB-6BC3-1A9D-B604B5B28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 dirty="0">
                  <a:latin typeface="Arial" pitchFamily="34" charset="0"/>
                  <a:cs typeface="Arial" pitchFamily="34" charset="0"/>
                </a:rPr>
                <a:t>Locality-</a:t>
              </a:r>
            </a:p>
            <a:p>
              <a:pPr algn="ctr"/>
              <a:r>
                <a:rPr lang="en-US" sz="1800" b="1" dirty="0">
                  <a:latin typeface="Arial" pitchFamily="34" charset="0"/>
                  <a:cs typeface="Arial" pitchFamily="34" charset="0"/>
                </a:rPr>
                <a:t>Sensitive</a:t>
              </a:r>
            </a:p>
            <a:p>
              <a:pPr algn="ctr"/>
              <a:r>
                <a:rPr lang="en-US" sz="1800" b="1" dirty="0">
                  <a:latin typeface="Arial" pitchFamily="34" charset="0"/>
                  <a:cs typeface="Arial" pitchFamily="34" charset="0"/>
                </a:rPr>
                <a:t>Hashing</a:t>
              </a: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5D2B2584-CF36-C060-E337-CEE7BB324E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2C4CE38E-5A5C-F2DB-744D-521AF5068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0" y="1364"/>
              <a:ext cx="948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Candidate</a:t>
              </a:r>
            </a:p>
            <a:p>
              <a:r>
                <a:rPr lang="en-US" sz="1800" b="1" i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pairs</a:t>
              </a:r>
              <a:r>
                <a:rPr lang="en-US" sz="1800" b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: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those pairs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of signatures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that we need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to test for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actual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similarity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28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a36450eb-db06-42a7-8d1b-026719f701e3}" enabled="0" method="" siteId="{a36450eb-db06-42a7-8d1b-026719f701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65141</TotalTime>
  <Words>764</Words>
  <Application>Microsoft Office PowerPoint</Application>
  <PresentationFormat>On-screen Show (4:3)</PresentationFormat>
  <Paragraphs>148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Abadi</vt:lpstr>
      <vt:lpstr>Abadi Extra Light</vt:lpstr>
      <vt:lpstr>Arial</vt:lpstr>
      <vt:lpstr>Arial Rounded MT Bold</vt:lpstr>
      <vt:lpstr>Calibri</vt:lpstr>
      <vt:lpstr>Garamond</vt:lpstr>
      <vt:lpstr>Palace Script MT</vt:lpstr>
      <vt:lpstr>Symbol</vt:lpstr>
      <vt:lpstr>Office 主题</vt:lpstr>
      <vt:lpstr>CAP5778  Advanced Data Mining</vt:lpstr>
      <vt:lpstr>Final Exam</vt:lpstr>
      <vt:lpstr>Final Exam</vt:lpstr>
      <vt:lpstr>Final Exam - Format</vt:lpstr>
      <vt:lpstr>Suggested Methods For Study</vt:lpstr>
      <vt:lpstr>Introduction</vt:lpstr>
      <vt:lpstr>Data Mining Topics</vt:lpstr>
      <vt:lpstr>Similarity Search</vt:lpstr>
      <vt:lpstr>Similarity Search</vt:lpstr>
      <vt:lpstr>Data Streams</vt:lpstr>
      <vt:lpstr>Link Analysis</vt:lpstr>
      <vt:lpstr>Advertising on the Web</vt:lpstr>
      <vt:lpstr>Dimensionality Reduction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1896</cp:revision>
  <dcterms:created xsi:type="dcterms:W3CDTF">2009-02-27T04:51:28Z</dcterms:created>
  <dcterms:modified xsi:type="dcterms:W3CDTF">2024-12-03T14:25:16Z</dcterms:modified>
</cp:coreProperties>
</file>