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" r:id="rId2"/>
    <p:sldId id="364" r:id="rId3"/>
    <p:sldId id="365" r:id="rId4"/>
    <p:sldId id="366" r:id="rId5"/>
    <p:sldId id="367" r:id="rId6"/>
    <p:sldId id="368" r:id="rId7"/>
    <p:sldId id="349" r:id="rId8"/>
    <p:sldId id="356" r:id="rId9"/>
    <p:sldId id="351" r:id="rId10"/>
    <p:sldId id="354" r:id="rId11"/>
    <p:sldId id="347" r:id="rId12"/>
    <p:sldId id="353" r:id="rId13"/>
    <p:sldId id="355" r:id="rId14"/>
    <p:sldId id="357" r:id="rId15"/>
    <p:sldId id="362" r:id="rId16"/>
    <p:sldId id="361" r:id="rId17"/>
    <p:sldId id="358" r:id="rId18"/>
    <p:sldId id="360" r:id="rId19"/>
    <p:sldId id="359" r:id="rId20"/>
    <p:sldId id="352" r:id="rId21"/>
    <p:sldId id="363" r:id="rId22"/>
    <p:sldId id="350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900"/>
    <a:srgbClr val="C8C406"/>
    <a:srgbClr val="D5D000"/>
    <a:srgbClr val="F0FF29"/>
    <a:srgbClr val="CC0000"/>
    <a:srgbClr val="E7E200"/>
    <a:srgbClr val="FFD700"/>
    <a:srgbClr val="A80000"/>
    <a:srgbClr val="FF6565"/>
    <a:srgbClr val="FFF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BC11E-FB80-6748-9E19-30A63B1B93E4}" v="5" dt="2024-08-26T22:51:54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/>
    <p:restoredTop sz="85702" autoAdjust="0"/>
  </p:normalViewPr>
  <p:slideViewPr>
    <p:cSldViewPr>
      <p:cViewPr varScale="1">
        <p:scale>
          <a:sx n="173" d="100"/>
          <a:sy n="173" d="100"/>
        </p:scale>
        <p:origin x="3288" y="184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xiang Zhao" userId="7edc51de-0ae1-42c0-bae2-7f1679fa739e" providerId="ADAL" clId="{DE7D4F86-9516-7649-BDC5-A26D94767058}"/>
    <pc:docChg chg="undo custSel addSld delSld modSld sldOrd">
      <pc:chgData name="Peixiang Zhao" userId="7edc51de-0ae1-42c0-bae2-7f1679fa739e" providerId="ADAL" clId="{DE7D4F86-9516-7649-BDC5-A26D94767058}" dt="2024-08-11T20:00:12.147" v="3838" actId="20577"/>
      <pc:docMkLst>
        <pc:docMk/>
      </pc:docMkLst>
      <pc:sldChg chg="addSp delSp modSp mod">
        <pc:chgData name="Peixiang Zhao" userId="7edc51de-0ae1-42c0-bae2-7f1679fa739e" providerId="ADAL" clId="{DE7D4F86-9516-7649-BDC5-A26D94767058}" dt="2024-07-30T21:44:17.726" v="185" actId="2711"/>
        <pc:sldMkLst>
          <pc:docMk/>
          <pc:sldMk cId="3655890674" sldId="331"/>
        </pc:sldMkLst>
        <pc:spChg chg="mod">
          <ac:chgData name="Peixiang Zhao" userId="7edc51de-0ae1-42c0-bae2-7f1679fa739e" providerId="ADAL" clId="{DE7D4F86-9516-7649-BDC5-A26D94767058}" dt="2024-07-30T21:39:10.304" v="48" actId="207"/>
          <ac:spMkLst>
            <pc:docMk/>
            <pc:sldMk cId="3655890674" sldId="331"/>
            <ac:spMk id="2" creationId="{5A3AE0B3-A608-4E49-B60A-ACF68984B0E3}"/>
          </ac:spMkLst>
        </pc:spChg>
        <pc:spChg chg="add del mod">
          <ac:chgData name="Peixiang Zhao" userId="7edc51de-0ae1-42c0-bae2-7f1679fa739e" providerId="ADAL" clId="{DE7D4F86-9516-7649-BDC5-A26D94767058}" dt="2024-07-30T21:42:57.499" v="180" actId="1036"/>
          <ac:spMkLst>
            <pc:docMk/>
            <pc:sldMk cId="3655890674" sldId="331"/>
            <ac:spMk id="3" creationId="{A2B2D305-A779-D840-82AA-5D004DB949F8}"/>
          </ac:spMkLst>
        </pc:spChg>
        <pc:spChg chg="mod">
          <ac:chgData name="Peixiang Zhao" userId="7edc51de-0ae1-42c0-bae2-7f1679fa739e" providerId="ADAL" clId="{DE7D4F86-9516-7649-BDC5-A26D94767058}" dt="2024-07-30T21:43:50.467" v="184" actId="207"/>
          <ac:spMkLst>
            <pc:docMk/>
            <pc:sldMk cId="3655890674" sldId="331"/>
            <ac:spMk id="4" creationId="{784B99D3-D0C3-F1CD-896F-8AABFAB2055A}"/>
          </ac:spMkLst>
        </pc:spChg>
        <pc:spChg chg="add del mod">
          <ac:chgData name="Peixiang Zhao" userId="7edc51de-0ae1-42c0-bae2-7f1679fa739e" providerId="ADAL" clId="{DE7D4F86-9516-7649-BDC5-A26D94767058}" dt="2024-07-30T21:40:05.674" v="66" actId="478"/>
          <ac:spMkLst>
            <pc:docMk/>
            <pc:sldMk cId="3655890674" sldId="331"/>
            <ac:spMk id="5" creationId="{46C99D13-D730-9620-D445-3837EDCFB9FD}"/>
          </ac:spMkLst>
        </pc:spChg>
        <pc:spChg chg="mod">
          <ac:chgData name="Peixiang Zhao" userId="7edc51de-0ae1-42c0-bae2-7f1679fa739e" providerId="ADAL" clId="{DE7D4F86-9516-7649-BDC5-A26D94767058}" dt="2024-07-30T21:44:17.726" v="185" actId="2711"/>
          <ac:spMkLst>
            <pc:docMk/>
            <pc:sldMk cId="3655890674" sldId="331"/>
            <ac:spMk id="6" creationId="{5146C1FB-8985-2749-98D3-D6D5C11F7176}"/>
          </ac:spMkLst>
        </pc:spChg>
      </pc:sldChg>
      <pc:sldChg chg="addSp modSp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411605036" sldId="347"/>
        </pc:sldMkLst>
        <pc:spChg chg="mod">
          <ac:chgData name="Peixiang Zhao" userId="7edc51de-0ae1-42c0-bae2-7f1679fa739e" providerId="ADAL" clId="{DE7D4F86-9516-7649-BDC5-A26D94767058}" dt="2024-07-31T21:51:56.293" v="496" actId="20577"/>
          <ac:spMkLst>
            <pc:docMk/>
            <pc:sldMk cId="3411605036" sldId="347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7-31T22:00:28.509" v="593" actId="6549"/>
          <ac:spMkLst>
            <pc:docMk/>
            <pc:sldMk cId="3411605036" sldId="347"/>
            <ac:spMk id="3" creationId="{8B6E4D65-5580-C342-86BD-C55AFA1D9FD6}"/>
          </ac:spMkLst>
        </pc:spChg>
        <pc:picChg chg="add">
          <ac:chgData name="Peixiang Zhao" userId="7edc51de-0ae1-42c0-bae2-7f1679fa739e" providerId="ADAL" clId="{DE7D4F86-9516-7649-BDC5-A26D94767058}" dt="2024-07-31T22:00:55.728" v="594"/>
          <ac:picMkLst>
            <pc:docMk/>
            <pc:sldMk cId="3411605036" sldId="347"/>
            <ac:picMk id="1026" creationId="{FE023283-C2AF-2237-88B6-A3C046D84757}"/>
          </ac:picMkLst>
        </pc:picChg>
      </pc:sldChg>
      <pc:sldChg chg="modSp del">
        <pc:chgData name="Peixiang Zhao" userId="7edc51de-0ae1-42c0-bae2-7f1679fa739e" providerId="ADAL" clId="{DE7D4F86-9516-7649-BDC5-A26D94767058}" dt="2024-07-30T21:49:40.802" v="194" actId="2696"/>
        <pc:sldMkLst>
          <pc:docMk/>
          <pc:sldMk cId="3529227564" sldId="348"/>
        </pc:sldMkLst>
        <pc:graphicFrameChg chg="mod">
          <ac:chgData name="Peixiang Zhao" userId="7edc51de-0ae1-42c0-bae2-7f1679fa739e" providerId="ADAL" clId="{DE7D4F86-9516-7649-BDC5-A26D94767058}" dt="2024-07-30T21:49:32.668" v="191"/>
          <ac:graphicFrameMkLst>
            <pc:docMk/>
            <pc:sldMk cId="3529227564" sldId="348"/>
            <ac:graphicFrameMk id="2" creationId="{81CC7551-E14D-0D70-B4C1-A3AFCC4FBD3B}"/>
          </ac:graphicFrameMkLst>
        </pc:graphicFrameChg>
      </pc:sldChg>
      <pc:sldChg chg="modSp mod">
        <pc:chgData name="Peixiang Zhao" userId="7edc51de-0ae1-42c0-bae2-7f1679fa739e" providerId="ADAL" clId="{DE7D4F86-9516-7649-BDC5-A26D94767058}" dt="2024-08-03T16:49:37.403" v="748" actId="20577"/>
        <pc:sldMkLst>
          <pc:docMk/>
          <pc:sldMk cId="3912695255" sldId="349"/>
        </pc:sldMkLst>
        <pc:spChg chg="mod">
          <ac:chgData name="Peixiang Zhao" userId="7edc51de-0ae1-42c0-bae2-7f1679fa739e" providerId="ADAL" clId="{DE7D4F86-9516-7649-BDC5-A26D94767058}" dt="2024-07-30T21:51:55.975" v="214" actId="20577"/>
          <ac:spMkLst>
            <pc:docMk/>
            <pc:sldMk cId="3912695255" sldId="349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03T16:49:37.403" v="748" actId="20577"/>
          <ac:spMkLst>
            <pc:docMk/>
            <pc:sldMk cId="3912695255" sldId="349"/>
            <ac:spMk id="3" creationId="{4A5A8B2E-3E21-4A61-156E-EF6FB4B5948F}"/>
          </ac:spMkLst>
        </pc:spChg>
      </pc:sldChg>
      <pc:sldChg chg="addSp modSp new mod">
        <pc:chgData name="Peixiang Zhao" userId="7edc51de-0ae1-42c0-bae2-7f1679fa739e" providerId="ADAL" clId="{DE7D4F86-9516-7649-BDC5-A26D94767058}" dt="2024-07-30T21:49:38.921" v="193" actId="1076"/>
        <pc:sldMkLst>
          <pc:docMk/>
          <pc:sldMk cId="2088658861" sldId="350"/>
        </pc:sldMkLst>
        <pc:spChg chg="add mod">
          <ac:chgData name="Peixiang Zhao" userId="7edc51de-0ae1-42c0-bae2-7f1679fa739e" providerId="ADAL" clId="{DE7D4F86-9516-7649-BDC5-A26D94767058}" dt="2024-07-30T21:49:28.767" v="190" actId="1076"/>
          <ac:spMkLst>
            <pc:docMk/>
            <pc:sldMk cId="2088658861" sldId="350"/>
            <ac:spMk id="2" creationId="{E38D9C5B-C3E9-F387-600A-44189708F8A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4" creationId="{111139DF-1FF5-ABDE-9F91-8E666E5E0968}"/>
          </ac:spMkLst>
        </pc:spChg>
        <pc:spChg chg="add mod">
          <ac:chgData name="Peixiang Zhao" userId="7edc51de-0ae1-42c0-bae2-7f1679fa739e" providerId="ADAL" clId="{DE7D4F86-9516-7649-BDC5-A26D94767058}" dt="2024-07-30T21:49:35.175" v="192"/>
          <ac:spMkLst>
            <pc:docMk/>
            <pc:sldMk cId="2088658861" sldId="350"/>
            <ac:spMk id="5" creationId="{0570FD43-4121-ED7D-F41C-D20DDC8676E6}"/>
          </ac:spMkLst>
        </pc:spChg>
        <pc:grpChg chg="add mod">
          <ac:chgData name="Peixiang Zhao" userId="7edc51de-0ae1-42c0-bae2-7f1679fa739e" providerId="ADAL" clId="{DE7D4F86-9516-7649-BDC5-A26D94767058}" dt="2024-07-30T21:49:38.921" v="193" actId="1076"/>
          <ac:grpSpMkLst>
            <pc:docMk/>
            <pc:sldMk cId="2088658861" sldId="350"/>
            <ac:grpSpMk id="3" creationId="{847623CE-5300-5F12-543B-DBFBE8D6CD7B}"/>
          </ac:grpSpMkLst>
        </pc:gr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244379883" sldId="351"/>
        </pc:sldMkLst>
        <pc:spChg chg="mod">
          <ac:chgData name="Peixiang Zhao" userId="7edc51de-0ae1-42c0-bae2-7f1679fa739e" providerId="ADAL" clId="{DE7D4F86-9516-7649-BDC5-A26D94767058}" dt="2024-07-31T21:45:26.209" v="452" actId="20577"/>
          <ac:spMkLst>
            <pc:docMk/>
            <pc:sldMk cId="2244379883" sldId="351"/>
            <ac:spMk id="2" creationId="{4CDC24C0-970A-C36B-2B3D-6F7A12C40E16}"/>
          </ac:spMkLst>
        </pc:spChg>
        <pc:spChg chg="del">
          <ac:chgData name="Peixiang Zhao" userId="7edc51de-0ae1-42c0-bae2-7f1679fa739e" providerId="ADAL" clId="{DE7D4F86-9516-7649-BDC5-A26D94767058}" dt="2024-07-31T21:47:23.551" v="465" actId="478"/>
          <ac:spMkLst>
            <pc:docMk/>
            <pc:sldMk cId="2244379883" sldId="351"/>
            <ac:spMk id="3" creationId="{5E9DEDD0-DBD1-A646-AB68-8602027086B8}"/>
          </ac:spMkLst>
        </pc:spChg>
        <pc:spChg chg="add mod">
          <ac:chgData name="Peixiang Zhao" userId="7edc51de-0ae1-42c0-bae2-7f1679fa739e" providerId="ADAL" clId="{DE7D4F86-9516-7649-BDC5-A26D94767058}" dt="2024-08-01T01:01:37.087" v="655" actId="1038"/>
          <ac:spMkLst>
            <pc:docMk/>
            <pc:sldMk cId="2244379883" sldId="351"/>
            <ac:spMk id="11" creationId="{817BA8F6-0763-C640-03EC-339DD1E19266}"/>
          </ac:spMkLst>
        </pc:sp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5" creationId="{5F33254F-B0FC-460F-DBE7-93F06BDB295A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6" creationId="{27168B45-75E2-EA22-A175-B0FBECE64B94}"/>
          </ac:picMkLst>
        </pc:picChg>
        <pc:picChg chg="add mod">
          <ac:chgData name="Peixiang Zhao" userId="7edc51de-0ae1-42c0-bae2-7f1679fa739e" providerId="ADAL" clId="{DE7D4F86-9516-7649-BDC5-A26D94767058}" dt="2024-07-31T21:44:48.059" v="436"/>
          <ac:picMkLst>
            <pc:docMk/>
            <pc:sldMk cId="2244379883" sldId="351"/>
            <ac:picMk id="7" creationId="{91D87ABC-A73E-DAEA-6077-CB916477401F}"/>
          </ac:picMkLst>
        </pc:picChg>
        <pc:picChg chg="add mod">
          <ac:chgData name="Peixiang Zhao" userId="7edc51de-0ae1-42c0-bae2-7f1679fa739e" providerId="ADAL" clId="{DE7D4F86-9516-7649-BDC5-A26D94767058}" dt="2024-07-31T21:47:43.726" v="476" actId="1038"/>
          <ac:picMkLst>
            <pc:docMk/>
            <pc:sldMk cId="2244379883" sldId="351"/>
            <ac:picMk id="8" creationId="{B71A5B9F-39C8-DD41-3D88-93497DD82026}"/>
          </ac:picMkLst>
        </pc:picChg>
        <pc:picChg chg="add mod">
          <ac:chgData name="Peixiang Zhao" userId="7edc51de-0ae1-42c0-bae2-7f1679fa739e" providerId="ADAL" clId="{DE7D4F86-9516-7649-BDC5-A26D94767058}" dt="2024-07-31T21:47:28.085" v="466" actId="1076"/>
          <ac:picMkLst>
            <pc:docMk/>
            <pc:sldMk cId="2244379883" sldId="351"/>
            <ac:picMk id="9" creationId="{E1966FF5-9685-7F47-7532-126AEF14885C}"/>
          </ac:picMkLst>
        </pc:picChg>
        <pc:picChg chg="add mod">
          <ac:chgData name="Peixiang Zhao" userId="7edc51de-0ae1-42c0-bae2-7f1679fa739e" providerId="ADAL" clId="{DE7D4F86-9516-7649-BDC5-A26D94767058}" dt="2024-07-31T21:47:58.443" v="479" actId="1076"/>
          <ac:picMkLst>
            <pc:docMk/>
            <pc:sldMk cId="2244379883" sldId="351"/>
            <ac:picMk id="10" creationId="{5AAD7CCF-7E0F-E518-CD9A-4D7FA1F40E7B}"/>
          </ac:picMkLst>
        </pc:picChg>
      </pc:sldChg>
      <pc:sldChg chg="modSp add mod">
        <pc:chgData name="Peixiang Zhao" userId="7edc51de-0ae1-42c0-bae2-7f1679fa739e" providerId="ADAL" clId="{DE7D4F86-9516-7649-BDC5-A26D94767058}" dt="2024-08-06T20:31:16.781" v="2421" actId="113"/>
        <pc:sldMkLst>
          <pc:docMk/>
          <pc:sldMk cId="2486528479" sldId="352"/>
        </pc:sldMkLst>
        <pc:spChg chg="mod">
          <ac:chgData name="Peixiang Zhao" userId="7edc51de-0ae1-42c0-bae2-7f1679fa739e" providerId="ADAL" clId="{DE7D4F86-9516-7649-BDC5-A26D94767058}" dt="2024-08-06T20:23:18.110" v="1869" actId="20577"/>
          <ac:spMkLst>
            <pc:docMk/>
            <pc:sldMk cId="2486528479" sldId="352"/>
            <ac:spMk id="2" creationId="{1E009DC2-F2FE-2D4D-9DE9-8337F6E53744}"/>
          </ac:spMkLst>
        </pc:spChg>
        <pc:spChg chg="mod">
          <ac:chgData name="Peixiang Zhao" userId="7edc51de-0ae1-42c0-bae2-7f1679fa739e" providerId="ADAL" clId="{DE7D4F86-9516-7649-BDC5-A26D94767058}" dt="2024-08-06T20:31:16.781" v="2421" actId="113"/>
          <ac:spMkLst>
            <pc:docMk/>
            <pc:sldMk cId="2486528479" sldId="352"/>
            <ac:spMk id="3" creationId="{8B6E4D65-5580-C342-86BD-C55AFA1D9FD6}"/>
          </ac:spMkLst>
        </pc:spChg>
      </pc:sldChg>
      <pc:sldChg chg="addSp del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623083903" sldId="353"/>
        </pc:sldMkLst>
        <pc:spChg chg="mod">
          <ac:chgData name="Peixiang Zhao" userId="7edc51de-0ae1-42c0-bae2-7f1679fa739e" providerId="ADAL" clId="{DE7D4F86-9516-7649-BDC5-A26D94767058}" dt="2024-07-31T22:01:49.886" v="607"/>
          <ac:spMkLst>
            <pc:docMk/>
            <pc:sldMk cId="623083903" sldId="353"/>
            <ac:spMk id="2" creationId="{D5C1C86B-3D51-C45C-673D-88CDBA39FD4B}"/>
          </ac:spMkLst>
        </pc:spChg>
        <pc:spChg chg="del">
          <ac:chgData name="Peixiang Zhao" userId="7edc51de-0ae1-42c0-bae2-7f1679fa739e" providerId="ADAL" clId="{DE7D4F86-9516-7649-BDC5-A26D94767058}" dt="2024-07-31T22:01:07.765" v="596" actId="478"/>
          <ac:spMkLst>
            <pc:docMk/>
            <pc:sldMk cId="623083903" sldId="353"/>
            <ac:spMk id="3" creationId="{8129F544-E581-7043-4F50-C391F9CEF496}"/>
          </ac:spMkLst>
        </pc:spChg>
        <pc:picChg chg="add mod">
          <ac:chgData name="Peixiang Zhao" userId="7edc51de-0ae1-42c0-bae2-7f1679fa739e" providerId="ADAL" clId="{DE7D4F86-9516-7649-BDC5-A26D94767058}" dt="2024-07-31T22:01:13.329" v="606" actId="1035"/>
          <ac:picMkLst>
            <pc:docMk/>
            <pc:sldMk cId="623083903" sldId="353"/>
            <ac:picMk id="2050" creationId="{8159CDAA-AC00-5E52-0D8C-84A94D437E13}"/>
          </ac:picMkLst>
        </pc:picChg>
      </pc:sldChg>
      <pc:sldChg chg="addSp modSp new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2661414197" sldId="354"/>
        </pc:sldMkLst>
        <pc:spChg chg="mod">
          <ac:chgData name="Peixiang Zhao" userId="7edc51de-0ae1-42c0-bae2-7f1679fa739e" providerId="ADAL" clId="{DE7D4F86-9516-7649-BDC5-A26D94767058}" dt="2024-08-01T12:41:44.969" v="672" actId="20577"/>
          <ac:spMkLst>
            <pc:docMk/>
            <pc:sldMk cId="2661414197" sldId="354"/>
            <ac:spMk id="2" creationId="{BC331A25-36C7-7A5A-2EB6-C99C723FD3D2}"/>
          </ac:spMkLst>
        </pc:spChg>
        <pc:spChg chg="mod">
          <ac:chgData name="Peixiang Zhao" userId="7edc51de-0ae1-42c0-bae2-7f1679fa739e" providerId="ADAL" clId="{DE7D4F86-9516-7649-BDC5-A26D94767058}" dt="2024-08-03T16:36:10.638" v="715" actId="207"/>
          <ac:spMkLst>
            <pc:docMk/>
            <pc:sldMk cId="2661414197" sldId="354"/>
            <ac:spMk id="3" creationId="{052D0007-1E19-F14E-4FAC-979DD9BE0111}"/>
          </ac:spMkLst>
        </pc:spChg>
        <pc:picChg chg="add mod">
          <ac:chgData name="Peixiang Zhao" userId="7edc51de-0ae1-42c0-bae2-7f1679fa739e" providerId="ADAL" clId="{DE7D4F86-9516-7649-BDC5-A26D94767058}" dt="2024-08-01T12:42:10.171" v="676" actId="14100"/>
          <ac:picMkLst>
            <pc:docMk/>
            <pc:sldMk cId="2661414197" sldId="354"/>
            <ac:picMk id="5" creationId="{67E8CC40-C52F-056B-1C6F-4965B155E336}"/>
          </ac:picMkLst>
        </pc:picChg>
      </pc:sldChg>
      <pc:sldChg chg="addSp delSp modSp add mod ord">
        <pc:chgData name="Peixiang Zhao" userId="7edc51de-0ae1-42c0-bae2-7f1679fa739e" providerId="ADAL" clId="{DE7D4F86-9516-7649-BDC5-A26D94767058}" dt="2024-08-03T19:01:02.137" v="1611" actId="20578"/>
        <pc:sldMkLst>
          <pc:docMk/>
          <pc:sldMk cId="3543121529" sldId="355"/>
        </pc:sldMkLst>
        <pc:spChg chg="mod">
          <ac:chgData name="Peixiang Zhao" userId="7edc51de-0ae1-42c0-bae2-7f1679fa739e" providerId="ADAL" clId="{DE7D4F86-9516-7649-BDC5-A26D94767058}" dt="2024-08-03T16:40:07.739" v="742" actId="20577"/>
          <ac:spMkLst>
            <pc:docMk/>
            <pc:sldMk cId="3543121529" sldId="355"/>
            <ac:spMk id="2" creationId="{D5C1C86B-3D51-C45C-673D-88CDBA39FD4B}"/>
          </ac:spMkLst>
        </pc:spChg>
        <pc:picChg chg="add mod">
          <ac:chgData name="Peixiang Zhao" userId="7edc51de-0ae1-42c0-bae2-7f1679fa739e" providerId="ADAL" clId="{DE7D4F86-9516-7649-BDC5-A26D94767058}" dt="2024-08-03T16:40:25.114" v="745" actId="14100"/>
          <ac:picMkLst>
            <pc:docMk/>
            <pc:sldMk cId="3543121529" sldId="355"/>
            <ac:picMk id="3" creationId="{86B190C8-D720-8081-EF3D-D99287C662DF}"/>
          </ac:picMkLst>
        </pc:picChg>
        <pc:picChg chg="del">
          <ac:chgData name="Peixiang Zhao" userId="7edc51de-0ae1-42c0-bae2-7f1679fa739e" providerId="ADAL" clId="{DE7D4F86-9516-7649-BDC5-A26D94767058}" dt="2024-08-03T16:40:12.809" v="743" actId="478"/>
          <ac:picMkLst>
            <pc:docMk/>
            <pc:sldMk cId="3543121529" sldId="355"/>
            <ac:picMk id="2050" creationId="{8159CDAA-AC00-5E52-0D8C-84A94D437E13}"/>
          </ac:picMkLst>
        </pc:picChg>
      </pc:sldChg>
      <pc:sldChg chg="addSp delSp modSp add mod">
        <pc:chgData name="Peixiang Zhao" userId="7edc51de-0ae1-42c0-bae2-7f1679fa739e" providerId="ADAL" clId="{DE7D4F86-9516-7649-BDC5-A26D94767058}" dt="2024-08-11T19:53:32.519" v="3829" actId="20577"/>
        <pc:sldMkLst>
          <pc:docMk/>
          <pc:sldMk cId="2155373378" sldId="356"/>
        </pc:sldMkLst>
        <pc:spChg chg="mod">
          <ac:chgData name="Peixiang Zhao" userId="7edc51de-0ae1-42c0-bae2-7f1679fa739e" providerId="ADAL" clId="{DE7D4F86-9516-7649-BDC5-A26D94767058}" dt="2024-08-11T19:53:32.519" v="3829" actId="20577"/>
          <ac:spMkLst>
            <pc:docMk/>
            <pc:sldMk cId="2155373378" sldId="356"/>
            <ac:spMk id="3" creationId="{4A5A8B2E-3E21-4A61-156E-EF6FB4B5948F}"/>
          </ac:spMkLst>
        </pc:spChg>
        <pc:spChg chg="add del">
          <ac:chgData name="Peixiang Zhao" userId="7edc51de-0ae1-42c0-bae2-7f1679fa739e" providerId="ADAL" clId="{DE7D4F86-9516-7649-BDC5-A26D94767058}" dt="2024-08-03T16:52:40.589" v="845" actId="22"/>
          <ac:spMkLst>
            <pc:docMk/>
            <pc:sldMk cId="2155373378" sldId="356"/>
            <ac:spMk id="6" creationId="{2A53E6AE-A55A-4AE7-318D-1DBD19745D34}"/>
          </ac:spMkLst>
        </pc:spChg>
      </pc:sldChg>
      <pc:sldChg chg="modSp add mod ord">
        <pc:chgData name="Peixiang Zhao" userId="7edc51de-0ae1-42c0-bae2-7f1679fa739e" providerId="ADAL" clId="{DE7D4F86-9516-7649-BDC5-A26D94767058}" dt="2024-08-11T19:54:54.045" v="3833" actId="20577"/>
        <pc:sldMkLst>
          <pc:docMk/>
          <pc:sldMk cId="3677802003" sldId="357"/>
        </pc:sldMkLst>
        <pc:spChg chg="mod">
          <ac:chgData name="Peixiang Zhao" userId="7edc51de-0ae1-42c0-bae2-7f1679fa739e" providerId="ADAL" clId="{DE7D4F86-9516-7649-BDC5-A26D94767058}" dt="2024-08-03T16:52:51.792" v="863" actId="20577"/>
          <ac:spMkLst>
            <pc:docMk/>
            <pc:sldMk cId="3677802003" sldId="357"/>
            <ac:spMk id="2" creationId="{BF71397D-1759-122C-1973-33C37F4947F1}"/>
          </ac:spMkLst>
        </pc:spChg>
        <pc:spChg chg="mod">
          <ac:chgData name="Peixiang Zhao" userId="7edc51de-0ae1-42c0-bae2-7f1679fa739e" providerId="ADAL" clId="{DE7D4F86-9516-7649-BDC5-A26D94767058}" dt="2024-08-11T19:54:54.045" v="3833" actId="20577"/>
          <ac:spMkLst>
            <pc:docMk/>
            <pc:sldMk cId="3677802003" sldId="357"/>
            <ac:spMk id="3" creationId="{4A5A8B2E-3E21-4A61-156E-EF6FB4B5948F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11T20:00:12.147" v="3838" actId="20577"/>
        <pc:sldMkLst>
          <pc:docMk/>
          <pc:sldMk cId="1201183441" sldId="358"/>
        </pc:sldMkLst>
        <pc:spChg chg="mod">
          <ac:chgData name="Peixiang Zhao" userId="7edc51de-0ae1-42c0-bae2-7f1679fa739e" providerId="ADAL" clId="{DE7D4F86-9516-7649-BDC5-A26D94767058}" dt="2024-08-03T17:08:15.408" v="1222" actId="255"/>
          <ac:spMkLst>
            <pc:docMk/>
            <pc:sldMk cId="1201183441" sldId="358"/>
            <ac:spMk id="2" creationId="{41C62819-63C3-FF3E-423D-A9B14C94F36B}"/>
          </ac:spMkLst>
        </pc:spChg>
        <pc:spChg chg="mod">
          <ac:chgData name="Peixiang Zhao" userId="7edc51de-0ae1-42c0-bae2-7f1679fa739e" providerId="ADAL" clId="{DE7D4F86-9516-7649-BDC5-A26D94767058}" dt="2024-08-11T20:00:12.147" v="3838" actId="20577"/>
          <ac:spMkLst>
            <pc:docMk/>
            <pc:sldMk cId="1201183441" sldId="358"/>
            <ac:spMk id="3" creationId="{B2D2A039-1D85-3494-B0F3-292C445AB7C1}"/>
          </ac:spMkLst>
        </pc:spChg>
        <pc:picChg chg="add del mod">
          <ac:chgData name="Peixiang Zhao" userId="7edc51de-0ae1-42c0-bae2-7f1679fa739e" providerId="ADAL" clId="{DE7D4F86-9516-7649-BDC5-A26D94767058}" dt="2024-08-03T18:27:42.507" v="1250" actId="478"/>
          <ac:picMkLst>
            <pc:docMk/>
            <pc:sldMk cId="1201183441" sldId="358"/>
            <ac:picMk id="5" creationId="{D64E127B-80FA-59F8-A834-0260DA30279A}"/>
          </ac:picMkLst>
        </pc:picChg>
      </pc:sldChg>
      <pc:sldChg chg="modSp add mod modNotesTx">
        <pc:chgData name="Peixiang Zhao" userId="7edc51de-0ae1-42c0-bae2-7f1679fa739e" providerId="ADAL" clId="{DE7D4F86-9516-7649-BDC5-A26D94767058}" dt="2024-08-03T18:40:55.635" v="1517" actId="20577"/>
        <pc:sldMkLst>
          <pc:docMk/>
          <pc:sldMk cId="2639037681" sldId="359"/>
        </pc:sldMkLst>
        <pc:spChg chg="mod">
          <ac:chgData name="Peixiang Zhao" userId="7edc51de-0ae1-42c0-bae2-7f1679fa739e" providerId="ADAL" clId="{DE7D4F86-9516-7649-BDC5-A26D94767058}" dt="2024-08-03T18:37:55.125" v="1356" actId="207"/>
          <ac:spMkLst>
            <pc:docMk/>
            <pc:sldMk cId="2639037681" sldId="359"/>
            <ac:spMk id="3" creationId="{B2D2A039-1D85-3494-B0F3-292C445AB7C1}"/>
          </ac:spMkLst>
        </pc:spChg>
      </pc:sldChg>
      <pc:sldChg chg="addSp delSp modSp add">
        <pc:chgData name="Peixiang Zhao" userId="7edc51de-0ae1-42c0-bae2-7f1679fa739e" providerId="ADAL" clId="{DE7D4F86-9516-7649-BDC5-A26D94767058}" dt="2024-08-03T18:51:13.640" v="1526" actId="1076"/>
        <pc:sldMkLst>
          <pc:docMk/>
          <pc:sldMk cId="2126319796" sldId="360"/>
        </pc:sldMkLst>
        <pc:spChg chg="del">
          <ac:chgData name="Peixiang Zhao" userId="7edc51de-0ae1-42c0-bae2-7f1679fa739e" providerId="ADAL" clId="{DE7D4F86-9516-7649-BDC5-A26D94767058}" dt="2024-08-03T18:48:12.633" v="1519" actId="478"/>
          <ac:spMkLst>
            <pc:docMk/>
            <pc:sldMk cId="2126319796" sldId="360"/>
            <ac:spMk id="3" creationId="{B2D2A039-1D85-3494-B0F3-292C445AB7C1}"/>
          </ac:spMkLst>
        </pc:spChg>
        <pc:spChg chg="add del mod">
          <ac:chgData name="Peixiang Zhao" userId="7edc51de-0ae1-42c0-bae2-7f1679fa739e" providerId="ADAL" clId="{DE7D4F86-9516-7649-BDC5-A26D94767058}" dt="2024-08-03T18:48:15.288" v="1520" actId="478"/>
          <ac:spMkLst>
            <pc:docMk/>
            <pc:sldMk cId="2126319796" sldId="360"/>
            <ac:spMk id="5" creationId="{CBA8C669-3F14-7918-E2E6-312C6BB3B326}"/>
          </ac:spMkLst>
        </pc:spChg>
        <pc:picChg chg="add mod">
          <ac:chgData name="Peixiang Zhao" userId="7edc51de-0ae1-42c0-bae2-7f1679fa739e" providerId="ADAL" clId="{DE7D4F86-9516-7649-BDC5-A26D94767058}" dt="2024-08-03T18:51:13.640" v="1526" actId="1076"/>
          <ac:picMkLst>
            <pc:docMk/>
            <pc:sldMk cId="2126319796" sldId="360"/>
            <ac:picMk id="6" creationId="{3477C3E8-D688-D90F-3014-BF1FBDCB4718}"/>
          </ac:picMkLst>
        </pc:picChg>
      </pc:sldChg>
      <pc:sldChg chg="addSp delSp modSp new mod">
        <pc:chgData name="Peixiang Zhao" userId="7edc51de-0ae1-42c0-bae2-7f1679fa739e" providerId="ADAL" clId="{DE7D4F86-9516-7649-BDC5-A26D94767058}" dt="2024-08-03T18:58:29.622" v="1610" actId="1038"/>
        <pc:sldMkLst>
          <pc:docMk/>
          <pc:sldMk cId="312841170" sldId="361"/>
        </pc:sldMkLst>
        <pc:spChg chg="mod">
          <ac:chgData name="Peixiang Zhao" userId="7edc51de-0ae1-42c0-bae2-7f1679fa739e" providerId="ADAL" clId="{DE7D4F86-9516-7649-BDC5-A26D94767058}" dt="2024-08-03T18:54:20.896" v="1557" actId="20577"/>
          <ac:spMkLst>
            <pc:docMk/>
            <pc:sldMk cId="312841170" sldId="361"/>
            <ac:spMk id="2" creationId="{9E504D6A-83B0-1883-8233-4986BF56250A}"/>
          </ac:spMkLst>
        </pc:spChg>
        <pc:spChg chg="del">
          <ac:chgData name="Peixiang Zhao" userId="7edc51de-0ae1-42c0-bae2-7f1679fa739e" providerId="ADAL" clId="{DE7D4F86-9516-7649-BDC5-A26D94767058}" dt="2024-08-03T18:54:33.939" v="1558" actId="478"/>
          <ac:spMkLst>
            <pc:docMk/>
            <pc:sldMk cId="312841170" sldId="361"/>
            <ac:spMk id="3" creationId="{4C2840DC-9318-B73E-0A41-F4F36758D36B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9" creationId="{20065B68-DFFA-98E0-944D-CDCCDD53234C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0" creationId="{B4389285-E335-4844-F8DF-836AE201355E}"/>
          </ac:spMkLst>
        </pc:spChg>
        <pc:spChg chg="add mod">
          <ac:chgData name="Peixiang Zhao" userId="7edc51de-0ae1-42c0-bae2-7f1679fa739e" providerId="ADAL" clId="{DE7D4F86-9516-7649-BDC5-A26D94767058}" dt="2024-08-03T18:54:45.281" v="1560" actId="207"/>
          <ac:spMkLst>
            <pc:docMk/>
            <pc:sldMk cId="312841170" sldId="361"/>
            <ac:spMk id="11" creationId="{6AC66D31-66B4-D19C-F092-BBFC3ED3BB67}"/>
          </ac:spMkLst>
        </pc:spChg>
        <pc:spChg chg="add mod">
          <ac:chgData name="Peixiang Zhao" userId="7edc51de-0ae1-42c0-bae2-7f1679fa739e" providerId="ADAL" clId="{DE7D4F86-9516-7649-BDC5-A26D94767058}" dt="2024-08-03T18:56:16.189" v="1570" actId="1037"/>
          <ac:spMkLst>
            <pc:docMk/>
            <pc:sldMk cId="312841170" sldId="361"/>
            <ac:spMk id="12" creationId="{18417EF7-AFFC-0BC9-AE60-A1D0B58358F5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3" creationId="{0F2D17C5-C4B7-994D-2AFD-D6DA99FFC786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4" creationId="{92D8028B-8AEE-78A2-F74F-7DA069449A58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5" creationId="{7389E4C8-3F8F-6DAD-9511-73F0772A9DD7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6" creationId="{0D37040D-69BD-AE8D-52B6-F110E82CE732}"/>
          </ac:spMkLst>
        </pc:spChg>
        <pc:spChg chg="add mod">
          <ac:chgData name="Peixiang Zhao" userId="7edc51de-0ae1-42c0-bae2-7f1679fa739e" providerId="ADAL" clId="{DE7D4F86-9516-7649-BDC5-A26D94767058}" dt="2024-08-03T18:54:34.964" v="1559"/>
          <ac:spMkLst>
            <pc:docMk/>
            <pc:sldMk cId="312841170" sldId="361"/>
            <ac:spMk id="17" creationId="{8207BD8A-D011-D0DD-2875-B7AB9EA0E1E1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8" creationId="{1D395DC2-0627-401A-4563-7565C41A0763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19" creationId="{05E98B21-64E6-4385-85FC-689DE61095A2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0" creationId="{7411FE23-FFED-F5BD-A45D-4512E09E6A14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1" creationId="{94E757BC-E97E-D43C-B134-BB87EA8EF65B}"/>
          </ac:spMkLst>
        </pc:spChg>
        <pc:spChg chg="add mod">
          <ac:chgData name="Peixiang Zhao" userId="7edc51de-0ae1-42c0-bae2-7f1679fa739e" providerId="ADAL" clId="{DE7D4F86-9516-7649-BDC5-A26D94767058}" dt="2024-08-03T18:56:01.714" v="1567" actId="1037"/>
          <ac:spMkLst>
            <pc:docMk/>
            <pc:sldMk cId="312841170" sldId="361"/>
            <ac:spMk id="22" creationId="{05ED6B6A-C5C8-5241-5ADF-CFCEFFA42687}"/>
          </ac:spMkLst>
        </pc:spChg>
        <pc:spChg chg="add mod">
          <ac:chgData name="Peixiang Zhao" userId="7edc51de-0ae1-42c0-bae2-7f1679fa739e" providerId="ADAL" clId="{DE7D4F86-9516-7649-BDC5-A26D94767058}" dt="2024-08-03T18:58:29.622" v="1610" actId="1038"/>
          <ac:spMkLst>
            <pc:docMk/>
            <pc:sldMk cId="312841170" sldId="361"/>
            <ac:spMk id="23" creationId="{8B8D1B7B-DD29-2330-E070-12D286FACEAB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4" creationId="{303A108D-A2C1-7B42-F77F-C9717F6236B3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5" creationId="{649580E0-920F-54E0-C31A-1041AE5149F6}"/>
          </ac:spMkLst>
        </pc:spChg>
        <pc:spChg chg="add mod">
          <ac:chgData name="Peixiang Zhao" userId="7edc51de-0ae1-42c0-bae2-7f1679fa739e" providerId="ADAL" clId="{DE7D4F86-9516-7649-BDC5-A26D94767058}" dt="2024-08-03T18:57:49.704" v="1598" actId="1038"/>
          <ac:spMkLst>
            <pc:docMk/>
            <pc:sldMk cId="312841170" sldId="361"/>
            <ac:spMk id="26" creationId="{F38F9FD3-B09E-EBCF-5615-2879E3DF63B3}"/>
          </ac:spMkLst>
        </pc:spChg>
        <pc:spChg chg="add mod">
          <ac:chgData name="Peixiang Zhao" userId="7edc51de-0ae1-42c0-bae2-7f1679fa739e" providerId="ADAL" clId="{DE7D4F86-9516-7649-BDC5-A26D94767058}" dt="2024-08-03T18:58:12.584" v="1605" actId="1038"/>
          <ac:spMkLst>
            <pc:docMk/>
            <pc:sldMk cId="312841170" sldId="361"/>
            <ac:spMk id="27" creationId="{E254F407-6A2F-45A4-3C84-4E80388849A7}"/>
          </ac:spMkLst>
        </pc:spChg>
        <pc:spChg chg="add mod">
          <ac:chgData name="Peixiang Zhao" userId="7edc51de-0ae1-42c0-bae2-7f1679fa739e" providerId="ADAL" clId="{DE7D4F86-9516-7649-BDC5-A26D94767058}" dt="2024-08-03T18:58:07.913" v="1602" actId="1038"/>
          <ac:spMkLst>
            <pc:docMk/>
            <pc:sldMk cId="312841170" sldId="361"/>
            <ac:spMk id="28" creationId="{A4BEB34E-C9ED-D5D3-E00D-FE6E44D20906}"/>
          </ac:spMkLst>
        </pc:spChg>
        <pc:grpChg chg="add mod">
          <ac:chgData name="Peixiang Zhao" userId="7edc51de-0ae1-42c0-bae2-7f1679fa739e" providerId="ADAL" clId="{DE7D4F86-9516-7649-BDC5-A26D94767058}" dt="2024-08-03T18:54:34.964" v="1559"/>
          <ac:grpSpMkLst>
            <pc:docMk/>
            <pc:sldMk cId="312841170" sldId="361"/>
            <ac:grpSpMk id="5" creationId="{5F74C56C-FE9C-62AC-CFBE-1C771C3BD91A}"/>
          </ac:grpSpMkLst>
        </pc:grp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6" creationId="{A43D98B3-6DD4-264C-7AC1-52E7EB13235E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7" creationId="{C50BF6B6-1830-FBB1-E923-E84BEC6BCA7A}"/>
          </ac:cxnSpMkLst>
        </pc:cxnChg>
        <pc:cxnChg chg="mod">
          <ac:chgData name="Peixiang Zhao" userId="7edc51de-0ae1-42c0-bae2-7f1679fa739e" providerId="ADAL" clId="{DE7D4F86-9516-7649-BDC5-A26D94767058}" dt="2024-08-03T18:54:34.964" v="1559"/>
          <ac:cxnSpMkLst>
            <pc:docMk/>
            <pc:sldMk cId="312841170" sldId="361"/>
            <ac:cxnSpMk id="8" creationId="{DCAE05F6-D3DA-1262-D671-9D875787156E}"/>
          </ac:cxnSpMkLst>
        </pc:cxnChg>
      </pc:sldChg>
      <pc:sldChg chg="addSp modSp new mod">
        <pc:chgData name="Peixiang Zhao" userId="7edc51de-0ae1-42c0-bae2-7f1679fa739e" providerId="ADAL" clId="{DE7D4F86-9516-7649-BDC5-A26D94767058}" dt="2024-08-11T19:58:11.072" v="3834" actId="20577"/>
        <pc:sldMkLst>
          <pc:docMk/>
          <pc:sldMk cId="611934337" sldId="362"/>
        </pc:sldMkLst>
        <pc:spChg chg="mod">
          <ac:chgData name="Peixiang Zhao" userId="7edc51de-0ae1-42c0-bae2-7f1679fa739e" providerId="ADAL" clId="{DE7D4F86-9516-7649-BDC5-A26D94767058}" dt="2024-08-03T19:01:58.670" v="1633" actId="20577"/>
          <ac:spMkLst>
            <pc:docMk/>
            <pc:sldMk cId="611934337" sldId="362"/>
            <ac:spMk id="2" creationId="{0D137772-37D3-8415-3A07-29ECB6C75732}"/>
          </ac:spMkLst>
        </pc:spChg>
        <pc:spChg chg="mod">
          <ac:chgData name="Peixiang Zhao" userId="7edc51de-0ae1-42c0-bae2-7f1679fa739e" providerId="ADAL" clId="{DE7D4F86-9516-7649-BDC5-A26D94767058}" dt="2024-08-11T19:58:11.072" v="3834" actId="20577"/>
          <ac:spMkLst>
            <pc:docMk/>
            <pc:sldMk cId="611934337" sldId="362"/>
            <ac:spMk id="3" creationId="{3A67E065-ACCD-7F68-DD6D-9B5244BA395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5" creationId="{65259080-0818-6E56-5236-F4C940B2E527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6" creationId="{76529824-7F9E-9CBA-4ACB-CD4D00645D38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7" creationId="{783DB4AD-7B8B-4FBF-338B-431BDD4B170D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8" creationId="{DFE16394-E3DA-79FA-0C52-E73973B7D2DC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9" creationId="{48FAAA97-FE8D-5CEA-C2B2-8016C2CB99F0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0" creationId="{84BEF8E1-04E3-BDB7-19B4-726492A818C1}"/>
          </ac:spMkLst>
        </pc:spChg>
        <pc:spChg chg="add mod">
          <ac:chgData name="Peixiang Zhao" userId="7edc51de-0ae1-42c0-bae2-7f1679fa739e" providerId="ADAL" clId="{DE7D4F86-9516-7649-BDC5-A26D94767058}" dt="2024-08-03T21:57:50.005" v="1850" actId="1038"/>
          <ac:spMkLst>
            <pc:docMk/>
            <pc:sldMk cId="611934337" sldId="362"/>
            <ac:spMk id="11" creationId="{2DE036BA-2FD2-845F-B374-35F66736480C}"/>
          </ac:spMkLst>
        </pc:spChg>
      </pc:sldChg>
      <pc:sldChg chg="addSp delSp modSp new mod">
        <pc:chgData name="Peixiang Zhao" userId="7edc51de-0ae1-42c0-bae2-7f1679fa739e" providerId="ADAL" clId="{DE7D4F86-9516-7649-BDC5-A26D94767058}" dt="2024-08-06T20:32:07.830" v="2456"/>
        <pc:sldMkLst>
          <pc:docMk/>
          <pc:sldMk cId="874707729" sldId="363"/>
        </pc:sldMkLst>
        <pc:spChg chg="mod">
          <ac:chgData name="Peixiang Zhao" userId="7edc51de-0ae1-42c0-bae2-7f1679fa739e" providerId="ADAL" clId="{DE7D4F86-9516-7649-BDC5-A26D94767058}" dt="2024-08-06T20:31:44.451" v="2452" actId="20577"/>
          <ac:spMkLst>
            <pc:docMk/>
            <pc:sldMk cId="874707729" sldId="363"/>
            <ac:spMk id="2" creationId="{F9BF1EAE-8533-399C-C855-24D82E4842E7}"/>
          </ac:spMkLst>
        </pc:spChg>
        <pc:spChg chg="del">
          <ac:chgData name="Peixiang Zhao" userId="7edc51de-0ae1-42c0-bae2-7f1679fa739e" providerId="ADAL" clId="{DE7D4F86-9516-7649-BDC5-A26D94767058}" dt="2024-08-06T20:31:54.625" v="2453" actId="478"/>
          <ac:spMkLst>
            <pc:docMk/>
            <pc:sldMk cId="874707729" sldId="363"/>
            <ac:spMk id="3" creationId="{99E95519-472A-E508-A787-6B08D09D3860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6" creationId="{412DB6E1-D869-982C-5D84-66F7721FA0E3}"/>
          </ac:spMkLst>
        </pc:spChg>
        <pc:spChg chg="add mod">
          <ac:chgData name="Peixiang Zhao" userId="7edc51de-0ae1-42c0-bae2-7f1679fa739e" providerId="ADAL" clId="{DE7D4F86-9516-7649-BDC5-A26D94767058}" dt="2024-08-06T20:31:56.866" v="2455"/>
          <ac:spMkLst>
            <pc:docMk/>
            <pc:sldMk cId="874707729" sldId="363"/>
            <ac:spMk id="7" creationId="{B0CD1A98-7D77-57BB-9B7F-9A81D29535AD}"/>
          </ac:spMkLst>
        </pc:spChg>
        <pc:grpChg chg="add mod">
          <ac:chgData name="Peixiang Zhao" userId="7edc51de-0ae1-42c0-bae2-7f1679fa739e" providerId="ADAL" clId="{DE7D4F86-9516-7649-BDC5-A26D94767058}" dt="2024-08-06T20:31:56.866" v="2455"/>
          <ac:grpSpMkLst>
            <pc:docMk/>
            <pc:sldMk cId="874707729" sldId="363"/>
            <ac:grpSpMk id="5" creationId="{3E1D3F7F-C4E9-9105-D5C7-22767FA4997D}"/>
          </ac:grpSpMkLst>
        </pc:grpChg>
        <pc:graphicFrameChg chg="add mod">
          <ac:chgData name="Peixiang Zhao" userId="7edc51de-0ae1-42c0-bae2-7f1679fa739e" providerId="ADAL" clId="{DE7D4F86-9516-7649-BDC5-A26D94767058}" dt="2024-08-06T20:32:07.830" v="2456"/>
          <ac:graphicFrameMkLst>
            <pc:docMk/>
            <pc:sldMk cId="874707729" sldId="363"/>
            <ac:graphicFrameMk id="8" creationId="{79082823-3F99-C6B5-E544-5DEC54BE23CD}"/>
          </ac:graphicFrameMkLst>
        </pc:graphicFrameChg>
      </pc:sldChg>
      <pc:sldChg chg="addSp delSp modSp new mod">
        <pc:chgData name="Peixiang Zhao" userId="7edc51de-0ae1-42c0-bae2-7f1679fa739e" providerId="ADAL" clId="{DE7D4F86-9516-7649-BDC5-A26D94767058}" dt="2024-08-06T20:57:15.597" v="2758" actId="22"/>
        <pc:sldMkLst>
          <pc:docMk/>
          <pc:sldMk cId="1645266344" sldId="364"/>
        </pc:sldMkLst>
        <pc:spChg chg="mod">
          <ac:chgData name="Peixiang Zhao" userId="7edc51de-0ae1-42c0-bae2-7f1679fa739e" providerId="ADAL" clId="{DE7D4F86-9516-7649-BDC5-A26D94767058}" dt="2024-08-06T20:46:27.084" v="2493" actId="20577"/>
          <ac:spMkLst>
            <pc:docMk/>
            <pc:sldMk cId="1645266344" sldId="364"/>
            <ac:spMk id="2" creationId="{10AE3387-6CD6-0D5E-6402-54B036D403F3}"/>
          </ac:spMkLst>
        </pc:spChg>
        <pc:spChg chg="mod">
          <ac:chgData name="Peixiang Zhao" userId="7edc51de-0ae1-42c0-bae2-7f1679fa739e" providerId="ADAL" clId="{DE7D4F86-9516-7649-BDC5-A26D94767058}" dt="2024-08-06T20:56:49.122" v="2756" actId="207"/>
          <ac:spMkLst>
            <pc:docMk/>
            <pc:sldMk cId="1645266344" sldId="364"/>
            <ac:spMk id="3" creationId="{81E3A7DC-4A21-F8AC-3E5F-32AFAEE1CEAB}"/>
          </ac:spMkLst>
        </pc:spChg>
        <pc:spChg chg="add del">
          <ac:chgData name="Peixiang Zhao" userId="7edc51de-0ae1-42c0-bae2-7f1679fa739e" providerId="ADAL" clId="{DE7D4F86-9516-7649-BDC5-A26D94767058}" dt="2024-08-06T20:57:15.597" v="2758" actId="22"/>
          <ac:spMkLst>
            <pc:docMk/>
            <pc:sldMk cId="1645266344" sldId="364"/>
            <ac:spMk id="6" creationId="{FB1C1663-31A1-B845-4FC9-AB7C75DE08B5}"/>
          </ac:spMkLst>
        </pc:spChg>
      </pc:sldChg>
      <pc:sldChg chg="modSp add mod">
        <pc:chgData name="Peixiang Zhao" userId="7edc51de-0ae1-42c0-bae2-7f1679fa739e" providerId="ADAL" clId="{DE7D4F86-9516-7649-BDC5-A26D94767058}" dt="2024-08-10T15:42:15.395" v="3017" actId="207"/>
        <pc:sldMkLst>
          <pc:docMk/>
          <pc:sldMk cId="2110618464" sldId="365"/>
        </pc:sldMkLst>
        <pc:spChg chg="mod">
          <ac:chgData name="Peixiang Zhao" userId="7edc51de-0ae1-42c0-bae2-7f1679fa739e" providerId="ADAL" clId="{DE7D4F86-9516-7649-BDC5-A26D94767058}" dt="2024-08-10T15:42:15.395" v="3017" actId="207"/>
          <ac:spMkLst>
            <pc:docMk/>
            <pc:sldMk cId="2110618464" sldId="365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5:44:32.456" v="3226" actId="20577"/>
        <pc:sldMkLst>
          <pc:docMk/>
          <pc:sldMk cId="4131645461" sldId="366"/>
        </pc:sldMkLst>
        <pc:spChg chg="mod">
          <ac:chgData name="Peixiang Zhao" userId="7edc51de-0ae1-42c0-bae2-7f1679fa739e" providerId="ADAL" clId="{DE7D4F86-9516-7649-BDC5-A26D94767058}" dt="2024-08-10T15:44:32.456" v="3226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add mod">
        <pc:chgData name="Peixiang Zhao" userId="7edc51de-0ae1-42c0-bae2-7f1679fa739e" providerId="ADAL" clId="{DE7D4F86-9516-7649-BDC5-A26D94767058}" dt="2024-08-10T19:41:54.045" v="3751" actId="20577"/>
        <pc:sldMkLst>
          <pc:docMk/>
          <pc:sldMk cId="2999278045" sldId="367"/>
        </pc:sldMkLst>
        <pc:spChg chg="mod">
          <ac:chgData name="Peixiang Zhao" userId="7edc51de-0ae1-42c0-bae2-7f1679fa739e" providerId="ADAL" clId="{DE7D4F86-9516-7649-BDC5-A26D94767058}" dt="2024-08-10T19:41:54.045" v="3751" actId="20577"/>
          <ac:spMkLst>
            <pc:docMk/>
            <pc:sldMk cId="2999278045" sldId="367"/>
            <ac:spMk id="3" creationId="{81E3A7DC-4A21-F8AC-3E5F-32AFAEE1CEAB}"/>
          </ac:spMkLst>
        </pc:spChg>
      </pc:sldChg>
      <pc:sldChg chg="modSp new mod">
        <pc:chgData name="Peixiang Zhao" userId="7edc51de-0ae1-42c0-bae2-7f1679fa739e" providerId="ADAL" clId="{DE7D4F86-9516-7649-BDC5-A26D94767058}" dt="2024-08-10T19:43:14.030" v="3784" actId="207"/>
        <pc:sldMkLst>
          <pc:docMk/>
          <pc:sldMk cId="3391839518" sldId="368"/>
        </pc:sldMkLst>
        <pc:spChg chg="mod">
          <ac:chgData name="Peixiang Zhao" userId="7edc51de-0ae1-42c0-bae2-7f1679fa739e" providerId="ADAL" clId="{DE7D4F86-9516-7649-BDC5-A26D94767058}" dt="2024-08-10T19:42:32.479" v="3753"/>
          <ac:spMkLst>
            <pc:docMk/>
            <pc:sldMk cId="3391839518" sldId="368"/>
            <ac:spMk id="2" creationId="{AD388EDC-FB65-3C29-D755-44C1A7AACD3A}"/>
          </ac:spMkLst>
        </pc:spChg>
        <pc:spChg chg="mod">
          <ac:chgData name="Peixiang Zhao" userId="7edc51de-0ae1-42c0-bae2-7f1679fa739e" providerId="ADAL" clId="{DE7D4F86-9516-7649-BDC5-A26D94767058}" dt="2024-08-10T19:43:14.030" v="3784" actId="207"/>
          <ac:spMkLst>
            <pc:docMk/>
            <pc:sldMk cId="3391839518" sldId="368"/>
            <ac:spMk id="3" creationId="{51B2ADD7-321F-9B14-D08E-2F3100C70475}"/>
          </ac:spMkLst>
        </pc:spChg>
      </pc:sldChg>
    </pc:docChg>
  </pc:docChgLst>
  <pc:docChgLst>
    <pc:chgData name="Peixiang Zhao" userId="7edc51de-0ae1-42c0-bae2-7f1679fa739e" providerId="ADAL" clId="{676BC11E-FB80-6748-9E19-30A63B1B93E4}"/>
    <pc:docChg chg="modSld">
      <pc:chgData name="Peixiang Zhao" userId="7edc51de-0ae1-42c0-bae2-7f1679fa739e" providerId="ADAL" clId="{676BC11E-FB80-6748-9E19-30A63B1B93E4}" dt="2024-08-26T22:52:31.634" v="82" actId="1076"/>
      <pc:docMkLst>
        <pc:docMk/>
      </pc:docMkLst>
      <pc:sldChg chg="modSp mod">
        <pc:chgData name="Peixiang Zhao" userId="7edc51de-0ae1-42c0-bae2-7f1679fa739e" providerId="ADAL" clId="{676BC11E-FB80-6748-9E19-30A63B1B93E4}" dt="2024-08-26T22:45:48.058" v="49" actId="207"/>
        <pc:sldMkLst>
          <pc:docMk/>
          <pc:sldMk cId="3912695255" sldId="349"/>
        </pc:sldMkLst>
        <pc:spChg chg="mod">
          <ac:chgData name="Peixiang Zhao" userId="7edc51de-0ae1-42c0-bae2-7f1679fa739e" providerId="ADAL" clId="{676BC11E-FB80-6748-9E19-30A63B1B93E4}" dt="2024-08-26T22:45:48.058" v="49" actId="207"/>
          <ac:spMkLst>
            <pc:docMk/>
            <pc:sldMk cId="3912695255" sldId="349"/>
            <ac:spMk id="3" creationId="{4A5A8B2E-3E21-4A61-156E-EF6FB4B5948F}"/>
          </ac:spMkLst>
        </pc:spChg>
      </pc:sldChg>
      <pc:sldChg chg="addSp modSp mod">
        <pc:chgData name="Peixiang Zhao" userId="7edc51de-0ae1-42c0-bae2-7f1679fa739e" providerId="ADAL" clId="{676BC11E-FB80-6748-9E19-30A63B1B93E4}" dt="2024-08-26T22:52:31.634" v="82" actId="1076"/>
        <pc:sldMkLst>
          <pc:docMk/>
          <pc:sldMk cId="2244379883" sldId="351"/>
        </pc:sldMkLst>
        <pc:spChg chg="add mod">
          <ac:chgData name="Peixiang Zhao" userId="7edc51de-0ae1-42c0-bae2-7f1679fa739e" providerId="ADAL" clId="{676BC11E-FB80-6748-9E19-30A63B1B93E4}" dt="2024-08-26T22:51:38.881" v="80" actId="20577"/>
          <ac:spMkLst>
            <pc:docMk/>
            <pc:sldMk cId="2244379883" sldId="351"/>
            <ac:spMk id="3" creationId="{B68D16B8-7A1C-2346-CB04-5A75A9F4D9B7}"/>
          </ac:spMkLst>
        </pc:spChg>
        <pc:spChg chg="add mod">
          <ac:chgData name="Peixiang Zhao" userId="7edc51de-0ae1-42c0-bae2-7f1679fa739e" providerId="ADAL" clId="{676BC11E-FB80-6748-9E19-30A63B1B93E4}" dt="2024-08-26T22:51:28.524" v="54"/>
          <ac:spMkLst>
            <pc:docMk/>
            <pc:sldMk cId="2244379883" sldId="351"/>
            <ac:spMk id="5" creationId="{A1420DFE-7569-9937-5C07-BECDE84CCCDF}"/>
          </ac:spMkLst>
        </pc:spChg>
        <pc:picChg chg="mod">
          <ac:chgData name="Peixiang Zhao" userId="7edc51de-0ae1-42c0-bae2-7f1679fa739e" providerId="ADAL" clId="{676BC11E-FB80-6748-9E19-30A63B1B93E4}" dt="2024-08-26T22:51:12.315" v="50" actId="14100"/>
          <ac:picMkLst>
            <pc:docMk/>
            <pc:sldMk cId="2244379883" sldId="351"/>
            <ac:picMk id="8" creationId="{B71A5B9F-39C8-DD41-3D88-93497DD82026}"/>
          </ac:picMkLst>
        </pc:picChg>
        <pc:picChg chg="mod">
          <ac:chgData name="Peixiang Zhao" userId="7edc51de-0ae1-42c0-bae2-7f1679fa739e" providerId="ADAL" clId="{676BC11E-FB80-6748-9E19-30A63B1B93E4}" dt="2024-08-26T22:52:31.634" v="82" actId="1076"/>
          <ac:picMkLst>
            <pc:docMk/>
            <pc:sldMk cId="2244379883" sldId="351"/>
            <ac:picMk id="10" creationId="{5AAD7CCF-7E0F-E518-CD9A-4D7FA1F40E7B}"/>
          </ac:picMkLst>
        </pc:picChg>
      </pc:sldChg>
      <pc:sldChg chg="modSp mod">
        <pc:chgData name="Peixiang Zhao" userId="7edc51de-0ae1-42c0-bae2-7f1679fa739e" providerId="ADAL" clId="{676BC11E-FB80-6748-9E19-30A63B1B93E4}" dt="2024-08-26T22:43:57.360" v="21" actId="20577"/>
        <pc:sldMkLst>
          <pc:docMk/>
          <pc:sldMk cId="2110618464" sldId="365"/>
        </pc:sldMkLst>
        <pc:spChg chg="mod">
          <ac:chgData name="Peixiang Zhao" userId="7edc51de-0ae1-42c0-bae2-7f1679fa739e" providerId="ADAL" clId="{676BC11E-FB80-6748-9E19-30A63B1B93E4}" dt="2024-08-26T22:43:57.360" v="21" actId="20577"/>
          <ac:spMkLst>
            <pc:docMk/>
            <pc:sldMk cId="2110618464" sldId="365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676BC11E-FB80-6748-9E19-30A63B1B93E4}" dt="2024-08-26T22:44:12.352" v="22" actId="20577"/>
        <pc:sldMkLst>
          <pc:docMk/>
          <pc:sldMk cId="4131645461" sldId="366"/>
        </pc:sldMkLst>
        <pc:spChg chg="mod">
          <ac:chgData name="Peixiang Zhao" userId="7edc51de-0ae1-42c0-bae2-7f1679fa739e" providerId="ADAL" clId="{676BC11E-FB80-6748-9E19-30A63B1B93E4}" dt="2024-08-26T22:44:12.352" v="22" actId="20577"/>
          <ac:spMkLst>
            <pc:docMk/>
            <pc:sldMk cId="4131645461" sldId="366"/>
            <ac:spMk id="3" creationId="{81E3A7DC-4A21-F8AC-3E5F-32AFAEE1CEAB}"/>
          </ac:spMkLst>
        </pc:spChg>
      </pc:sldChg>
      <pc:sldChg chg="modSp mod">
        <pc:chgData name="Peixiang Zhao" userId="7edc51de-0ae1-42c0-bae2-7f1679fa739e" providerId="ADAL" clId="{676BC11E-FB80-6748-9E19-30A63B1B93E4}" dt="2024-08-26T22:44:55.591" v="41" actId="20577"/>
        <pc:sldMkLst>
          <pc:docMk/>
          <pc:sldMk cId="2999278045" sldId="367"/>
        </pc:sldMkLst>
        <pc:spChg chg="mod">
          <ac:chgData name="Peixiang Zhao" userId="7edc51de-0ae1-42c0-bae2-7f1679fa739e" providerId="ADAL" clId="{676BC11E-FB80-6748-9E19-30A63B1B93E4}" dt="2024-08-26T22:44:55.591" v="41" actId="20577"/>
          <ac:spMkLst>
            <pc:docMk/>
            <pc:sldMk cId="2999278045" sldId="367"/>
            <ac:spMk id="3" creationId="{81E3A7DC-4A21-F8AC-3E5F-32AFAEE1CEAB}"/>
          </ac:spMkLst>
        </pc:spChg>
      </pc:sldChg>
    </pc:docChg>
  </pc:docChgLst>
  <pc:docChgLst>
    <pc:chgData name="Peixiang Zhao" userId="7edc51de-0ae1-42c0-bae2-7f1679fa739e" providerId="ADAL" clId="{73995F2E-29BF-4678-8E84-9F8E891F282F}"/>
    <pc:docChg chg="modSld">
      <pc:chgData name="Peixiang Zhao" userId="7edc51de-0ae1-42c0-bae2-7f1679fa739e" providerId="ADAL" clId="{73995F2E-29BF-4678-8E84-9F8E891F282F}" dt="2024-08-12T13:48:47.585" v="14" actId="20577"/>
      <pc:docMkLst>
        <pc:docMk/>
      </pc:docMkLst>
      <pc:sldChg chg="modSp mod">
        <pc:chgData name="Peixiang Zhao" userId="7edc51de-0ae1-42c0-bae2-7f1679fa739e" providerId="ADAL" clId="{73995F2E-29BF-4678-8E84-9F8E891F282F}" dt="2024-08-12T13:45:54.234" v="5" actId="113"/>
        <pc:sldMkLst>
          <pc:docMk/>
          <pc:sldMk cId="3912695255" sldId="349"/>
        </pc:sldMkLst>
        <pc:spChg chg="mod">
          <ac:chgData name="Peixiang Zhao" userId="7edc51de-0ae1-42c0-bae2-7f1679fa739e" providerId="ADAL" clId="{73995F2E-29BF-4678-8E84-9F8E891F282F}" dt="2024-08-12T13:45:54.234" v="5" actId="113"/>
          <ac:spMkLst>
            <pc:docMk/>
            <pc:sldMk cId="3912695255" sldId="349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73995F2E-29BF-4678-8E84-9F8E891F282F}" dt="2024-08-12T13:46:23.494" v="7" actId="207"/>
        <pc:sldMkLst>
          <pc:docMk/>
          <pc:sldMk cId="2155373378" sldId="356"/>
        </pc:sldMkLst>
        <pc:spChg chg="mod">
          <ac:chgData name="Peixiang Zhao" userId="7edc51de-0ae1-42c0-bae2-7f1679fa739e" providerId="ADAL" clId="{73995F2E-29BF-4678-8E84-9F8E891F282F}" dt="2024-08-12T13:46:23.494" v="7" actId="207"/>
          <ac:spMkLst>
            <pc:docMk/>
            <pc:sldMk cId="2155373378" sldId="356"/>
            <ac:spMk id="3" creationId="{4A5A8B2E-3E21-4A61-156E-EF6FB4B5948F}"/>
          </ac:spMkLst>
        </pc:spChg>
      </pc:sldChg>
      <pc:sldChg chg="modSp mod">
        <pc:chgData name="Peixiang Zhao" userId="7edc51de-0ae1-42c0-bae2-7f1679fa739e" providerId="ADAL" clId="{73995F2E-29BF-4678-8E84-9F8E891F282F}" dt="2024-08-12T13:48:47.585" v="14" actId="20577"/>
        <pc:sldMkLst>
          <pc:docMk/>
          <pc:sldMk cId="312841170" sldId="361"/>
        </pc:sldMkLst>
        <pc:spChg chg="mod">
          <ac:chgData name="Peixiang Zhao" userId="7edc51de-0ae1-42c0-bae2-7f1679fa739e" providerId="ADAL" clId="{73995F2E-29BF-4678-8E84-9F8E891F282F}" dt="2024-08-12T13:48:47.585" v="14" actId="20577"/>
          <ac:spMkLst>
            <pc:docMk/>
            <pc:sldMk cId="312841170" sldId="361"/>
            <ac:spMk id="2" creationId="{9E504D6A-83B0-1883-8233-4986BF56250A}"/>
          </ac:spMkLst>
        </pc:spChg>
      </pc:sldChg>
      <pc:sldChg chg="modSp mod">
        <pc:chgData name="Peixiang Zhao" userId="7edc51de-0ae1-42c0-bae2-7f1679fa739e" providerId="ADAL" clId="{73995F2E-29BF-4678-8E84-9F8E891F282F}" dt="2024-08-12T13:48:29.946" v="12" actId="1037"/>
        <pc:sldMkLst>
          <pc:docMk/>
          <pc:sldMk cId="611934337" sldId="362"/>
        </pc:sldMkLst>
        <pc:spChg chg="mod">
          <ac:chgData name="Peixiang Zhao" userId="7edc51de-0ae1-42c0-bae2-7f1679fa739e" providerId="ADAL" clId="{73995F2E-29BF-4678-8E84-9F8E891F282F}" dt="2024-08-12T13:48:29.946" v="12" actId="1037"/>
          <ac:spMkLst>
            <pc:docMk/>
            <pc:sldMk cId="611934337" sldId="362"/>
            <ac:spMk id="9" creationId="{48FAAA97-FE8D-5CEA-C2B2-8016C2CB99F0}"/>
          </ac:spMkLst>
        </pc:spChg>
        <pc:spChg chg="mod">
          <ac:chgData name="Peixiang Zhao" userId="7edc51de-0ae1-42c0-bae2-7f1679fa739e" providerId="ADAL" clId="{73995F2E-29BF-4678-8E84-9F8E891F282F}" dt="2024-08-12T13:48:10.765" v="8" actId="113"/>
          <ac:spMkLst>
            <pc:docMk/>
            <pc:sldMk cId="611934337" sldId="362"/>
            <ac:spMk id="10" creationId="{84BEF8E1-04E3-BDB7-19B4-726492A818C1}"/>
          </ac:spMkLst>
        </pc:spChg>
      </pc:sldChg>
      <pc:sldChg chg="modSp mod">
        <pc:chgData name="Peixiang Zhao" userId="7edc51de-0ae1-42c0-bae2-7f1679fa739e" providerId="ADAL" clId="{73995F2E-29BF-4678-8E84-9F8E891F282F}" dt="2024-08-12T13:44:58.414" v="1" actId="207"/>
        <pc:sldMkLst>
          <pc:docMk/>
          <pc:sldMk cId="2999278045" sldId="367"/>
        </pc:sldMkLst>
        <pc:spChg chg="mod">
          <ac:chgData name="Peixiang Zhao" userId="7edc51de-0ae1-42c0-bae2-7f1679fa739e" providerId="ADAL" clId="{73995F2E-29BF-4678-8E84-9F8E891F282F}" dt="2024-08-12T13:44:58.414" v="1" actId="207"/>
          <ac:spMkLst>
            <pc:docMk/>
            <pc:sldMk cId="2999278045" sldId="367"/>
            <ac:spMk id="3" creationId="{81E3A7DC-4A21-F8AC-3E5F-32AFAEE1CEA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ECFFCF01-16F8-4984-9A67-A7434A24DBAE}" type="presOf" srcId="{5FC74589-1769-4EB4-9E51-9D82632D2E02}" destId="{727186A0-986E-40DF-85B7-ACC6191E0924}" srcOrd="1" destOrd="0" presId="urn:microsoft.com/office/officeart/2005/8/layout/lProcess2"/>
    <dgm:cxn modelId="{2BC26304-38F0-445D-AE41-3A37BCFA49C0}" type="presOf" srcId="{B8FE7A32-1B20-4D46-8242-6C91907A490E}" destId="{EFE71110-9F14-440A-945D-9BFF90054013}" srcOrd="0" destOrd="0" presId="urn:microsoft.com/office/officeart/2005/8/layout/lProcess2"/>
    <dgm:cxn modelId="{51954F0A-D86B-4E87-B59A-0BC67301C500}" type="presOf" srcId="{EA22DC01-B1C3-4425-86ED-5B66953397A8}" destId="{AB95B1F2-DB60-4BC5-81D3-1FA274FF69C7}" srcOrd="1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7357A128-EC9F-4D5C-B736-EB7D6F761B43}" type="presOf" srcId="{5DA147F9-347F-4A9B-99C6-4679CBA742BD}" destId="{02FBE83C-F7E3-4AC9-9A61-66BF67D7D8B6}" srcOrd="0" destOrd="0" presId="urn:microsoft.com/office/officeart/2005/8/layout/lProcess2"/>
    <dgm:cxn modelId="{60DB6929-CDB2-4E16-95A9-9A0494A92074}" type="presOf" srcId="{EA22DC01-B1C3-4425-86ED-5B66953397A8}" destId="{18B77C7D-672C-4358-9CA6-BD8FA6E2302A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F3163A37-3AE2-467C-BD38-3FE504E967A2}" type="presOf" srcId="{67EC18BA-DB21-4AAD-BE8A-067C85A9B73E}" destId="{80762C44-FA02-441A-8A8D-FC00E4F372F1}" srcOrd="0" destOrd="0" presId="urn:microsoft.com/office/officeart/2005/8/layout/lProcess2"/>
    <dgm:cxn modelId="{D4CFB93A-5F16-4E47-84B2-79DE4EA0903D}" type="presOf" srcId="{A0A9AC20-5EC1-4862-BFC8-870928838544}" destId="{9A6AB0E7-12CE-4F4C-9194-CFD62AA0E26B}" srcOrd="0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A998F044-8FDD-4CE8-95A1-4D927DE91897}" type="presOf" srcId="{91B14D9B-61DF-4421-AF43-318BB0021BDF}" destId="{80F88CB8-4B64-4172-B897-E8F8383812F7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762CB34A-B7BB-4F03-8AEE-D8F5A066DAA2}" type="presOf" srcId="{86AB53FA-67D7-4EE7-8555-3EE8EB6FA4C8}" destId="{0F3CAB81-CF76-498F-9619-BAF8144FA3C3}" srcOrd="0" destOrd="0" presId="urn:microsoft.com/office/officeart/2005/8/layout/lProcess2"/>
    <dgm:cxn modelId="{38A8835B-72EC-411C-B725-1E76378A592C}" type="presOf" srcId="{E12CEE09-DEBB-4435-B911-A40A12F7930D}" destId="{20F65450-B565-4F6E-8CBD-65CD2502E3B0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2A2D6A5E-7EBE-425D-AE13-7806B7102077}" type="presOf" srcId="{A9A35E3D-01EA-46C6-AED8-865E91E9D6C9}" destId="{F0B767F2-4C7E-481B-967C-8FE0CB529397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F5D81D7B-D725-4952-932B-22EA350225C2}" type="presOf" srcId="{A0A9AC20-5EC1-4862-BFC8-870928838544}" destId="{4735A497-84C1-49AD-B2D7-A0E2E20F2536}" srcOrd="1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C6D9E08E-67C9-45FF-AE9A-737F8243E159}" type="presOf" srcId="{FF0CDCCC-6F78-4064-A419-5EC5C753206F}" destId="{EB498954-62A4-422D-9DE3-1FA74DD1D37F}" srcOrd="0" destOrd="0" presId="urn:microsoft.com/office/officeart/2005/8/layout/lProcess2"/>
    <dgm:cxn modelId="{A06BFD8E-9EFF-4EC8-8F6A-EF438C19CE2A}" type="presOf" srcId="{BC15291E-510A-4A20-8D69-B0F2ACBA3CC6}" destId="{204F3481-2F4C-45A5-A0A1-C088684F0126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C3342E9D-E24E-4DAA-AAFA-C8A6E228D1A0}" type="presOf" srcId="{6856B0CF-FE68-485F-BF49-CA4A93F4F38C}" destId="{DECF7DEE-4FD4-4CE5-AEDF-10353AC11531}" srcOrd="0" destOrd="0" presId="urn:microsoft.com/office/officeart/2005/8/layout/lProcess2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286571A2-CBBB-41C2-A100-9D30255B4006}" type="presOf" srcId="{E9F388D8-C9C2-45F4-B532-779E8C2CB5E8}" destId="{D6B8C86D-B5C5-4707-BB1C-60E6EB9E4EBA}" srcOrd="0" destOrd="0" presId="urn:microsoft.com/office/officeart/2005/8/layout/lProcess2"/>
    <dgm:cxn modelId="{0C3F2AA5-37C9-446D-889F-7D9CE30AC47B}" type="presOf" srcId="{63784350-6FB5-4F39-A0AA-A76D20385A1A}" destId="{6C9EBB1C-8DC1-467B-832A-DCA29AD54F62}" srcOrd="0" destOrd="0" presId="urn:microsoft.com/office/officeart/2005/8/layout/lProcess2"/>
    <dgm:cxn modelId="{96A78BB8-D8C9-48D9-AD40-D00DE30F4E47}" type="presOf" srcId="{7D17D413-1C96-46A5-9E85-72C6636AE3C5}" destId="{5A591EE2-4B7B-40DB-B051-D75F7BFEDDD6}" srcOrd="0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786343C0-ADEE-485D-9FD7-2489DA81BBF7}" type="presOf" srcId="{A5325020-A43F-4DC5-B91A-865612236E1B}" destId="{6F277C00-29F7-4ECD-8C97-37788C7BA770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47A1AFC6-DAE6-4385-9FC2-2688215FFD01}" type="presOf" srcId="{EFD7AB2D-81E2-448E-B54E-4F3622AF7EF9}" destId="{9E190C18-AEDE-45E1-8A46-924B1190ACB6}" srcOrd="0" destOrd="0" presId="urn:microsoft.com/office/officeart/2005/8/layout/lProcess2"/>
    <dgm:cxn modelId="{A9C4A8D6-E1E7-4047-8187-0A88998D3066}" type="presOf" srcId="{5FC74589-1769-4EB4-9E51-9D82632D2E02}" destId="{C1CD2EAA-2E66-4BDA-BB6E-F99B46E1B919}" srcOrd="0" destOrd="0" presId="urn:microsoft.com/office/officeart/2005/8/layout/lProcess2"/>
    <dgm:cxn modelId="{00B707D9-F7B2-4E44-B102-77C5E741CB3D}" type="presOf" srcId="{7D17D413-1C96-46A5-9E85-72C6636AE3C5}" destId="{34BAB90F-F3E5-4FFB-A339-2946D1CD0CCB}" srcOrd="1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C953FADE-CD17-4DF0-83A6-EF8CE0F9D33F}" type="presOf" srcId="{06D87D35-A66C-427C-B6DB-AF958D65D6B3}" destId="{1EC52667-0754-4666-9083-6E56A0F9B67B}" srcOrd="0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6ED2BEF2-3311-4488-BCEA-FCD66306DFA7}" type="presOf" srcId="{7DAF4A99-25E1-44F9-90C0-EA66CF00B3B6}" destId="{5473F14B-8F21-412E-B8DE-EADF32D6F521}" srcOrd="0" destOrd="0" presId="urn:microsoft.com/office/officeart/2005/8/layout/lProcess2"/>
    <dgm:cxn modelId="{16E10DF4-D4F7-4EBD-A056-7C6C16C2F38B}" type="presOf" srcId="{B28448BA-C9A8-43EB-A9DB-A0137196E3B9}" destId="{189EA2CD-99B4-4604-BDBC-34AEB91058A9}" srcOrd="1" destOrd="0" presId="urn:microsoft.com/office/officeart/2005/8/layout/lProcess2"/>
    <dgm:cxn modelId="{9C11A9F8-C4A3-49D7-8FDB-9C8A46A985AC}" type="presOf" srcId="{B28448BA-C9A8-43EB-A9DB-A0137196E3B9}" destId="{F5FB40AB-A8F0-43CC-AED2-A0B6D3491F03}" srcOrd="0" destOrd="0" presId="urn:microsoft.com/office/officeart/2005/8/layout/lProcess2"/>
    <dgm:cxn modelId="{8BBCC796-CDE2-4047-9ECE-8D8A9B99FAD0}" type="presParOf" srcId="{5473F14B-8F21-412E-B8DE-EADF32D6F521}" destId="{C0D74A84-CA9B-4A55-82D3-C4473BCAB74F}" srcOrd="0" destOrd="0" presId="urn:microsoft.com/office/officeart/2005/8/layout/lProcess2"/>
    <dgm:cxn modelId="{161CF457-1770-4F71-8EFC-11814D5EB742}" type="presParOf" srcId="{C0D74A84-CA9B-4A55-82D3-C4473BCAB74F}" destId="{F5FB40AB-A8F0-43CC-AED2-A0B6D3491F03}" srcOrd="0" destOrd="0" presId="urn:microsoft.com/office/officeart/2005/8/layout/lProcess2"/>
    <dgm:cxn modelId="{BF575377-E369-4AAE-AB8F-6562B33A530C}" type="presParOf" srcId="{C0D74A84-CA9B-4A55-82D3-C4473BCAB74F}" destId="{189EA2CD-99B4-4604-BDBC-34AEB91058A9}" srcOrd="1" destOrd="0" presId="urn:microsoft.com/office/officeart/2005/8/layout/lProcess2"/>
    <dgm:cxn modelId="{5F76818D-36D7-4F22-A27B-341E39609FE5}" type="presParOf" srcId="{C0D74A84-CA9B-4A55-82D3-C4473BCAB74F}" destId="{051CD919-C14E-4FF7-A82B-674D57B30AF8}" srcOrd="2" destOrd="0" presId="urn:microsoft.com/office/officeart/2005/8/layout/lProcess2"/>
    <dgm:cxn modelId="{B6C2BD2B-60AA-46E6-A29E-122947F21F1B}" type="presParOf" srcId="{051CD919-C14E-4FF7-A82B-674D57B30AF8}" destId="{151EFC3A-4B26-48D8-87A4-D28DC0264B02}" srcOrd="0" destOrd="0" presId="urn:microsoft.com/office/officeart/2005/8/layout/lProcess2"/>
    <dgm:cxn modelId="{DDBDB741-B70F-4AB1-9F31-3C1625F273C9}" type="presParOf" srcId="{151EFC3A-4B26-48D8-87A4-D28DC0264B02}" destId="{D6B8C86D-B5C5-4707-BB1C-60E6EB9E4EBA}" srcOrd="0" destOrd="0" presId="urn:microsoft.com/office/officeart/2005/8/layout/lProcess2"/>
    <dgm:cxn modelId="{32D77E3C-528C-4BD0-B9A0-0D6DEF99208D}" type="presParOf" srcId="{151EFC3A-4B26-48D8-87A4-D28DC0264B02}" destId="{FEA7308F-F292-4734-BC92-11C7BB5AF5E5}" srcOrd="1" destOrd="0" presId="urn:microsoft.com/office/officeart/2005/8/layout/lProcess2"/>
    <dgm:cxn modelId="{7C10D60B-9DE5-4D7E-AC9E-28367B2ACA73}" type="presParOf" srcId="{151EFC3A-4B26-48D8-87A4-D28DC0264B02}" destId="{20F65450-B565-4F6E-8CBD-65CD2502E3B0}" srcOrd="2" destOrd="0" presId="urn:microsoft.com/office/officeart/2005/8/layout/lProcess2"/>
    <dgm:cxn modelId="{F899D649-637A-45BF-898B-A1249D6A5ABC}" type="presParOf" srcId="{151EFC3A-4B26-48D8-87A4-D28DC0264B02}" destId="{1943ED51-E95A-4F6E-A717-80400DEEEE20}" srcOrd="3" destOrd="0" presId="urn:microsoft.com/office/officeart/2005/8/layout/lProcess2"/>
    <dgm:cxn modelId="{F30077C4-88EC-4115-9872-D41C4FB630E4}" type="presParOf" srcId="{151EFC3A-4B26-48D8-87A4-D28DC0264B02}" destId="{80F88CB8-4B64-4172-B897-E8F8383812F7}" srcOrd="4" destOrd="0" presId="urn:microsoft.com/office/officeart/2005/8/layout/lProcess2"/>
    <dgm:cxn modelId="{725DAEFA-3358-4431-AF86-C6F0E2CC9914}" type="presParOf" srcId="{5473F14B-8F21-412E-B8DE-EADF32D6F521}" destId="{DC9EA69A-B885-4DA4-818F-1748672594CF}" srcOrd="1" destOrd="0" presId="urn:microsoft.com/office/officeart/2005/8/layout/lProcess2"/>
    <dgm:cxn modelId="{CABC9362-7251-42AD-AC56-CC62AF76E7F2}" type="presParOf" srcId="{5473F14B-8F21-412E-B8DE-EADF32D6F521}" destId="{3A6F3D38-6FA6-469E-B3C3-234BD62E4CCA}" srcOrd="2" destOrd="0" presId="urn:microsoft.com/office/officeart/2005/8/layout/lProcess2"/>
    <dgm:cxn modelId="{BE0DA4E2-34AA-4B8F-ACA5-FFA681A84F03}" type="presParOf" srcId="{3A6F3D38-6FA6-469E-B3C3-234BD62E4CCA}" destId="{C1CD2EAA-2E66-4BDA-BB6E-F99B46E1B919}" srcOrd="0" destOrd="0" presId="urn:microsoft.com/office/officeart/2005/8/layout/lProcess2"/>
    <dgm:cxn modelId="{E72963E8-E743-457C-B285-5D0C03786F04}" type="presParOf" srcId="{3A6F3D38-6FA6-469E-B3C3-234BD62E4CCA}" destId="{727186A0-986E-40DF-85B7-ACC6191E0924}" srcOrd="1" destOrd="0" presId="urn:microsoft.com/office/officeart/2005/8/layout/lProcess2"/>
    <dgm:cxn modelId="{A7D0BE3A-BE7C-42CD-BE76-06E7D0E88DA9}" type="presParOf" srcId="{3A6F3D38-6FA6-469E-B3C3-234BD62E4CCA}" destId="{F4329E4E-5431-4760-B147-9E77700EF61A}" srcOrd="2" destOrd="0" presId="urn:microsoft.com/office/officeart/2005/8/layout/lProcess2"/>
    <dgm:cxn modelId="{B255EDAD-610D-41C4-9844-746E31A88EE5}" type="presParOf" srcId="{F4329E4E-5431-4760-B147-9E77700EF61A}" destId="{B5C22EF8-EBFA-4704-BF77-C1B26E178B0D}" srcOrd="0" destOrd="0" presId="urn:microsoft.com/office/officeart/2005/8/layout/lProcess2"/>
    <dgm:cxn modelId="{62E2E8AB-3FF9-49B3-817A-0DC0A3EBB7FD}" type="presParOf" srcId="{B5C22EF8-EBFA-4704-BF77-C1B26E178B0D}" destId="{EFE71110-9F14-440A-945D-9BFF90054013}" srcOrd="0" destOrd="0" presId="urn:microsoft.com/office/officeart/2005/8/layout/lProcess2"/>
    <dgm:cxn modelId="{11D574B2-499E-4530-B38E-E02B42457B6C}" type="presParOf" srcId="{B5C22EF8-EBFA-4704-BF77-C1B26E178B0D}" destId="{35EA0CEB-E637-4D3C-96EF-C8D3B04060F2}" srcOrd="1" destOrd="0" presId="urn:microsoft.com/office/officeart/2005/8/layout/lProcess2"/>
    <dgm:cxn modelId="{F4F00268-F79B-4252-9657-B7E90093CB47}" type="presParOf" srcId="{B5C22EF8-EBFA-4704-BF77-C1B26E178B0D}" destId="{9E190C18-AEDE-45E1-8A46-924B1190ACB6}" srcOrd="2" destOrd="0" presId="urn:microsoft.com/office/officeart/2005/8/layout/lProcess2"/>
    <dgm:cxn modelId="{BBE7E126-9231-4CD5-A223-3BDEEB9BA9DE}" type="presParOf" srcId="{B5C22EF8-EBFA-4704-BF77-C1B26E178B0D}" destId="{1E1AD27B-2438-4D0B-AB02-AF912F764D09}" srcOrd="3" destOrd="0" presId="urn:microsoft.com/office/officeart/2005/8/layout/lProcess2"/>
    <dgm:cxn modelId="{ECB731B5-4534-44C2-A3F3-7D911154BD14}" type="presParOf" srcId="{B5C22EF8-EBFA-4704-BF77-C1B26E178B0D}" destId="{EB498954-62A4-422D-9DE3-1FA74DD1D37F}" srcOrd="4" destOrd="0" presId="urn:microsoft.com/office/officeart/2005/8/layout/lProcess2"/>
    <dgm:cxn modelId="{A167C93E-9E4E-49C3-A60A-15396C4ACC7B}" type="presParOf" srcId="{5473F14B-8F21-412E-B8DE-EADF32D6F521}" destId="{BB3C6D49-326B-48DE-AC1D-9DC877BB01DD}" srcOrd="3" destOrd="0" presId="urn:microsoft.com/office/officeart/2005/8/layout/lProcess2"/>
    <dgm:cxn modelId="{AD388390-521B-4BE5-B24E-FB16750B1EEF}" type="presParOf" srcId="{5473F14B-8F21-412E-B8DE-EADF32D6F521}" destId="{EF090B29-38A2-4F08-90FA-7BB67BE8B3E2}" srcOrd="4" destOrd="0" presId="urn:microsoft.com/office/officeart/2005/8/layout/lProcess2"/>
    <dgm:cxn modelId="{DBCC7A7A-CC99-4BDF-98D7-0FBF13A8F25A}" type="presParOf" srcId="{EF090B29-38A2-4F08-90FA-7BB67BE8B3E2}" destId="{9A6AB0E7-12CE-4F4C-9194-CFD62AA0E26B}" srcOrd="0" destOrd="0" presId="urn:microsoft.com/office/officeart/2005/8/layout/lProcess2"/>
    <dgm:cxn modelId="{24F16597-28B6-415F-A358-DB98D0D555F4}" type="presParOf" srcId="{EF090B29-38A2-4F08-90FA-7BB67BE8B3E2}" destId="{4735A497-84C1-49AD-B2D7-A0E2E20F2536}" srcOrd="1" destOrd="0" presId="urn:microsoft.com/office/officeart/2005/8/layout/lProcess2"/>
    <dgm:cxn modelId="{0A334A08-28E6-4497-AC92-DB521CA0C8B2}" type="presParOf" srcId="{EF090B29-38A2-4F08-90FA-7BB67BE8B3E2}" destId="{5235814C-D240-476B-A6EA-F820ADA9F290}" srcOrd="2" destOrd="0" presId="urn:microsoft.com/office/officeart/2005/8/layout/lProcess2"/>
    <dgm:cxn modelId="{5995FEF7-31EC-4475-B3EC-76CC287F4D5C}" type="presParOf" srcId="{5235814C-D240-476B-A6EA-F820ADA9F290}" destId="{F8C87951-0BEC-442E-BD13-E67FB71AC42B}" srcOrd="0" destOrd="0" presId="urn:microsoft.com/office/officeart/2005/8/layout/lProcess2"/>
    <dgm:cxn modelId="{2F8FDC40-C556-4B7B-84F8-3E19A87F6767}" type="presParOf" srcId="{F8C87951-0BEC-442E-BD13-E67FB71AC42B}" destId="{DECF7DEE-4FD4-4CE5-AEDF-10353AC11531}" srcOrd="0" destOrd="0" presId="urn:microsoft.com/office/officeart/2005/8/layout/lProcess2"/>
    <dgm:cxn modelId="{7508E8E8-4820-4E59-ACF2-41C6378442E2}" type="presParOf" srcId="{F8C87951-0BEC-442E-BD13-E67FB71AC42B}" destId="{739A0DE6-D28A-493F-A1CB-4B3CCAC72873}" srcOrd="1" destOrd="0" presId="urn:microsoft.com/office/officeart/2005/8/layout/lProcess2"/>
    <dgm:cxn modelId="{7719794E-93CC-427B-A4CB-B864AA7155E9}" type="presParOf" srcId="{F8C87951-0BEC-442E-BD13-E67FB71AC42B}" destId="{02FBE83C-F7E3-4AC9-9A61-66BF67D7D8B6}" srcOrd="2" destOrd="0" presId="urn:microsoft.com/office/officeart/2005/8/layout/lProcess2"/>
    <dgm:cxn modelId="{DF759989-F7AC-48DF-990B-7B70D502065B}" type="presParOf" srcId="{F8C87951-0BEC-442E-BD13-E67FB71AC42B}" destId="{87C5B8B3-4388-4867-AA6C-4B2D717EAAF2}" srcOrd="3" destOrd="0" presId="urn:microsoft.com/office/officeart/2005/8/layout/lProcess2"/>
    <dgm:cxn modelId="{101056E5-716B-4F7A-8368-5C20B51A07A0}" type="presParOf" srcId="{F8C87951-0BEC-442E-BD13-E67FB71AC42B}" destId="{1EC52667-0754-4666-9083-6E56A0F9B67B}" srcOrd="4" destOrd="0" presId="urn:microsoft.com/office/officeart/2005/8/layout/lProcess2"/>
    <dgm:cxn modelId="{ED6B0EAB-0585-4855-95CD-0F22E5348642}" type="presParOf" srcId="{5473F14B-8F21-412E-B8DE-EADF32D6F521}" destId="{9C67C073-8031-4FB8-83D0-BB3987979FB7}" srcOrd="5" destOrd="0" presId="urn:microsoft.com/office/officeart/2005/8/layout/lProcess2"/>
    <dgm:cxn modelId="{E2761FC9-EB8D-429A-BAC4-494A0B365247}" type="presParOf" srcId="{5473F14B-8F21-412E-B8DE-EADF32D6F521}" destId="{3D53649F-3A9D-48AC-B3B4-F9359FF49907}" srcOrd="6" destOrd="0" presId="urn:microsoft.com/office/officeart/2005/8/layout/lProcess2"/>
    <dgm:cxn modelId="{7A9A2B52-B27D-4E27-8DA7-ED1C9A2FFA11}" type="presParOf" srcId="{3D53649F-3A9D-48AC-B3B4-F9359FF49907}" destId="{18B77C7D-672C-4358-9CA6-BD8FA6E2302A}" srcOrd="0" destOrd="0" presId="urn:microsoft.com/office/officeart/2005/8/layout/lProcess2"/>
    <dgm:cxn modelId="{842BF580-99F6-4611-9763-AE9923B0CB1D}" type="presParOf" srcId="{3D53649F-3A9D-48AC-B3B4-F9359FF49907}" destId="{AB95B1F2-DB60-4BC5-81D3-1FA274FF69C7}" srcOrd="1" destOrd="0" presId="urn:microsoft.com/office/officeart/2005/8/layout/lProcess2"/>
    <dgm:cxn modelId="{B567D9EB-1411-457D-9842-6A7BD2075664}" type="presParOf" srcId="{3D53649F-3A9D-48AC-B3B4-F9359FF49907}" destId="{9D4EF955-0664-47BE-890F-75DA470A2A2E}" srcOrd="2" destOrd="0" presId="urn:microsoft.com/office/officeart/2005/8/layout/lProcess2"/>
    <dgm:cxn modelId="{5174CF1A-59A6-4077-91AC-E61762D21B04}" type="presParOf" srcId="{9D4EF955-0664-47BE-890F-75DA470A2A2E}" destId="{CCD58064-6258-410C-B1E0-023DF3946A43}" srcOrd="0" destOrd="0" presId="urn:microsoft.com/office/officeart/2005/8/layout/lProcess2"/>
    <dgm:cxn modelId="{76C174F9-9235-42ED-9D4F-746C4834DF1C}" type="presParOf" srcId="{CCD58064-6258-410C-B1E0-023DF3946A43}" destId="{204F3481-2F4C-45A5-A0A1-C088684F0126}" srcOrd="0" destOrd="0" presId="urn:microsoft.com/office/officeart/2005/8/layout/lProcess2"/>
    <dgm:cxn modelId="{6E99F985-05FD-4228-8FBE-C78389937DC3}" type="presParOf" srcId="{CCD58064-6258-410C-B1E0-023DF3946A43}" destId="{B768FAA9-E2C4-4A6B-82D8-EF54C53E14D8}" srcOrd="1" destOrd="0" presId="urn:microsoft.com/office/officeart/2005/8/layout/lProcess2"/>
    <dgm:cxn modelId="{6D2466CB-F8E3-4831-A6B8-25CAB34909F7}" type="presParOf" srcId="{CCD58064-6258-410C-B1E0-023DF3946A43}" destId="{0F3CAB81-CF76-498F-9619-BAF8144FA3C3}" srcOrd="2" destOrd="0" presId="urn:microsoft.com/office/officeart/2005/8/layout/lProcess2"/>
    <dgm:cxn modelId="{74326A1B-FC28-447B-8350-57F9AE20E21E}" type="presParOf" srcId="{CCD58064-6258-410C-B1E0-023DF3946A43}" destId="{0E0C811E-F3C5-4F24-A485-437F0C0EAD6A}" srcOrd="3" destOrd="0" presId="urn:microsoft.com/office/officeart/2005/8/layout/lProcess2"/>
    <dgm:cxn modelId="{49941AF4-CA06-4889-85D6-6DD98D2DD2CA}" type="presParOf" srcId="{CCD58064-6258-410C-B1E0-023DF3946A43}" destId="{80762C44-FA02-441A-8A8D-FC00E4F372F1}" srcOrd="4" destOrd="0" presId="urn:microsoft.com/office/officeart/2005/8/layout/lProcess2"/>
    <dgm:cxn modelId="{F0D6AD8D-67C7-40F1-8513-B523A0967F21}" type="presParOf" srcId="{5473F14B-8F21-412E-B8DE-EADF32D6F521}" destId="{1EEF13C7-AF43-4380-A8A5-F72A5D476D05}" srcOrd="7" destOrd="0" presId="urn:microsoft.com/office/officeart/2005/8/layout/lProcess2"/>
    <dgm:cxn modelId="{0D3FAC14-1BD1-44A9-9B50-B29FA6CFE258}" type="presParOf" srcId="{5473F14B-8F21-412E-B8DE-EADF32D6F521}" destId="{0618492F-D453-4601-9C36-8CE6AA153D1B}" srcOrd="8" destOrd="0" presId="urn:microsoft.com/office/officeart/2005/8/layout/lProcess2"/>
    <dgm:cxn modelId="{B788709F-0524-44CB-8776-31F2CA6C03E9}" type="presParOf" srcId="{0618492F-D453-4601-9C36-8CE6AA153D1B}" destId="{5A591EE2-4B7B-40DB-B051-D75F7BFEDDD6}" srcOrd="0" destOrd="0" presId="urn:microsoft.com/office/officeart/2005/8/layout/lProcess2"/>
    <dgm:cxn modelId="{54986E37-F887-4EBA-A68B-BAECCC4DB826}" type="presParOf" srcId="{0618492F-D453-4601-9C36-8CE6AA153D1B}" destId="{34BAB90F-F3E5-4FFB-A339-2946D1CD0CCB}" srcOrd="1" destOrd="0" presId="urn:microsoft.com/office/officeart/2005/8/layout/lProcess2"/>
    <dgm:cxn modelId="{18C55C7D-D063-478B-8736-0EF63C47167C}" type="presParOf" srcId="{0618492F-D453-4601-9C36-8CE6AA153D1B}" destId="{BA794F96-F89B-483A-BF3A-9118CA9CCDA4}" srcOrd="2" destOrd="0" presId="urn:microsoft.com/office/officeart/2005/8/layout/lProcess2"/>
    <dgm:cxn modelId="{8E74EC32-E962-4143-93B6-B42DE454A74F}" type="presParOf" srcId="{BA794F96-F89B-483A-BF3A-9118CA9CCDA4}" destId="{76BCF6F8-619E-4477-AF5E-3CC45345624F}" srcOrd="0" destOrd="0" presId="urn:microsoft.com/office/officeart/2005/8/layout/lProcess2"/>
    <dgm:cxn modelId="{34DDC6F3-7270-4566-B46B-09920A121B75}" type="presParOf" srcId="{76BCF6F8-619E-4477-AF5E-3CC45345624F}" destId="{F0B767F2-4C7E-481B-967C-8FE0CB529397}" srcOrd="0" destOrd="0" presId="urn:microsoft.com/office/officeart/2005/8/layout/lProcess2"/>
    <dgm:cxn modelId="{055D4CEC-AA0A-4CDD-9AFB-3B855E724888}" type="presParOf" srcId="{76BCF6F8-619E-4477-AF5E-3CC45345624F}" destId="{B342BD1C-A54C-4F1C-A099-03A03E61088D}" srcOrd="1" destOrd="0" presId="urn:microsoft.com/office/officeart/2005/8/layout/lProcess2"/>
    <dgm:cxn modelId="{B6DD3A76-33AA-4690-8865-3DA2BC838B34}" type="presParOf" srcId="{76BCF6F8-619E-4477-AF5E-3CC45345624F}" destId="{6F277C00-29F7-4ECD-8C97-37788C7BA770}" srcOrd="2" destOrd="0" presId="urn:microsoft.com/office/officeart/2005/8/layout/lProcess2"/>
    <dgm:cxn modelId="{690B6B03-BC83-43A1-A20F-24011EE66252}" type="presParOf" srcId="{76BCF6F8-619E-4477-AF5E-3CC45345624F}" destId="{3945A699-1DD4-41EF-B849-687FF56CB987}" srcOrd="3" destOrd="0" presId="urn:microsoft.com/office/officeart/2005/8/layout/lProcess2"/>
    <dgm:cxn modelId="{AC50EDF9-FE56-4AEE-8984-B79D2AE1043D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38000"/>
                <a:satMod val="150000"/>
              </a:schemeClr>
            </a:gs>
            <a:gs pos="50000">
              <a:schemeClr val="accent3">
                <a:shade val="100000"/>
                <a:satMod val="100000"/>
              </a:schemeClr>
            </a:gs>
            <a:gs pos="100000">
              <a:schemeClr val="accent3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38000"/>
                <a:satMod val="150000"/>
              </a:schemeClr>
            </a:gs>
            <a:gs pos="50000">
              <a:schemeClr val="accent2">
                <a:shade val="100000"/>
                <a:satMod val="100000"/>
              </a:schemeClr>
            </a:gs>
            <a:gs pos="100000">
              <a:schemeClr val="accent2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38000"/>
                <a:satMod val="150000"/>
              </a:schemeClr>
            </a:gs>
            <a:gs pos="50000">
              <a:schemeClr val="accent4">
                <a:shade val="100000"/>
                <a:satMod val="100000"/>
              </a:schemeClr>
            </a:gs>
            <a:gs pos="100000">
              <a:schemeClr val="accent4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38000"/>
                <a:satMod val="150000"/>
              </a:schemeClr>
            </a:gs>
            <a:gs pos="50000">
              <a:schemeClr val="accent5">
                <a:shade val="100000"/>
                <a:satMod val="100000"/>
              </a:schemeClr>
            </a:gs>
            <a:gs pos="100000">
              <a:schemeClr val="accent5">
                <a:shade val="38000"/>
                <a:satMod val="150000"/>
              </a:schemeClr>
            </a:gs>
          </a:gsLst>
          <a:lin ang="0" scaled="1"/>
        </a:gra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190500" dist="78600" dir="2700000" rotWithShape="0">
            <a:srgbClr val="000000">
              <a:alpha val="3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2024/8/26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2024/8/26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388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Here is ..,  in this paper,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6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41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#hotels = 10^5</a:t>
            </a:r>
          </a:p>
          <a:p>
            <a:r>
              <a:rPr lang="en-US" dirty="0"/>
              <a:t>Prob. = (10^-2 * 10^-2 * 10^-5)^2 = 10^-18</a:t>
            </a:r>
          </a:p>
          <a:p>
            <a:r>
              <a:rPr lang="en-US" dirty="0"/>
              <a:t>Expected # pairs of people = 250,000 = (10^9 * 10^9 /2) * (10^3 * 10^3)/2 * 10^-18 = 25* 10^4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09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Here is ..,  in this paper,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6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 algn="ctr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77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lnSpc>
                <a:spcPct val="120000"/>
              </a:lnSpc>
              <a:defRPr sz="2800" b="1">
                <a:latin typeface="+mn-lt"/>
              </a:defRPr>
            </a:lvl1pPr>
            <a:lvl2pPr algn="l">
              <a:lnSpc>
                <a:spcPct val="120000"/>
              </a:lnSpc>
              <a:defRPr sz="2400" baseline="0">
                <a:latin typeface="Garamond" pitchFamily="18" charset="0"/>
              </a:defRPr>
            </a:lvl2pPr>
            <a:lvl3pPr algn="l">
              <a:lnSpc>
                <a:spcPct val="120000"/>
              </a:lnSpc>
              <a:defRPr sz="2000" b="0" i="0">
                <a:solidFill>
                  <a:schemeClr val="tx1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676456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843856"/>
            <a:ext cx="405854" cy="4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First Layer</a:t>
            </a:r>
            <a:endParaRPr lang="zh-CN" altLang="en-US"/>
          </a:p>
          <a:p>
            <a:pPr lvl="1"/>
            <a:r>
              <a:rPr lang="en-US" altLang="zh-CN"/>
              <a:t>Second Layer</a:t>
            </a:r>
            <a:endParaRPr lang="zh-CN" altLang="en-US"/>
          </a:p>
          <a:p>
            <a:pPr lvl="2"/>
            <a:r>
              <a:rPr lang="en-US" altLang="zh-CN"/>
              <a:t>Third Layer</a:t>
            </a:r>
          </a:p>
          <a:p>
            <a:pPr lvl="3"/>
            <a:r>
              <a:rPr lang="en-US" altLang="zh-CN"/>
              <a:t>Fifth Layer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ds.org/" TargetMode="External"/><Relationship Id="rId2" Type="http://schemas.openxmlformats.org/officeDocument/2006/relationships/hyperlink" Target="https://www.cs.fsu.edu/~zhao/cap5778/mai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AyrObl7TYE&amp;t=155s" TargetMode="External"/><Relationship Id="rId4" Type="http://schemas.openxmlformats.org/officeDocument/2006/relationships/hyperlink" Target="https://www.youtube.com/watch?v=WEqVfo6nJuU&amp;ab_channel=LearnwithLuk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AE0B3-A608-4E49-B60A-ACF68984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44824"/>
            <a:ext cx="91440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CAP5778 </a:t>
            </a:r>
            <a:b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</a:br>
            <a:r>
              <a:rPr kumimoji="1" lang="en-US" altLang="zh-CN" sz="4800" dirty="0">
                <a:solidFill>
                  <a:srgbClr val="7D0900"/>
                </a:solidFill>
                <a:latin typeface="Arial Rounded MT Bold" panose="020F0704030504030204" pitchFamily="34" charset="77"/>
              </a:rPr>
              <a:t>Advanced Data Mining</a:t>
            </a:r>
            <a:endParaRPr kumimoji="1" lang="zh-CN" altLang="en-US" sz="4800" dirty="0">
              <a:solidFill>
                <a:srgbClr val="7D09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B2D305-A779-D840-82AA-5D004DB9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4405325"/>
            <a:ext cx="8786813" cy="1255923"/>
          </a:xfrm>
        </p:spPr>
        <p:txBody>
          <a:bodyPr/>
          <a:lstStyle/>
          <a:p>
            <a:pPr marL="0" indent="0" algn="ctr">
              <a:buNone/>
            </a:pPr>
            <a:r>
              <a:rPr kumimoji="1" lang="en-US" altLang="zh-CN" sz="24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Peixiang Zhao</a:t>
            </a:r>
          </a:p>
          <a:p>
            <a:pPr marL="0" indent="0" algn="ctr">
              <a:buNone/>
            </a:pPr>
            <a:r>
              <a:rPr kumimoji="1" lang="en-US" altLang="zh-CN" sz="1600" b="0" dirty="0">
                <a:latin typeface="Abadi Extra Light" panose="020F0302020204030204" pitchFamily="34" charset="0"/>
                <a:cs typeface="Abadi Extra Light" panose="020F0302020204030204" pitchFamily="34" charset="0"/>
              </a:rPr>
              <a:t>Florida State university</a:t>
            </a:r>
          </a:p>
          <a:p>
            <a:pPr marL="0" indent="0" algn="ctr">
              <a:buNone/>
            </a:pPr>
            <a:endParaRPr kumimoji="1" lang="en-US" altLang="zh-CN" sz="2400" b="0" dirty="0"/>
          </a:p>
          <a:p>
            <a:pPr marL="0" indent="0" algn="ctr">
              <a:buNone/>
            </a:pPr>
            <a:endParaRPr kumimoji="1" lang="en-US" altLang="zh-CN" sz="2400" b="0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5146C1FB-8985-2749-98D3-D6D5C11F7176}"/>
              </a:ext>
            </a:extLst>
          </p:cNvPr>
          <p:cNvSpPr txBox="1">
            <a:spLocks/>
          </p:cNvSpPr>
          <p:nvPr/>
        </p:nvSpPr>
        <p:spPr bwMode="auto">
          <a:xfrm>
            <a:off x="0" y="5877272"/>
            <a:ext cx="9144000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Part of the course materials are adapted or revised from Mining of Massive Datasets (</a:t>
            </a:r>
            <a:r>
              <a:rPr kumimoji="1" lang="en-US" altLang="zh-CN" sz="1200" b="0" dirty="0" err="1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mmds.org</a:t>
            </a:r>
            <a:r>
              <a:rPr kumimoji="1" lang="en-US" altLang="zh-CN" sz="1200" b="0" dirty="0">
                <a:solidFill>
                  <a:schemeClr val="bg1">
                    <a:lumMod val="6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)</a:t>
            </a:r>
            <a:endParaRPr kumimoji="1" lang="zh-CN" altLang="en-US" sz="1200" b="0" dirty="0">
              <a:solidFill>
                <a:schemeClr val="bg1">
                  <a:lumMod val="6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784B99D3-D0C3-F1CD-896F-8AABFAB2055A}"/>
              </a:ext>
            </a:extLst>
          </p:cNvPr>
          <p:cNvSpPr txBox="1">
            <a:spLocks/>
          </p:cNvSpPr>
          <p:nvPr/>
        </p:nvSpPr>
        <p:spPr bwMode="auto">
          <a:xfrm>
            <a:off x="830000" y="3429000"/>
            <a:ext cx="7557025" cy="2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200" dirty="0">
                <a:solidFill>
                  <a:srgbClr val="0070C0"/>
                </a:solidFill>
                <a:latin typeface="Abadi Extra Light" panose="020F0302020204030204" pitchFamily="34" charset="0"/>
                <a:cs typeface="Abadi Extra Light" panose="020F0302020204030204" pitchFamily="34" charset="0"/>
              </a:rPr>
              <a:t>Introduction</a:t>
            </a:r>
            <a:endParaRPr kumimoji="1" lang="zh-CN" altLang="en-US" sz="3200" dirty="0">
              <a:solidFill>
                <a:srgbClr val="0070C0"/>
              </a:solidFill>
              <a:latin typeface="Abadi Extra Light" panose="020F0302020204030204" pitchFamily="34" charset="0"/>
              <a:cs typeface="Abadi Extra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1A25-36C7-7A5A-2EB6-C99C723FD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Data 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0007-1E19-F14E-4FAC-979DD9BE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5805264"/>
            <a:ext cx="8786813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Data contains </a:t>
            </a:r>
            <a:r>
              <a:rPr lang="en-US" dirty="0">
                <a:solidFill>
                  <a:srgbClr val="7D0900"/>
                </a:solidFill>
              </a:rPr>
              <a:t>value</a:t>
            </a:r>
            <a:r>
              <a:rPr lang="en-US" dirty="0"/>
              <a:t> and </a:t>
            </a:r>
            <a:r>
              <a:rPr lang="en-US" dirty="0">
                <a:solidFill>
                  <a:srgbClr val="7D0900"/>
                </a:solidFill>
              </a:rPr>
              <a:t>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48BBC-A6F4-98AA-809E-94EC19811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5" name="Picture 4" descr="http://www.isgtw.org/sites/default/files/PopularScience_DataIsPower_0.jpg">
            <a:extLst>
              <a:ext uri="{FF2B5EF4-FFF2-40B4-BE49-F238E27FC236}">
                <a16:creationId xmlns:a16="http://schemas.microsoft.com/office/drawing/2014/main" id="{67E8CC40-C52F-056B-1C6F-4965B155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1264017"/>
            <a:ext cx="4062412" cy="454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1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09DC2-F2FE-2D4D-9DE9-8337F6E5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 Big Data Era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6E4D65-5580-C342-86BD-C55AFA1D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IDC predicts that by 2025, worldwide data will grow to </a:t>
            </a:r>
            <a:r>
              <a:rPr lang="en-US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source-serif-pro"/>
              </a:rPr>
              <a:t>175 zettabytes</a:t>
            </a:r>
          </a:p>
          <a:p>
            <a:pPr lvl="1"/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10</a:t>
            </a:r>
            <a:r>
              <a:rPr lang="en-US" b="0" i="0" baseline="300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21</a:t>
            </a: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 (1,000,000,000,000,000,000,000) bytes, or, one zettabyte is equal to a trillion (10</a:t>
            </a:r>
            <a:r>
              <a:rPr lang="en-US" b="0" i="0" baseline="300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12</a:t>
            </a: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) gigabytes (10</a:t>
            </a:r>
            <a:r>
              <a:rPr lang="en-US" b="0" i="0" baseline="3000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9</a:t>
            </a:r>
            <a:r>
              <a:rPr lang="en-US" baseline="30000" dirty="0">
                <a:solidFill>
                  <a:srgbClr val="474747"/>
                </a:solidFill>
                <a:highlight>
                  <a:srgbClr val="FFFFFF"/>
                </a:highlight>
                <a:latin typeface="Google Sans"/>
              </a:rPr>
              <a:t> </a:t>
            </a:r>
            <a:r>
              <a:rPr lang="en-US" b="0" i="0" dirty="0">
                <a:solidFill>
                  <a:srgbClr val="474747"/>
                </a:solidFill>
                <a:effectLst/>
                <a:highlight>
                  <a:srgbClr val="FFFFFF"/>
                </a:highlight>
                <a:latin typeface="Google Sans"/>
              </a:rPr>
              <a:t>bytes) </a:t>
            </a: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source-serif-pro"/>
            </a:endParaRPr>
          </a:p>
          <a:p>
            <a:pPr>
              <a:lnSpc>
                <a:spcPct val="120000"/>
              </a:lnSpc>
            </a:pPr>
            <a:r>
              <a:rPr lang="en-US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The end of Moore’s law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Shrinking transistors have powered 50 years of advances in computing until 2003 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source-serif-pro"/>
              </a:rPr>
              <a:t>improvements in processor performance slowed down: now processing power doubles every 20 years rather than 1.5</a:t>
            </a:r>
            <a:endParaRPr kumimoji="1"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39EA59-2FB3-4542-AC2F-FDC2E176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160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C86B-3D51-C45C-673D-88CDBA39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 Big Data Era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036A-5859-1B09-CC1E-328CDC07E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159CDAA-AC00-5E52-0D8C-84A94D437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8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1C86B-3D51-C45C-673D-88CDBA39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Demand for Data Mining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036A-5859-1B09-CC1E-328CDC07E2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B190C8-D720-8081-EF3D-D99287C6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768"/>
            <a:ext cx="7808964" cy="544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12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8B2E-3E21-4A61-156E-EF6FB4B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D0900"/>
                </a:solidFill>
              </a:rPr>
              <a:t>Descriptive</a:t>
            </a:r>
            <a:r>
              <a:rPr lang="en-US" b="0" dirty="0"/>
              <a:t> methods</a:t>
            </a:r>
          </a:p>
          <a:p>
            <a:pPr lvl="1"/>
            <a:r>
              <a:rPr lang="en-US" dirty="0"/>
              <a:t>Find human-interpretable patterns that better describe the data</a:t>
            </a:r>
          </a:p>
          <a:p>
            <a:pPr lvl="2"/>
            <a:r>
              <a:rPr lang="en-US" b="1" dirty="0"/>
              <a:t>Example:</a:t>
            </a:r>
            <a:r>
              <a:rPr lang="en-US" dirty="0"/>
              <a:t> Clustering, frequent patterns, summarization, dimensionality reduction, ……</a:t>
            </a:r>
            <a:endParaRPr lang="en-US" b="0" dirty="0"/>
          </a:p>
          <a:p>
            <a:r>
              <a:rPr lang="en-US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methods</a:t>
            </a:r>
          </a:p>
          <a:p>
            <a:pPr lvl="1"/>
            <a:r>
              <a:rPr lang="en-US" dirty="0"/>
              <a:t>Use variables to predict unknown or future values of other variables</a:t>
            </a:r>
          </a:p>
          <a:p>
            <a:pPr lvl="2"/>
            <a:r>
              <a:rPr lang="en-US" b="1" dirty="0"/>
              <a:t>Examples:</a:t>
            </a:r>
            <a:r>
              <a:rPr lang="en-US" dirty="0"/>
              <a:t> Classification, regression, link prediction, similarity search, recommendation, ……</a:t>
            </a:r>
          </a:p>
          <a:p>
            <a:pPr lvl="1"/>
            <a:endParaRPr lang="en-US" b="0" i="0" dirty="0">
              <a:solidFill>
                <a:srgbClr val="161616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80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7772-37D3-8415-3A07-29ECB6C75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Mining: Cultures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E065-ACCD-7F68-DD6D-9B5244BA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Data mining overlaps with: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Databases:</a:t>
            </a:r>
            <a:r>
              <a:rPr lang="en-US" dirty="0"/>
              <a:t> Large-scale data, simple queries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Machine learning: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Small data, complex models</a:t>
            </a: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</a:rPr>
              <a:t>CS Theory: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(Randomized) Algorithms </a:t>
            </a:r>
          </a:p>
          <a:p>
            <a:r>
              <a:rPr lang="en-US" b="0" dirty="0"/>
              <a:t>Different cultures: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DB, data mining is an extreme form of </a:t>
            </a:r>
            <a:r>
              <a:rPr lang="en-US" dirty="0">
                <a:solidFill>
                  <a:srgbClr val="C00000"/>
                </a:solidFill>
              </a:rPr>
              <a:t>analytic processing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queries that examine large amounts of data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result is the query answer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ML, data mining is </a:t>
            </a:r>
            <a:r>
              <a:rPr lang="en-US" dirty="0">
                <a:solidFill>
                  <a:srgbClr val="C00000"/>
                </a:solidFill>
              </a:rPr>
              <a:t>inference of models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Result is the parameters of the model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Theory, data mining is </a:t>
            </a:r>
            <a:r>
              <a:rPr lang="en-US" dirty="0">
                <a:solidFill>
                  <a:srgbClr val="C00000"/>
                </a:solidFill>
              </a:rPr>
              <a:t>scalable algorithm design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solidFill>
                  <a:srgbClr val="C00000"/>
                </a:solidFill>
              </a:rPr>
              <a:t>    for big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2FB47-784E-D06D-7F13-9FDA446787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/>
              <a:t> </a:t>
            </a:r>
            <a:endParaRPr lang="zh-CN" altLang="en-US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65259080-0818-6E56-5236-F4C940B2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023" y="5271177"/>
            <a:ext cx="1266084" cy="1353245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2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76529824-7F9E-9CBA-4ACB-CD4D00645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550" y="4266237"/>
            <a:ext cx="1317805" cy="12509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7" name="Oval 9">
            <a:extLst>
              <a:ext uri="{FF2B5EF4-FFF2-40B4-BE49-F238E27FC236}">
                <a16:creationId xmlns:a16="http://schemas.microsoft.com/office/drawing/2014/main" id="{783DB4AD-7B8B-4FBF-338B-431BDD4B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691" y="4220307"/>
            <a:ext cx="1317805" cy="12968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DFE16394-E3DA-79FA-0C52-E73973B7D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269" y="4670954"/>
            <a:ext cx="11703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ML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FAAA97-FE8D-5CEA-C2B2-8016C2CB9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653136"/>
            <a:ext cx="159879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solidFill>
                  <a:schemeClr val="bg1"/>
                </a:solidFill>
              </a:rPr>
              <a:t>Theory</a:t>
            </a:r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84BEF8E1-04E3-BDB7-19B4-726492A8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505" y="4914048"/>
            <a:ext cx="1063531" cy="971116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DM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DE036BA-2FD2-845F-B374-35F66736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5370" y="5875409"/>
            <a:ext cx="14478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0" dirty="0">
                <a:solidFill>
                  <a:schemeClr val="bg1">
                    <a:lumMod val="95000"/>
                  </a:schemeClr>
                </a:solidFill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611934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4D6A-83B0-1883-8233-4986BF56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Matters in Data Mining?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C6E92-737C-FED7-13A2-9AE148F0A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15</a:t>
            </a:fld>
            <a:r>
              <a:rPr lang="zh-CN" altLang="en-US"/>
              <a:t> </a:t>
            </a:r>
            <a:endParaRPr lang="zh-CN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74C56C-FE9C-62AC-CFBE-1C771C3BD91A}"/>
              </a:ext>
            </a:extLst>
          </p:cNvPr>
          <p:cNvGrpSpPr/>
          <p:nvPr/>
        </p:nvGrpSpPr>
        <p:grpSpPr>
          <a:xfrm>
            <a:off x="2355866" y="1677194"/>
            <a:ext cx="4924390" cy="4342606"/>
            <a:chOff x="3200400" y="1677194"/>
            <a:chExt cx="4924390" cy="434260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43D98B3-6DD4-264C-7AC1-52E7EB13235E}"/>
                </a:ext>
              </a:extLst>
            </p:cNvPr>
            <p:cNvCxnSpPr/>
            <p:nvPr/>
          </p:nvCxnSpPr>
          <p:spPr>
            <a:xfrm>
              <a:off x="4918763" y="4343400"/>
              <a:ext cx="3206027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0BF6B6-1830-FBB1-E923-E84BEC6BCA7A}"/>
                </a:ext>
              </a:extLst>
            </p:cNvPr>
            <p:cNvCxnSpPr/>
            <p:nvPr/>
          </p:nvCxnSpPr>
          <p:spPr>
            <a:xfrm rot="5400000" flipH="1" flipV="1">
              <a:off x="3585263" y="3009917"/>
              <a:ext cx="2667000" cy="155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CAE05F6-D3DA-1262-D671-9D875787156E}"/>
                </a:ext>
              </a:extLst>
            </p:cNvPr>
            <p:cNvCxnSpPr/>
            <p:nvPr/>
          </p:nvCxnSpPr>
          <p:spPr>
            <a:xfrm rot="10800000" flipV="1">
              <a:off x="3200400" y="4343400"/>
              <a:ext cx="1718364" cy="16764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065B68-DFFA-98E0-944D-CDCCDD53234C}"/>
              </a:ext>
            </a:extLst>
          </p:cNvPr>
          <p:cNvSpPr txBox="1"/>
          <p:nvPr/>
        </p:nvSpPr>
        <p:spPr>
          <a:xfrm>
            <a:off x="6950827" y="4495800"/>
            <a:ext cx="168828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Data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Modalities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89285-E335-4844-F8DF-836AE201355E}"/>
              </a:ext>
            </a:extLst>
          </p:cNvPr>
          <p:cNvSpPr txBox="1"/>
          <p:nvPr/>
        </p:nvSpPr>
        <p:spPr>
          <a:xfrm>
            <a:off x="3505200" y="1295400"/>
            <a:ext cx="18261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Challenges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66D31-66B4-D19C-F092-BBFC3ED3BB67}"/>
              </a:ext>
            </a:extLst>
          </p:cNvPr>
          <p:cNvSpPr txBox="1"/>
          <p:nvPr/>
        </p:nvSpPr>
        <p:spPr>
          <a:xfrm>
            <a:off x="1670066" y="6019800"/>
            <a:ext cx="24096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Data Operators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417EF7-AFFC-0BC9-AE60-A1D0B58358F5}"/>
              </a:ext>
            </a:extLst>
          </p:cNvPr>
          <p:cNvSpPr txBox="1"/>
          <p:nvPr/>
        </p:nvSpPr>
        <p:spPr>
          <a:xfrm rot="18841630">
            <a:off x="3435886" y="4615197"/>
            <a:ext cx="123783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Ontologies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D17C5-C4B7-994D-2AFD-D6DA99FFC786}"/>
              </a:ext>
            </a:extLst>
          </p:cNvPr>
          <p:cNvSpPr txBox="1"/>
          <p:nvPr/>
        </p:nvSpPr>
        <p:spPr>
          <a:xfrm rot="18801071">
            <a:off x="4042816" y="4634207"/>
            <a:ext cx="120577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Structured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D8028B-8AEE-78A2-F74F-7DA069449A58}"/>
              </a:ext>
            </a:extLst>
          </p:cNvPr>
          <p:cNvSpPr txBox="1"/>
          <p:nvPr/>
        </p:nvSpPr>
        <p:spPr>
          <a:xfrm rot="18801071">
            <a:off x="4592804" y="4601687"/>
            <a:ext cx="1111202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Networks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9E4C8-3F8F-6DAD-9511-73F0772A9DD7}"/>
              </a:ext>
            </a:extLst>
          </p:cNvPr>
          <p:cNvSpPr txBox="1"/>
          <p:nvPr/>
        </p:nvSpPr>
        <p:spPr>
          <a:xfrm rot="18801071">
            <a:off x="5377650" y="4510818"/>
            <a:ext cx="599588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Text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7040D-69BD-AE8D-52B6-F110E82CE732}"/>
              </a:ext>
            </a:extLst>
          </p:cNvPr>
          <p:cNvSpPr txBox="1"/>
          <p:nvPr/>
        </p:nvSpPr>
        <p:spPr>
          <a:xfrm rot="18801071">
            <a:off x="5380843" y="4642096"/>
            <a:ext cx="1276311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Multimedia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7BD8A-D011-D0DD-2875-B7AB9EA0E1E1}"/>
              </a:ext>
            </a:extLst>
          </p:cNvPr>
          <p:cNvSpPr txBox="1"/>
          <p:nvPr/>
        </p:nvSpPr>
        <p:spPr>
          <a:xfrm rot="18801071">
            <a:off x="6206340" y="4542525"/>
            <a:ext cx="86754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720775" lon="1005846" rev="7037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Signals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95DC2-0627-401A-4563-7565C41A0763}"/>
              </a:ext>
            </a:extLst>
          </p:cNvPr>
          <p:cNvSpPr txBox="1"/>
          <p:nvPr/>
        </p:nvSpPr>
        <p:spPr>
          <a:xfrm>
            <a:off x="4079824" y="3779748"/>
            <a:ext cx="1165704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Scalability</a:t>
            </a:r>
            <a:endParaRPr 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98B21-64E6-4385-85FC-689DE61095A2}"/>
              </a:ext>
            </a:extLst>
          </p:cNvPr>
          <p:cNvSpPr txBox="1"/>
          <p:nvPr/>
        </p:nvSpPr>
        <p:spPr>
          <a:xfrm>
            <a:off x="4067944" y="3322548"/>
            <a:ext cx="118494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Streaming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11FE23-FFED-F5BD-A45D-4512E09E6A14}"/>
              </a:ext>
            </a:extLst>
          </p:cNvPr>
          <p:cNvSpPr txBox="1"/>
          <p:nvPr/>
        </p:nvSpPr>
        <p:spPr>
          <a:xfrm>
            <a:off x="4091774" y="2865348"/>
            <a:ext cx="94769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Context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757BC-E97E-D43C-B134-BB87EA8EF65B}"/>
              </a:ext>
            </a:extLst>
          </p:cNvPr>
          <p:cNvSpPr txBox="1"/>
          <p:nvPr/>
        </p:nvSpPr>
        <p:spPr>
          <a:xfrm>
            <a:off x="4091774" y="2408148"/>
            <a:ext cx="88517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Quality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D6B6A-C5C8-5241-5ADF-CFCEFFA42687}"/>
              </a:ext>
            </a:extLst>
          </p:cNvPr>
          <p:cNvSpPr txBox="1"/>
          <p:nvPr/>
        </p:nvSpPr>
        <p:spPr>
          <a:xfrm>
            <a:off x="4091774" y="1950948"/>
            <a:ext cx="78418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Usage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8D1B7B-DD29-2330-E070-12D286FACEAB}"/>
              </a:ext>
            </a:extLst>
          </p:cNvPr>
          <p:cNvSpPr txBox="1"/>
          <p:nvPr/>
        </p:nvSpPr>
        <p:spPr>
          <a:xfrm>
            <a:off x="3149229" y="4188023"/>
            <a:ext cx="84670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Collect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3A108D-A2C1-7B42-F77F-C9717F6236B3}"/>
              </a:ext>
            </a:extLst>
          </p:cNvPr>
          <p:cNvSpPr txBox="1"/>
          <p:nvPr/>
        </p:nvSpPr>
        <p:spPr>
          <a:xfrm>
            <a:off x="2843437" y="4427820"/>
            <a:ext cx="93647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Prepare</a:t>
            </a:r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9580E0-920F-54E0-C31A-1041AE5149F6}"/>
              </a:ext>
            </a:extLst>
          </p:cNvPr>
          <p:cNvSpPr txBox="1"/>
          <p:nvPr/>
        </p:nvSpPr>
        <p:spPr>
          <a:xfrm>
            <a:off x="2339381" y="4715852"/>
            <a:ext cx="115640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Represent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8F9FD3-B09E-EBCF-5615-2879E3DF63B3}"/>
              </a:ext>
            </a:extLst>
          </p:cNvPr>
          <p:cNvSpPr txBox="1"/>
          <p:nvPr/>
        </p:nvSpPr>
        <p:spPr>
          <a:xfrm>
            <a:off x="2411389" y="4990093"/>
            <a:ext cx="788999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  <a:endParaRPr lang="en-US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254F407-6A2F-45A4-3C84-4E80388849A7}"/>
              </a:ext>
            </a:extLst>
          </p:cNvPr>
          <p:cNvSpPr txBox="1"/>
          <p:nvPr/>
        </p:nvSpPr>
        <p:spPr>
          <a:xfrm>
            <a:off x="2031920" y="5229200"/>
            <a:ext cx="883896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Reason</a:t>
            </a:r>
            <a:endParaRPr lang="en-US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BEB34E-C9ED-D5D3-E00D-FE6E44D20906}"/>
              </a:ext>
            </a:extLst>
          </p:cNvPr>
          <p:cNvSpPr txBox="1"/>
          <p:nvPr/>
        </p:nvSpPr>
        <p:spPr>
          <a:xfrm>
            <a:off x="1599939" y="5517232"/>
            <a:ext cx="1027845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938394" lon="20679571" rev="20898435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/>
              <a:t>Visualize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84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2819-63C3-FF3E-423D-A9B14C9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Meaningfulness of Analytic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A039-1D85-3494-B0F3-292C445A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 risk with “data mining” is that an analyst can “discover” patterns that are meaningless</a:t>
            </a:r>
          </a:p>
          <a:p>
            <a:r>
              <a:rPr lang="en-US" b="0" dirty="0"/>
              <a:t>Statisticians call it </a:t>
            </a:r>
            <a:r>
              <a:rPr lang="en-US" dirty="0">
                <a:solidFill>
                  <a:srgbClr val="7D0900"/>
                </a:solidFill>
              </a:rPr>
              <a:t>Bonferroni’s principle</a:t>
            </a:r>
            <a:r>
              <a:rPr lang="en-US" b="0" dirty="0"/>
              <a:t>:</a:t>
            </a:r>
          </a:p>
          <a:p>
            <a:pPr lvl="1"/>
            <a:r>
              <a:rPr lang="en-US" b="0" dirty="0">
                <a:effectLst/>
              </a:rPr>
              <a:t>Calculate the </a:t>
            </a:r>
            <a:r>
              <a:rPr lang="en-US" b="0" dirty="0">
                <a:solidFill>
                  <a:srgbClr val="0070C0"/>
                </a:solidFill>
                <a:effectLst/>
              </a:rPr>
              <a:t>expected number</a:t>
            </a:r>
            <a:r>
              <a:rPr lang="en-US" b="0" dirty="0">
                <a:effectLst/>
              </a:rPr>
              <a:t> of occurrences of the events </a:t>
            </a:r>
            <a:r>
              <a:rPr lang="en-US" b="0" dirty="0">
                <a:solidFill>
                  <a:srgbClr val="0070C0"/>
                </a:solidFill>
                <a:effectLst/>
              </a:rPr>
              <a:t>on the assumption that data </a:t>
            </a:r>
            <a:r>
              <a:rPr lang="en-US" b="0">
                <a:solidFill>
                  <a:srgbClr val="0070C0"/>
                </a:solidFill>
                <a:effectLst/>
              </a:rPr>
              <a:t>is random</a:t>
            </a:r>
            <a:endParaRPr lang="en-US" b="0" dirty="0">
              <a:effectLst/>
            </a:endParaRPr>
          </a:p>
          <a:p>
            <a:pPr lvl="1"/>
            <a:r>
              <a:rPr lang="en-US" b="0" dirty="0">
                <a:effectLst/>
              </a:rPr>
              <a:t>If this number is significantly larger than the number of real instances, you must expect almost anything you find to be </a:t>
            </a:r>
            <a:r>
              <a:rPr lang="en-US" b="1" dirty="0">
                <a:solidFill>
                  <a:srgbClr val="7D0900"/>
                </a:solidFill>
                <a:effectLst/>
              </a:rPr>
              <a:t>bogus</a:t>
            </a:r>
          </a:p>
          <a:p>
            <a:pPr lvl="2"/>
            <a:r>
              <a:rPr lang="en-US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they have no cause other than that </a:t>
            </a:r>
            <a:r>
              <a:rPr lang="en-US" dirty="0">
                <a:solidFill>
                  <a:srgbClr val="7D09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random data </a:t>
            </a:r>
            <a:r>
              <a:rPr lang="en-US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will always have some number of unusual features that look significant but aren’t</a:t>
            </a:r>
            <a:endParaRPr lang="en-US" dirty="0">
              <a:solidFill>
                <a:srgbClr val="7D09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11BE-D17F-EB75-D067-DFDE07C87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1183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2819-63C3-FF3E-423D-A9B14C9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Meaningfulness of Analytic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11BE-D17F-EB75-D067-DFDE07C87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17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Picture 6" descr="http://2.bp.blogspot.com/_hc_VAw3YEOk/SdjkJijh7xI/AAAAAAAAAKQ/nuapuWjnbqo/s400/DilbertMiningData2.jpg">
            <a:extLst>
              <a:ext uri="{FF2B5EF4-FFF2-40B4-BE49-F238E27FC236}">
                <a16:creationId xmlns:a16="http://schemas.microsoft.com/office/drawing/2014/main" id="{3477C3E8-D688-D90F-3014-BF1FBDCB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85" y="2222505"/>
            <a:ext cx="6108829" cy="24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19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2819-63C3-FF3E-423D-A9B14C9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Meaningfulness of Analytic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A039-1D85-3494-B0F3-292C445A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We want to find (unrelated) people who </a:t>
            </a:r>
            <a:r>
              <a:rPr lang="en-US" b="1" dirty="0">
                <a:solidFill>
                  <a:srgbClr val="7D0900"/>
                </a:solidFill>
              </a:rPr>
              <a:t>at least twice have stayed at the same hotel on the same day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9</a:t>
            </a:r>
            <a:r>
              <a:rPr lang="en-US" dirty="0"/>
              <a:t> people being tracked in 1,000 days</a:t>
            </a:r>
          </a:p>
          <a:p>
            <a:pPr lvl="2"/>
            <a:r>
              <a:rPr lang="en-US" dirty="0"/>
              <a:t>Each person stays in a hotel 1% of time (1 day out of 100)</a:t>
            </a:r>
          </a:p>
          <a:p>
            <a:pPr lvl="2"/>
            <a:r>
              <a:rPr lang="en-US" dirty="0"/>
              <a:t>Each Hotel holds 100 people </a:t>
            </a:r>
          </a:p>
          <a:p>
            <a:pPr lvl="2"/>
            <a:r>
              <a:rPr lang="en-US" dirty="0"/>
              <a:t>#hotels (?)</a:t>
            </a:r>
          </a:p>
          <a:p>
            <a:pPr lvl="1"/>
            <a:r>
              <a:rPr lang="en-US" dirty="0"/>
              <a:t>If everyone behaves randomly (i.e., no terrorists) will the data mining detect anything suspicious?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Expected number of “suspicious” pairs of people ?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rgbClr val="7D09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211BE-D17F-EB75-D067-DFDE07C87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0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CAP5778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7DC-4A21-F8AC-3E5F-32AFAEE1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website:</a:t>
            </a:r>
          </a:p>
          <a:p>
            <a:pPr lvl="1"/>
            <a:r>
              <a:rPr lang="en-US" dirty="0">
                <a:hlinkClick r:id="rId2"/>
              </a:rPr>
              <a:t>https://www.cs.fsu.edu/~zhao/cap5778/main.html</a:t>
            </a:r>
            <a:endParaRPr lang="en-US" dirty="0"/>
          </a:p>
          <a:p>
            <a:pPr lvl="1"/>
            <a:r>
              <a:rPr lang="en-US" dirty="0"/>
              <a:t>Syllabus, Schedules, Projects, Resources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Announcements, Homework, Grades</a:t>
            </a:r>
          </a:p>
          <a:p>
            <a:r>
              <a:rPr lang="en-US" dirty="0"/>
              <a:t>Textbook: </a:t>
            </a:r>
            <a:r>
              <a:rPr lang="en-US" dirty="0">
                <a:solidFill>
                  <a:srgbClr val="7D0900"/>
                </a:solidFill>
              </a:rPr>
              <a:t>Mining of Massive Datasets </a:t>
            </a:r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 edition)</a:t>
            </a:r>
          </a:p>
          <a:p>
            <a:pPr lvl="1"/>
            <a:r>
              <a:rPr lang="en-US" dirty="0"/>
              <a:t>Free online: </a:t>
            </a:r>
            <a:r>
              <a:rPr lang="en-US" dirty="0">
                <a:hlinkClick r:id="rId3"/>
              </a:rPr>
              <a:t>www.mmds.org</a:t>
            </a:r>
            <a:endParaRPr lang="en-US" dirty="0"/>
          </a:p>
          <a:p>
            <a:r>
              <a:rPr lang="en-US" dirty="0">
                <a:solidFill>
                  <a:srgbClr val="7D0900"/>
                </a:solidFill>
              </a:rPr>
              <a:t>The FSU First-day Attendance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26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09DC2-F2FE-2D4D-9DE9-8337F6E5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What Will We Learn?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6E4D65-5580-C342-86BD-C55AFA1D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40424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0" dirty="0"/>
              <a:t>Mining </a:t>
            </a:r>
            <a:r>
              <a:rPr lang="en-US" altLang="zh-CN" dirty="0">
                <a:solidFill>
                  <a:srgbClr val="7D0900"/>
                </a:solidFill>
              </a:rPr>
              <a:t>different types of data</a:t>
            </a:r>
          </a:p>
          <a:p>
            <a:pPr lvl="1"/>
            <a:r>
              <a:rPr lang="en-US" altLang="zh-CN" dirty="0"/>
              <a:t>High-dimensional, graph-structured, streaming, labeled, ……</a:t>
            </a:r>
          </a:p>
          <a:p>
            <a:r>
              <a:rPr lang="en-US" altLang="zh-CN" b="0" dirty="0"/>
              <a:t>Mining using </a:t>
            </a:r>
            <a:r>
              <a:rPr lang="en-US" altLang="zh-CN" dirty="0">
                <a:solidFill>
                  <a:srgbClr val="7D0900"/>
                </a:solidFill>
              </a:rPr>
              <a:t>different models of computation</a:t>
            </a:r>
          </a:p>
          <a:p>
            <a:pPr lvl="1"/>
            <a:r>
              <a:rPr lang="en-US" altLang="zh-CN" b="0" dirty="0"/>
              <a:t>Single machine in-memory, data streams, ……</a:t>
            </a:r>
          </a:p>
          <a:p>
            <a:pPr>
              <a:lnSpc>
                <a:spcPct val="120000"/>
              </a:lnSpc>
            </a:pPr>
            <a:r>
              <a:rPr kumimoji="1" lang="en-US" altLang="zh-CN" b="0" dirty="0"/>
              <a:t>Mining to </a:t>
            </a:r>
            <a:r>
              <a:rPr kumimoji="1" lang="en-US" altLang="zh-CN" dirty="0">
                <a:solidFill>
                  <a:srgbClr val="7D0900"/>
                </a:solidFill>
              </a:rPr>
              <a:t>solve real-world problems</a:t>
            </a:r>
          </a:p>
          <a:p>
            <a:pPr lvl="1"/>
            <a:r>
              <a:rPr kumimoji="1" lang="en-US" altLang="zh-CN" dirty="0"/>
              <a:t>Recommender systems, market basket analysis, spam detection, duplication detection and elimination, ……</a:t>
            </a:r>
          </a:p>
          <a:p>
            <a:r>
              <a:rPr kumimoji="1" lang="en-US" altLang="zh-CN" b="0" dirty="0"/>
              <a:t>Mining by </a:t>
            </a:r>
            <a:r>
              <a:rPr kumimoji="1" lang="en-US" altLang="zh-CN" dirty="0">
                <a:solidFill>
                  <a:srgbClr val="7D0900"/>
                </a:solidFill>
              </a:rPr>
              <a:t>different tools</a:t>
            </a:r>
          </a:p>
          <a:p>
            <a:pPr lvl="1"/>
            <a:r>
              <a:rPr kumimoji="1" lang="en-US" altLang="zh-CN" dirty="0"/>
              <a:t>Linear algebra (SVD, PCA), optimization (stochastic gradient descent), dynamic programming, hashing (LSH, Bloom filters), ……</a:t>
            </a:r>
            <a:endParaRPr kumimoji="1"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39EA59-2FB3-4542-AC2F-FDC2E1765E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528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1EAE-8533-399C-C855-24D82E484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Fits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093B2-0075-D94F-5A8B-8E492A58E9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/>
              <a:t> </a:t>
            </a:r>
            <a:endParaRPr lang="zh-CN" alt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9082823-3F99-C6B5-E544-5DEC54BE2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485975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70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Questions">
            <a:extLst>
              <a:ext uri="{FF2B5EF4-FFF2-40B4-BE49-F238E27FC236}">
                <a16:creationId xmlns:a16="http://schemas.microsoft.com/office/drawing/2014/main" id="{E38D9C5B-C3E9-F387-600A-44189708F8A8}"/>
              </a:ext>
            </a:extLst>
          </p:cNvPr>
          <p:cNvSpPr/>
          <p:nvPr/>
        </p:nvSpPr>
        <p:spPr>
          <a:xfrm>
            <a:off x="3354228" y="1772816"/>
            <a:ext cx="2435544" cy="221951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623CE-5300-5F12-543B-DBFBE8D6CD7B}"/>
              </a:ext>
            </a:extLst>
          </p:cNvPr>
          <p:cNvGrpSpPr/>
          <p:nvPr/>
        </p:nvGrpSpPr>
        <p:grpSpPr>
          <a:xfrm>
            <a:off x="3160125" y="4077072"/>
            <a:ext cx="2823750" cy="720000"/>
            <a:chOff x="2095834" y="2538057"/>
            <a:chExt cx="2823750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1139DF-1FF5-ABDE-9F91-8E666E5E0968}"/>
                </a:ext>
              </a:extLst>
            </p:cNvPr>
            <p:cNvSpPr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70FD43-4121-ED7D-F41C-D20DDC8676E6}"/>
                </a:ext>
              </a:extLst>
            </p:cNvPr>
            <p:cNvSpPr txBox="1"/>
            <p:nvPr/>
          </p:nvSpPr>
          <p:spPr>
            <a:xfrm>
              <a:off x="2095834" y="2538057"/>
              <a:ext cx="2823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en-US" altLang="zh-CN" sz="4300" b="1" kern="1200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  <a:latin typeface="Arial Rounded MT Bold" panose="020F0704030504030204" pitchFamily="34" charset="77"/>
                </a:rPr>
                <a:t>Thank you</a:t>
              </a:r>
              <a:endParaRPr lang="en-US" sz="43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6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CAP5778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7DC-4A21-F8AC-3E5F-32AFAEE1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Instructor:</a:t>
            </a:r>
          </a:p>
          <a:p>
            <a:pPr lvl="1"/>
            <a:r>
              <a:rPr lang="en-US" dirty="0"/>
              <a:t>Peixiang Zhao (</a:t>
            </a:r>
            <a:r>
              <a:rPr lang="en-US" dirty="0" err="1">
                <a:solidFill>
                  <a:srgbClr val="7D0900"/>
                </a:solidFill>
              </a:rPr>
              <a:t>zhao</a:t>
            </a:r>
            <a:r>
              <a:rPr lang="en-US" dirty="0">
                <a:solidFill>
                  <a:srgbClr val="7D0900"/>
                </a:solidFill>
              </a:rPr>
              <a:t> @ cs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Research in </a:t>
            </a:r>
            <a:r>
              <a:rPr lang="en-US" b="1" dirty="0">
                <a:solidFill>
                  <a:srgbClr val="0070C0"/>
                </a:solidFill>
              </a:rPr>
              <a:t>database systems </a:t>
            </a:r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data mining</a:t>
            </a:r>
          </a:p>
          <a:p>
            <a:pPr lvl="1"/>
            <a:r>
              <a:rPr lang="en-US" dirty="0"/>
              <a:t>Office: LOV 361</a:t>
            </a:r>
          </a:p>
          <a:p>
            <a:pPr lvl="1"/>
            <a:r>
              <a:rPr lang="en-US" dirty="0"/>
              <a:t>Office hours: Tuesday/Thursday right after classes</a:t>
            </a:r>
          </a:p>
          <a:p>
            <a:r>
              <a:rPr lang="en-US" dirty="0"/>
              <a:t>TAs</a:t>
            </a:r>
          </a:p>
          <a:p>
            <a:pPr lvl="1"/>
            <a:r>
              <a:rPr lang="en-US" dirty="0"/>
              <a:t>TBA</a:t>
            </a:r>
          </a:p>
          <a:p>
            <a:pPr lvl="1"/>
            <a:r>
              <a:rPr lang="en-US" dirty="0"/>
              <a:t>Office hours: TBA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06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CAP5778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7DC-4A21-F8AC-3E5F-32AFAEE1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</a:t>
            </a:r>
          </a:p>
          <a:p>
            <a:pPr lvl="1"/>
            <a:r>
              <a:rPr lang="en-US" dirty="0"/>
              <a:t>Data structures, algorithms</a:t>
            </a:r>
          </a:p>
          <a:p>
            <a:pPr lvl="1"/>
            <a:r>
              <a:rPr lang="en-US" dirty="0"/>
              <a:t>Probability, linear algebra</a:t>
            </a:r>
          </a:p>
          <a:p>
            <a:pPr lvl="1"/>
            <a:r>
              <a:rPr lang="en-US" dirty="0"/>
              <a:t>Programming (C/C++, Python)</a:t>
            </a:r>
          </a:p>
          <a:p>
            <a:pPr lvl="2"/>
            <a:r>
              <a:rPr lang="en-US" dirty="0"/>
              <a:t>The programming details won’t be covered in this class</a:t>
            </a:r>
          </a:p>
          <a:p>
            <a:pPr lvl="1"/>
            <a:r>
              <a:rPr lang="en-US" dirty="0"/>
              <a:t>CAP5771 Intro. to Data Mining is recommended, but not required</a:t>
            </a:r>
          </a:p>
          <a:p>
            <a:r>
              <a:rPr lang="en-US" dirty="0"/>
              <a:t>Structures</a:t>
            </a:r>
          </a:p>
          <a:p>
            <a:pPr lvl="1"/>
            <a:r>
              <a:rPr lang="en-US" dirty="0"/>
              <a:t>Lectures, (roughly) 4 homework, project, final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64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E3387-6CD6-0D5E-6402-54B036D4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CAP5778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A7DC-4A21-F8AC-3E5F-32AFAEE1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Projects:</a:t>
            </a:r>
          </a:p>
          <a:p>
            <a:pPr lvl="1"/>
            <a:r>
              <a:rPr lang="en-US" b="1" dirty="0">
                <a:solidFill>
                  <a:srgbClr val="7D0900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/>
              <a:t>get early exposure to classic and cutting-edge DM research</a:t>
            </a:r>
          </a:p>
          <a:p>
            <a:pPr lvl="1"/>
            <a:r>
              <a:rPr lang="en-US" b="1" dirty="0">
                <a:solidFill>
                  <a:srgbClr val="7D0900"/>
                </a:solidFill>
              </a:rPr>
              <a:t>Format:</a:t>
            </a:r>
            <a:r>
              <a:rPr lang="en-US" dirty="0"/>
              <a:t> a group of </a:t>
            </a:r>
            <a:r>
              <a:rPr lang="en-US" dirty="0">
                <a:solidFill>
                  <a:srgbClr val="0070C0"/>
                </a:solidFill>
              </a:rPr>
              <a:t>(at most) three </a:t>
            </a:r>
            <a:r>
              <a:rPr lang="en-US" dirty="0"/>
              <a:t>members</a:t>
            </a:r>
          </a:p>
          <a:p>
            <a:pPr lvl="1"/>
            <a:r>
              <a:rPr lang="en-US" dirty="0"/>
              <a:t>Select a research topic, and </a:t>
            </a:r>
            <a:r>
              <a:rPr lang="en-US" dirty="0">
                <a:solidFill>
                  <a:srgbClr val="0070C0"/>
                </a:solidFill>
              </a:rPr>
              <a:t>two or three </a:t>
            </a:r>
            <a:r>
              <a:rPr lang="en-US" dirty="0"/>
              <a:t>scientific publications from the leading DM conferences/journals, such as KDD, WWW, WSDM, VLDB, SIGMOD, ICDE, ……</a:t>
            </a:r>
          </a:p>
          <a:p>
            <a:pPr lvl="2"/>
            <a:r>
              <a:rPr lang="en-US" dirty="0"/>
              <a:t>The topics need to be approved by the instructor/TA</a:t>
            </a:r>
          </a:p>
          <a:p>
            <a:pPr lvl="1"/>
            <a:r>
              <a:rPr lang="en-US" b="1" dirty="0">
                <a:solidFill>
                  <a:srgbClr val="7D0900"/>
                </a:solidFill>
              </a:rPr>
              <a:t>Deliverables:</a:t>
            </a:r>
            <a:r>
              <a:rPr lang="en-US" dirty="0"/>
              <a:t> proposals, in-class presentations, and final research survey throughout this semester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32113-BA1B-0B29-1B4B-E8A13EB126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927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8EDC-FB65-3C29-D755-44C1A7AA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CAP5778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2ADD7-321F-9B14-D08E-2F3100C7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2420888"/>
            <a:ext cx="8786813" cy="23762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rgbClr val="0070C0"/>
                </a:solidFill>
              </a:rPr>
              <a:t>Any questions thus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25220-1CF3-7752-D618-579E05BA0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83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Mining?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8B2E-3E21-4A61-156E-EF6FB4B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discovery from databases/data</a:t>
            </a:r>
            <a:r>
              <a:rPr lang="en-US" b="0" dirty="0"/>
              <a:t> (</a:t>
            </a:r>
            <a:r>
              <a:rPr lang="en-US" dirty="0"/>
              <a:t>KDD</a:t>
            </a:r>
            <a:r>
              <a:rPr lang="en-US" b="0" dirty="0"/>
              <a:t>)</a:t>
            </a:r>
          </a:p>
          <a:p>
            <a:pPr lvl="1"/>
            <a:r>
              <a:rPr lang="en-US" dirty="0">
                <a:solidFill>
                  <a:srgbClr val="7D0900"/>
                </a:solidFill>
              </a:rPr>
              <a:t>Data </a:t>
            </a:r>
            <a:r>
              <a:rPr lang="en-US" dirty="0">
                <a:solidFill>
                  <a:srgbClr val="7D0900"/>
                </a:solidFill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Information</a:t>
            </a:r>
            <a:r>
              <a:rPr lang="en-US" dirty="0">
                <a:solidFill>
                  <a:srgbClr val="7D0900"/>
                </a:solidFill>
                <a:sym typeface="Wingdings" pitchFamily="2" charset="2"/>
              </a:rPr>
              <a:t> 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Knowledge</a:t>
            </a:r>
            <a:r>
              <a:rPr lang="en-US" dirty="0">
                <a:solidFill>
                  <a:srgbClr val="7D09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Decision-making</a:t>
            </a:r>
          </a:p>
          <a:p>
            <a:r>
              <a:rPr lang="en-US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Data mining 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 the use of </a:t>
            </a:r>
            <a:r>
              <a:rPr lang="en-US" b="0" i="0" u="sng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algorithms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0" i="0" u="sng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b="0" i="0" u="sng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statistical analysis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uncover </a:t>
            </a:r>
            <a:r>
              <a:rPr lang="en-US" b="0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and other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valuable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data sets</a:t>
            </a:r>
          </a:p>
          <a:p>
            <a:r>
              <a:rPr lang="en-US" b="0" dirty="0">
                <a:cs typeface="Calibri" panose="020F0502020204030204" pitchFamily="34" charset="0"/>
              </a:rPr>
              <a:t>Data mining </a:t>
            </a:r>
            <a:r>
              <a:rPr lang="en-US" sz="2800" b="0" dirty="0"/>
              <a:t>≈ Big Data ≈ Predictive Analytics ≈ Data Science</a:t>
            </a:r>
          </a:p>
          <a:p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269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97D-1759-122C-1973-33C37F494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Mining?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A8B2E-3E21-4A61-156E-EF6FB4B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Starting from </a:t>
            </a:r>
            <a:r>
              <a:rPr lang="en-US" dirty="0">
                <a:solidFill>
                  <a:srgbClr val="7D0900"/>
                </a:solidFill>
              </a:rPr>
              <a:t>lots of data</a:t>
            </a:r>
            <a:endParaRPr lang="en-US" dirty="0">
              <a:solidFill>
                <a:srgbClr val="7D0900"/>
              </a:solidFill>
              <a:sym typeface="Wingdings" pitchFamily="2" charset="2"/>
            </a:endParaRPr>
          </a:p>
          <a:p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Discover nontrivial and potentially interesting </a:t>
            </a:r>
            <a:r>
              <a:rPr lang="en-US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patterns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0" dirty="0">
                <a:solidFill>
                  <a:srgbClr val="7D09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en-US" b="0" i="0" dirty="0">
                <a:solidFill>
                  <a:srgbClr val="161616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that are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Valid: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hold on new data with some certainty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Useful: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should be possible to act on the item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Unexpected: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non-obvious to the system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Understandable: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humans should be able to interpret the pattern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71F1C-5DC6-311A-26C2-36D94BBE6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537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24C0-970A-C36B-2B3D-6F7A12C4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Data Era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74E30-7989-75E9-62EE-AB4AAE2A2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71A5B9F-39C8-DD41-3D88-93497DD82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b="20052"/>
          <a:stretch/>
        </p:blipFill>
        <p:spPr bwMode="auto">
          <a:xfrm>
            <a:off x="827583" y="1059856"/>
            <a:ext cx="6552729" cy="50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1966FF5-9685-7F47-7532-126AEF148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9" t="84126" r="12604" b="505"/>
          <a:stretch/>
        </p:blipFill>
        <p:spPr bwMode="auto">
          <a:xfrm>
            <a:off x="5035360" y="5388281"/>
            <a:ext cx="3651440" cy="13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D7CCF-7E0F-E518-CD9A-4D7FA1F40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" y="4225610"/>
            <a:ext cx="4157447" cy="1144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7BA8F6-0763-C640-03EC-339DD1E19266}"/>
              </a:ext>
            </a:extLst>
          </p:cNvPr>
          <p:cNvSpPr txBox="1"/>
          <p:nvPr/>
        </p:nvSpPr>
        <p:spPr>
          <a:xfrm>
            <a:off x="766786" y="6420497"/>
            <a:ext cx="344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4"/>
              </a:rPr>
              <a:t>What does Big Data actually mean?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D16B8-7A1C-2346-CB04-5A75A9F4D9B7}"/>
              </a:ext>
            </a:extLst>
          </p:cNvPr>
          <p:cNvSpPr txBox="1"/>
          <p:nvPr/>
        </p:nvSpPr>
        <p:spPr>
          <a:xfrm>
            <a:off x="770214" y="6110926"/>
            <a:ext cx="2464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5"/>
              </a:rPr>
              <a:t>Big Data in Five Minutes.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4379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49373</TotalTime>
  <Words>1085</Words>
  <Application>Microsoft Macintosh PowerPoint</Application>
  <PresentationFormat>On-screen Show (4:3)</PresentationFormat>
  <Paragraphs>191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Google Sans</vt:lpstr>
      <vt:lpstr>source-serif-pro</vt:lpstr>
      <vt:lpstr>Abadi</vt:lpstr>
      <vt:lpstr>Abadi Extra Light</vt:lpstr>
      <vt:lpstr>Arial</vt:lpstr>
      <vt:lpstr>Arial Rounded MT Bold</vt:lpstr>
      <vt:lpstr>Calibri</vt:lpstr>
      <vt:lpstr>Calibri Light</vt:lpstr>
      <vt:lpstr>Garamond</vt:lpstr>
      <vt:lpstr>Palace Script MT</vt:lpstr>
      <vt:lpstr>Wingdings</vt:lpstr>
      <vt:lpstr>Office 主题</vt:lpstr>
      <vt:lpstr>CAP5778  Advanced Data Mining</vt:lpstr>
      <vt:lpstr>Welcome to CAP5778</vt:lpstr>
      <vt:lpstr>Welcome to CAP5778</vt:lpstr>
      <vt:lpstr>Welcome to CAP5778</vt:lpstr>
      <vt:lpstr>Welcome to CAP5778</vt:lpstr>
      <vt:lpstr>Welcome to CAP5778</vt:lpstr>
      <vt:lpstr>What is Data Mining?</vt:lpstr>
      <vt:lpstr>What is Data Mining?</vt:lpstr>
      <vt:lpstr>The Big Data Era</vt:lpstr>
      <vt:lpstr>The Big Data Era</vt:lpstr>
      <vt:lpstr>The Big Data Era</vt:lpstr>
      <vt:lpstr>The Big Data Era</vt:lpstr>
      <vt:lpstr>Demand for Data Mining</vt:lpstr>
      <vt:lpstr>Data Mining Tasks</vt:lpstr>
      <vt:lpstr>Data Mining: Cultures</vt:lpstr>
      <vt:lpstr>What Matters in Data Mining?</vt:lpstr>
      <vt:lpstr>Meaningfulness of Analytic Answers</vt:lpstr>
      <vt:lpstr>Meaningfulness of Analytic Answers</vt:lpstr>
      <vt:lpstr>Meaningfulness of Analytic Answers</vt:lpstr>
      <vt:lpstr>What Will We Learn?</vt:lpstr>
      <vt:lpstr>How It All Fits Together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 Zhao</cp:lastModifiedBy>
  <cp:revision>1896</cp:revision>
  <dcterms:created xsi:type="dcterms:W3CDTF">2009-02-27T04:51:28Z</dcterms:created>
  <dcterms:modified xsi:type="dcterms:W3CDTF">2024-08-26T22:52:39Z</dcterms:modified>
</cp:coreProperties>
</file>