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9"/>
  </p:notesMasterIdLst>
  <p:handoutMasterIdLst>
    <p:handoutMasterId r:id="rId40"/>
  </p:handoutMasterIdLst>
  <p:sldIdLst>
    <p:sldId id="331" r:id="rId2"/>
    <p:sldId id="364" r:id="rId3"/>
    <p:sldId id="378" r:id="rId4"/>
    <p:sldId id="365" r:id="rId5"/>
    <p:sldId id="366" r:id="rId6"/>
    <p:sldId id="367"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70" r:id="rId22"/>
    <p:sldId id="371" r:id="rId23"/>
    <p:sldId id="372" r:id="rId24"/>
    <p:sldId id="373" r:id="rId25"/>
    <p:sldId id="374" r:id="rId26"/>
    <p:sldId id="375" r:id="rId27"/>
    <p:sldId id="377" r:id="rId28"/>
    <p:sldId id="376" r:id="rId29"/>
    <p:sldId id="394" r:id="rId30"/>
    <p:sldId id="396" r:id="rId31"/>
    <p:sldId id="395" r:id="rId32"/>
    <p:sldId id="393" r:id="rId33"/>
    <p:sldId id="397" r:id="rId34"/>
    <p:sldId id="398" r:id="rId35"/>
    <p:sldId id="399" r:id="rId36"/>
    <p:sldId id="400" r:id="rId37"/>
    <p:sldId id="350" r:id="rId3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900"/>
    <a:srgbClr val="00FF00"/>
    <a:srgbClr val="CC0000"/>
    <a:srgbClr val="A80000"/>
    <a:srgbClr val="C8C406"/>
    <a:srgbClr val="D5D000"/>
    <a:srgbClr val="F0FF29"/>
    <a:srgbClr val="E7E200"/>
    <a:srgbClr val="FFD700"/>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21F2C-F1CF-4AEF-80BD-F48F0FF4CC7D}" v="709" dt="2024-11-05T19:56:59.313"/>
    <p1510:client id="{E79D9B06-44AB-468D-B355-57EB48BB9B7E}" v="255" dt="2024-11-05T04:57:14.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5"/>
    <p:restoredTop sz="91074" autoAdjust="0"/>
  </p:normalViewPr>
  <p:slideViewPr>
    <p:cSldViewPr>
      <p:cViewPr varScale="1">
        <p:scale>
          <a:sx n="103" d="100"/>
          <a:sy n="103" d="100"/>
        </p:scale>
        <p:origin x="2490" y="9"/>
      </p:cViewPr>
      <p:guideLst>
        <p:guide orient="horz" pos="2160"/>
        <p:guide pos="2880"/>
      </p:guideLst>
    </p:cSldViewPr>
  </p:slideViewPr>
  <p:notesTextViewPr>
    <p:cViewPr>
      <p:scale>
        <a:sx n="130" d="100"/>
        <a:sy n="130" d="100"/>
      </p:scale>
      <p:origin x="0" y="0"/>
    </p:cViewPr>
  </p:notesTextViewPr>
  <p:sorterViewPr>
    <p:cViewPr>
      <p:scale>
        <a:sx n="66" d="100"/>
        <a:sy n="66" d="100"/>
      </p:scale>
      <p:origin x="0" y="0"/>
    </p:cViewPr>
  </p:sorterViewPr>
  <p:notesViewPr>
    <p:cSldViewPr>
      <p:cViewPr>
        <p:scale>
          <a:sx n="100" d="100"/>
          <a:sy n="100" d="100"/>
        </p:scale>
        <p:origin x="-1632" y="4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xiang Zhao" userId="7edc51de-0ae1-42c0-bae2-7f1679fa739e" providerId="ADAL" clId="{632187D3-5B92-46E0-BA4C-8D6F52CB5D25}"/>
    <pc:docChg chg="undo custSel addSld modSld sldOrd">
      <pc:chgData name="Peixiang Zhao" userId="7edc51de-0ae1-42c0-bae2-7f1679fa739e" providerId="ADAL" clId="{632187D3-5B92-46E0-BA4C-8D6F52CB5D25}" dt="2024-09-09T15:57:14.006" v="645" actId="207"/>
      <pc:docMkLst>
        <pc:docMk/>
      </pc:docMkLst>
      <pc:sldChg chg="modSp mod">
        <pc:chgData name="Peixiang Zhao" userId="7edc51de-0ae1-42c0-bae2-7f1679fa739e" providerId="ADAL" clId="{632187D3-5B92-46E0-BA4C-8D6F52CB5D25}" dt="2024-09-09T13:55:35.197" v="546" actId="20577"/>
        <pc:sldMkLst>
          <pc:docMk/>
          <pc:sldMk cId="2155373378" sldId="356"/>
        </pc:sldMkLst>
        <pc:spChg chg="mod">
          <ac:chgData name="Peixiang Zhao" userId="7edc51de-0ae1-42c0-bae2-7f1679fa739e" providerId="ADAL" clId="{632187D3-5B92-46E0-BA4C-8D6F52CB5D25}" dt="2024-09-09T13:55:35.197" v="546" actId="20577"/>
          <ac:spMkLst>
            <pc:docMk/>
            <pc:sldMk cId="2155373378" sldId="356"/>
            <ac:spMk id="3" creationId="{4A5A8B2E-3E21-4A61-156E-EF6FB4B5948F}"/>
          </ac:spMkLst>
        </pc:spChg>
      </pc:sldChg>
      <pc:sldChg chg="modSp mod">
        <pc:chgData name="Peixiang Zhao" userId="7edc51de-0ae1-42c0-bae2-7f1679fa739e" providerId="ADAL" clId="{632187D3-5B92-46E0-BA4C-8D6F52CB5D25}" dt="2024-09-09T13:52:32.421" v="543" actId="20577"/>
        <pc:sldMkLst>
          <pc:docMk/>
          <pc:sldMk cId="4131645461" sldId="366"/>
        </pc:sldMkLst>
        <pc:spChg chg="mod">
          <ac:chgData name="Peixiang Zhao" userId="7edc51de-0ae1-42c0-bae2-7f1679fa739e" providerId="ADAL" clId="{632187D3-5B92-46E0-BA4C-8D6F52CB5D25}" dt="2024-09-09T13:52:32.421" v="543" actId="20577"/>
          <ac:spMkLst>
            <pc:docMk/>
            <pc:sldMk cId="4131645461" sldId="366"/>
            <ac:spMk id="3" creationId="{81E3A7DC-4A21-F8AC-3E5F-32AFAEE1CEAB}"/>
          </ac:spMkLst>
        </pc:spChg>
      </pc:sldChg>
      <pc:sldChg chg="modSp mod">
        <pc:chgData name="Peixiang Zhao" userId="7edc51de-0ae1-42c0-bae2-7f1679fa739e" providerId="ADAL" clId="{632187D3-5B92-46E0-BA4C-8D6F52CB5D25}" dt="2024-09-09T15:06:11.824" v="552" actId="207"/>
        <pc:sldMkLst>
          <pc:docMk/>
          <pc:sldMk cId="3321852181" sldId="371"/>
        </pc:sldMkLst>
        <pc:spChg chg="mod">
          <ac:chgData name="Peixiang Zhao" userId="7edc51de-0ae1-42c0-bae2-7f1679fa739e" providerId="ADAL" clId="{632187D3-5B92-46E0-BA4C-8D6F52CB5D25}" dt="2024-09-09T15:06:11.824" v="552" actId="207"/>
          <ac:spMkLst>
            <pc:docMk/>
            <pc:sldMk cId="3321852181" sldId="371"/>
            <ac:spMk id="3" creationId="{96CA8A47-3379-81AE-4D28-7F4DB474F603}"/>
          </ac:spMkLst>
        </pc:spChg>
      </pc:sldChg>
      <pc:sldChg chg="modSp mod">
        <pc:chgData name="Peixiang Zhao" userId="7edc51de-0ae1-42c0-bae2-7f1679fa739e" providerId="ADAL" clId="{632187D3-5B92-46E0-BA4C-8D6F52CB5D25}" dt="2024-09-09T15:07:58.604" v="553" actId="20577"/>
        <pc:sldMkLst>
          <pc:docMk/>
          <pc:sldMk cId="2890252866" sldId="373"/>
        </pc:sldMkLst>
        <pc:spChg chg="mod">
          <ac:chgData name="Peixiang Zhao" userId="7edc51de-0ae1-42c0-bae2-7f1679fa739e" providerId="ADAL" clId="{632187D3-5B92-46E0-BA4C-8D6F52CB5D25}" dt="2024-09-09T15:07:58.604" v="553" actId="20577"/>
          <ac:spMkLst>
            <pc:docMk/>
            <pc:sldMk cId="2890252866" sldId="373"/>
            <ac:spMk id="3" creationId="{96CA8A47-3379-81AE-4D28-7F4DB474F603}"/>
          </ac:spMkLst>
        </pc:spChg>
      </pc:sldChg>
      <pc:sldChg chg="modSp mod">
        <pc:chgData name="Peixiang Zhao" userId="7edc51de-0ae1-42c0-bae2-7f1679fa739e" providerId="ADAL" clId="{632187D3-5B92-46E0-BA4C-8D6F52CB5D25}" dt="2024-09-09T15:24:46.875" v="566" actId="20577"/>
        <pc:sldMkLst>
          <pc:docMk/>
          <pc:sldMk cId="3023018036" sldId="380"/>
        </pc:sldMkLst>
        <pc:spChg chg="mod">
          <ac:chgData name="Peixiang Zhao" userId="7edc51de-0ae1-42c0-bae2-7f1679fa739e" providerId="ADAL" clId="{632187D3-5B92-46E0-BA4C-8D6F52CB5D25}" dt="2024-09-09T15:24:46.875" v="566" actId="20577"/>
          <ac:spMkLst>
            <pc:docMk/>
            <pc:sldMk cId="3023018036" sldId="380"/>
            <ac:spMk id="3" creationId="{0CD36B12-8408-5990-A3D6-409CFFFC19D6}"/>
          </ac:spMkLst>
        </pc:spChg>
      </pc:sldChg>
      <pc:sldChg chg="ord">
        <pc:chgData name="Peixiang Zhao" userId="7edc51de-0ae1-42c0-bae2-7f1679fa739e" providerId="ADAL" clId="{632187D3-5B92-46E0-BA4C-8D6F52CB5D25}" dt="2024-09-04T15:06:44.720" v="161"/>
        <pc:sldMkLst>
          <pc:docMk/>
          <pc:sldMk cId="1239188257" sldId="381"/>
        </pc:sldMkLst>
      </pc:sldChg>
      <pc:sldChg chg="modSp mod">
        <pc:chgData name="Peixiang Zhao" userId="7edc51de-0ae1-42c0-bae2-7f1679fa739e" providerId="ADAL" clId="{632187D3-5B92-46E0-BA4C-8D6F52CB5D25}" dt="2024-09-09T15:26:44.384" v="568" actId="207"/>
        <pc:sldMkLst>
          <pc:docMk/>
          <pc:sldMk cId="2203290865" sldId="382"/>
        </pc:sldMkLst>
        <pc:spChg chg="mod">
          <ac:chgData name="Peixiang Zhao" userId="7edc51de-0ae1-42c0-bae2-7f1679fa739e" providerId="ADAL" clId="{632187D3-5B92-46E0-BA4C-8D6F52CB5D25}" dt="2024-09-09T15:26:44.384" v="568" actId="207"/>
          <ac:spMkLst>
            <pc:docMk/>
            <pc:sldMk cId="2203290865" sldId="382"/>
            <ac:spMk id="3" creationId="{B276AEB7-C808-12B1-5A3E-974619955A4B}"/>
          </ac:spMkLst>
        </pc:spChg>
      </pc:sldChg>
      <pc:sldChg chg="addSp delSp modSp new mod">
        <pc:chgData name="Peixiang Zhao" userId="7edc51de-0ae1-42c0-bae2-7f1679fa739e" providerId="ADAL" clId="{632187D3-5B92-46E0-BA4C-8D6F52CB5D25}" dt="2024-09-04T15:06:28.720" v="159" actId="22"/>
        <pc:sldMkLst>
          <pc:docMk/>
          <pc:sldMk cId="1228930692" sldId="383"/>
        </pc:sldMkLst>
        <pc:spChg chg="mod">
          <ac:chgData name="Peixiang Zhao" userId="7edc51de-0ae1-42c0-bae2-7f1679fa739e" providerId="ADAL" clId="{632187D3-5B92-46E0-BA4C-8D6F52CB5D25}" dt="2024-09-04T14:23:19.345" v="11"/>
          <ac:spMkLst>
            <pc:docMk/>
            <pc:sldMk cId="1228930692" sldId="383"/>
            <ac:spMk id="2" creationId="{D5DE097B-33DD-94D4-740C-84A26B9F8881}"/>
          </ac:spMkLst>
        </pc:spChg>
        <pc:spChg chg="mod">
          <ac:chgData name="Peixiang Zhao" userId="7edc51de-0ae1-42c0-bae2-7f1679fa739e" providerId="ADAL" clId="{632187D3-5B92-46E0-BA4C-8D6F52CB5D25}" dt="2024-09-04T14:45:22.797" v="151" actId="207"/>
          <ac:spMkLst>
            <pc:docMk/>
            <pc:sldMk cId="1228930692" sldId="383"/>
            <ac:spMk id="3" creationId="{5E71AC62-7145-46D1-3790-990A922B7454}"/>
          </ac:spMkLst>
        </pc:spChg>
        <pc:spChg chg="add del">
          <ac:chgData name="Peixiang Zhao" userId="7edc51de-0ae1-42c0-bae2-7f1679fa739e" providerId="ADAL" clId="{632187D3-5B92-46E0-BA4C-8D6F52CB5D25}" dt="2024-09-04T15:06:13.872" v="153" actId="22"/>
          <ac:spMkLst>
            <pc:docMk/>
            <pc:sldMk cId="1228930692" sldId="383"/>
            <ac:spMk id="6" creationId="{C8B58672-FD7F-5ABE-EF17-CA88C2F846D1}"/>
          </ac:spMkLst>
        </pc:spChg>
        <pc:spChg chg="add del">
          <ac:chgData name="Peixiang Zhao" userId="7edc51de-0ae1-42c0-bae2-7f1679fa739e" providerId="ADAL" clId="{632187D3-5B92-46E0-BA4C-8D6F52CB5D25}" dt="2024-09-04T15:06:17.510" v="155" actId="22"/>
          <ac:spMkLst>
            <pc:docMk/>
            <pc:sldMk cId="1228930692" sldId="383"/>
            <ac:spMk id="8" creationId="{61D12CBA-D694-0CD4-C5D1-260C22999E60}"/>
          </ac:spMkLst>
        </pc:spChg>
        <pc:spChg chg="add del">
          <ac:chgData name="Peixiang Zhao" userId="7edc51de-0ae1-42c0-bae2-7f1679fa739e" providerId="ADAL" clId="{632187D3-5B92-46E0-BA4C-8D6F52CB5D25}" dt="2024-09-04T15:06:24.888" v="157" actId="22"/>
          <ac:spMkLst>
            <pc:docMk/>
            <pc:sldMk cId="1228930692" sldId="383"/>
            <ac:spMk id="10" creationId="{4F17AFAF-9A90-9028-7C9E-99B1EB52EC42}"/>
          </ac:spMkLst>
        </pc:spChg>
        <pc:spChg chg="add del">
          <ac:chgData name="Peixiang Zhao" userId="7edc51de-0ae1-42c0-bae2-7f1679fa739e" providerId="ADAL" clId="{632187D3-5B92-46E0-BA4C-8D6F52CB5D25}" dt="2024-09-04T15:06:28.720" v="159" actId="22"/>
          <ac:spMkLst>
            <pc:docMk/>
            <pc:sldMk cId="1228930692" sldId="383"/>
            <ac:spMk id="12" creationId="{8FB33DDA-9F31-029A-3C12-FD94E50A7BAF}"/>
          </ac:spMkLst>
        </pc:spChg>
      </pc:sldChg>
      <pc:sldChg chg="addSp modSp new mod modAnim">
        <pc:chgData name="Peixiang Zhao" userId="7edc51de-0ae1-42c0-bae2-7f1679fa739e" providerId="ADAL" clId="{632187D3-5B92-46E0-BA4C-8D6F52CB5D25}" dt="2024-09-04T15:32:38.152" v="426" actId="207"/>
        <pc:sldMkLst>
          <pc:docMk/>
          <pc:sldMk cId="2632168044" sldId="384"/>
        </pc:sldMkLst>
        <pc:spChg chg="mod">
          <ac:chgData name="Peixiang Zhao" userId="7edc51de-0ae1-42c0-bae2-7f1679fa739e" providerId="ADAL" clId="{632187D3-5B92-46E0-BA4C-8D6F52CB5D25}" dt="2024-09-04T15:06:56.107" v="170" actId="20577"/>
          <ac:spMkLst>
            <pc:docMk/>
            <pc:sldMk cId="2632168044" sldId="384"/>
            <ac:spMk id="2" creationId="{BEC5E3E7-AF34-ABB6-2CC2-43853771C697}"/>
          </ac:spMkLst>
        </pc:spChg>
        <pc:spChg chg="mod">
          <ac:chgData name="Peixiang Zhao" userId="7edc51de-0ae1-42c0-bae2-7f1679fa739e" providerId="ADAL" clId="{632187D3-5B92-46E0-BA4C-8D6F52CB5D25}" dt="2024-09-04T15:32:38.152" v="426" actId="207"/>
          <ac:spMkLst>
            <pc:docMk/>
            <pc:sldMk cId="2632168044" sldId="384"/>
            <ac:spMk id="3" creationId="{9B3A6481-9584-4D15-4AD1-4647D2DAA45D}"/>
          </ac:spMkLst>
        </pc:spChg>
        <pc:spChg chg="mod">
          <ac:chgData name="Peixiang Zhao" userId="7edc51de-0ae1-42c0-bae2-7f1679fa739e" providerId="ADAL" clId="{632187D3-5B92-46E0-BA4C-8D6F52CB5D25}" dt="2024-09-04T15:13:32.725" v="330" actId="207"/>
          <ac:spMkLst>
            <pc:docMk/>
            <pc:sldMk cId="2632168044" sldId="384"/>
            <ac:spMk id="6" creationId="{9E921997-22F8-B62A-66A9-6F5DC50B9768}"/>
          </ac:spMkLst>
        </pc:spChg>
        <pc:spChg chg="mod">
          <ac:chgData name="Peixiang Zhao" userId="7edc51de-0ae1-42c0-bae2-7f1679fa739e" providerId="ADAL" clId="{632187D3-5B92-46E0-BA4C-8D6F52CB5D25}" dt="2024-09-04T15:13:32.725" v="330" actId="207"/>
          <ac:spMkLst>
            <pc:docMk/>
            <pc:sldMk cId="2632168044" sldId="384"/>
            <ac:spMk id="7" creationId="{99904D21-BB60-6995-9687-10E15D559B7D}"/>
          </ac:spMkLst>
        </pc:spChg>
        <pc:spChg chg="mod">
          <ac:chgData name="Peixiang Zhao" userId="7edc51de-0ae1-42c0-bae2-7f1679fa739e" providerId="ADAL" clId="{632187D3-5B92-46E0-BA4C-8D6F52CB5D25}" dt="2024-09-04T15:13:32.725" v="330" actId="207"/>
          <ac:spMkLst>
            <pc:docMk/>
            <pc:sldMk cId="2632168044" sldId="384"/>
            <ac:spMk id="8" creationId="{C403737A-A9C3-BA89-CB22-E56666F1B9BD}"/>
          </ac:spMkLst>
        </pc:spChg>
        <pc:spChg chg="mod">
          <ac:chgData name="Peixiang Zhao" userId="7edc51de-0ae1-42c0-bae2-7f1679fa739e" providerId="ADAL" clId="{632187D3-5B92-46E0-BA4C-8D6F52CB5D25}" dt="2024-09-04T15:13:32.725" v="330" actId="207"/>
          <ac:spMkLst>
            <pc:docMk/>
            <pc:sldMk cId="2632168044" sldId="384"/>
            <ac:spMk id="10" creationId="{1D87A587-2B86-C46F-B9E7-05A357BEBC94}"/>
          </ac:spMkLst>
        </pc:spChg>
        <pc:spChg chg="mod">
          <ac:chgData name="Peixiang Zhao" userId="7edc51de-0ae1-42c0-bae2-7f1679fa739e" providerId="ADAL" clId="{632187D3-5B92-46E0-BA4C-8D6F52CB5D25}" dt="2024-09-04T15:13:32.725" v="330" actId="207"/>
          <ac:spMkLst>
            <pc:docMk/>
            <pc:sldMk cId="2632168044" sldId="384"/>
            <ac:spMk id="11" creationId="{375AB5C7-9B93-C444-BF3E-9E4BC615A7C4}"/>
          </ac:spMkLst>
        </pc:spChg>
        <pc:spChg chg="mod">
          <ac:chgData name="Peixiang Zhao" userId="7edc51de-0ae1-42c0-bae2-7f1679fa739e" providerId="ADAL" clId="{632187D3-5B92-46E0-BA4C-8D6F52CB5D25}" dt="2024-09-04T15:13:32.725" v="330" actId="207"/>
          <ac:spMkLst>
            <pc:docMk/>
            <pc:sldMk cId="2632168044" sldId="384"/>
            <ac:spMk id="12" creationId="{AD8114D7-9929-7C7F-A007-C0EAA96CECB6}"/>
          </ac:spMkLst>
        </pc:spChg>
        <pc:grpChg chg="add mod">
          <ac:chgData name="Peixiang Zhao" userId="7edc51de-0ae1-42c0-bae2-7f1679fa739e" providerId="ADAL" clId="{632187D3-5B92-46E0-BA4C-8D6F52CB5D25}" dt="2024-09-04T15:14:14.235" v="340" actId="1036"/>
          <ac:grpSpMkLst>
            <pc:docMk/>
            <pc:sldMk cId="2632168044" sldId="384"/>
            <ac:grpSpMk id="5" creationId="{895EAE02-A385-CB80-5CD7-7D85BB98B386}"/>
          </ac:grpSpMkLst>
        </pc:grpChg>
        <pc:grpChg chg="add mod">
          <ac:chgData name="Peixiang Zhao" userId="7edc51de-0ae1-42c0-bae2-7f1679fa739e" providerId="ADAL" clId="{632187D3-5B92-46E0-BA4C-8D6F52CB5D25}" dt="2024-09-04T15:14:14.235" v="340" actId="1036"/>
          <ac:grpSpMkLst>
            <pc:docMk/>
            <pc:sldMk cId="2632168044" sldId="384"/>
            <ac:grpSpMk id="9" creationId="{2E5777FA-AA78-8A8C-0B05-0EA5157B823E}"/>
          </ac:grpSpMkLst>
        </pc:grpChg>
      </pc:sldChg>
      <pc:sldChg chg="addSp delSp modSp mod delAnim modAnim">
        <pc:chgData name="Peixiang Zhao" userId="7edc51de-0ae1-42c0-bae2-7f1679fa739e" providerId="ADAL" clId="{632187D3-5B92-46E0-BA4C-8D6F52CB5D25}" dt="2024-09-04T15:33:16.787" v="428" actId="6549"/>
        <pc:sldMkLst>
          <pc:docMk/>
          <pc:sldMk cId="1117129016" sldId="385"/>
        </pc:sldMkLst>
        <pc:spChg chg="mod">
          <ac:chgData name="Peixiang Zhao" userId="7edc51de-0ae1-42c0-bae2-7f1679fa739e" providerId="ADAL" clId="{632187D3-5B92-46E0-BA4C-8D6F52CB5D25}" dt="2024-09-04T15:33:16.787" v="428" actId="6549"/>
          <ac:spMkLst>
            <pc:docMk/>
            <pc:sldMk cId="1117129016" sldId="385"/>
            <ac:spMk id="3" creationId="{9B3A6481-9584-4D15-4AD1-4647D2DAA45D}"/>
          </ac:spMkLst>
        </pc:spChg>
        <pc:spChg chg="add mod">
          <ac:chgData name="Peixiang Zhao" userId="7edc51de-0ae1-42c0-bae2-7f1679fa739e" providerId="ADAL" clId="{632187D3-5B92-46E0-BA4C-8D6F52CB5D25}" dt="2024-09-04T15:32:05.735" v="423" actId="1076"/>
          <ac:spMkLst>
            <pc:docMk/>
            <pc:sldMk cId="1117129016" sldId="385"/>
            <ac:spMk id="20" creationId="{2E58C516-B0EA-BFA1-4A0E-330D88561E9A}"/>
          </ac:spMkLst>
        </pc:spChg>
        <pc:grpChg chg="del">
          <ac:chgData name="Peixiang Zhao" userId="7edc51de-0ae1-42c0-bae2-7f1679fa739e" providerId="ADAL" clId="{632187D3-5B92-46E0-BA4C-8D6F52CB5D25}" dt="2024-09-04T15:15:20.820" v="343" actId="478"/>
          <ac:grpSpMkLst>
            <pc:docMk/>
            <pc:sldMk cId="1117129016" sldId="385"/>
            <ac:grpSpMk id="5" creationId="{895EAE02-A385-CB80-5CD7-7D85BB98B386}"/>
          </ac:grpSpMkLst>
        </pc:grpChg>
        <pc:grpChg chg="del">
          <ac:chgData name="Peixiang Zhao" userId="7edc51de-0ae1-42c0-bae2-7f1679fa739e" providerId="ADAL" clId="{632187D3-5B92-46E0-BA4C-8D6F52CB5D25}" dt="2024-09-04T15:15:26.500" v="344" actId="478"/>
          <ac:grpSpMkLst>
            <pc:docMk/>
            <pc:sldMk cId="1117129016" sldId="385"/>
            <ac:grpSpMk id="9" creationId="{2E5777FA-AA78-8A8C-0B05-0EA5157B823E}"/>
          </ac:grpSpMkLst>
        </pc:grpChg>
        <pc:graphicFrameChg chg="add mod">
          <ac:chgData name="Peixiang Zhao" userId="7edc51de-0ae1-42c0-bae2-7f1679fa739e" providerId="ADAL" clId="{632187D3-5B92-46E0-BA4C-8D6F52CB5D25}" dt="2024-09-04T15:16:15.208" v="349" actId="1076"/>
          <ac:graphicFrameMkLst>
            <pc:docMk/>
            <pc:sldMk cId="1117129016" sldId="385"/>
            <ac:graphicFrameMk id="13" creationId="{E564A471-1585-6121-1D46-A4BDCFF31D40}"/>
          </ac:graphicFrameMkLst>
        </pc:graphicFrameChg>
        <pc:graphicFrameChg chg="add mod">
          <ac:chgData name="Peixiang Zhao" userId="7edc51de-0ae1-42c0-bae2-7f1679fa739e" providerId="ADAL" clId="{632187D3-5B92-46E0-BA4C-8D6F52CB5D25}" dt="2024-09-04T15:18:28.126" v="359" actId="14100"/>
          <ac:graphicFrameMkLst>
            <pc:docMk/>
            <pc:sldMk cId="1117129016" sldId="385"/>
            <ac:graphicFrameMk id="14" creationId="{68732EB1-D394-813B-D713-65AFDD305CB0}"/>
          </ac:graphicFrameMkLst>
        </pc:graphicFrameChg>
        <pc:graphicFrameChg chg="add mod">
          <ac:chgData name="Peixiang Zhao" userId="7edc51de-0ae1-42c0-bae2-7f1679fa739e" providerId="ADAL" clId="{632187D3-5B92-46E0-BA4C-8D6F52CB5D25}" dt="2024-09-04T15:25:43.652" v="374" actId="14100"/>
          <ac:graphicFrameMkLst>
            <pc:docMk/>
            <pc:sldMk cId="1117129016" sldId="385"/>
            <ac:graphicFrameMk id="15" creationId="{C28367B5-BBF1-2075-1B8C-2DFA87083C14}"/>
          </ac:graphicFrameMkLst>
        </pc:graphicFrameChg>
        <pc:picChg chg="add del mod">
          <ac:chgData name="Peixiang Zhao" userId="7edc51de-0ae1-42c0-bae2-7f1679fa739e" providerId="ADAL" clId="{632187D3-5B92-46E0-BA4C-8D6F52CB5D25}" dt="2024-09-04T15:27:17.027" v="385" actId="478"/>
          <ac:picMkLst>
            <pc:docMk/>
            <pc:sldMk cId="1117129016" sldId="385"/>
            <ac:picMk id="17" creationId="{70CCC7EC-6E34-2BF5-E8C2-DD4F2B62889A}"/>
          </ac:picMkLst>
        </pc:picChg>
        <pc:picChg chg="add del mod ord">
          <ac:chgData name="Peixiang Zhao" userId="7edc51de-0ae1-42c0-bae2-7f1679fa739e" providerId="ADAL" clId="{632187D3-5B92-46E0-BA4C-8D6F52CB5D25}" dt="2024-09-04T15:31:46.674" v="417" actId="478"/>
          <ac:picMkLst>
            <pc:docMk/>
            <pc:sldMk cId="1117129016" sldId="385"/>
            <ac:picMk id="19" creationId="{E631E518-044E-D988-F4D1-13917E475206}"/>
          </ac:picMkLst>
        </pc:picChg>
        <pc:picChg chg="add mod ord">
          <ac:chgData name="Peixiang Zhao" userId="7edc51de-0ae1-42c0-bae2-7f1679fa739e" providerId="ADAL" clId="{632187D3-5B92-46E0-BA4C-8D6F52CB5D25}" dt="2024-09-04T15:31:59.743" v="422" actId="14100"/>
          <ac:picMkLst>
            <pc:docMk/>
            <pc:sldMk cId="1117129016" sldId="385"/>
            <ac:picMk id="22" creationId="{D5871412-6A08-7D14-98BF-16311199D8F1}"/>
          </ac:picMkLst>
        </pc:picChg>
      </pc:sldChg>
      <pc:sldChg chg="addSp modSp new mod">
        <pc:chgData name="Peixiang Zhao" userId="7edc51de-0ae1-42c0-bae2-7f1679fa739e" providerId="ADAL" clId="{632187D3-5B92-46E0-BA4C-8D6F52CB5D25}" dt="2024-09-04T15:50:21.705" v="527" actId="207"/>
        <pc:sldMkLst>
          <pc:docMk/>
          <pc:sldMk cId="2734518391" sldId="386"/>
        </pc:sldMkLst>
        <pc:spChg chg="mod">
          <ac:chgData name="Peixiang Zhao" userId="7edc51de-0ae1-42c0-bae2-7f1679fa739e" providerId="ADAL" clId="{632187D3-5B92-46E0-BA4C-8D6F52CB5D25}" dt="2024-09-04T15:36:56.073" v="430"/>
          <ac:spMkLst>
            <pc:docMk/>
            <pc:sldMk cId="2734518391" sldId="386"/>
            <ac:spMk id="2" creationId="{8C2E4A70-A156-7FD8-4AB3-DA068FAD8A82}"/>
          </ac:spMkLst>
        </pc:spChg>
        <pc:spChg chg="mod">
          <ac:chgData name="Peixiang Zhao" userId="7edc51de-0ae1-42c0-bae2-7f1679fa739e" providerId="ADAL" clId="{632187D3-5B92-46E0-BA4C-8D6F52CB5D25}" dt="2024-09-04T15:50:21.705" v="527" actId="207"/>
          <ac:spMkLst>
            <pc:docMk/>
            <pc:sldMk cId="2734518391" sldId="386"/>
            <ac:spMk id="3" creationId="{B022451A-C04D-AD3F-1021-7ADDCBB96897}"/>
          </ac:spMkLst>
        </pc:spChg>
        <pc:spChg chg="add mod">
          <ac:chgData name="Peixiang Zhao" userId="7edc51de-0ae1-42c0-bae2-7f1679fa739e" providerId="ADAL" clId="{632187D3-5B92-46E0-BA4C-8D6F52CB5D25}" dt="2024-09-04T15:45:44.798" v="522" actId="692"/>
          <ac:spMkLst>
            <pc:docMk/>
            <pc:sldMk cId="2734518391" sldId="386"/>
            <ac:spMk id="5" creationId="{36F46E83-9F57-A6E7-ED0B-3B59DE6E46ED}"/>
          </ac:spMkLst>
        </pc:spChg>
      </pc:sldChg>
      <pc:sldChg chg="modSp new mod">
        <pc:chgData name="Peixiang Zhao" userId="7edc51de-0ae1-42c0-bae2-7f1679fa739e" providerId="ADAL" clId="{632187D3-5B92-46E0-BA4C-8D6F52CB5D25}" dt="2024-09-09T15:57:14.006" v="645" actId="207"/>
        <pc:sldMkLst>
          <pc:docMk/>
          <pc:sldMk cId="2114221134" sldId="387"/>
        </pc:sldMkLst>
        <pc:spChg chg="mod">
          <ac:chgData name="Peixiang Zhao" userId="7edc51de-0ae1-42c0-bae2-7f1679fa739e" providerId="ADAL" clId="{632187D3-5B92-46E0-BA4C-8D6F52CB5D25}" dt="2024-09-09T15:54:06.458" v="596" actId="20577"/>
          <ac:spMkLst>
            <pc:docMk/>
            <pc:sldMk cId="2114221134" sldId="387"/>
            <ac:spMk id="2" creationId="{794AE518-2A8B-54E8-C98F-BF73CFF2EFCE}"/>
          </ac:spMkLst>
        </pc:spChg>
        <pc:spChg chg="mod">
          <ac:chgData name="Peixiang Zhao" userId="7edc51de-0ae1-42c0-bae2-7f1679fa739e" providerId="ADAL" clId="{632187D3-5B92-46E0-BA4C-8D6F52CB5D25}" dt="2024-09-09T15:57:14.006" v="645" actId="207"/>
          <ac:spMkLst>
            <pc:docMk/>
            <pc:sldMk cId="2114221134" sldId="387"/>
            <ac:spMk id="3" creationId="{7E1EDAF8-2642-C760-94BF-EA7DB4F4A3B7}"/>
          </ac:spMkLst>
        </pc:spChg>
      </pc:sldChg>
    </pc:docChg>
  </pc:docChgLst>
  <pc:docChgLst>
    <pc:chgData name="Peixiang Zhao" userId="7edc51de-0ae1-42c0-bae2-7f1679fa739e" providerId="ADAL" clId="{056D43FB-1E29-4B20-B3CD-E0C1537BD330}"/>
    <pc:docChg chg="modSld">
      <pc:chgData name="Peixiang Zhao" userId="7edc51de-0ae1-42c0-bae2-7f1679fa739e" providerId="ADAL" clId="{056D43FB-1E29-4B20-B3CD-E0C1537BD330}" dt="2024-10-15T13:32:27.627" v="18" actId="20577"/>
      <pc:docMkLst>
        <pc:docMk/>
      </pc:docMkLst>
      <pc:sldChg chg="modSp mod">
        <pc:chgData name="Peixiang Zhao" userId="7edc51de-0ae1-42c0-bae2-7f1679fa739e" providerId="ADAL" clId="{056D43FB-1E29-4B20-B3CD-E0C1537BD330}" dt="2024-10-15T13:32:27.627" v="18" actId="20577"/>
        <pc:sldMkLst>
          <pc:docMk/>
          <pc:sldMk cId="649154327" sldId="387"/>
        </pc:sldMkLst>
        <pc:spChg chg="mod">
          <ac:chgData name="Peixiang Zhao" userId="7edc51de-0ae1-42c0-bae2-7f1679fa739e" providerId="ADAL" clId="{056D43FB-1E29-4B20-B3CD-E0C1537BD330}" dt="2024-10-15T13:32:27.627" v="18" actId="20577"/>
          <ac:spMkLst>
            <pc:docMk/>
            <pc:sldMk cId="649154327" sldId="387"/>
            <ac:spMk id="3" creationId="{609AC1AC-05E6-80EE-7E32-88FFDF129EC4}"/>
          </ac:spMkLst>
        </pc:spChg>
      </pc:sldChg>
    </pc:docChg>
  </pc:docChgLst>
  <pc:docChgLst>
    <pc:chgData name="Peixiang Zhao" userId="7edc51de-0ae1-42c0-bae2-7f1679fa739e" providerId="ADAL" clId="{B3A2E4B9-72EA-453D-82D2-F1D537A69605}"/>
    <pc:docChg chg="undo custSel addSld delSld modSld sldOrd">
      <pc:chgData name="Peixiang Zhao" userId="7edc51de-0ae1-42c0-bae2-7f1679fa739e" providerId="ADAL" clId="{B3A2E4B9-72EA-453D-82D2-F1D537A69605}" dt="2024-08-16T20:20:38.476" v="6235" actId="14100"/>
      <pc:docMkLst>
        <pc:docMk/>
      </pc:docMkLst>
      <pc:sldChg chg="modSp mod">
        <pc:chgData name="Peixiang Zhao" userId="7edc51de-0ae1-42c0-bae2-7f1679fa739e" providerId="ADAL" clId="{B3A2E4B9-72EA-453D-82D2-F1D537A69605}" dt="2024-08-12T13:50:03.073" v="20" actId="20577"/>
        <pc:sldMkLst>
          <pc:docMk/>
          <pc:sldMk cId="3655890674" sldId="331"/>
        </pc:sldMkLst>
        <pc:spChg chg="mod">
          <ac:chgData name="Peixiang Zhao" userId="7edc51de-0ae1-42c0-bae2-7f1679fa739e" providerId="ADAL" clId="{B3A2E4B9-72EA-453D-82D2-F1D537A69605}" dt="2024-08-12T13:50:03.073" v="20" actId="20577"/>
          <ac:spMkLst>
            <pc:docMk/>
            <pc:sldMk cId="3655890674" sldId="331"/>
            <ac:spMk id="4" creationId="{784B99D3-D0C3-F1CD-896F-8AABFAB2055A}"/>
          </ac:spMkLst>
        </pc:spChg>
      </pc:sldChg>
      <pc:sldChg chg="del">
        <pc:chgData name="Peixiang Zhao" userId="7edc51de-0ae1-42c0-bae2-7f1679fa739e" providerId="ADAL" clId="{B3A2E4B9-72EA-453D-82D2-F1D537A69605}" dt="2024-08-12T17:47:00.173" v="546" actId="47"/>
        <pc:sldMkLst>
          <pc:docMk/>
          <pc:sldMk cId="3411605036" sldId="347"/>
        </pc:sldMkLst>
      </pc:sldChg>
      <pc:sldChg chg="modSp mod">
        <pc:chgData name="Peixiang Zhao" userId="7edc51de-0ae1-42c0-bae2-7f1679fa739e" providerId="ADAL" clId="{B3A2E4B9-72EA-453D-82D2-F1D537A69605}" dt="2024-08-12T16:03:18.174" v="444" actId="207"/>
        <pc:sldMkLst>
          <pc:docMk/>
          <pc:sldMk cId="3912695255" sldId="349"/>
        </pc:sldMkLst>
        <pc:spChg chg="mod">
          <ac:chgData name="Peixiang Zhao" userId="7edc51de-0ae1-42c0-bae2-7f1679fa739e" providerId="ADAL" clId="{B3A2E4B9-72EA-453D-82D2-F1D537A69605}" dt="2024-08-12T15:58:20.650" v="371" actId="20577"/>
          <ac:spMkLst>
            <pc:docMk/>
            <pc:sldMk cId="3912695255" sldId="349"/>
            <ac:spMk id="2" creationId="{BF71397D-1759-122C-1973-33C37F4947F1}"/>
          </ac:spMkLst>
        </pc:spChg>
        <pc:spChg chg="mod">
          <ac:chgData name="Peixiang Zhao" userId="7edc51de-0ae1-42c0-bae2-7f1679fa739e" providerId="ADAL" clId="{B3A2E4B9-72EA-453D-82D2-F1D537A69605}" dt="2024-08-12T16:03:18.174" v="444" actId="207"/>
          <ac:spMkLst>
            <pc:docMk/>
            <pc:sldMk cId="3912695255" sldId="349"/>
            <ac:spMk id="3" creationId="{4A5A8B2E-3E21-4A61-156E-EF6FB4B5948F}"/>
          </ac:spMkLst>
        </pc:spChg>
      </pc:sldChg>
      <pc:sldChg chg="del">
        <pc:chgData name="Peixiang Zhao" userId="7edc51de-0ae1-42c0-bae2-7f1679fa739e" providerId="ADAL" clId="{B3A2E4B9-72EA-453D-82D2-F1D537A69605}" dt="2024-08-12T17:46:43.603" v="540" actId="47"/>
        <pc:sldMkLst>
          <pc:docMk/>
          <pc:sldMk cId="2244379883" sldId="351"/>
        </pc:sldMkLst>
      </pc:sldChg>
      <pc:sldChg chg="del">
        <pc:chgData name="Peixiang Zhao" userId="7edc51de-0ae1-42c0-bae2-7f1679fa739e" providerId="ADAL" clId="{B3A2E4B9-72EA-453D-82D2-F1D537A69605}" dt="2024-08-12T17:47:00.173" v="546" actId="47"/>
        <pc:sldMkLst>
          <pc:docMk/>
          <pc:sldMk cId="2486528479" sldId="352"/>
        </pc:sldMkLst>
      </pc:sldChg>
      <pc:sldChg chg="del">
        <pc:chgData name="Peixiang Zhao" userId="7edc51de-0ae1-42c0-bae2-7f1679fa739e" providerId="ADAL" clId="{B3A2E4B9-72EA-453D-82D2-F1D537A69605}" dt="2024-08-12T17:46:47.713" v="542" actId="47"/>
        <pc:sldMkLst>
          <pc:docMk/>
          <pc:sldMk cId="623083903" sldId="353"/>
        </pc:sldMkLst>
      </pc:sldChg>
      <pc:sldChg chg="del">
        <pc:chgData name="Peixiang Zhao" userId="7edc51de-0ae1-42c0-bae2-7f1679fa739e" providerId="ADAL" clId="{B3A2E4B9-72EA-453D-82D2-F1D537A69605}" dt="2024-08-12T17:46:45.746" v="541" actId="47"/>
        <pc:sldMkLst>
          <pc:docMk/>
          <pc:sldMk cId="2661414197" sldId="354"/>
        </pc:sldMkLst>
      </pc:sldChg>
      <pc:sldChg chg="del">
        <pc:chgData name="Peixiang Zhao" userId="7edc51de-0ae1-42c0-bae2-7f1679fa739e" providerId="ADAL" clId="{B3A2E4B9-72EA-453D-82D2-F1D537A69605}" dt="2024-08-12T17:46:49.683" v="543" actId="47"/>
        <pc:sldMkLst>
          <pc:docMk/>
          <pc:sldMk cId="3543121529" sldId="355"/>
        </pc:sldMkLst>
      </pc:sldChg>
      <pc:sldChg chg="modSp mod">
        <pc:chgData name="Peixiang Zhao" userId="7edc51de-0ae1-42c0-bae2-7f1679fa739e" providerId="ADAL" clId="{B3A2E4B9-72EA-453D-82D2-F1D537A69605}" dt="2024-08-12T17:39:42.929" v="539" actId="20577"/>
        <pc:sldMkLst>
          <pc:docMk/>
          <pc:sldMk cId="2155373378" sldId="356"/>
        </pc:sldMkLst>
        <pc:spChg chg="mod">
          <ac:chgData name="Peixiang Zhao" userId="7edc51de-0ae1-42c0-bae2-7f1679fa739e" providerId="ADAL" clId="{B3A2E4B9-72EA-453D-82D2-F1D537A69605}" dt="2024-08-12T17:37:59.104" v="523" actId="20577"/>
          <ac:spMkLst>
            <pc:docMk/>
            <pc:sldMk cId="2155373378" sldId="356"/>
            <ac:spMk id="2" creationId="{BF71397D-1759-122C-1973-33C37F4947F1}"/>
          </ac:spMkLst>
        </pc:spChg>
        <pc:spChg chg="mod">
          <ac:chgData name="Peixiang Zhao" userId="7edc51de-0ae1-42c0-bae2-7f1679fa739e" providerId="ADAL" clId="{B3A2E4B9-72EA-453D-82D2-F1D537A69605}" dt="2024-08-12T17:39:42.929" v="539" actId="20577"/>
          <ac:spMkLst>
            <pc:docMk/>
            <pc:sldMk cId="2155373378" sldId="356"/>
            <ac:spMk id="3" creationId="{4A5A8B2E-3E21-4A61-156E-EF6FB4B5948F}"/>
          </ac:spMkLst>
        </pc:spChg>
      </pc:sldChg>
      <pc:sldChg chg="del">
        <pc:chgData name="Peixiang Zhao" userId="7edc51de-0ae1-42c0-bae2-7f1679fa739e" providerId="ADAL" clId="{B3A2E4B9-72EA-453D-82D2-F1D537A69605}" dt="2024-08-12T17:46:51.105" v="544" actId="47"/>
        <pc:sldMkLst>
          <pc:docMk/>
          <pc:sldMk cId="3677802003" sldId="357"/>
        </pc:sldMkLst>
      </pc:sldChg>
      <pc:sldChg chg="del">
        <pc:chgData name="Peixiang Zhao" userId="7edc51de-0ae1-42c0-bae2-7f1679fa739e" providerId="ADAL" clId="{B3A2E4B9-72EA-453D-82D2-F1D537A69605}" dt="2024-08-12T17:47:00.173" v="546" actId="47"/>
        <pc:sldMkLst>
          <pc:docMk/>
          <pc:sldMk cId="1201183441" sldId="358"/>
        </pc:sldMkLst>
      </pc:sldChg>
      <pc:sldChg chg="del">
        <pc:chgData name="Peixiang Zhao" userId="7edc51de-0ae1-42c0-bae2-7f1679fa739e" providerId="ADAL" clId="{B3A2E4B9-72EA-453D-82D2-F1D537A69605}" dt="2024-08-12T17:47:00.173" v="546" actId="47"/>
        <pc:sldMkLst>
          <pc:docMk/>
          <pc:sldMk cId="2639037681" sldId="359"/>
        </pc:sldMkLst>
      </pc:sldChg>
      <pc:sldChg chg="del">
        <pc:chgData name="Peixiang Zhao" userId="7edc51de-0ae1-42c0-bae2-7f1679fa739e" providerId="ADAL" clId="{B3A2E4B9-72EA-453D-82D2-F1D537A69605}" dt="2024-08-12T17:47:00.173" v="546" actId="47"/>
        <pc:sldMkLst>
          <pc:docMk/>
          <pc:sldMk cId="2126319796" sldId="360"/>
        </pc:sldMkLst>
      </pc:sldChg>
      <pc:sldChg chg="del">
        <pc:chgData name="Peixiang Zhao" userId="7edc51de-0ae1-42c0-bae2-7f1679fa739e" providerId="ADAL" clId="{B3A2E4B9-72EA-453D-82D2-F1D537A69605}" dt="2024-08-12T17:47:00.173" v="546" actId="47"/>
        <pc:sldMkLst>
          <pc:docMk/>
          <pc:sldMk cId="312841170" sldId="361"/>
        </pc:sldMkLst>
      </pc:sldChg>
      <pc:sldChg chg="del">
        <pc:chgData name="Peixiang Zhao" userId="7edc51de-0ae1-42c0-bae2-7f1679fa739e" providerId="ADAL" clId="{B3A2E4B9-72EA-453D-82D2-F1D537A69605}" dt="2024-08-12T17:46:51.741" v="545" actId="47"/>
        <pc:sldMkLst>
          <pc:docMk/>
          <pc:sldMk cId="611934337" sldId="362"/>
        </pc:sldMkLst>
      </pc:sldChg>
      <pc:sldChg chg="del">
        <pc:chgData name="Peixiang Zhao" userId="7edc51de-0ae1-42c0-bae2-7f1679fa739e" providerId="ADAL" clId="{B3A2E4B9-72EA-453D-82D2-F1D537A69605}" dt="2024-08-12T17:47:00.173" v="546" actId="47"/>
        <pc:sldMkLst>
          <pc:docMk/>
          <pc:sldMk cId="874707729" sldId="363"/>
        </pc:sldMkLst>
      </pc:sldChg>
      <pc:sldChg chg="addSp delSp modSp mod">
        <pc:chgData name="Peixiang Zhao" userId="7edc51de-0ae1-42c0-bae2-7f1679fa739e" providerId="ADAL" clId="{B3A2E4B9-72EA-453D-82D2-F1D537A69605}" dt="2024-08-12T13:52:03.874" v="49" actId="207"/>
        <pc:sldMkLst>
          <pc:docMk/>
          <pc:sldMk cId="1645266344" sldId="364"/>
        </pc:sldMkLst>
        <pc:spChg chg="mod">
          <ac:chgData name="Peixiang Zhao" userId="7edc51de-0ae1-42c0-bae2-7f1679fa739e" providerId="ADAL" clId="{B3A2E4B9-72EA-453D-82D2-F1D537A69605}" dt="2024-08-12T13:50:42.233" v="41" actId="20577"/>
          <ac:spMkLst>
            <pc:docMk/>
            <pc:sldMk cId="1645266344" sldId="364"/>
            <ac:spMk id="2" creationId="{10AE3387-6CD6-0D5E-6402-54B036D403F3}"/>
          </ac:spMkLst>
        </pc:spChg>
        <pc:spChg chg="del">
          <ac:chgData name="Peixiang Zhao" userId="7edc51de-0ae1-42c0-bae2-7f1679fa739e" providerId="ADAL" clId="{B3A2E4B9-72EA-453D-82D2-F1D537A69605}" dt="2024-08-12T13:51:01.674" v="42" actId="478"/>
          <ac:spMkLst>
            <pc:docMk/>
            <pc:sldMk cId="1645266344" sldId="364"/>
            <ac:spMk id="3" creationId="{81E3A7DC-4A21-F8AC-3E5F-32AFAEE1CEAB}"/>
          </ac:spMkLst>
        </pc:spChg>
        <pc:spChg chg="add del mod">
          <ac:chgData name="Peixiang Zhao" userId="7edc51de-0ae1-42c0-bae2-7f1679fa739e" providerId="ADAL" clId="{B3A2E4B9-72EA-453D-82D2-F1D537A69605}" dt="2024-08-12T13:51:05.161" v="43" actId="478"/>
          <ac:spMkLst>
            <pc:docMk/>
            <pc:sldMk cId="1645266344" sldId="364"/>
            <ac:spMk id="5" creationId="{B3EA5A01-D976-07B1-6BF1-2925DF744B71}"/>
          </ac:spMkLst>
        </pc:spChg>
        <pc:spChg chg="add del mod">
          <ac:chgData name="Peixiang Zhao" userId="7edc51de-0ae1-42c0-bae2-7f1679fa739e" providerId="ADAL" clId="{B3A2E4B9-72EA-453D-82D2-F1D537A69605}" dt="2024-08-12T13:51:14.001" v="46" actId="478"/>
          <ac:spMkLst>
            <pc:docMk/>
            <pc:sldMk cId="1645266344" sldId="364"/>
            <ac:spMk id="7" creationId="{40ACB948-44A6-6A4F-0096-54F445C8255F}"/>
          </ac:spMkLst>
        </pc:spChg>
        <pc:spChg chg="add mod">
          <ac:chgData name="Peixiang Zhao" userId="7edc51de-0ae1-42c0-bae2-7f1679fa739e" providerId="ADAL" clId="{B3A2E4B9-72EA-453D-82D2-F1D537A69605}" dt="2024-08-12T13:51:44.303" v="48" actId="692"/>
          <ac:spMkLst>
            <pc:docMk/>
            <pc:sldMk cId="1645266344" sldId="364"/>
            <ac:spMk id="9" creationId="{90F78B62-DF59-7E0C-9F86-D0A1BBB14BBF}"/>
          </ac:spMkLst>
        </pc:spChg>
        <pc:graphicFrameChg chg="add mod modGraphic">
          <ac:chgData name="Peixiang Zhao" userId="7edc51de-0ae1-42c0-bae2-7f1679fa739e" providerId="ADAL" clId="{B3A2E4B9-72EA-453D-82D2-F1D537A69605}" dt="2024-08-12T13:52:03.874" v="49" actId="207"/>
          <ac:graphicFrameMkLst>
            <pc:docMk/>
            <pc:sldMk cId="1645266344" sldId="364"/>
            <ac:graphicFrameMk id="8" creationId="{9921DC89-FFF4-F44E-47C8-E9DF438F859D}"/>
          </ac:graphicFrameMkLst>
        </pc:graphicFrameChg>
      </pc:sldChg>
      <pc:sldChg chg="addSp delSp modSp mod addAnim delAnim modAnim">
        <pc:chgData name="Peixiang Zhao" userId="7edc51de-0ae1-42c0-bae2-7f1679fa739e" providerId="ADAL" clId="{B3A2E4B9-72EA-453D-82D2-F1D537A69605}" dt="2024-08-12T13:57:39.451" v="102" actId="21"/>
        <pc:sldMkLst>
          <pc:docMk/>
          <pc:sldMk cId="2110618464" sldId="365"/>
        </pc:sldMkLst>
        <pc:spChg chg="mod">
          <ac:chgData name="Peixiang Zhao" userId="7edc51de-0ae1-42c0-bae2-7f1679fa739e" providerId="ADAL" clId="{B3A2E4B9-72EA-453D-82D2-F1D537A69605}" dt="2024-08-12T13:57:39.451" v="102" actId="21"/>
          <ac:spMkLst>
            <pc:docMk/>
            <pc:sldMk cId="2110618464" sldId="365"/>
            <ac:spMk id="2" creationId="{10AE3387-6CD6-0D5E-6402-54B036D403F3}"/>
          </ac:spMkLst>
        </pc:spChg>
        <pc:spChg chg="del">
          <ac:chgData name="Peixiang Zhao" userId="7edc51de-0ae1-42c0-bae2-7f1679fa739e" providerId="ADAL" clId="{B3A2E4B9-72EA-453D-82D2-F1D537A69605}" dt="2024-08-12T13:54:19.193" v="78" actId="478"/>
          <ac:spMkLst>
            <pc:docMk/>
            <pc:sldMk cId="2110618464" sldId="365"/>
            <ac:spMk id="3" creationId="{81E3A7DC-4A21-F8AC-3E5F-32AFAEE1CEAB}"/>
          </ac:spMkLst>
        </pc:spChg>
        <pc:spChg chg="add del mod">
          <ac:chgData name="Peixiang Zhao" userId="7edc51de-0ae1-42c0-bae2-7f1679fa739e" providerId="ADAL" clId="{B3A2E4B9-72EA-453D-82D2-F1D537A69605}" dt="2024-08-12T13:54:21.872" v="79" actId="478"/>
          <ac:spMkLst>
            <pc:docMk/>
            <pc:sldMk cId="2110618464" sldId="365"/>
            <ac:spMk id="5" creationId="{4AD1CB5E-AE5D-C61B-46DD-B64EBE45A48D}"/>
          </ac:spMkLst>
        </pc:spChg>
        <pc:spChg chg="add mod">
          <ac:chgData name="Peixiang Zhao" userId="7edc51de-0ae1-42c0-bae2-7f1679fa739e" providerId="ADAL" clId="{B3A2E4B9-72EA-453D-82D2-F1D537A69605}" dt="2024-08-12T13:54:33.668" v="80"/>
          <ac:spMkLst>
            <pc:docMk/>
            <pc:sldMk cId="2110618464" sldId="365"/>
            <ac:spMk id="7" creationId="{360A6BCE-AC18-71EA-423A-45B0E6644E8A}"/>
          </ac:spMkLst>
        </pc:spChg>
        <pc:spChg chg="add del mod">
          <ac:chgData name="Peixiang Zhao" userId="7edc51de-0ae1-42c0-bae2-7f1679fa739e" providerId="ADAL" clId="{B3A2E4B9-72EA-453D-82D2-F1D537A69605}" dt="2024-08-12T13:56:49.606" v="84" actId="478"/>
          <ac:spMkLst>
            <pc:docMk/>
            <pc:sldMk cId="2110618464" sldId="365"/>
            <ac:spMk id="12" creationId="{AF259ED6-E84F-1BEC-A283-80BB5CFA956F}"/>
          </ac:spMkLst>
        </pc:spChg>
        <pc:spChg chg="add del mod">
          <ac:chgData name="Peixiang Zhao" userId="7edc51de-0ae1-42c0-bae2-7f1679fa739e" providerId="ADAL" clId="{B3A2E4B9-72EA-453D-82D2-F1D537A69605}" dt="2024-08-12T13:56:49.606" v="84" actId="478"/>
          <ac:spMkLst>
            <pc:docMk/>
            <pc:sldMk cId="2110618464" sldId="365"/>
            <ac:spMk id="13" creationId="{54E6E652-9DB2-0FAA-99D6-FDE5CCDEE512}"/>
          </ac:spMkLst>
        </pc:spChg>
        <pc:spChg chg="add del mod">
          <ac:chgData name="Peixiang Zhao" userId="7edc51de-0ae1-42c0-bae2-7f1679fa739e" providerId="ADAL" clId="{B3A2E4B9-72EA-453D-82D2-F1D537A69605}" dt="2024-08-12T13:56:49.606" v="84" actId="478"/>
          <ac:spMkLst>
            <pc:docMk/>
            <pc:sldMk cId="2110618464" sldId="365"/>
            <ac:spMk id="14" creationId="{AFDC20B1-1AB0-0522-0E20-ABCFCF6B9612}"/>
          </ac:spMkLst>
        </pc:spChg>
        <pc:spChg chg="add mod">
          <ac:chgData name="Peixiang Zhao" userId="7edc51de-0ae1-42c0-bae2-7f1679fa739e" providerId="ADAL" clId="{B3A2E4B9-72EA-453D-82D2-F1D537A69605}" dt="2024-08-12T13:56:57.847" v="85"/>
          <ac:spMkLst>
            <pc:docMk/>
            <pc:sldMk cId="2110618464" sldId="365"/>
            <ac:spMk id="20" creationId="{D56BDB7A-1574-45C8-2018-EC405BD2AAD7}"/>
          </ac:spMkLst>
        </pc:spChg>
        <pc:spChg chg="add mod">
          <ac:chgData name="Peixiang Zhao" userId="7edc51de-0ae1-42c0-bae2-7f1679fa739e" providerId="ADAL" clId="{B3A2E4B9-72EA-453D-82D2-F1D537A69605}" dt="2024-08-12T13:56:57.847" v="85"/>
          <ac:spMkLst>
            <pc:docMk/>
            <pc:sldMk cId="2110618464" sldId="365"/>
            <ac:spMk id="21" creationId="{BA1E05CE-049F-5584-A1A1-18FBBFD00D5B}"/>
          </ac:spMkLst>
        </pc:spChg>
        <pc:spChg chg="add mod">
          <ac:chgData name="Peixiang Zhao" userId="7edc51de-0ae1-42c0-bae2-7f1679fa739e" providerId="ADAL" clId="{B3A2E4B9-72EA-453D-82D2-F1D537A69605}" dt="2024-08-12T13:56:57.847" v="85"/>
          <ac:spMkLst>
            <pc:docMk/>
            <pc:sldMk cId="2110618464" sldId="365"/>
            <ac:spMk id="22" creationId="{3E64A5D0-493B-2351-68B0-0FD4C9B83D96}"/>
          </ac:spMkLst>
        </pc:spChg>
        <pc:graphicFrameChg chg="add mod">
          <ac:chgData name="Peixiang Zhao" userId="7edc51de-0ae1-42c0-bae2-7f1679fa739e" providerId="ADAL" clId="{B3A2E4B9-72EA-453D-82D2-F1D537A69605}" dt="2024-08-12T13:54:33.668" v="80"/>
          <ac:graphicFrameMkLst>
            <pc:docMk/>
            <pc:sldMk cId="2110618464" sldId="365"/>
            <ac:graphicFrameMk id="6" creationId="{CFC0510F-7B64-0A6F-8DC2-33DF10C4CB9D}"/>
          </ac:graphicFrameMkLst>
        </pc:graphicFrameChg>
        <pc:picChg chg="add del mod">
          <ac:chgData name="Peixiang Zhao" userId="7edc51de-0ae1-42c0-bae2-7f1679fa739e" providerId="ADAL" clId="{B3A2E4B9-72EA-453D-82D2-F1D537A69605}" dt="2024-08-12T13:56:49.606" v="84" actId="478"/>
          <ac:picMkLst>
            <pc:docMk/>
            <pc:sldMk cId="2110618464" sldId="365"/>
            <ac:picMk id="8" creationId="{0B4B71CA-0173-A9E4-7D31-BDC81C642EAD}"/>
          </ac:picMkLst>
        </pc:picChg>
        <pc:picChg chg="add del mod">
          <ac:chgData name="Peixiang Zhao" userId="7edc51de-0ae1-42c0-bae2-7f1679fa739e" providerId="ADAL" clId="{B3A2E4B9-72EA-453D-82D2-F1D537A69605}" dt="2024-08-12T13:56:49.606" v="84" actId="478"/>
          <ac:picMkLst>
            <pc:docMk/>
            <pc:sldMk cId="2110618464" sldId="365"/>
            <ac:picMk id="9" creationId="{AF948804-4084-7634-60F3-357AB7771FA6}"/>
          </ac:picMkLst>
        </pc:picChg>
        <pc:picChg chg="add del mod">
          <ac:chgData name="Peixiang Zhao" userId="7edc51de-0ae1-42c0-bae2-7f1679fa739e" providerId="ADAL" clId="{B3A2E4B9-72EA-453D-82D2-F1D537A69605}" dt="2024-08-12T13:56:49.606" v="84" actId="478"/>
          <ac:picMkLst>
            <pc:docMk/>
            <pc:sldMk cId="2110618464" sldId="365"/>
            <ac:picMk id="10" creationId="{462BB5A3-54CB-3759-BE09-FBF4FE2786B8}"/>
          </ac:picMkLst>
        </pc:picChg>
        <pc:picChg chg="add del mod">
          <ac:chgData name="Peixiang Zhao" userId="7edc51de-0ae1-42c0-bae2-7f1679fa739e" providerId="ADAL" clId="{B3A2E4B9-72EA-453D-82D2-F1D537A69605}" dt="2024-08-12T13:56:49.606" v="84" actId="478"/>
          <ac:picMkLst>
            <pc:docMk/>
            <pc:sldMk cId="2110618464" sldId="365"/>
            <ac:picMk id="11" creationId="{F8763E4B-F28D-A1E8-E9F6-BAD3CDD9A0D2}"/>
          </ac:picMkLst>
        </pc:picChg>
        <pc:picChg chg="add mod">
          <ac:chgData name="Peixiang Zhao" userId="7edc51de-0ae1-42c0-bae2-7f1679fa739e" providerId="ADAL" clId="{B3A2E4B9-72EA-453D-82D2-F1D537A69605}" dt="2024-08-12T13:56:57.847" v="85"/>
          <ac:picMkLst>
            <pc:docMk/>
            <pc:sldMk cId="2110618464" sldId="365"/>
            <ac:picMk id="15" creationId="{EA8260D0-8208-21CE-9930-F7315B7E5FF2}"/>
          </ac:picMkLst>
        </pc:picChg>
        <pc:picChg chg="add mod">
          <ac:chgData name="Peixiang Zhao" userId="7edc51de-0ae1-42c0-bae2-7f1679fa739e" providerId="ADAL" clId="{B3A2E4B9-72EA-453D-82D2-F1D537A69605}" dt="2024-08-12T13:56:57.847" v="85"/>
          <ac:picMkLst>
            <pc:docMk/>
            <pc:sldMk cId="2110618464" sldId="365"/>
            <ac:picMk id="16" creationId="{BC265DE5-F96E-4165-1CEF-A46B61C4D035}"/>
          </ac:picMkLst>
        </pc:picChg>
        <pc:picChg chg="add mod">
          <ac:chgData name="Peixiang Zhao" userId="7edc51de-0ae1-42c0-bae2-7f1679fa739e" providerId="ADAL" clId="{B3A2E4B9-72EA-453D-82D2-F1D537A69605}" dt="2024-08-12T13:56:57.847" v="85"/>
          <ac:picMkLst>
            <pc:docMk/>
            <pc:sldMk cId="2110618464" sldId="365"/>
            <ac:picMk id="17" creationId="{571354F2-0890-0EA9-D5C7-B8EF17ED2811}"/>
          </ac:picMkLst>
        </pc:picChg>
        <pc:picChg chg="add mod">
          <ac:chgData name="Peixiang Zhao" userId="7edc51de-0ae1-42c0-bae2-7f1679fa739e" providerId="ADAL" clId="{B3A2E4B9-72EA-453D-82D2-F1D537A69605}" dt="2024-08-12T13:56:57.847" v="85"/>
          <ac:picMkLst>
            <pc:docMk/>
            <pc:sldMk cId="2110618464" sldId="365"/>
            <ac:picMk id="18" creationId="{AAD18637-1500-26A5-8CBE-D112EB02C996}"/>
          </ac:picMkLst>
        </pc:picChg>
        <pc:picChg chg="add mod">
          <ac:chgData name="Peixiang Zhao" userId="7edc51de-0ae1-42c0-bae2-7f1679fa739e" providerId="ADAL" clId="{B3A2E4B9-72EA-453D-82D2-F1D537A69605}" dt="2024-08-12T13:56:57.847" v="85"/>
          <ac:picMkLst>
            <pc:docMk/>
            <pc:sldMk cId="2110618464" sldId="365"/>
            <ac:picMk id="19" creationId="{854EAF81-8B1C-3FA5-A48D-DC22730B6AE0}"/>
          </ac:picMkLst>
        </pc:picChg>
      </pc:sldChg>
      <pc:sldChg chg="modSp mod">
        <pc:chgData name="Peixiang Zhao" userId="7edc51de-0ae1-42c0-bae2-7f1679fa739e" providerId="ADAL" clId="{B3A2E4B9-72EA-453D-82D2-F1D537A69605}" dt="2024-08-12T15:24:20.024" v="259"/>
        <pc:sldMkLst>
          <pc:docMk/>
          <pc:sldMk cId="4131645461" sldId="366"/>
        </pc:sldMkLst>
        <pc:spChg chg="mod">
          <ac:chgData name="Peixiang Zhao" userId="7edc51de-0ae1-42c0-bae2-7f1679fa739e" providerId="ADAL" clId="{B3A2E4B9-72EA-453D-82D2-F1D537A69605}" dt="2024-08-12T14:43:40.690" v="239" actId="20577"/>
          <ac:spMkLst>
            <pc:docMk/>
            <pc:sldMk cId="4131645461" sldId="366"/>
            <ac:spMk id="2" creationId="{10AE3387-6CD6-0D5E-6402-54B036D403F3}"/>
          </ac:spMkLst>
        </pc:spChg>
        <pc:spChg chg="mod">
          <ac:chgData name="Peixiang Zhao" userId="7edc51de-0ae1-42c0-bae2-7f1679fa739e" providerId="ADAL" clId="{B3A2E4B9-72EA-453D-82D2-F1D537A69605}" dt="2024-08-12T15:24:20.024" v="259"/>
          <ac:spMkLst>
            <pc:docMk/>
            <pc:sldMk cId="4131645461" sldId="366"/>
            <ac:spMk id="3" creationId="{81E3A7DC-4A21-F8AC-3E5F-32AFAEE1CEAB}"/>
          </ac:spMkLst>
        </pc:spChg>
      </pc:sldChg>
      <pc:sldChg chg="modSp mod">
        <pc:chgData name="Peixiang Zhao" userId="7edc51de-0ae1-42c0-bae2-7f1679fa739e" providerId="ADAL" clId="{B3A2E4B9-72EA-453D-82D2-F1D537A69605}" dt="2024-08-13T13:48:33.402" v="631" actId="948"/>
        <pc:sldMkLst>
          <pc:docMk/>
          <pc:sldMk cId="2999278045" sldId="367"/>
        </pc:sldMkLst>
        <pc:spChg chg="mod">
          <ac:chgData name="Peixiang Zhao" userId="7edc51de-0ae1-42c0-bae2-7f1679fa739e" providerId="ADAL" clId="{B3A2E4B9-72EA-453D-82D2-F1D537A69605}" dt="2024-08-12T15:29:03.821" v="277" actId="20577"/>
          <ac:spMkLst>
            <pc:docMk/>
            <pc:sldMk cId="2999278045" sldId="367"/>
            <ac:spMk id="2" creationId="{10AE3387-6CD6-0D5E-6402-54B036D403F3}"/>
          </ac:spMkLst>
        </pc:spChg>
        <pc:spChg chg="mod">
          <ac:chgData name="Peixiang Zhao" userId="7edc51de-0ae1-42c0-bae2-7f1679fa739e" providerId="ADAL" clId="{B3A2E4B9-72EA-453D-82D2-F1D537A69605}" dt="2024-08-13T13:48:33.402" v="631" actId="948"/>
          <ac:spMkLst>
            <pc:docMk/>
            <pc:sldMk cId="2999278045" sldId="367"/>
            <ac:spMk id="3" creationId="{81E3A7DC-4A21-F8AC-3E5F-32AFAEE1CEAB}"/>
          </ac:spMkLst>
        </pc:spChg>
      </pc:sldChg>
      <pc:sldChg chg="del">
        <pc:chgData name="Peixiang Zhao" userId="7edc51de-0ae1-42c0-bae2-7f1679fa739e" providerId="ADAL" clId="{B3A2E4B9-72EA-453D-82D2-F1D537A69605}" dt="2024-08-12T15:58:05.308" v="354" actId="2696"/>
        <pc:sldMkLst>
          <pc:docMk/>
          <pc:sldMk cId="3391839518" sldId="368"/>
        </pc:sldMkLst>
      </pc:sldChg>
      <pc:sldChg chg="addSp delSp modSp new mod">
        <pc:chgData name="Peixiang Zhao" userId="7edc51de-0ae1-42c0-bae2-7f1679fa739e" providerId="ADAL" clId="{B3A2E4B9-72EA-453D-82D2-F1D537A69605}" dt="2024-08-12T14:14:39.267" v="189" actId="207"/>
        <pc:sldMkLst>
          <pc:docMk/>
          <pc:sldMk cId="831833710" sldId="369"/>
        </pc:sldMkLst>
        <pc:spChg chg="mod">
          <ac:chgData name="Peixiang Zhao" userId="7edc51de-0ae1-42c0-bae2-7f1679fa739e" providerId="ADAL" clId="{B3A2E4B9-72EA-453D-82D2-F1D537A69605}" dt="2024-08-12T14:12:29.727" v="135" actId="20577"/>
          <ac:spMkLst>
            <pc:docMk/>
            <pc:sldMk cId="831833710" sldId="369"/>
            <ac:spMk id="2" creationId="{43E86192-24A4-F1E9-8979-F9BD1CD5EAE2}"/>
          </ac:spMkLst>
        </pc:spChg>
        <pc:spChg chg="del">
          <ac:chgData name="Peixiang Zhao" userId="7edc51de-0ae1-42c0-bae2-7f1679fa739e" providerId="ADAL" clId="{B3A2E4B9-72EA-453D-82D2-F1D537A69605}" dt="2024-08-12T14:11:20.615" v="104" actId="478"/>
          <ac:spMkLst>
            <pc:docMk/>
            <pc:sldMk cId="831833710" sldId="369"/>
            <ac:spMk id="3" creationId="{20F63489-93DE-41AD-0FFD-50E85037BA3A}"/>
          </ac:spMkLst>
        </pc:spChg>
        <pc:spChg chg="add mod">
          <ac:chgData name="Peixiang Zhao" userId="7edc51de-0ae1-42c0-bae2-7f1679fa739e" providerId="ADAL" clId="{B3A2E4B9-72EA-453D-82D2-F1D537A69605}" dt="2024-08-12T14:13:05.739" v="155" actId="1076"/>
          <ac:spMkLst>
            <pc:docMk/>
            <pc:sldMk cId="831833710" sldId="369"/>
            <ac:spMk id="9" creationId="{65485790-EA83-96A6-450C-827C6F60278B}"/>
          </ac:spMkLst>
        </pc:spChg>
        <pc:spChg chg="add mod">
          <ac:chgData name="Peixiang Zhao" userId="7edc51de-0ae1-42c0-bae2-7f1679fa739e" providerId="ADAL" clId="{B3A2E4B9-72EA-453D-82D2-F1D537A69605}" dt="2024-08-12T14:14:39.267" v="189" actId="207"/>
          <ac:spMkLst>
            <pc:docMk/>
            <pc:sldMk cId="831833710" sldId="369"/>
            <ac:spMk id="21" creationId="{17C388CA-38A8-029C-99EE-888D504A125D}"/>
          </ac:spMkLst>
        </pc:spChg>
        <pc:picChg chg="add mod">
          <ac:chgData name="Peixiang Zhao" userId="7edc51de-0ae1-42c0-bae2-7f1679fa739e" providerId="ADAL" clId="{B3A2E4B9-72EA-453D-82D2-F1D537A69605}" dt="2024-08-12T14:12:09.449" v="109" actId="1076"/>
          <ac:picMkLst>
            <pc:docMk/>
            <pc:sldMk cId="831833710" sldId="369"/>
            <ac:picMk id="6" creationId="{3FEF1254-D312-35E3-78BB-19EA6D56BE19}"/>
          </ac:picMkLst>
        </pc:picChg>
        <pc:picChg chg="add mod">
          <ac:chgData name="Peixiang Zhao" userId="7edc51de-0ae1-42c0-bae2-7f1679fa739e" providerId="ADAL" clId="{B3A2E4B9-72EA-453D-82D2-F1D537A69605}" dt="2024-08-12T14:12:07.489" v="108" actId="1076"/>
          <ac:picMkLst>
            <pc:docMk/>
            <pc:sldMk cId="831833710" sldId="369"/>
            <ac:picMk id="8" creationId="{7ABEB60C-AD8F-D667-77FA-BB52CA08B8FA}"/>
          </ac:picMkLst>
        </pc:picChg>
        <pc:cxnChg chg="add">
          <ac:chgData name="Peixiang Zhao" userId="7edc51de-0ae1-42c0-bae2-7f1679fa739e" providerId="ADAL" clId="{B3A2E4B9-72EA-453D-82D2-F1D537A69605}" dt="2024-08-12T14:13:12.320" v="156" actId="11529"/>
          <ac:cxnSpMkLst>
            <pc:docMk/>
            <pc:sldMk cId="831833710" sldId="369"/>
            <ac:cxnSpMk id="11" creationId="{B0F1A28C-F655-FEDD-EC67-3B474EEC38AF}"/>
          </ac:cxnSpMkLst>
        </pc:cxnChg>
        <pc:cxnChg chg="add mod">
          <ac:chgData name="Peixiang Zhao" userId="7edc51de-0ae1-42c0-bae2-7f1679fa739e" providerId="ADAL" clId="{B3A2E4B9-72EA-453D-82D2-F1D537A69605}" dt="2024-08-12T14:13:25.143" v="160" actId="14100"/>
          <ac:cxnSpMkLst>
            <pc:docMk/>
            <pc:sldMk cId="831833710" sldId="369"/>
            <ac:cxnSpMk id="12" creationId="{29A442C0-3F9C-D25C-D212-ABCEF7AB9A29}"/>
          </ac:cxnSpMkLst>
        </pc:cxnChg>
        <pc:cxnChg chg="add mod">
          <ac:chgData name="Peixiang Zhao" userId="7edc51de-0ae1-42c0-bae2-7f1679fa739e" providerId="ADAL" clId="{B3A2E4B9-72EA-453D-82D2-F1D537A69605}" dt="2024-08-12T14:13:34.911" v="165" actId="14100"/>
          <ac:cxnSpMkLst>
            <pc:docMk/>
            <pc:sldMk cId="831833710" sldId="369"/>
            <ac:cxnSpMk id="15" creationId="{454AE89F-E409-850B-277A-7F7B3C3838DF}"/>
          </ac:cxnSpMkLst>
        </pc:cxnChg>
        <pc:cxnChg chg="add mod">
          <ac:chgData name="Peixiang Zhao" userId="7edc51de-0ae1-42c0-bae2-7f1679fa739e" providerId="ADAL" clId="{B3A2E4B9-72EA-453D-82D2-F1D537A69605}" dt="2024-08-12T14:13:47.023" v="169" actId="14100"/>
          <ac:cxnSpMkLst>
            <pc:docMk/>
            <pc:sldMk cId="831833710" sldId="369"/>
            <ac:cxnSpMk id="18" creationId="{39597B71-53A8-6FF3-6190-C1E9ABDB8A1C}"/>
          </ac:cxnSpMkLst>
        </pc:cxnChg>
      </pc:sldChg>
      <pc:sldChg chg="addSp delSp modSp add mod">
        <pc:chgData name="Peixiang Zhao" userId="7edc51de-0ae1-42c0-bae2-7f1679fa739e" providerId="ADAL" clId="{B3A2E4B9-72EA-453D-82D2-F1D537A69605}" dt="2024-08-12T14:20:43.912" v="201" actId="1076"/>
        <pc:sldMkLst>
          <pc:docMk/>
          <pc:sldMk cId="3831905841" sldId="370"/>
        </pc:sldMkLst>
        <pc:spChg chg="mod">
          <ac:chgData name="Peixiang Zhao" userId="7edc51de-0ae1-42c0-bae2-7f1679fa739e" providerId="ADAL" clId="{B3A2E4B9-72EA-453D-82D2-F1D537A69605}" dt="2024-08-12T14:20:15.957" v="196" actId="20577"/>
          <ac:spMkLst>
            <pc:docMk/>
            <pc:sldMk cId="3831905841" sldId="370"/>
            <ac:spMk id="2" creationId="{43E86192-24A4-F1E9-8979-F9BD1CD5EAE2}"/>
          </ac:spMkLst>
        </pc:spChg>
        <pc:spChg chg="del">
          <ac:chgData name="Peixiang Zhao" userId="7edc51de-0ae1-42c0-bae2-7f1679fa739e" providerId="ADAL" clId="{B3A2E4B9-72EA-453D-82D2-F1D537A69605}" dt="2024-08-12T14:20:22.093" v="197" actId="478"/>
          <ac:spMkLst>
            <pc:docMk/>
            <pc:sldMk cId="3831905841" sldId="370"/>
            <ac:spMk id="9" creationId="{65485790-EA83-96A6-450C-827C6F60278B}"/>
          </ac:spMkLst>
        </pc:spChg>
        <pc:spChg chg="del">
          <ac:chgData name="Peixiang Zhao" userId="7edc51de-0ae1-42c0-bae2-7f1679fa739e" providerId="ADAL" clId="{B3A2E4B9-72EA-453D-82D2-F1D537A69605}" dt="2024-08-12T14:20:22.093" v="197" actId="478"/>
          <ac:spMkLst>
            <pc:docMk/>
            <pc:sldMk cId="3831905841" sldId="370"/>
            <ac:spMk id="21" creationId="{17C388CA-38A8-029C-99EE-888D504A125D}"/>
          </ac:spMkLst>
        </pc:spChg>
        <pc:picChg chg="del">
          <ac:chgData name="Peixiang Zhao" userId="7edc51de-0ae1-42c0-bae2-7f1679fa739e" providerId="ADAL" clId="{B3A2E4B9-72EA-453D-82D2-F1D537A69605}" dt="2024-08-12T14:20:22.093" v="197" actId="478"/>
          <ac:picMkLst>
            <pc:docMk/>
            <pc:sldMk cId="3831905841" sldId="370"/>
            <ac:picMk id="6" creationId="{3FEF1254-D312-35E3-78BB-19EA6D56BE19}"/>
          </ac:picMkLst>
        </pc:picChg>
        <pc:picChg chg="del">
          <ac:chgData name="Peixiang Zhao" userId="7edc51de-0ae1-42c0-bae2-7f1679fa739e" providerId="ADAL" clId="{B3A2E4B9-72EA-453D-82D2-F1D537A69605}" dt="2024-08-12T14:20:24.173" v="198" actId="478"/>
          <ac:picMkLst>
            <pc:docMk/>
            <pc:sldMk cId="3831905841" sldId="370"/>
            <ac:picMk id="8" creationId="{7ABEB60C-AD8F-D667-77FA-BB52CA08B8FA}"/>
          </ac:picMkLst>
        </pc:picChg>
        <pc:picChg chg="add mod">
          <ac:chgData name="Peixiang Zhao" userId="7edc51de-0ae1-42c0-bae2-7f1679fa739e" providerId="ADAL" clId="{B3A2E4B9-72EA-453D-82D2-F1D537A69605}" dt="2024-08-12T14:20:43.912" v="201" actId="1076"/>
          <ac:picMkLst>
            <pc:docMk/>
            <pc:sldMk cId="3831905841" sldId="370"/>
            <ac:picMk id="1026" creationId="{3B384E46-372C-4B22-18F0-2FB4F4F17E11}"/>
          </ac:picMkLst>
        </pc:picChg>
        <pc:cxnChg chg="del">
          <ac:chgData name="Peixiang Zhao" userId="7edc51de-0ae1-42c0-bae2-7f1679fa739e" providerId="ADAL" clId="{B3A2E4B9-72EA-453D-82D2-F1D537A69605}" dt="2024-08-12T14:20:22.093" v="197" actId="478"/>
          <ac:cxnSpMkLst>
            <pc:docMk/>
            <pc:sldMk cId="3831905841" sldId="370"/>
            <ac:cxnSpMk id="11" creationId="{B0F1A28C-F655-FEDD-EC67-3B474EEC38AF}"/>
          </ac:cxnSpMkLst>
        </pc:cxnChg>
        <pc:cxnChg chg="del">
          <ac:chgData name="Peixiang Zhao" userId="7edc51de-0ae1-42c0-bae2-7f1679fa739e" providerId="ADAL" clId="{B3A2E4B9-72EA-453D-82D2-F1D537A69605}" dt="2024-08-12T14:20:22.093" v="197" actId="478"/>
          <ac:cxnSpMkLst>
            <pc:docMk/>
            <pc:sldMk cId="3831905841" sldId="370"/>
            <ac:cxnSpMk id="12" creationId="{29A442C0-3F9C-D25C-D212-ABCEF7AB9A29}"/>
          </ac:cxnSpMkLst>
        </pc:cxnChg>
        <pc:cxnChg chg="del">
          <ac:chgData name="Peixiang Zhao" userId="7edc51de-0ae1-42c0-bae2-7f1679fa739e" providerId="ADAL" clId="{B3A2E4B9-72EA-453D-82D2-F1D537A69605}" dt="2024-08-12T14:20:22.093" v="197" actId="478"/>
          <ac:cxnSpMkLst>
            <pc:docMk/>
            <pc:sldMk cId="3831905841" sldId="370"/>
            <ac:cxnSpMk id="15" creationId="{454AE89F-E409-850B-277A-7F7B3C3838DF}"/>
          </ac:cxnSpMkLst>
        </pc:cxnChg>
        <pc:cxnChg chg="del">
          <ac:chgData name="Peixiang Zhao" userId="7edc51de-0ae1-42c0-bae2-7f1679fa739e" providerId="ADAL" clId="{B3A2E4B9-72EA-453D-82D2-F1D537A69605}" dt="2024-08-12T14:20:22.093" v="197" actId="478"/>
          <ac:cxnSpMkLst>
            <pc:docMk/>
            <pc:sldMk cId="3831905841" sldId="370"/>
            <ac:cxnSpMk id="18" creationId="{39597B71-53A8-6FF3-6190-C1E9ABDB8A1C}"/>
          </ac:cxnSpMkLst>
        </pc:cxnChg>
      </pc:sldChg>
      <pc:sldChg chg="addSp delSp modSp add mod">
        <pc:chgData name="Peixiang Zhao" userId="7edc51de-0ae1-42c0-bae2-7f1679fa739e" providerId="ADAL" clId="{B3A2E4B9-72EA-453D-82D2-F1D537A69605}" dt="2024-08-12T14:42:53.894" v="222" actId="1076"/>
        <pc:sldMkLst>
          <pc:docMk/>
          <pc:sldMk cId="656137173" sldId="371"/>
        </pc:sldMkLst>
        <pc:spChg chg="mod">
          <ac:chgData name="Peixiang Zhao" userId="7edc51de-0ae1-42c0-bae2-7f1679fa739e" providerId="ADAL" clId="{B3A2E4B9-72EA-453D-82D2-F1D537A69605}" dt="2024-08-12T14:42:05.196" v="218" actId="20577"/>
          <ac:spMkLst>
            <pc:docMk/>
            <pc:sldMk cId="656137173" sldId="371"/>
            <ac:spMk id="2" creationId="{43E86192-24A4-F1E9-8979-F9BD1CD5EAE2}"/>
          </ac:spMkLst>
        </pc:spChg>
        <pc:picChg chg="del">
          <ac:chgData name="Peixiang Zhao" userId="7edc51de-0ae1-42c0-bae2-7f1679fa739e" providerId="ADAL" clId="{B3A2E4B9-72EA-453D-82D2-F1D537A69605}" dt="2024-08-12T14:42:07.427" v="219" actId="478"/>
          <ac:picMkLst>
            <pc:docMk/>
            <pc:sldMk cId="656137173" sldId="371"/>
            <ac:picMk id="1026" creationId="{3B384E46-372C-4B22-18F0-2FB4F4F17E11}"/>
          </ac:picMkLst>
        </pc:picChg>
        <pc:picChg chg="add mod">
          <ac:chgData name="Peixiang Zhao" userId="7edc51de-0ae1-42c0-bae2-7f1679fa739e" providerId="ADAL" clId="{B3A2E4B9-72EA-453D-82D2-F1D537A69605}" dt="2024-08-12T14:42:53.894" v="222" actId="1076"/>
          <ac:picMkLst>
            <pc:docMk/>
            <pc:sldMk cId="656137173" sldId="371"/>
            <ac:picMk id="2050" creationId="{4B19A25B-96B0-5B55-E955-921430932A12}"/>
          </ac:picMkLst>
        </pc:picChg>
      </pc:sldChg>
      <pc:sldChg chg="addSp delSp modSp new mod">
        <pc:chgData name="Peixiang Zhao" userId="7edc51de-0ae1-42c0-bae2-7f1679fa739e" providerId="ADAL" clId="{B3A2E4B9-72EA-453D-82D2-F1D537A69605}" dt="2024-08-12T17:37:30.233" v="498" actId="14100"/>
        <pc:sldMkLst>
          <pc:docMk/>
          <pc:sldMk cId="1859102913" sldId="372"/>
        </pc:sldMkLst>
        <pc:spChg chg="mod">
          <ac:chgData name="Peixiang Zhao" userId="7edc51de-0ae1-42c0-bae2-7f1679fa739e" providerId="ADAL" clId="{B3A2E4B9-72EA-453D-82D2-F1D537A69605}" dt="2024-08-12T17:34:43.872" v="463" actId="20577"/>
          <ac:spMkLst>
            <pc:docMk/>
            <pc:sldMk cId="1859102913" sldId="372"/>
            <ac:spMk id="2" creationId="{BA13650C-7533-7B5F-3561-6DCCC22E237E}"/>
          </ac:spMkLst>
        </pc:spChg>
        <pc:spChg chg="del">
          <ac:chgData name="Peixiang Zhao" userId="7edc51de-0ae1-42c0-bae2-7f1679fa739e" providerId="ADAL" clId="{B3A2E4B9-72EA-453D-82D2-F1D537A69605}" dt="2024-08-12T17:35:28.944" v="464" actId="478"/>
          <ac:spMkLst>
            <pc:docMk/>
            <pc:sldMk cId="1859102913" sldId="372"/>
            <ac:spMk id="3" creationId="{B34F0AAA-6FF6-1474-EFC3-29A5C1D49535}"/>
          </ac:spMkLst>
        </pc:spChg>
        <pc:spChg chg="add mod">
          <ac:chgData name="Peixiang Zhao" userId="7edc51de-0ae1-42c0-bae2-7f1679fa739e" providerId="ADAL" clId="{B3A2E4B9-72EA-453D-82D2-F1D537A69605}" dt="2024-08-12T17:37:03.005" v="496" actId="122"/>
          <ac:spMkLst>
            <pc:docMk/>
            <pc:sldMk cId="1859102913" sldId="372"/>
            <ac:spMk id="7" creationId="{3FD2DFE1-F339-9EAD-E106-FAC9B89D55FA}"/>
          </ac:spMkLst>
        </pc:spChg>
        <pc:picChg chg="add mod">
          <ac:chgData name="Peixiang Zhao" userId="7edc51de-0ae1-42c0-bae2-7f1679fa739e" providerId="ADAL" clId="{B3A2E4B9-72EA-453D-82D2-F1D537A69605}" dt="2024-08-12T17:37:30.233" v="498" actId="14100"/>
          <ac:picMkLst>
            <pc:docMk/>
            <pc:sldMk cId="1859102913" sldId="372"/>
            <ac:picMk id="6" creationId="{10111683-B74B-BCEB-09DF-43921E8864E2}"/>
          </ac:picMkLst>
        </pc:picChg>
        <pc:picChg chg="add mod">
          <ac:chgData name="Peixiang Zhao" userId="7edc51de-0ae1-42c0-bae2-7f1679fa739e" providerId="ADAL" clId="{B3A2E4B9-72EA-453D-82D2-F1D537A69605}" dt="2024-08-12T17:36:18.817" v="469" actId="1076"/>
          <ac:picMkLst>
            <pc:docMk/>
            <pc:sldMk cId="1859102913" sldId="372"/>
            <ac:picMk id="3074" creationId="{D247730B-B801-E192-A43B-FB5CE24DC2FD}"/>
          </ac:picMkLst>
        </pc:picChg>
      </pc:sldChg>
      <pc:sldChg chg="addSp delSp modSp add mod">
        <pc:chgData name="Peixiang Zhao" userId="7edc51de-0ae1-42c0-bae2-7f1679fa739e" providerId="ADAL" clId="{B3A2E4B9-72EA-453D-82D2-F1D537A69605}" dt="2024-08-12T17:58:01.076" v="609" actId="22"/>
        <pc:sldMkLst>
          <pc:docMk/>
          <pc:sldMk cId="1613974486" sldId="373"/>
        </pc:sldMkLst>
        <pc:spChg chg="mod">
          <ac:chgData name="Peixiang Zhao" userId="7edc51de-0ae1-42c0-bae2-7f1679fa739e" providerId="ADAL" clId="{B3A2E4B9-72EA-453D-82D2-F1D537A69605}" dt="2024-08-12T17:47:14.608" v="568" actId="20577"/>
          <ac:spMkLst>
            <pc:docMk/>
            <pc:sldMk cId="1613974486" sldId="373"/>
            <ac:spMk id="2" creationId="{BF71397D-1759-122C-1973-33C37F4947F1}"/>
          </ac:spMkLst>
        </pc:spChg>
        <pc:spChg chg="mod">
          <ac:chgData name="Peixiang Zhao" userId="7edc51de-0ae1-42c0-bae2-7f1679fa739e" providerId="ADAL" clId="{B3A2E4B9-72EA-453D-82D2-F1D537A69605}" dt="2024-08-12T17:49:43.085" v="607" actId="12"/>
          <ac:spMkLst>
            <pc:docMk/>
            <pc:sldMk cId="1613974486" sldId="373"/>
            <ac:spMk id="3" creationId="{4A5A8B2E-3E21-4A61-156E-EF6FB4B5948F}"/>
          </ac:spMkLst>
        </pc:spChg>
        <pc:spChg chg="add del">
          <ac:chgData name="Peixiang Zhao" userId="7edc51de-0ae1-42c0-bae2-7f1679fa739e" providerId="ADAL" clId="{B3A2E4B9-72EA-453D-82D2-F1D537A69605}" dt="2024-08-12T17:58:01.076" v="609" actId="22"/>
          <ac:spMkLst>
            <pc:docMk/>
            <pc:sldMk cId="1613974486" sldId="373"/>
            <ac:spMk id="6" creationId="{3B3760F6-7276-C630-0318-21720D5D2A23}"/>
          </ac:spMkLst>
        </pc:spChg>
      </pc:sldChg>
      <pc:sldChg chg="addSp delSp modSp add mod modAnim">
        <pc:chgData name="Peixiang Zhao" userId="7edc51de-0ae1-42c0-bae2-7f1679fa739e" providerId="ADAL" clId="{B3A2E4B9-72EA-453D-82D2-F1D537A69605}" dt="2024-08-13T17:37:03.801" v="2941" actId="207"/>
        <pc:sldMkLst>
          <pc:docMk/>
          <pc:sldMk cId="498677075" sldId="374"/>
        </pc:sldMkLst>
        <pc:spChg chg="del">
          <ac:chgData name="Peixiang Zhao" userId="7edc51de-0ae1-42c0-bae2-7f1679fa739e" providerId="ADAL" clId="{B3A2E4B9-72EA-453D-82D2-F1D537A69605}" dt="2024-08-12T17:58:09.638" v="611" actId="478"/>
          <ac:spMkLst>
            <pc:docMk/>
            <pc:sldMk cId="498677075" sldId="374"/>
            <ac:spMk id="3" creationId="{4A5A8B2E-3E21-4A61-156E-EF6FB4B5948F}"/>
          </ac:spMkLst>
        </pc:spChg>
        <pc:spChg chg="add del mod">
          <ac:chgData name="Peixiang Zhao" userId="7edc51de-0ae1-42c0-bae2-7f1679fa739e" providerId="ADAL" clId="{B3A2E4B9-72EA-453D-82D2-F1D537A69605}" dt="2024-08-12T17:58:12.821" v="612" actId="478"/>
          <ac:spMkLst>
            <pc:docMk/>
            <pc:sldMk cId="498677075" sldId="374"/>
            <ac:spMk id="5" creationId="{E830205C-A58F-DCE2-9FEF-C84504F54EF6}"/>
          </ac:spMkLst>
        </pc:spChg>
        <pc:spChg chg="add mod">
          <ac:chgData name="Peixiang Zhao" userId="7edc51de-0ae1-42c0-bae2-7f1679fa739e" providerId="ADAL" clId="{B3A2E4B9-72EA-453D-82D2-F1D537A69605}" dt="2024-08-12T17:59:33.762" v="630" actId="113"/>
          <ac:spMkLst>
            <pc:docMk/>
            <pc:sldMk cId="498677075" sldId="374"/>
            <ac:spMk id="6" creationId="{F9DF0C6E-CEB8-9BDA-38DB-6CDF9D31A5AC}"/>
          </ac:spMkLst>
        </pc:spChg>
        <pc:spChg chg="add mod">
          <ac:chgData name="Peixiang Zhao" userId="7edc51de-0ae1-42c0-bae2-7f1679fa739e" providerId="ADAL" clId="{B3A2E4B9-72EA-453D-82D2-F1D537A69605}" dt="2024-08-12T17:58:36.862" v="616" actId="20577"/>
          <ac:spMkLst>
            <pc:docMk/>
            <pc:sldMk cId="498677075" sldId="374"/>
            <ac:spMk id="7" creationId="{C693D79B-B984-3E48-236C-5CDAC1A25A1F}"/>
          </ac:spMkLst>
        </pc:spChg>
        <pc:spChg chg="add mod">
          <ac:chgData name="Peixiang Zhao" userId="7edc51de-0ae1-42c0-bae2-7f1679fa739e" providerId="ADAL" clId="{B3A2E4B9-72EA-453D-82D2-F1D537A69605}" dt="2024-08-12T17:58:20.774" v="613"/>
          <ac:spMkLst>
            <pc:docMk/>
            <pc:sldMk cId="498677075" sldId="374"/>
            <ac:spMk id="8" creationId="{1BC84D90-295D-DDE7-4DBC-167F566E1B1E}"/>
          </ac:spMkLst>
        </pc:spChg>
        <pc:spChg chg="mod">
          <ac:chgData name="Peixiang Zhao" userId="7edc51de-0ae1-42c0-bae2-7f1679fa739e" providerId="ADAL" clId="{B3A2E4B9-72EA-453D-82D2-F1D537A69605}" dt="2024-08-12T17:58:20.774" v="613"/>
          <ac:spMkLst>
            <pc:docMk/>
            <pc:sldMk cId="498677075" sldId="374"/>
            <ac:spMk id="10" creationId="{E72F1023-E931-9957-C08E-D39A0F208EB9}"/>
          </ac:spMkLst>
        </pc:spChg>
        <pc:spChg chg="mod">
          <ac:chgData name="Peixiang Zhao" userId="7edc51de-0ae1-42c0-bae2-7f1679fa739e" providerId="ADAL" clId="{B3A2E4B9-72EA-453D-82D2-F1D537A69605}" dt="2024-08-12T17:58:45.246" v="617" actId="20577"/>
          <ac:spMkLst>
            <pc:docMk/>
            <pc:sldMk cId="498677075" sldId="374"/>
            <ac:spMk id="11" creationId="{E24CC65F-BBE5-2FD4-5580-221351623CE4}"/>
          </ac:spMkLst>
        </pc:spChg>
        <pc:spChg chg="mod">
          <ac:chgData name="Peixiang Zhao" userId="7edc51de-0ae1-42c0-bae2-7f1679fa739e" providerId="ADAL" clId="{B3A2E4B9-72EA-453D-82D2-F1D537A69605}" dt="2024-08-12T17:58:20.774" v="613"/>
          <ac:spMkLst>
            <pc:docMk/>
            <pc:sldMk cId="498677075" sldId="374"/>
            <ac:spMk id="12" creationId="{E05D4627-765C-4DE6-AB25-FD4D353E424A}"/>
          </ac:spMkLst>
        </pc:spChg>
        <pc:spChg chg="mod">
          <ac:chgData name="Peixiang Zhao" userId="7edc51de-0ae1-42c0-bae2-7f1679fa739e" providerId="ADAL" clId="{B3A2E4B9-72EA-453D-82D2-F1D537A69605}" dt="2024-08-12T17:59:28.960" v="629" actId="113"/>
          <ac:spMkLst>
            <pc:docMk/>
            <pc:sldMk cId="498677075" sldId="374"/>
            <ac:spMk id="14" creationId="{489C5730-23E5-5DD5-0A13-577F4D14EFFF}"/>
          </ac:spMkLst>
        </pc:spChg>
        <pc:spChg chg="mod">
          <ac:chgData name="Peixiang Zhao" userId="7edc51de-0ae1-42c0-bae2-7f1679fa739e" providerId="ADAL" clId="{B3A2E4B9-72EA-453D-82D2-F1D537A69605}" dt="2024-08-12T17:58:20.774" v="613"/>
          <ac:spMkLst>
            <pc:docMk/>
            <pc:sldMk cId="498677075" sldId="374"/>
            <ac:spMk id="15" creationId="{B088F1B1-9D4A-4A0A-BB5F-123E305855C3}"/>
          </ac:spMkLst>
        </pc:spChg>
        <pc:spChg chg="mod">
          <ac:chgData name="Peixiang Zhao" userId="7edc51de-0ae1-42c0-bae2-7f1679fa739e" providerId="ADAL" clId="{B3A2E4B9-72EA-453D-82D2-F1D537A69605}" dt="2024-08-13T17:36:59" v="2940" actId="207"/>
          <ac:spMkLst>
            <pc:docMk/>
            <pc:sldMk cId="498677075" sldId="374"/>
            <ac:spMk id="16" creationId="{4621D120-9A2D-5D78-9C43-1D61F9891222}"/>
          </ac:spMkLst>
        </pc:spChg>
        <pc:spChg chg="mod">
          <ac:chgData name="Peixiang Zhao" userId="7edc51de-0ae1-42c0-bae2-7f1679fa739e" providerId="ADAL" clId="{B3A2E4B9-72EA-453D-82D2-F1D537A69605}" dt="2024-08-12T17:58:20.774" v="613"/>
          <ac:spMkLst>
            <pc:docMk/>
            <pc:sldMk cId="498677075" sldId="374"/>
            <ac:spMk id="17" creationId="{DBF42F64-81AE-35E6-9F61-D7544146ED66}"/>
          </ac:spMkLst>
        </pc:spChg>
        <pc:spChg chg="mod">
          <ac:chgData name="Peixiang Zhao" userId="7edc51de-0ae1-42c0-bae2-7f1679fa739e" providerId="ADAL" clId="{B3A2E4B9-72EA-453D-82D2-F1D537A69605}" dt="2024-08-12T17:59:23.704" v="628" actId="113"/>
          <ac:spMkLst>
            <pc:docMk/>
            <pc:sldMk cId="498677075" sldId="374"/>
            <ac:spMk id="19" creationId="{FA42ED39-D31D-B08C-3C78-26949A419F55}"/>
          </ac:spMkLst>
        </pc:spChg>
        <pc:spChg chg="mod">
          <ac:chgData name="Peixiang Zhao" userId="7edc51de-0ae1-42c0-bae2-7f1679fa739e" providerId="ADAL" clId="{B3A2E4B9-72EA-453D-82D2-F1D537A69605}" dt="2024-08-12T17:58:20.774" v="613"/>
          <ac:spMkLst>
            <pc:docMk/>
            <pc:sldMk cId="498677075" sldId="374"/>
            <ac:spMk id="20" creationId="{F7FDF0A9-82BF-ED50-2EB4-72EFDC432A5B}"/>
          </ac:spMkLst>
        </pc:spChg>
        <pc:spChg chg="mod">
          <ac:chgData name="Peixiang Zhao" userId="7edc51de-0ae1-42c0-bae2-7f1679fa739e" providerId="ADAL" clId="{B3A2E4B9-72EA-453D-82D2-F1D537A69605}" dt="2024-08-13T17:37:03.801" v="2941" actId="207"/>
          <ac:spMkLst>
            <pc:docMk/>
            <pc:sldMk cId="498677075" sldId="374"/>
            <ac:spMk id="21" creationId="{2F64F178-66EB-73BC-BADF-D248F1DC9317}"/>
          </ac:spMkLst>
        </pc:spChg>
        <pc:grpChg chg="add mod">
          <ac:chgData name="Peixiang Zhao" userId="7edc51de-0ae1-42c0-bae2-7f1679fa739e" providerId="ADAL" clId="{B3A2E4B9-72EA-453D-82D2-F1D537A69605}" dt="2024-08-12T17:58:20.774" v="613"/>
          <ac:grpSpMkLst>
            <pc:docMk/>
            <pc:sldMk cId="498677075" sldId="374"/>
            <ac:grpSpMk id="9" creationId="{48DCD29A-83D7-752C-C843-7E6ABB305FB9}"/>
          </ac:grpSpMkLst>
        </pc:grpChg>
        <pc:grpChg chg="add mod">
          <ac:chgData name="Peixiang Zhao" userId="7edc51de-0ae1-42c0-bae2-7f1679fa739e" providerId="ADAL" clId="{B3A2E4B9-72EA-453D-82D2-F1D537A69605}" dt="2024-08-12T17:58:20.774" v="613"/>
          <ac:grpSpMkLst>
            <pc:docMk/>
            <pc:sldMk cId="498677075" sldId="374"/>
            <ac:grpSpMk id="13" creationId="{8DD75093-BFA8-B582-EEBE-8FBF21841D11}"/>
          </ac:grpSpMkLst>
        </pc:grpChg>
        <pc:grpChg chg="add mod">
          <ac:chgData name="Peixiang Zhao" userId="7edc51de-0ae1-42c0-bae2-7f1679fa739e" providerId="ADAL" clId="{B3A2E4B9-72EA-453D-82D2-F1D537A69605}" dt="2024-08-12T17:58:20.774" v="613"/>
          <ac:grpSpMkLst>
            <pc:docMk/>
            <pc:sldMk cId="498677075" sldId="374"/>
            <ac:grpSpMk id="18" creationId="{B6C9A566-0094-7158-92A1-1594E291EC06}"/>
          </ac:grpSpMkLst>
        </pc:grpChg>
      </pc:sldChg>
      <pc:sldChg chg="addSp delSp modSp new mod">
        <pc:chgData name="Peixiang Zhao" userId="7edc51de-0ae1-42c0-bae2-7f1679fa739e" providerId="ADAL" clId="{B3A2E4B9-72EA-453D-82D2-F1D537A69605}" dt="2024-08-13T14:00:23.960" v="695" actId="22"/>
        <pc:sldMkLst>
          <pc:docMk/>
          <pc:sldMk cId="1908340656" sldId="375"/>
        </pc:sldMkLst>
        <pc:spChg chg="mod">
          <ac:chgData name="Peixiang Zhao" userId="7edc51de-0ae1-42c0-bae2-7f1679fa739e" providerId="ADAL" clId="{B3A2E4B9-72EA-453D-82D2-F1D537A69605}" dt="2024-08-13T13:50:00.621" v="655" actId="20577"/>
          <ac:spMkLst>
            <pc:docMk/>
            <pc:sldMk cId="1908340656" sldId="375"/>
            <ac:spMk id="2" creationId="{8CF9D14D-BE66-5C17-1557-50E3A1BC1F49}"/>
          </ac:spMkLst>
        </pc:spChg>
        <pc:spChg chg="mod">
          <ac:chgData name="Peixiang Zhao" userId="7edc51de-0ae1-42c0-bae2-7f1679fa739e" providerId="ADAL" clId="{B3A2E4B9-72EA-453D-82D2-F1D537A69605}" dt="2024-08-13T13:53:51.571" v="693" actId="114"/>
          <ac:spMkLst>
            <pc:docMk/>
            <pc:sldMk cId="1908340656" sldId="375"/>
            <ac:spMk id="3" creationId="{06E80322-FE25-E0D7-F875-5538DA5C231C}"/>
          </ac:spMkLst>
        </pc:spChg>
        <pc:spChg chg="add del">
          <ac:chgData name="Peixiang Zhao" userId="7edc51de-0ae1-42c0-bae2-7f1679fa739e" providerId="ADAL" clId="{B3A2E4B9-72EA-453D-82D2-F1D537A69605}" dt="2024-08-13T14:00:23.960" v="695" actId="22"/>
          <ac:spMkLst>
            <pc:docMk/>
            <pc:sldMk cId="1908340656" sldId="375"/>
            <ac:spMk id="6" creationId="{213284F8-3547-7C85-2395-3F88A5185DE8}"/>
          </ac:spMkLst>
        </pc:spChg>
      </pc:sldChg>
      <pc:sldChg chg="addSp delSp modSp add mod">
        <pc:chgData name="Peixiang Zhao" userId="7edc51de-0ae1-42c0-bae2-7f1679fa739e" providerId="ADAL" clId="{B3A2E4B9-72EA-453D-82D2-F1D537A69605}" dt="2024-08-13T14:27:13.031" v="890" actId="22"/>
        <pc:sldMkLst>
          <pc:docMk/>
          <pc:sldMk cId="1504253923" sldId="376"/>
        </pc:sldMkLst>
        <pc:spChg chg="mod">
          <ac:chgData name="Peixiang Zhao" userId="7edc51de-0ae1-42c0-bae2-7f1679fa739e" providerId="ADAL" clId="{B3A2E4B9-72EA-453D-82D2-F1D537A69605}" dt="2024-08-13T14:00:35.678" v="697" actId="6549"/>
          <ac:spMkLst>
            <pc:docMk/>
            <pc:sldMk cId="1504253923" sldId="376"/>
            <ac:spMk id="2" creationId="{8CF9D14D-BE66-5C17-1557-50E3A1BC1F49}"/>
          </ac:spMkLst>
        </pc:spChg>
        <pc:spChg chg="mod">
          <ac:chgData name="Peixiang Zhao" userId="7edc51de-0ae1-42c0-bae2-7f1679fa739e" providerId="ADAL" clId="{B3A2E4B9-72EA-453D-82D2-F1D537A69605}" dt="2024-08-13T14:25:48.571" v="888" actId="113"/>
          <ac:spMkLst>
            <pc:docMk/>
            <pc:sldMk cId="1504253923" sldId="376"/>
            <ac:spMk id="3" creationId="{06E80322-FE25-E0D7-F875-5538DA5C231C}"/>
          </ac:spMkLst>
        </pc:spChg>
        <pc:spChg chg="add del">
          <ac:chgData name="Peixiang Zhao" userId="7edc51de-0ae1-42c0-bae2-7f1679fa739e" providerId="ADAL" clId="{B3A2E4B9-72EA-453D-82D2-F1D537A69605}" dt="2024-08-13T14:27:13.031" v="890" actId="22"/>
          <ac:spMkLst>
            <pc:docMk/>
            <pc:sldMk cId="1504253923" sldId="376"/>
            <ac:spMk id="6" creationId="{65621E10-7EF0-99B5-70C3-D8B8A95938CA}"/>
          </ac:spMkLst>
        </pc:spChg>
      </pc:sldChg>
      <pc:sldChg chg="addSp delSp modSp add mod">
        <pc:chgData name="Peixiang Zhao" userId="7edc51de-0ae1-42c0-bae2-7f1679fa739e" providerId="ADAL" clId="{B3A2E4B9-72EA-453D-82D2-F1D537A69605}" dt="2024-08-13T14:57:36.989" v="947" actId="22"/>
        <pc:sldMkLst>
          <pc:docMk/>
          <pc:sldMk cId="2390417951" sldId="377"/>
        </pc:sldMkLst>
        <pc:spChg chg="mod">
          <ac:chgData name="Peixiang Zhao" userId="7edc51de-0ae1-42c0-bae2-7f1679fa739e" providerId="ADAL" clId="{B3A2E4B9-72EA-453D-82D2-F1D537A69605}" dt="2024-08-13T14:27:21.993" v="903" actId="20577"/>
          <ac:spMkLst>
            <pc:docMk/>
            <pc:sldMk cId="2390417951" sldId="377"/>
            <ac:spMk id="2" creationId="{8CF9D14D-BE66-5C17-1557-50E3A1BC1F49}"/>
          </ac:spMkLst>
        </pc:spChg>
        <pc:spChg chg="mod">
          <ac:chgData name="Peixiang Zhao" userId="7edc51de-0ae1-42c0-bae2-7f1679fa739e" providerId="ADAL" clId="{B3A2E4B9-72EA-453D-82D2-F1D537A69605}" dt="2024-08-13T14:31:20.329" v="945" actId="207"/>
          <ac:spMkLst>
            <pc:docMk/>
            <pc:sldMk cId="2390417951" sldId="377"/>
            <ac:spMk id="3" creationId="{06E80322-FE25-E0D7-F875-5538DA5C231C}"/>
          </ac:spMkLst>
        </pc:spChg>
        <pc:spChg chg="add del">
          <ac:chgData name="Peixiang Zhao" userId="7edc51de-0ae1-42c0-bae2-7f1679fa739e" providerId="ADAL" clId="{B3A2E4B9-72EA-453D-82D2-F1D537A69605}" dt="2024-08-13T14:57:36.989" v="947" actId="22"/>
          <ac:spMkLst>
            <pc:docMk/>
            <pc:sldMk cId="2390417951" sldId="377"/>
            <ac:spMk id="6" creationId="{DCC4103F-3946-4281-3190-E45CD794D00B}"/>
          </ac:spMkLst>
        </pc:spChg>
      </pc:sldChg>
      <pc:sldChg chg="modSp add mod">
        <pc:chgData name="Peixiang Zhao" userId="7edc51de-0ae1-42c0-bae2-7f1679fa739e" providerId="ADAL" clId="{B3A2E4B9-72EA-453D-82D2-F1D537A69605}" dt="2024-08-13T15:12:20.068" v="1829" actId="6549"/>
        <pc:sldMkLst>
          <pc:docMk/>
          <pc:sldMk cId="3798014017" sldId="378"/>
        </pc:sldMkLst>
        <pc:spChg chg="mod">
          <ac:chgData name="Peixiang Zhao" userId="7edc51de-0ae1-42c0-bae2-7f1679fa739e" providerId="ADAL" clId="{B3A2E4B9-72EA-453D-82D2-F1D537A69605}" dt="2024-08-13T15:12:20.068" v="1829" actId="6549"/>
          <ac:spMkLst>
            <pc:docMk/>
            <pc:sldMk cId="3798014017" sldId="378"/>
            <ac:spMk id="3" creationId="{06E80322-FE25-E0D7-F875-5538DA5C231C}"/>
          </ac:spMkLst>
        </pc:spChg>
      </pc:sldChg>
      <pc:sldChg chg="modSp add mod">
        <pc:chgData name="Peixiang Zhao" userId="7edc51de-0ae1-42c0-bae2-7f1679fa739e" providerId="ADAL" clId="{B3A2E4B9-72EA-453D-82D2-F1D537A69605}" dt="2024-08-13T15:08:14.310" v="1784" actId="6549"/>
        <pc:sldMkLst>
          <pc:docMk/>
          <pc:sldMk cId="2152639463" sldId="379"/>
        </pc:sldMkLst>
        <pc:spChg chg="mod">
          <ac:chgData name="Peixiang Zhao" userId="7edc51de-0ae1-42c0-bae2-7f1679fa739e" providerId="ADAL" clId="{B3A2E4B9-72EA-453D-82D2-F1D537A69605}" dt="2024-08-13T15:08:14.310" v="1784" actId="6549"/>
          <ac:spMkLst>
            <pc:docMk/>
            <pc:sldMk cId="2152639463" sldId="379"/>
            <ac:spMk id="3" creationId="{06E80322-FE25-E0D7-F875-5538DA5C231C}"/>
          </ac:spMkLst>
        </pc:spChg>
      </pc:sldChg>
      <pc:sldChg chg="modSp add mod">
        <pc:chgData name="Peixiang Zhao" userId="7edc51de-0ae1-42c0-bae2-7f1679fa739e" providerId="ADAL" clId="{B3A2E4B9-72EA-453D-82D2-F1D537A69605}" dt="2024-08-13T15:19:18.311" v="2017" actId="20577"/>
        <pc:sldMkLst>
          <pc:docMk/>
          <pc:sldMk cId="2281122560" sldId="380"/>
        </pc:sldMkLst>
        <pc:spChg chg="mod">
          <ac:chgData name="Peixiang Zhao" userId="7edc51de-0ae1-42c0-bae2-7f1679fa739e" providerId="ADAL" clId="{B3A2E4B9-72EA-453D-82D2-F1D537A69605}" dt="2024-08-13T15:13:46.092" v="1834" actId="20577"/>
          <ac:spMkLst>
            <pc:docMk/>
            <pc:sldMk cId="2281122560" sldId="380"/>
            <ac:spMk id="2" creationId="{8CF9D14D-BE66-5C17-1557-50E3A1BC1F49}"/>
          </ac:spMkLst>
        </pc:spChg>
        <pc:spChg chg="mod">
          <ac:chgData name="Peixiang Zhao" userId="7edc51de-0ae1-42c0-bae2-7f1679fa739e" providerId="ADAL" clId="{B3A2E4B9-72EA-453D-82D2-F1D537A69605}" dt="2024-08-13T15:19:18.311" v="2017" actId="20577"/>
          <ac:spMkLst>
            <pc:docMk/>
            <pc:sldMk cId="2281122560" sldId="380"/>
            <ac:spMk id="3" creationId="{06E80322-FE25-E0D7-F875-5538DA5C231C}"/>
          </ac:spMkLst>
        </pc:spChg>
      </pc:sldChg>
      <pc:sldChg chg="addSp modSp add mod">
        <pc:chgData name="Peixiang Zhao" userId="7edc51de-0ae1-42c0-bae2-7f1679fa739e" providerId="ADAL" clId="{B3A2E4B9-72EA-453D-82D2-F1D537A69605}" dt="2024-08-13T17:08:36.957" v="2275"/>
        <pc:sldMkLst>
          <pc:docMk/>
          <pc:sldMk cId="1658212467" sldId="381"/>
        </pc:sldMkLst>
        <pc:spChg chg="mod">
          <ac:chgData name="Peixiang Zhao" userId="7edc51de-0ae1-42c0-bae2-7f1679fa739e" providerId="ADAL" clId="{B3A2E4B9-72EA-453D-82D2-F1D537A69605}" dt="2024-08-13T17:04:17.510" v="2036" actId="20577"/>
          <ac:spMkLst>
            <pc:docMk/>
            <pc:sldMk cId="1658212467" sldId="381"/>
            <ac:spMk id="2" creationId="{8CF9D14D-BE66-5C17-1557-50E3A1BC1F49}"/>
          </ac:spMkLst>
        </pc:spChg>
        <pc:spChg chg="mod">
          <ac:chgData name="Peixiang Zhao" userId="7edc51de-0ae1-42c0-bae2-7f1679fa739e" providerId="ADAL" clId="{B3A2E4B9-72EA-453D-82D2-F1D537A69605}" dt="2024-08-13T17:06:32.920" v="2211" actId="113"/>
          <ac:spMkLst>
            <pc:docMk/>
            <pc:sldMk cId="1658212467" sldId="381"/>
            <ac:spMk id="3" creationId="{06E80322-FE25-E0D7-F875-5538DA5C231C}"/>
          </ac:spMkLst>
        </pc:spChg>
        <pc:spChg chg="add mod">
          <ac:chgData name="Peixiang Zhao" userId="7edc51de-0ae1-42c0-bae2-7f1679fa739e" providerId="ADAL" clId="{B3A2E4B9-72EA-453D-82D2-F1D537A69605}" dt="2024-08-13T17:06:54.302" v="2266" actId="1037"/>
          <ac:spMkLst>
            <pc:docMk/>
            <pc:sldMk cId="1658212467" sldId="381"/>
            <ac:spMk id="5" creationId="{8569E428-6333-BD59-89D2-B77AD43D9D05}"/>
          </ac:spMkLst>
        </pc:spChg>
        <pc:spChg chg="add mod">
          <ac:chgData name="Peixiang Zhao" userId="7edc51de-0ae1-42c0-bae2-7f1679fa739e" providerId="ADAL" clId="{B3A2E4B9-72EA-453D-82D2-F1D537A69605}" dt="2024-08-13T17:07:09.265" v="2271" actId="1076"/>
          <ac:spMkLst>
            <pc:docMk/>
            <pc:sldMk cId="1658212467" sldId="381"/>
            <ac:spMk id="6" creationId="{8C52ED10-9C4E-26A1-D633-F5CFA86AD316}"/>
          </ac:spMkLst>
        </pc:spChg>
        <pc:spChg chg="add mod">
          <ac:chgData name="Peixiang Zhao" userId="7edc51de-0ae1-42c0-bae2-7f1679fa739e" providerId="ADAL" clId="{B3A2E4B9-72EA-453D-82D2-F1D537A69605}" dt="2024-08-13T17:06:54.302" v="2266" actId="1037"/>
          <ac:spMkLst>
            <pc:docMk/>
            <pc:sldMk cId="1658212467" sldId="381"/>
            <ac:spMk id="7" creationId="{934C4611-E342-B579-3B9F-B7875B9FC454}"/>
          </ac:spMkLst>
        </pc:spChg>
        <pc:spChg chg="mod">
          <ac:chgData name="Peixiang Zhao" userId="7edc51de-0ae1-42c0-bae2-7f1679fa739e" providerId="ADAL" clId="{B3A2E4B9-72EA-453D-82D2-F1D537A69605}" dt="2024-08-13T17:06:46.190" v="2212"/>
          <ac:spMkLst>
            <pc:docMk/>
            <pc:sldMk cId="1658212467" sldId="381"/>
            <ac:spMk id="9" creationId="{D4681364-1813-6BE5-2183-9871DC23F0D1}"/>
          </ac:spMkLst>
        </pc:spChg>
        <pc:spChg chg="mod">
          <ac:chgData name="Peixiang Zhao" userId="7edc51de-0ae1-42c0-bae2-7f1679fa739e" providerId="ADAL" clId="{B3A2E4B9-72EA-453D-82D2-F1D537A69605}" dt="2024-08-13T17:07:20.910" v="2272" actId="20577"/>
          <ac:spMkLst>
            <pc:docMk/>
            <pc:sldMk cId="1658212467" sldId="381"/>
            <ac:spMk id="10" creationId="{F3D5AEC8-2FBE-2308-1E7A-0428E232DDA8}"/>
          </ac:spMkLst>
        </pc:spChg>
        <pc:spChg chg="mod">
          <ac:chgData name="Peixiang Zhao" userId="7edc51de-0ae1-42c0-bae2-7f1679fa739e" providerId="ADAL" clId="{B3A2E4B9-72EA-453D-82D2-F1D537A69605}" dt="2024-08-13T17:06:46.190" v="2212"/>
          <ac:spMkLst>
            <pc:docMk/>
            <pc:sldMk cId="1658212467" sldId="381"/>
            <ac:spMk id="11" creationId="{7E8D26DD-AA9F-B430-63C4-A077DE14F0ED}"/>
          </ac:spMkLst>
        </pc:spChg>
        <pc:spChg chg="mod">
          <ac:chgData name="Peixiang Zhao" userId="7edc51de-0ae1-42c0-bae2-7f1679fa739e" providerId="ADAL" clId="{B3A2E4B9-72EA-453D-82D2-F1D537A69605}" dt="2024-08-13T17:07:48.951" v="2274" actId="6549"/>
          <ac:spMkLst>
            <pc:docMk/>
            <pc:sldMk cId="1658212467" sldId="381"/>
            <ac:spMk id="13" creationId="{2BD07FC3-3EB5-D2BC-667F-C6FC13BDBDF1}"/>
          </ac:spMkLst>
        </pc:spChg>
        <pc:spChg chg="mod">
          <ac:chgData name="Peixiang Zhao" userId="7edc51de-0ae1-42c0-bae2-7f1679fa739e" providerId="ADAL" clId="{B3A2E4B9-72EA-453D-82D2-F1D537A69605}" dt="2024-08-13T17:06:46.190" v="2212"/>
          <ac:spMkLst>
            <pc:docMk/>
            <pc:sldMk cId="1658212467" sldId="381"/>
            <ac:spMk id="14" creationId="{4293CFD3-13A6-71F3-47DA-0FE8A9C1789D}"/>
          </ac:spMkLst>
        </pc:spChg>
        <pc:spChg chg="mod">
          <ac:chgData name="Peixiang Zhao" userId="7edc51de-0ae1-42c0-bae2-7f1679fa739e" providerId="ADAL" clId="{B3A2E4B9-72EA-453D-82D2-F1D537A69605}" dt="2024-08-13T17:07:28.500" v="2273" actId="207"/>
          <ac:spMkLst>
            <pc:docMk/>
            <pc:sldMk cId="1658212467" sldId="381"/>
            <ac:spMk id="15" creationId="{45028AB8-308C-630C-6569-C6158DA79FC3}"/>
          </ac:spMkLst>
        </pc:spChg>
        <pc:spChg chg="mod">
          <ac:chgData name="Peixiang Zhao" userId="7edc51de-0ae1-42c0-bae2-7f1679fa739e" providerId="ADAL" clId="{B3A2E4B9-72EA-453D-82D2-F1D537A69605}" dt="2024-08-13T17:06:46.190" v="2212"/>
          <ac:spMkLst>
            <pc:docMk/>
            <pc:sldMk cId="1658212467" sldId="381"/>
            <ac:spMk id="16" creationId="{3A2A5D5A-28D9-EB52-94AD-707E98DF388A}"/>
          </ac:spMkLst>
        </pc:spChg>
        <pc:spChg chg="add mod">
          <ac:chgData name="Peixiang Zhao" userId="7edc51de-0ae1-42c0-bae2-7f1679fa739e" providerId="ADAL" clId="{B3A2E4B9-72EA-453D-82D2-F1D537A69605}" dt="2024-08-13T17:08:36.957" v="2275"/>
          <ac:spMkLst>
            <pc:docMk/>
            <pc:sldMk cId="1658212467" sldId="381"/>
            <ac:spMk id="17" creationId="{E3A4888E-1CE4-86BE-F02B-3A0FBD0A3B76}"/>
          </ac:spMkLst>
        </pc:spChg>
        <pc:spChg chg="add mod">
          <ac:chgData name="Peixiang Zhao" userId="7edc51de-0ae1-42c0-bae2-7f1679fa739e" providerId="ADAL" clId="{B3A2E4B9-72EA-453D-82D2-F1D537A69605}" dt="2024-08-13T17:08:36.957" v="2275"/>
          <ac:spMkLst>
            <pc:docMk/>
            <pc:sldMk cId="1658212467" sldId="381"/>
            <ac:spMk id="18" creationId="{345B2250-0944-7C41-26B1-D8A9B1FB567E}"/>
          </ac:spMkLst>
        </pc:spChg>
        <pc:spChg chg="add mod">
          <ac:chgData name="Peixiang Zhao" userId="7edc51de-0ae1-42c0-bae2-7f1679fa739e" providerId="ADAL" clId="{B3A2E4B9-72EA-453D-82D2-F1D537A69605}" dt="2024-08-13T17:08:36.957" v="2275"/>
          <ac:spMkLst>
            <pc:docMk/>
            <pc:sldMk cId="1658212467" sldId="381"/>
            <ac:spMk id="19" creationId="{1CA28521-5D9C-67AE-8843-86857DD2CC98}"/>
          </ac:spMkLst>
        </pc:spChg>
        <pc:spChg chg="mod">
          <ac:chgData name="Peixiang Zhao" userId="7edc51de-0ae1-42c0-bae2-7f1679fa739e" providerId="ADAL" clId="{B3A2E4B9-72EA-453D-82D2-F1D537A69605}" dt="2024-08-13T17:08:36.957" v="2275"/>
          <ac:spMkLst>
            <pc:docMk/>
            <pc:sldMk cId="1658212467" sldId="381"/>
            <ac:spMk id="21" creationId="{39B2EF40-623A-5C42-A7FB-457F99D9538A}"/>
          </ac:spMkLst>
        </pc:spChg>
        <pc:spChg chg="mod">
          <ac:chgData name="Peixiang Zhao" userId="7edc51de-0ae1-42c0-bae2-7f1679fa739e" providerId="ADAL" clId="{B3A2E4B9-72EA-453D-82D2-F1D537A69605}" dt="2024-08-13T17:08:36.957" v="2275"/>
          <ac:spMkLst>
            <pc:docMk/>
            <pc:sldMk cId="1658212467" sldId="381"/>
            <ac:spMk id="22" creationId="{9C9AACAD-F8F5-AA1C-9115-E82E3BC96258}"/>
          </ac:spMkLst>
        </pc:spChg>
        <pc:spChg chg="mod">
          <ac:chgData name="Peixiang Zhao" userId="7edc51de-0ae1-42c0-bae2-7f1679fa739e" providerId="ADAL" clId="{B3A2E4B9-72EA-453D-82D2-F1D537A69605}" dt="2024-08-13T17:08:36.957" v="2275"/>
          <ac:spMkLst>
            <pc:docMk/>
            <pc:sldMk cId="1658212467" sldId="381"/>
            <ac:spMk id="23" creationId="{49F7EEA4-1741-D566-3851-FC8D9A4F733D}"/>
          </ac:spMkLst>
        </pc:spChg>
        <pc:spChg chg="mod">
          <ac:chgData name="Peixiang Zhao" userId="7edc51de-0ae1-42c0-bae2-7f1679fa739e" providerId="ADAL" clId="{B3A2E4B9-72EA-453D-82D2-F1D537A69605}" dt="2024-08-13T17:08:36.957" v="2275"/>
          <ac:spMkLst>
            <pc:docMk/>
            <pc:sldMk cId="1658212467" sldId="381"/>
            <ac:spMk id="25" creationId="{EA838795-B037-D481-21BA-674E3E7A60CE}"/>
          </ac:spMkLst>
        </pc:spChg>
        <pc:spChg chg="mod">
          <ac:chgData name="Peixiang Zhao" userId="7edc51de-0ae1-42c0-bae2-7f1679fa739e" providerId="ADAL" clId="{B3A2E4B9-72EA-453D-82D2-F1D537A69605}" dt="2024-08-13T17:08:36.957" v="2275"/>
          <ac:spMkLst>
            <pc:docMk/>
            <pc:sldMk cId="1658212467" sldId="381"/>
            <ac:spMk id="26" creationId="{3B049968-11B6-56DF-C812-EF5676E4103D}"/>
          </ac:spMkLst>
        </pc:spChg>
        <pc:spChg chg="mod">
          <ac:chgData name="Peixiang Zhao" userId="7edc51de-0ae1-42c0-bae2-7f1679fa739e" providerId="ADAL" clId="{B3A2E4B9-72EA-453D-82D2-F1D537A69605}" dt="2024-08-13T17:08:36.957" v="2275"/>
          <ac:spMkLst>
            <pc:docMk/>
            <pc:sldMk cId="1658212467" sldId="381"/>
            <ac:spMk id="27" creationId="{CE4609A6-1B54-FCCA-B8D5-38A553AF5625}"/>
          </ac:spMkLst>
        </pc:spChg>
        <pc:spChg chg="mod">
          <ac:chgData name="Peixiang Zhao" userId="7edc51de-0ae1-42c0-bae2-7f1679fa739e" providerId="ADAL" clId="{B3A2E4B9-72EA-453D-82D2-F1D537A69605}" dt="2024-08-13T17:08:36.957" v="2275"/>
          <ac:spMkLst>
            <pc:docMk/>
            <pc:sldMk cId="1658212467" sldId="381"/>
            <ac:spMk id="28" creationId="{F0F64B44-4731-D57E-8F5F-D3F473119545}"/>
          </ac:spMkLst>
        </pc:spChg>
        <pc:grpChg chg="add mod">
          <ac:chgData name="Peixiang Zhao" userId="7edc51de-0ae1-42c0-bae2-7f1679fa739e" providerId="ADAL" clId="{B3A2E4B9-72EA-453D-82D2-F1D537A69605}" dt="2024-08-13T17:06:54.302" v="2266" actId="1037"/>
          <ac:grpSpMkLst>
            <pc:docMk/>
            <pc:sldMk cId="1658212467" sldId="381"/>
            <ac:grpSpMk id="8" creationId="{105EB598-1868-F09E-3F93-3CB20A998068}"/>
          </ac:grpSpMkLst>
        </pc:grpChg>
        <pc:grpChg chg="add mod">
          <ac:chgData name="Peixiang Zhao" userId="7edc51de-0ae1-42c0-bae2-7f1679fa739e" providerId="ADAL" clId="{B3A2E4B9-72EA-453D-82D2-F1D537A69605}" dt="2024-08-13T17:06:54.302" v="2266" actId="1037"/>
          <ac:grpSpMkLst>
            <pc:docMk/>
            <pc:sldMk cId="1658212467" sldId="381"/>
            <ac:grpSpMk id="12" creationId="{D6679A3C-3DA2-4DAE-751F-188B7E5EB6C7}"/>
          </ac:grpSpMkLst>
        </pc:grpChg>
        <pc:grpChg chg="add mod">
          <ac:chgData name="Peixiang Zhao" userId="7edc51de-0ae1-42c0-bae2-7f1679fa739e" providerId="ADAL" clId="{B3A2E4B9-72EA-453D-82D2-F1D537A69605}" dt="2024-08-13T17:08:36.957" v="2275"/>
          <ac:grpSpMkLst>
            <pc:docMk/>
            <pc:sldMk cId="1658212467" sldId="381"/>
            <ac:grpSpMk id="20" creationId="{2D62B664-BF67-CB20-E6A3-A424B3914FB5}"/>
          </ac:grpSpMkLst>
        </pc:grpChg>
        <pc:grpChg chg="add mod">
          <ac:chgData name="Peixiang Zhao" userId="7edc51de-0ae1-42c0-bae2-7f1679fa739e" providerId="ADAL" clId="{B3A2E4B9-72EA-453D-82D2-F1D537A69605}" dt="2024-08-13T17:08:36.957" v="2275"/>
          <ac:grpSpMkLst>
            <pc:docMk/>
            <pc:sldMk cId="1658212467" sldId="381"/>
            <ac:grpSpMk id="24" creationId="{26E70205-487B-48B5-A269-C3E482AD9D46}"/>
          </ac:grpSpMkLst>
        </pc:grpChg>
      </pc:sldChg>
      <pc:sldChg chg="addSp delSp modSp add mod modAnim">
        <pc:chgData name="Peixiang Zhao" userId="7edc51de-0ae1-42c0-bae2-7f1679fa739e" providerId="ADAL" clId="{B3A2E4B9-72EA-453D-82D2-F1D537A69605}" dt="2024-08-15T13:50:07.877" v="3659" actId="1037"/>
        <pc:sldMkLst>
          <pc:docMk/>
          <pc:sldMk cId="2819030036" sldId="382"/>
        </pc:sldMkLst>
        <pc:spChg chg="mod">
          <ac:chgData name="Peixiang Zhao" userId="7edc51de-0ae1-42c0-bae2-7f1679fa739e" providerId="ADAL" clId="{B3A2E4B9-72EA-453D-82D2-F1D537A69605}" dt="2024-08-13T17:08:47.264" v="2277" actId="6549"/>
          <ac:spMkLst>
            <pc:docMk/>
            <pc:sldMk cId="2819030036" sldId="382"/>
            <ac:spMk id="2" creationId="{8CF9D14D-BE66-5C17-1557-50E3A1BC1F49}"/>
          </ac:spMkLst>
        </pc:spChg>
        <pc:spChg chg="mod">
          <ac:chgData name="Peixiang Zhao" userId="7edc51de-0ae1-42c0-bae2-7f1679fa739e" providerId="ADAL" clId="{B3A2E4B9-72EA-453D-82D2-F1D537A69605}" dt="2024-08-13T17:15:28.198" v="2428" actId="6549"/>
          <ac:spMkLst>
            <pc:docMk/>
            <pc:sldMk cId="2819030036" sldId="382"/>
            <ac:spMk id="3" creationId="{06E80322-FE25-E0D7-F875-5538DA5C231C}"/>
          </ac:spMkLst>
        </pc:spChg>
        <pc:spChg chg="del">
          <ac:chgData name="Peixiang Zhao" userId="7edc51de-0ae1-42c0-bae2-7f1679fa739e" providerId="ADAL" clId="{B3A2E4B9-72EA-453D-82D2-F1D537A69605}" dt="2024-08-13T17:09:09.319" v="2278" actId="478"/>
          <ac:spMkLst>
            <pc:docMk/>
            <pc:sldMk cId="2819030036" sldId="382"/>
            <ac:spMk id="5" creationId="{8569E428-6333-BD59-89D2-B77AD43D9D05}"/>
          </ac:spMkLst>
        </pc:spChg>
        <pc:spChg chg="del">
          <ac:chgData name="Peixiang Zhao" userId="7edc51de-0ae1-42c0-bae2-7f1679fa739e" providerId="ADAL" clId="{B3A2E4B9-72EA-453D-82D2-F1D537A69605}" dt="2024-08-13T17:09:09.319" v="2278" actId="478"/>
          <ac:spMkLst>
            <pc:docMk/>
            <pc:sldMk cId="2819030036" sldId="382"/>
            <ac:spMk id="6" creationId="{8C52ED10-9C4E-26A1-D633-F5CFA86AD316}"/>
          </ac:spMkLst>
        </pc:spChg>
        <pc:spChg chg="del">
          <ac:chgData name="Peixiang Zhao" userId="7edc51de-0ae1-42c0-bae2-7f1679fa739e" providerId="ADAL" clId="{B3A2E4B9-72EA-453D-82D2-F1D537A69605}" dt="2024-08-13T17:09:09.319" v="2278" actId="478"/>
          <ac:spMkLst>
            <pc:docMk/>
            <pc:sldMk cId="2819030036" sldId="382"/>
            <ac:spMk id="7" creationId="{934C4611-E342-B579-3B9F-B7875B9FC454}"/>
          </ac:spMkLst>
        </pc:spChg>
        <pc:spChg chg="mod">
          <ac:chgData name="Peixiang Zhao" userId="7edc51de-0ae1-42c0-bae2-7f1679fa739e" providerId="ADAL" clId="{B3A2E4B9-72EA-453D-82D2-F1D537A69605}" dt="2024-08-13T17:12:27.620" v="2381" actId="255"/>
          <ac:spMkLst>
            <pc:docMk/>
            <pc:sldMk cId="2819030036" sldId="382"/>
            <ac:spMk id="18" creationId="{AC0419AB-AFC6-601C-5FD0-0A28C2ADAC4E}"/>
          </ac:spMkLst>
        </pc:spChg>
        <pc:spChg chg="mod">
          <ac:chgData name="Peixiang Zhao" userId="7edc51de-0ae1-42c0-bae2-7f1679fa739e" providerId="ADAL" clId="{B3A2E4B9-72EA-453D-82D2-F1D537A69605}" dt="2024-08-13T17:12:27.620" v="2381" actId="255"/>
          <ac:spMkLst>
            <pc:docMk/>
            <pc:sldMk cId="2819030036" sldId="382"/>
            <ac:spMk id="19" creationId="{29341D2E-984B-9D7B-15FB-7418A925B223}"/>
          </ac:spMkLst>
        </pc:spChg>
        <pc:spChg chg="mod">
          <ac:chgData name="Peixiang Zhao" userId="7edc51de-0ae1-42c0-bae2-7f1679fa739e" providerId="ADAL" clId="{B3A2E4B9-72EA-453D-82D2-F1D537A69605}" dt="2024-08-13T17:12:27.620" v="2381" actId="255"/>
          <ac:spMkLst>
            <pc:docMk/>
            <pc:sldMk cId="2819030036" sldId="382"/>
            <ac:spMk id="20" creationId="{88065FF1-7022-4E4C-AD2B-42AA66DBCD5B}"/>
          </ac:spMkLst>
        </pc:spChg>
        <pc:spChg chg="mod">
          <ac:chgData name="Peixiang Zhao" userId="7edc51de-0ae1-42c0-bae2-7f1679fa739e" providerId="ADAL" clId="{B3A2E4B9-72EA-453D-82D2-F1D537A69605}" dt="2024-08-13T17:12:27.620" v="2381" actId="255"/>
          <ac:spMkLst>
            <pc:docMk/>
            <pc:sldMk cId="2819030036" sldId="382"/>
            <ac:spMk id="21" creationId="{9CB72FD4-97EB-10FD-1412-71969E8B7CA0}"/>
          </ac:spMkLst>
        </pc:spChg>
        <pc:spChg chg="mod">
          <ac:chgData name="Peixiang Zhao" userId="7edc51de-0ae1-42c0-bae2-7f1679fa739e" providerId="ADAL" clId="{B3A2E4B9-72EA-453D-82D2-F1D537A69605}" dt="2024-08-13T17:12:27.620" v="2381" actId="255"/>
          <ac:spMkLst>
            <pc:docMk/>
            <pc:sldMk cId="2819030036" sldId="382"/>
            <ac:spMk id="22" creationId="{E6EAF40B-0154-F76C-4495-DE1116375703}"/>
          </ac:spMkLst>
        </pc:spChg>
        <pc:spChg chg="mod">
          <ac:chgData name="Peixiang Zhao" userId="7edc51de-0ae1-42c0-bae2-7f1679fa739e" providerId="ADAL" clId="{B3A2E4B9-72EA-453D-82D2-F1D537A69605}" dt="2024-08-13T17:12:27.620" v="2381" actId="255"/>
          <ac:spMkLst>
            <pc:docMk/>
            <pc:sldMk cId="2819030036" sldId="382"/>
            <ac:spMk id="23" creationId="{FEE2618E-7F2B-5BB7-8EA8-2DB775E17989}"/>
          </ac:spMkLst>
        </pc:spChg>
        <pc:spChg chg="mod">
          <ac:chgData name="Peixiang Zhao" userId="7edc51de-0ae1-42c0-bae2-7f1679fa739e" providerId="ADAL" clId="{B3A2E4B9-72EA-453D-82D2-F1D537A69605}" dt="2024-08-13T17:12:27.620" v="2381" actId="255"/>
          <ac:spMkLst>
            <pc:docMk/>
            <pc:sldMk cId="2819030036" sldId="382"/>
            <ac:spMk id="24" creationId="{C69A2505-28F1-8ED8-ECE0-2B8DE443EA9B}"/>
          </ac:spMkLst>
        </pc:spChg>
        <pc:spChg chg="mod">
          <ac:chgData name="Peixiang Zhao" userId="7edc51de-0ae1-42c0-bae2-7f1679fa739e" providerId="ADAL" clId="{B3A2E4B9-72EA-453D-82D2-F1D537A69605}" dt="2024-08-13T17:12:27.620" v="2381" actId="255"/>
          <ac:spMkLst>
            <pc:docMk/>
            <pc:sldMk cId="2819030036" sldId="382"/>
            <ac:spMk id="25" creationId="{30BE90BA-96E0-3FBA-0B28-FBEF6C0E421A}"/>
          </ac:spMkLst>
        </pc:spChg>
        <pc:spChg chg="mod">
          <ac:chgData name="Peixiang Zhao" userId="7edc51de-0ae1-42c0-bae2-7f1679fa739e" providerId="ADAL" clId="{B3A2E4B9-72EA-453D-82D2-F1D537A69605}" dt="2024-08-13T17:12:27.620" v="2381" actId="255"/>
          <ac:spMkLst>
            <pc:docMk/>
            <pc:sldMk cId="2819030036" sldId="382"/>
            <ac:spMk id="26" creationId="{A5C9F110-66B5-4EE8-F454-A2976FCBD70B}"/>
          </ac:spMkLst>
        </pc:spChg>
        <pc:spChg chg="mod">
          <ac:chgData name="Peixiang Zhao" userId="7edc51de-0ae1-42c0-bae2-7f1679fa739e" providerId="ADAL" clId="{B3A2E4B9-72EA-453D-82D2-F1D537A69605}" dt="2024-08-13T17:12:27.620" v="2381" actId="255"/>
          <ac:spMkLst>
            <pc:docMk/>
            <pc:sldMk cId="2819030036" sldId="382"/>
            <ac:spMk id="27" creationId="{DC7F69A5-32C3-B3D7-C3A6-4384039D4AE6}"/>
          </ac:spMkLst>
        </pc:spChg>
        <pc:spChg chg="mod">
          <ac:chgData name="Peixiang Zhao" userId="7edc51de-0ae1-42c0-bae2-7f1679fa739e" providerId="ADAL" clId="{B3A2E4B9-72EA-453D-82D2-F1D537A69605}" dt="2024-08-13T17:12:27.620" v="2381" actId="255"/>
          <ac:spMkLst>
            <pc:docMk/>
            <pc:sldMk cId="2819030036" sldId="382"/>
            <ac:spMk id="28" creationId="{12C96487-4008-97E3-A329-7847F45D31FA}"/>
          </ac:spMkLst>
        </pc:spChg>
        <pc:spChg chg="mod">
          <ac:chgData name="Peixiang Zhao" userId="7edc51de-0ae1-42c0-bae2-7f1679fa739e" providerId="ADAL" clId="{B3A2E4B9-72EA-453D-82D2-F1D537A69605}" dt="2024-08-13T17:12:27.620" v="2381" actId="255"/>
          <ac:spMkLst>
            <pc:docMk/>
            <pc:sldMk cId="2819030036" sldId="382"/>
            <ac:spMk id="29" creationId="{BAC14512-010A-E51E-76B4-8D41B02BF655}"/>
          </ac:spMkLst>
        </pc:spChg>
        <pc:spChg chg="mod">
          <ac:chgData name="Peixiang Zhao" userId="7edc51de-0ae1-42c0-bae2-7f1679fa739e" providerId="ADAL" clId="{B3A2E4B9-72EA-453D-82D2-F1D537A69605}" dt="2024-08-13T17:12:27.620" v="2381" actId="255"/>
          <ac:spMkLst>
            <pc:docMk/>
            <pc:sldMk cId="2819030036" sldId="382"/>
            <ac:spMk id="30" creationId="{927B9F95-7188-FC08-7F29-568AB2759C44}"/>
          </ac:spMkLst>
        </pc:spChg>
        <pc:spChg chg="mod">
          <ac:chgData name="Peixiang Zhao" userId="7edc51de-0ae1-42c0-bae2-7f1679fa739e" providerId="ADAL" clId="{B3A2E4B9-72EA-453D-82D2-F1D537A69605}" dt="2024-08-13T17:12:27.620" v="2381" actId="255"/>
          <ac:spMkLst>
            <pc:docMk/>
            <pc:sldMk cId="2819030036" sldId="382"/>
            <ac:spMk id="31" creationId="{AF41861C-58B4-FA47-300A-25A4580EF240}"/>
          </ac:spMkLst>
        </pc:spChg>
        <pc:spChg chg="mod">
          <ac:chgData name="Peixiang Zhao" userId="7edc51de-0ae1-42c0-bae2-7f1679fa739e" providerId="ADAL" clId="{B3A2E4B9-72EA-453D-82D2-F1D537A69605}" dt="2024-08-13T17:12:27.620" v="2381" actId="255"/>
          <ac:spMkLst>
            <pc:docMk/>
            <pc:sldMk cId="2819030036" sldId="382"/>
            <ac:spMk id="32" creationId="{60318C6B-FC11-A6B5-0C63-496D21A5AB85}"/>
          </ac:spMkLst>
        </pc:spChg>
        <pc:spChg chg="mod">
          <ac:chgData name="Peixiang Zhao" userId="7edc51de-0ae1-42c0-bae2-7f1679fa739e" providerId="ADAL" clId="{B3A2E4B9-72EA-453D-82D2-F1D537A69605}" dt="2024-08-13T17:12:27.620" v="2381" actId="255"/>
          <ac:spMkLst>
            <pc:docMk/>
            <pc:sldMk cId="2819030036" sldId="382"/>
            <ac:spMk id="33" creationId="{6B0C4F54-0353-76FB-04C7-DD236AF14A4A}"/>
          </ac:spMkLst>
        </pc:spChg>
        <pc:spChg chg="mod">
          <ac:chgData name="Peixiang Zhao" userId="7edc51de-0ae1-42c0-bae2-7f1679fa739e" providerId="ADAL" clId="{B3A2E4B9-72EA-453D-82D2-F1D537A69605}" dt="2024-08-13T17:12:27.620" v="2381" actId="255"/>
          <ac:spMkLst>
            <pc:docMk/>
            <pc:sldMk cId="2819030036" sldId="382"/>
            <ac:spMk id="34" creationId="{26771FBB-0B35-AA7C-1318-5B380823C5C8}"/>
          </ac:spMkLst>
        </pc:spChg>
        <pc:spChg chg="mod">
          <ac:chgData name="Peixiang Zhao" userId="7edc51de-0ae1-42c0-bae2-7f1679fa739e" providerId="ADAL" clId="{B3A2E4B9-72EA-453D-82D2-F1D537A69605}" dt="2024-08-13T17:12:27.620" v="2381" actId="255"/>
          <ac:spMkLst>
            <pc:docMk/>
            <pc:sldMk cId="2819030036" sldId="382"/>
            <ac:spMk id="35" creationId="{FC500034-CF67-C087-86B9-73C03EBCFB3D}"/>
          </ac:spMkLst>
        </pc:spChg>
        <pc:spChg chg="mod">
          <ac:chgData name="Peixiang Zhao" userId="7edc51de-0ae1-42c0-bae2-7f1679fa739e" providerId="ADAL" clId="{B3A2E4B9-72EA-453D-82D2-F1D537A69605}" dt="2024-08-13T17:12:27.620" v="2381" actId="255"/>
          <ac:spMkLst>
            <pc:docMk/>
            <pc:sldMk cId="2819030036" sldId="382"/>
            <ac:spMk id="36" creationId="{101E2C61-CCAB-5ABF-916C-5EAC8CD813E3}"/>
          </ac:spMkLst>
        </pc:spChg>
        <pc:spChg chg="mod">
          <ac:chgData name="Peixiang Zhao" userId="7edc51de-0ae1-42c0-bae2-7f1679fa739e" providerId="ADAL" clId="{B3A2E4B9-72EA-453D-82D2-F1D537A69605}" dt="2024-08-13T17:12:27.620" v="2381" actId="255"/>
          <ac:spMkLst>
            <pc:docMk/>
            <pc:sldMk cId="2819030036" sldId="382"/>
            <ac:spMk id="37" creationId="{01609740-3738-03BA-4054-471A7230CF27}"/>
          </ac:spMkLst>
        </pc:spChg>
        <pc:spChg chg="mod">
          <ac:chgData name="Peixiang Zhao" userId="7edc51de-0ae1-42c0-bae2-7f1679fa739e" providerId="ADAL" clId="{B3A2E4B9-72EA-453D-82D2-F1D537A69605}" dt="2024-08-13T17:12:27.620" v="2381" actId="255"/>
          <ac:spMkLst>
            <pc:docMk/>
            <pc:sldMk cId="2819030036" sldId="382"/>
            <ac:spMk id="38" creationId="{40D408C2-8AE6-4DE8-303D-50202931309C}"/>
          </ac:spMkLst>
        </pc:spChg>
        <pc:spChg chg="mod">
          <ac:chgData name="Peixiang Zhao" userId="7edc51de-0ae1-42c0-bae2-7f1679fa739e" providerId="ADAL" clId="{B3A2E4B9-72EA-453D-82D2-F1D537A69605}" dt="2024-08-13T17:12:27.620" v="2381" actId="255"/>
          <ac:spMkLst>
            <pc:docMk/>
            <pc:sldMk cId="2819030036" sldId="382"/>
            <ac:spMk id="39" creationId="{501B2A0E-0058-826C-AEBC-B3B42463FD55}"/>
          </ac:spMkLst>
        </pc:spChg>
        <pc:spChg chg="mod">
          <ac:chgData name="Peixiang Zhao" userId="7edc51de-0ae1-42c0-bae2-7f1679fa739e" providerId="ADAL" clId="{B3A2E4B9-72EA-453D-82D2-F1D537A69605}" dt="2024-08-13T17:12:27.620" v="2381" actId="255"/>
          <ac:spMkLst>
            <pc:docMk/>
            <pc:sldMk cId="2819030036" sldId="382"/>
            <ac:spMk id="40" creationId="{3A2F3050-E01F-FB7F-F985-82E0F4A38A02}"/>
          </ac:spMkLst>
        </pc:spChg>
        <pc:spChg chg="mod">
          <ac:chgData name="Peixiang Zhao" userId="7edc51de-0ae1-42c0-bae2-7f1679fa739e" providerId="ADAL" clId="{B3A2E4B9-72EA-453D-82D2-F1D537A69605}" dt="2024-08-13T17:12:27.620" v="2381" actId="255"/>
          <ac:spMkLst>
            <pc:docMk/>
            <pc:sldMk cId="2819030036" sldId="382"/>
            <ac:spMk id="41" creationId="{B832FD70-B256-2F15-E4CE-6D65FE9857D4}"/>
          </ac:spMkLst>
        </pc:spChg>
        <pc:spChg chg="mod">
          <ac:chgData name="Peixiang Zhao" userId="7edc51de-0ae1-42c0-bae2-7f1679fa739e" providerId="ADAL" clId="{B3A2E4B9-72EA-453D-82D2-F1D537A69605}" dt="2024-08-13T17:12:27.620" v="2381" actId="255"/>
          <ac:spMkLst>
            <pc:docMk/>
            <pc:sldMk cId="2819030036" sldId="382"/>
            <ac:spMk id="42" creationId="{D3FB2C55-6980-FABD-6E3C-8FC9E64C83AA}"/>
          </ac:spMkLst>
        </pc:spChg>
        <pc:spChg chg="mod">
          <ac:chgData name="Peixiang Zhao" userId="7edc51de-0ae1-42c0-bae2-7f1679fa739e" providerId="ADAL" clId="{B3A2E4B9-72EA-453D-82D2-F1D537A69605}" dt="2024-08-13T17:12:27.620" v="2381" actId="255"/>
          <ac:spMkLst>
            <pc:docMk/>
            <pc:sldMk cId="2819030036" sldId="382"/>
            <ac:spMk id="43" creationId="{B267C70A-5B7D-6633-CE6A-306AE4E558CA}"/>
          </ac:spMkLst>
        </pc:spChg>
        <pc:spChg chg="mod">
          <ac:chgData name="Peixiang Zhao" userId="7edc51de-0ae1-42c0-bae2-7f1679fa739e" providerId="ADAL" clId="{B3A2E4B9-72EA-453D-82D2-F1D537A69605}" dt="2024-08-13T17:12:27.620" v="2381" actId="255"/>
          <ac:spMkLst>
            <pc:docMk/>
            <pc:sldMk cId="2819030036" sldId="382"/>
            <ac:spMk id="44" creationId="{7A188A85-EBFF-FA1E-27F3-F9BC3DC9C116}"/>
          </ac:spMkLst>
        </pc:spChg>
        <pc:spChg chg="mod">
          <ac:chgData name="Peixiang Zhao" userId="7edc51de-0ae1-42c0-bae2-7f1679fa739e" providerId="ADAL" clId="{B3A2E4B9-72EA-453D-82D2-F1D537A69605}" dt="2024-08-13T17:12:27.620" v="2381" actId="255"/>
          <ac:spMkLst>
            <pc:docMk/>
            <pc:sldMk cId="2819030036" sldId="382"/>
            <ac:spMk id="45" creationId="{0849AE7A-8DEE-EA44-9B43-A45710CD20BB}"/>
          </ac:spMkLst>
        </pc:spChg>
        <pc:spChg chg="mod">
          <ac:chgData name="Peixiang Zhao" userId="7edc51de-0ae1-42c0-bae2-7f1679fa739e" providerId="ADAL" clId="{B3A2E4B9-72EA-453D-82D2-F1D537A69605}" dt="2024-08-13T17:12:27.620" v="2381" actId="255"/>
          <ac:spMkLst>
            <pc:docMk/>
            <pc:sldMk cId="2819030036" sldId="382"/>
            <ac:spMk id="46" creationId="{02EC2D5C-0B00-6218-C470-DD3440160984}"/>
          </ac:spMkLst>
        </pc:spChg>
        <pc:spChg chg="mod">
          <ac:chgData name="Peixiang Zhao" userId="7edc51de-0ae1-42c0-bae2-7f1679fa739e" providerId="ADAL" clId="{B3A2E4B9-72EA-453D-82D2-F1D537A69605}" dt="2024-08-13T17:12:27.620" v="2381" actId="255"/>
          <ac:spMkLst>
            <pc:docMk/>
            <pc:sldMk cId="2819030036" sldId="382"/>
            <ac:spMk id="47" creationId="{920A9E02-9115-31C7-76E2-92FA141F1FBB}"/>
          </ac:spMkLst>
        </pc:spChg>
        <pc:spChg chg="mod">
          <ac:chgData name="Peixiang Zhao" userId="7edc51de-0ae1-42c0-bae2-7f1679fa739e" providerId="ADAL" clId="{B3A2E4B9-72EA-453D-82D2-F1D537A69605}" dt="2024-08-13T17:12:27.620" v="2381" actId="255"/>
          <ac:spMkLst>
            <pc:docMk/>
            <pc:sldMk cId="2819030036" sldId="382"/>
            <ac:spMk id="48" creationId="{C98F2123-8CA0-41DB-829A-5EEE39B713A4}"/>
          </ac:spMkLst>
        </pc:spChg>
        <pc:spChg chg="mod">
          <ac:chgData name="Peixiang Zhao" userId="7edc51de-0ae1-42c0-bae2-7f1679fa739e" providerId="ADAL" clId="{B3A2E4B9-72EA-453D-82D2-F1D537A69605}" dt="2024-08-13T17:12:27.620" v="2381" actId="255"/>
          <ac:spMkLst>
            <pc:docMk/>
            <pc:sldMk cId="2819030036" sldId="382"/>
            <ac:spMk id="49" creationId="{1B85A154-A176-86F7-1A86-592D5F465124}"/>
          </ac:spMkLst>
        </pc:spChg>
        <pc:spChg chg="mod">
          <ac:chgData name="Peixiang Zhao" userId="7edc51de-0ae1-42c0-bae2-7f1679fa739e" providerId="ADAL" clId="{B3A2E4B9-72EA-453D-82D2-F1D537A69605}" dt="2024-08-13T17:12:27.620" v="2381" actId="255"/>
          <ac:spMkLst>
            <pc:docMk/>
            <pc:sldMk cId="2819030036" sldId="382"/>
            <ac:spMk id="50" creationId="{A6095CF0-2113-F534-148D-43186C570546}"/>
          </ac:spMkLst>
        </pc:spChg>
        <pc:spChg chg="mod">
          <ac:chgData name="Peixiang Zhao" userId="7edc51de-0ae1-42c0-bae2-7f1679fa739e" providerId="ADAL" clId="{B3A2E4B9-72EA-453D-82D2-F1D537A69605}" dt="2024-08-13T17:12:27.620" v="2381" actId="255"/>
          <ac:spMkLst>
            <pc:docMk/>
            <pc:sldMk cId="2819030036" sldId="382"/>
            <ac:spMk id="51" creationId="{941CCEDC-0B95-A43D-C483-830307E179D1}"/>
          </ac:spMkLst>
        </pc:spChg>
        <pc:spChg chg="mod">
          <ac:chgData name="Peixiang Zhao" userId="7edc51de-0ae1-42c0-bae2-7f1679fa739e" providerId="ADAL" clId="{B3A2E4B9-72EA-453D-82D2-F1D537A69605}" dt="2024-08-13T17:12:27.620" v="2381" actId="255"/>
          <ac:spMkLst>
            <pc:docMk/>
            <pc:sldMk cId="2819030036" sldId="382"/>
            <ac:spMk id="52" creationId="{844C565F-843E-22D8-9272-8B5F41666D4F}"/>
          </ac:spMkLst>
        </pc:spChg>
        <pc:spChg chg="mod">
          <ac:chgData name="Peixiang Zhao" userId="7edc51de-0ae1-42c0-bae2-7f1679fa739e" providerId="ADAL" clId="{B3A2E4B9-72EA-453D-82D2-F1D537A69605}" dt="2024-08-13T17:12:27.620" v="2381" actId="255"/>
          <ac:spMkLst>
            <pc:docMk/>
            <pc:sldMk cId="2819030036" sldId="382"/>
            <ac:spMk id="53" creationId="{29FC22DE-1A6A-3E55-AE66-F852A2A86FF7}"/>
          </ac:spMkLst>
        </pc:spChg>
        <pc:spChg chg="mod">
          <ac:chgData name="Peixiang Zhao" userId="7edc51de-0ae1-42c0-bae2-7f1679fa739e" providerId="ADAL" clId="{B3A2E4B9-72EA-453D-82D2-F1D537A69605}" dt="2024-08-13T17:12:27.620" v="2381" actId="255"/>
          <ac:spMkLst>
            <pc:docMk/>
            <pc:sldMk cId="2819030036" sldId="382"/>
            <ac:spMk id="54" creationId="{CB422442-8A8A-8CA9-DB35-C1D3591D7460}"/>
          </ac:spMkLst>
        </pc:spChg>
        <pc:spChg chg="mod">
          <ac:chgData name="Peixiang Zhao" userId="7edc51de-0ae1-42c0-bae2-7f1679fa739e" providerId="ADAL" clId="{B3A2E4B9-72EA-453D-82D2-F1D537A69605}" dt="2024-08-13T17:12:27.620" v="2381" actId="255"/>
          <ac:spMkLst>
            <pc:docMk/>
            <pc:sldMk cId="2819030036" sldId="382"/>
            <ac:spMk id="55" creationId="{D73474B6-AFCA-4A49-30EA-D70708A6AFD9}"/>
          </ac:spMkLst>
        </pc:spChg>
        <pc:spChg chg="mod">
          <ac:chgData name="Peixiang Zhao" userId="7edc51de-0ae1-42c0-bae2-7f1679fa739e" providerId="ADAL" clId="{B3A2E4B9-72EA-453D-82D2-F1D537A69605}" dt="2024-08-13T17:12:27.620" v="2381" actId="255"/>
          <ac:spMkLst>
            <pc:docMk/>
            <pc:sldMk cId="2819030036" sldId="382"/>
            <ac:spMk id="56" creationId="{7D8AECEB-B4B9-CFB8-2A4F-4E2F0D5AF6FF}"/>
          </ac:spMkLst>
        </pc:spChg>
        <pc:spChg chg="mod">
          <ac:chgData name="Peixiang Zhao" userId="7edc51de-0ae1-42c0-bae2-7f1679fa739e" providerId="ADAL" clId="{B3A2E4B9-72EA-453D-82D2-F1D537A69605}" dt="2024-08-13T17:12:27.620" v="2381" actId="255"/>
          <ac:spMkLst>
            <pc:docMk/>
            <pc:sldMk cId="2819030036" sldId="382"/>
            <ac:spMk id="57" creationId="{6C674E8B-BDD0-0D2A-6C0C-EFBC35105346}"/>
          </ac:spMkLst>
        </pc:spChg>
        <pc:spChg chg="mod">
          <ac:chgData name="Peixiang Zhao" userId="7edc51de-0ae1-42c0-bae2-7f1679fa739e" providerId="ADAL" clId="{B3A2E4B9-72EA-453D-82D2-F1D537A69605}" dt="2024-08-13T17:12:27.620" v="2381" actId="255"/>
          <ac:spMkLst>
            <pc:docMk/>
            <pc:sldMk cId="2819030036" sldId="382"/>
            <ac:spMk id="58" creationId="{A109E877-BFE6-DA76-D2F0-7E501D2C71BC}"/>
          </ac:spMkLst>
        </pc:spChg>
        <pc:spChg chg="add mod">
          <ac:chgData name="Peixiang Zhao" userId="7edc51de-0ae1-42c0-bae2-7f1679fa739e" providerId="ADAL" clId="{B3A2E4B9-72EA-453D-82D2-F1D537A69605}" dt="2024-08-15T13:50:07.877" v="3659" actId="1037"/>
          <ac:spMkLst>
            <pc:docMk/>
            <pc:sldMk cId="2819030036" sldId="382"/>
            <ac:spMk id="59" creationId="{C1599B9A-0D32-5526-78AE-4E6AAA9C6954}"/>
          </ac:spMkLst>
        </pc:spChg>
        <pc:spChg chg="add mod">
          <ac:chgData name="Peixiang Zhao" userId="7edc51de-0ae1-42c0-bae2-7f1679fa739e" providerId="ADAL" clId="{B3A2E4B9-72EA-453D-82D2-F1D537A69605}" dt="2024-08-13T17:12:53.970" v="2383" actId="113"/>
          <ac:spMkLst>
            <pc:docMk/>
            <pc:sldMk cId="2819030036" sldId="382"/>
            <ac:spMk id="60" creationId="{2B859450-DD55-BE71-42DB-0F3A9D36A507}"/>
          </ac:spMkLst>
        </pc:spChg>
        <pc:grpChg chg="del">
          <ac:chgData name="Peixiang Zhao" userId="7edc51de-0ae1-42c0-bae2-7f1679fa739e" providerId="ADAL" clId="{B3A2E4B9-72EA-453D-82D2-F1D537A69605}" dt="2024-08-13T17:09:09.319" v="2278" actId="478"/>
          <ac:grpSpMkLst>
            <pc:docMk/>
            <pc:sldMk cId="2819030036" sldId="382"/>
            <ac:grpSpMk id="8" creationId="{105EB598-1868-F09E-3F93-3CB20A998068}"/>
          </ac:grpSpMkLst>
        </pc:grpChg>
        <pc:grpChg chg="del">
          <ac:chgData name="Peixiang Zhao" userId="7edc51de-0ae1-42c0-bae2-7f1679fa739e" providerId="ADAL" clId="{B3A2E4B9-72EA-453D-82D2-F1D537A69605}" dt="2024-08-13T17:09:09.319" v="2278" actId="478"/>
          <ac:grpSpMkLst>
            <pc:docMk/>
            <pc:sldMk cId="2819030036" sldId="382"/>
            <ac:grpSpMk id="12" creationId="{D6679A3C-3DA2-4DAE-751F-188B7E5EB6C7}"/>
          </ac:grpSpMkLst>
        </pc:grpChg>
        <pc:grpChg chg="add mod">
          <ac:chgData name="Peixiang Zhao" userId="7edc51de-0ae1-42c0-bae2-7f1679fa739e" providerId="ADAL" clId="{B3A2E4B9-72EA-453D-82D2-F1D537A69605}" dt="2024-08-15T13:50:03.317" v="3654" actId="14100"/>
          <ac:grpSpMkLst>
            <pc:docMk/>
            <pc:sldMk cId="2819030036" sldId="382"/>
            <ac:grpSpMk id="17" creationId="{C5CBE563-789E-3469-11DA-B22CF23E3879}"/>
          </ac:grpSpMkLst>
        </pc:grpChg>
      </pc:sldChg>
      <pc:sldChg chg="add del">
        <pc:chgData name="Peixiang Zhao" userId="7edc51de-0ae1-42c0-bae2-7f1679fa739e" providerId="ADAL" clId="{B3A2E4B9-72EA-453D-82D2-F1D537A69605}" dt="2024-08-13T17:24:07.371" v="2431" actId="47"/>
        <pc:sldMkLst>
          <pc:docMk/>
          <pc:sldMk cId="1000886869" sldId="383"/>
        </pc:sldMkLst>
      </pc:sldChg>
      <pc:sldChg chg="addSp modSp add mod">
        <pc:chgData name="Peixiang Zhao" userId="7edc51de-0ae1-42c0-bae2-7f1679fa739e" providerId="ADAL" clId="{B3A2E4B9-72EA-453D-82D2-F1D537A69605}" dt="2024-08-13T17:36:19.993" v="2939" actId="1076"/>
        <pc:sldMkLst>
          <pc:docMk/>
          <pc:sldMk cId="4027837686" sldId="383"/>
        </pc:sldMkLst>
        <pc:spChg chg="mod">
          <ac:chgData name="Peixiang Zhao" userId="7edc51de-0ae1-42c0-bae2-7f1679fa739e" providerId="ADAL" clId="{B3A2E4B9-72EA-453D-82D2-F1D537A69605}" dt="2024-08-13T17:24:21.436" v="2442" actId="20577"/>
          <ac:spMkLst>
            <pc:docMk/>
            <pc:sldMk cId="4027837686" sldId="383"/>
            <ac:spMk id="2" creationId="{8CF9D14D-BE66-5C17-1557-50E3A1BC1F49}"/>
          </ac:spMkLst>
        </pc:spChg>
        <pc:spChg chg="mod">
          <ac:chgData name="Peixiang Zhao" userId="7edc51de-0ae1-42c0-bae2-7f1679fa739e" providerId="ADAL" clId="{B3A2E4B9-72EA-453D-82D2-F1D537A69605}" dt="2024-08-13T17:30:53.820" v="2843" actId="207"/>
          <ac:spMkLst>
            <pc:docMk/>
            <pc:sldMk cId="4027837686" sldId="383"/>
            <ac:spMk id="3" creationId="{06E80322-FE25-E0D7-F875-5538DA5C231C}"/>
          </ac:spMkLst>
        </pc:spChg>
        <pc:spChg chg="add mod">
          <ac:chgData name="Peixiang Zhao" userId="7edc51de-0ae1-42c0-bae2-7f1679fa739e" providerId="ADAL" clId="{B3A2E4B9-72EA-453D-82D2-F1D537A69605}" dt="2024-08-13T17:36:19.993" v="2939" actId="1076"/>
          <ac:spMkLst>
            <pc:docMk/>
            <pc:sldMk cId="4027837686" sldId="383"/>
            <ac:spMk id="6" creationId="{529EB1FE-7418-0C2D-A509-55F397CA67C4}"/>
          </ac:spMkLst>
        </pc:spChg>
        <pc:spChg chg="add mod">
          <ac:chgData name="Peixiang Zhao" userId="7edc51de-0ae1-42c0-bae2-7f1679fa739e" providerId="ADAL" clId="{B3A2E4B9-72EA-453D-82D2-F1D537A69605}" dt="2024-08-13T17:36:19.993" v="2939" actId="1076"/>
          <ac:spMkLst>
            <pc:docMk/>
            <pc:sldMk cId="4027837686" sldId="383"/>
            <ac:spMk id="7" creationId="{2EDBBE2B-B617-6314-26F3-8EDD22F865FF}"/>
          </ac:spMkLst>
        </pc:spChg>
        <pc:graphicFrameChg chg="add mod modGraphic">
          <ac:chgData name="Peixiang Zhao" userId="7edc51de-0ae1-42c0-bae2-7f1679fa739e" providerId="ADAL" clId="{B3A2E4B9-72EA-453D-82D2-F1D537A69605}" dt="2024-08-13T17:36:19.993" v="2939" actId="1076"/>
          <ac:graphicFrameMkLst>
            <pc:docMk/>
            <pc:sldMk cId="4027837686" sldId="383"/>
            <ac:graphicFrameMk id="5" creationId="{F6FD3A33-5E6B-B1EE-19E6-C7D33CDB61C4}"/>
          </ac:graphicFrameMkLst>
        </pc:graphicFrameChg>
      </pc:sldChg>
      <pc:sldChg chg="addSp modSp add mod modAnim">
        <pc:chgData name="Peixiang Zhao" userId="7edc51de-0ae1-42c0-bae2-7f1679fa739e" providerId="ADAL" clId="{B3A2E4B9-72EA-453D-82D2-F1D537A69605}" dt="2024-08-13T17:54:38.140" v="3166" actId="948"/>
        <pc:sldMkLst>
          <pc:docMk/>
          <pc:sldMk cId="1960576488" sldId="384"/>
        </pc:sldMkLst>
        <pc:spChg chg="mod">
          <ac:chgData name="Peixiang Zhao" userId="7edc51de-0ae1-42c0-bae2-7f1679fa739e" providerId="ADAL" clId="{B3A2E4B9-72EA-453D-82D2-F1D537A69605}" dt="2024-08-13T17:43:06.731" v="2978" actId="20577"/>
          <ac:spMkLst>
            <pc:docMk/>
            <pc:sldMk cId="1960576488" sldId="384"/>
            <ac:spMk id="2" creationId="{8CF9D14D-BE66-5C17-1557-50E3A1BC1F49}"/>
          </ac:spMkLst>
        </pc:spChg>
        <pc:spChg chg="mod">
          <ac:chgData name="Peixiang Zhao" userId="7edc51de-0ae1-42c0-bae2-7f1679fa739e" providerId="ADAL" clId="{B3A2E4B9-72EA-453D-82D2-F1D537A69605}" dt="2024-08-13T17:54:38.140" v="3166" actId="948"/>
          <ac:spMkLst>
            <pc:docMk/>
            <pc:sldMk cId="1960576488" sldId="384"/>
            <ac:spMk id="3" creationId="{06E80322-FE25-E0D7-F875-5538DA5C231C}"/>
          </ac:spMkLst>
        </pc:spChg>
        <pc:spChg chg="add mod">
          <ac:chgData name="Peixiang Zhao" userId="7edc51de-0ae1-42c0-bae2-7f1679fa739e" providerId="ADAL" clId="{B3A2E4B9-72EA-453D-82D2-F1D537A69605}" dt="2024-08-13T17:49:32.273" v="3136"/>
          <ac:spMkLst>
            <pc:docMk/>
            <pc:sldMk cId="1960576488" sldId="384"/>
            <ac:spMk id="5" creationId="{68AF885A-D265-282D-FEF1-3752841D1CC0}"/>
          </ac:spMkLst>
        </pc:spChg>
        <pc:spChg chg="add mod ord">
          <ac:chgData name="Peixiang Zhao" userId="7edc51de-0ae1-42c0-bae2-7f1679fa739e" providerId="ADAL" clId="{B3A2E4B9-72EA-453D-82D2-F1D537A69605}" dt="2024-08-13T17:52:45.480" v="3157" actId="167"/>
          <ac:spMkLst>
            <pc:docMk/>
            <pc:sldMk cId="1960576488" sldId="384"/>
            <ac:spMk id="6" creationId="{CF06C628-28DD-96ED-B5B6-E17811D46E85}"/>
          </ac:spMkLst>
        </pc:spChg>
      </pc:sldChg>
      <pc:sldChg chg="addSp modSp new mod">
        <pc:chgData name="Peixiang Zhao" userId="7edc51de-0ae1-42c0-bae2-7f1679fa739e" providerId="ADAL" clId="{B3A2E4B9-72EA-453D-82D2-F1D537A69605}" dt="2024-08-15T13:49:45.398" v="3653" actId="207"/>
        <pc:sldMkLst>
          <pc:docMk/>
          <pc:sldMk cId="1833393721" sldId="385"/>
        </pc:sldMkLst>
        <pc:spChg chg="mod">
          <ac:chgData name="Peixiang Zhao" userId="7edc51de-0ae1-42c0-bae2-7f1679fa739e" providerId="ADAL" clId="{B3A2E4B9-72EA-453D-82D2-F1D537A69605}" dt="2024-08-14T14:59:36.182" v="3185" actId="20577"/>
          <ac:spMkLst>
            <pc:docMk/>
            <pc:sldMk cId="1833393721" sldId="385"/>
            <ac:spMk id="2" creationId="{05EBBA4E-982E-17D1-AD41-DD76CB91BD46}"/>
          </ac:spMkLst>
        </pc:spChg>
        <pc:spChg chg="mod">
          <ac:chgData name="Peixiang Zhao" userId="7edc51de-0ae1-42c0-bae2-7f1679fa739e" providerId="ADAL" clId="{B3A2E4B9-72EA-453D-82D2-F1D537A69605}" dt="2024-08-14T15:02:09.011" v="3280" actId="14100"/>
          <ac:spMkLst>
            <pc:docMk/>
            <pc:sldMk cId="1833393721" sldId="385"/>
            <ac:spMk id="3" creationId="{11962E23-3ACA-1287-81DE-99453ED7CA36}"/>
          </ac:spMkLst>
        </pc:spChg>
        <pc:spChg chg="add mod">
          <ac:chgData name="Peixiang Zhao" userId="7edc51de-0ae1-42c0-bae2-7f1679fa739e" providerId="ADAL" clId="{B3A2E4B9-72EA-453D-82D2-F1D537A69605}" dt="2024-08-15T13:49:45.398" v="3653" actId="207"/>
          <ac:spMkLst>
            <pc:docMk/>
            <pc:sldMk cId="1833393721" sldId="385"/>
            <ac:spMk id="5" creationId="{BE801A4F-DB3F-92F9-C14E-FBE8F1DDCBF0}"/>
          </ac:spMkLst>
        </pc:spChg>
        <pc:spChg chg="add mod">
          <ac:chgData name="Peixiang Zhao" userId="7edc51de-0ae1-42c0-bae2-7f1679fa739e" providerId="ADAL" clId="{B3A2E4B9-72EA-453D-82D2-F1D537A69605}" dt="2024-08-14T15:05:05.075" v="3440" actId="207"/>
          <ac:spMkLst>
            <pc:docMk/>
            <pc:sldMk cId="1833393721" sldId="385"/>
            <ac:spMk id="6" creationId="{F6DFB284-47CF-645F-E547-01EF1F0FD32B}"/>
          </ac:spMkLst>
        </pc:spChg>
        <pc:spChg chg="add mod">
          <ac:chgData name="Peixiang Zhao" userId="7edc51de-0ae1-42c0-bae2-7f1679fa739e" providerId="ADAL" clId="{B3A2E4B9-72EA-453D-82D2-F1D537A69605}" dt="2024-08-14T15:05:42.452" v="3446" actId="14100"/>
          <ac:spMkLst>
            <pc:docMk/>
            <pc:sldMk cId="1833393721" sldId="385"/>
            <ac:spMk id="7" creationId="{A319BAD1-423A-6B6C-E6B2-DB807B4439B9}"/>
          </ac:spMkLst>
        </pc:spChg>
      </pc:sldChg>
      <pc:sldChg chg="addSp delSp modSp new mod">
        <pc:chgData name="Peixiang Zhao" userId="7edc51de-0ae1-42c0-bae2-7f1679fa739e" providerId="ADAL" clId="{B3A2E4B9-72EA-453D-82D2-F1D537A69605}" dt="2024-08-16T14:01:44.620" v="4732" actId="20577"/>
        <pc:sldMkLst>
          <pc:docMk/>
          <pc:sldMk cId="645749072" sldId="386"/>
        </pc:sldMkLst>
        <pc:spChg chg="mod">
          <ac:chgData name="Peixiang Zhao" userId="7edc51de-0ae1-42c0-bae2-7f1679fa739e" providerId="ADAL" clId="{B3A2E4B9-72EA-453D-82D2-F1D537A69605}" dt="2024-08-14T15:10:00.983" v="3457" actId="20577"/>
          <ac:spMkLst>
            <pc:docMk/>
            <pc:sldMk cId="645749072" sldId="386"/>
            <ac:spMk id="2" creationId="{74918364-6A71-FD77-7D36-C414C074BDFF}"/>
          </ac:spMkLst>
        </pc:spChg>
        <pc:spChg chg="mod">
          <ac:chgData name="Peixiang Zhao" userId="7edc51de-0ae1-42c0-bae2-7f1679fa739e" providerId="ADAL" clId="{B3A2E4B9-72EA-453D-82D2-F1D537A69605}" dt="2024-08-16T14:01:44.620" v="4732" actId="20577"/>
          <ac:spMkLst>
            <pc:docMk/>
            <pc:sldMk cId="645749072" sldId="386"/>
            <ac:spMk id="3" creationId="{41CE144B-AC06-4536-4C46-9CFD3E42D57A}"/>
          </ac:spMkLst>
        </pc:spChg>
        <pc:spChg chg="add del">
          <ac:chgData name="Peixiang Zhao" userId="7edc51de-0ae1-42c0-bae2-7f1679fa739e" providerId="ADAL" clId="{B3A2E4B9-72EA-453D-82D2-F1D537A69605}" dt="2024-08-15T14:05:18.439" v="3746" actId="22"/>
          <ac:spMkLst>
            <pc:docMk/>
            <pc:sldMk cId="645749072" sldId="386"/>
            <ac:spMk id="6" creationId="{33E7E877-0526-C175-1B63-D4AB90B23731}"/>
          </ac:spMkLst>
        </pc:spChg>
      </pc:sldChg>
      <pc:sldChg chg="addSp delSp modSp add mod modAnim">
        <pc:chgData name="Peixiang Zhao" userId="7edc51de-0ae1-42c0-bae2-7f1679fa739e" providerId="ADAL" clId="{B3A2E4B9-72EA-453D-82D2-F1D537A69605}" dt="2024-08-15T14:50:56.625" v="3983" actId="693"/>
        <pc:sldMkLst>
          <pc:docMk/>
          <pc:sldMk cId="2326449562" sldId="387"/>
        </pc:sldMkLst>
        <pc:spChg chg="mod">
          <ac:chgData name="Peixiang Zhao" userId="7edc51de-0ae1-42c0-bae2-7f1679fa739e" providerId="ADAL" clId="{B3A2E4B9-72EA-453D-82D2-F1D537A69605}" dt="2024-08-15T14:05:27.276" v="3755" actId="20577"/>
          <ac:spMkLst>
            <pc:docMk/>
            <pc:sldMk cId="2326449562" sldId="387"/>
            <ac:spMk id="2" creationId="{74918364-6A71-FD77-7D36-C414C074BDFF}"/>
          </ac:spMkLst>
        </pc:spChg>
        <pc:spChg chg="del">
          <ac:chgData name="Peixiang Zhao" userId="7edc51de-0ae1-42c0-bae2-7f1679fa739e" providerId="ADAL" clId="{B3A2E4B9-72EA-453D-82D2-F1D537A69605}" dt="2024-08-15T14:05:31.484" v="3756" actId="478"/>
          <ac:spMkLst>
            <pc:docMk/>
            <pc:sldMk cId="2326449562" sldId="387"/>
            <ac:spMk id="3" creationId="{41CE144B-AC06-4536-4C46-9CFD3E42D57A}"/>
          </ac:spMkLst>
        </pc:spChg>
        <pc:spChg chg="add del mod">
          <ac:chgData name="Peixiang Zhao" userId="7edc51de-0ae1-42c0-bae2-7f1679fa739e" providerId="ADAL" clId="{B3A2E4B9-72EA-453D-82D2-F1D537A69605}" dt="2024-08-15T14:05:35.053" v="3757" actId="478"/>
          <ac:spMkLst>
            <pc:docMk/>
            <pc:sldMk cId="2326449562" sldId="387"/>
            <ac:spMk id="5" creationId="{BDE157D0-A8FB-A82F-0718-782B44BF187C}"/>
          </ac:spMkLst>
        </pc:spChg>
        <pc:spChg chg="mod">
          <ac:chgData name="Peixiang Zhao" userId="7edc51de-0ae1-42c0-bae2-7f1679fa739e" providerId="ADAL" clId="{B3A2E4B9-72EA-453D-82D2-F1D537A69605}" dt="2024-08-15T14:07:10.658" v="3761" actId="207"/>
          <ac:spMkLst>
            <pc:docMk/>
            <pc:sldMk cId="2326449562" sldId="387"/>
            <ac:spMk id="8" creationId="{BB761EB4-3EFD-5B25-E63F-AE399116D70E}"/>
          </ac:spMkLst>
        </pc:spChg>
        <pc:spChg chg="mod">
          <ac:chgData name="Peixiang Zhao" userId="7edc51de-0ae1-42c0-bae2-7f1679fa739e" providerId="ADAL" clId="{B3A2E4B9-72EA-453D-82D2-F1D537A69605}" dt="2024-08-15T14:07:10.658" v="3761" actId="207"/>
          <ac:spMkLst>
            <pc:docMk/>
            <pc:sldMk cId="2326449562" sldId="387"/>
            <ac:spMk id="9" creationId="{5BAC06F1-8275-72D9-45BA-CF675C2C352A}"/>
          </ac:spMkLst>
        </pc:spChg>
        <pc:spChg chg="mod">
          <ac:chgData name="Peixiang Zhao" userId="7edc51de-0ae1-42c0-bae2-7f1679fa739e" providerId="ADAL" clId="{B3A2E4B9-72EA-453D-82D2-F1D537A69605}" dt="2024-08-15T14:07:10.658" v="3761" actId="207"/>
          <ac:spMkLst>
            <pc:docMk/>
            <pc:sldMk cId="2326449562" sldId="387"/>
            <ac:spMk id="10" creationId="{A77B0ABF-4C4D-793A-7ED4-EC62F8E8D10C}"/>
          </ac:spMkLst>
        </pc:spChg>
        <pc:spChg chg="mod">
          <ac:chgData name="Peixiang Zhao" userId="7edc51de-0ae1-42c0-bae2-7f1679fa739e" providerId="ADAL" clId="{B3A2E4B9-72EA-453D-82D2-F1D537A69605}" dt="2024-08-15T14:07:10.658" v="3761" actId="207"/>
          <ac:spMkLst>
            <pc:docMk/>
            <pc:sldMk cId="2326449562" sldId="387"/>
            <ac:spMk id="11" creationId="{D0281075-A0C2-B62C-14A6-D804225FA2F1}"/>
          </ac:spMkLst>
        </pc:spChg>
        <pc:spChg chg="mod">
          <ac:chgData name="Peixiang Zhao" userId="7edc51de-0ae1-42c0-bae2-7f1679fa739e" providerId="ADAL" clId="{B3A2E4B9-72EA-453D-82D2-F1D537A69605}" dt="2024-08-15T14:07:10.658" v="3761" actId="207"/>
          <ac:spMkLst>
            <pc:docMk/>
            <pc:sldMk cId="2326449562" sldId="387"/>
            <ac:spMk id="12" creationId="{7F896FF5-B2DE-A97C-6E1F-91BBE1341153}"/>
          </ac:spMkLst>
        </pc:spChg>
        <pc:spChg chg="mod">
          <ac:chgData name="Peixiang Zhao" userId="7edc51de-0ae1-42c0-bae2-7f1679fa739e" providerId="ADAL" clId="{B3A2E4B9-72EA-453D-82D2-F1D537A69605}" dt="2024-08-15T14:07:10.658" v="3761" actId="207"/>
          <ac:spMkLst>
            <pc:docMk/>
            <pc:sldMk cId="2326449562" sldId="387"/>
            <ac:spMk id="13" creationId="{10CD00FF-8BCA-3E23-AD57-9029B9A7FBC3}"/>
          </ac:spMkLst>
        </pc:spChg>
        <pc:spChg chg="mod">
          <ac:chgData name="Peixiang Zhao" userId="7edc51de-0ae1-42c0-bae2-7f1679fa739e" providerId="ADAL" clId="{B3A2E4B9-72EA-453D-82D2-F1D537A69605}" dt="2024-08-15T14:07:10.658" v="3761" actId="207"/>
          <ac:spMkLst>
            <pc:docMk/>
            <pc:sldMk cId="2326449562" sldId="387"/>
            <ac:spMk id="14" creationId="{EA43911D-8CBE-70DF-5990-BECDC286E83A}"/>
          </ac:spMkLst>
        </pc:spChg>
        <pc:spChg chg="mod">
          <ac:chgData name="Peixiang Zhao" userId="7edc51de-0ae1-42c0-bae2-7f1679fa739e" providerId="ADAL" clId="{B3A2E4B9-72EA-453D-82D2-F1D537A69605}" dt="2024-08-15T14:07:10.658" v="3761" actId="207"/>
          <ac:spMkLst>
            <pc:docMk/>
            <pc:sldMk cId="2326449562" sldId="387"/>
            <ac:spMk id="15" creationId="{E7CE3A62-2D7F-7826-41EF-D3A45D061DD2}"/>
          </ac:spMkLst>
        </pc:spChg>
        <pc:spChg chg="mod">
          <ac:chgData name="Peixiang Zhao" userId="7edc51de-0ae1-42c0-bae2-7f1679fa739e" providerId="ADAL" clId="{B3A2E4B9-72EA-453D-82D2-F1D537A69605}" dt="2024-08-15T14:10:32.847" v="3803" actId="14100"/>
          <ac:spMkLst>
            <pc:docMk/>
            <pc:sldMk cId="2326449562" sldId="387"/>
            <ac:spMk id="16" creationId="{26A6AACB-E85B-3DC4-A237-323E4ADF2738}"/>
          </ac:spMkLst>
        </pc:spChg>
        <pc:spChg chg="mod">
          <ac:chgData name="Peixiang Zhao" userId="7edc51de-0ae1-42c0-bae2-7f1679fa739e" providerId="ADAL" clId="{B3A2E4B9-72EA-453D-82D2-F1D537A69605}" dt="2024-08-15T14:07:10.658" v="3761" actId="207"/>
          <ac:spMkLst>
            <pc:docMk/>
            <pc:sldMk cId="2326449562" sldId="387"/>
            <ac:spMk id="17" creationId="{8021809D-795D-71AD-465F-C55C038B5D3A}"/>
          </ac:spMkLst>
        </pc:spChg>
        <pc:spChg chg="mod">
          <ac:chgData name="Peixiang Zhao" userId="7edc51de-0ae1-42c0-bae2-7f1679fa739e" providerId="ADAL" clId="{B3A2E4B9-72EA-453D-82D2-F1D537A69605}" dt="2024-08-15T14:07:10.658" v="3761" actId="207"/>
          <ac:spMkLst>
            <pc:docMk/>
            <pc:sldMk cId="2326449562" sldId="387"/>
            <ac:spMk id="18" creationId="{CFC1B5FF-A21C-D2DD-1C17-0EE067DA5BB9}"/>
          </ac:spMkLst>
        </pc:spChg>
        <pc:spChg chg="mod">
          <ac:chgData name="Peixiang Zhao" userId="7edc51de-0ae1-42c0-bae2-7f1679fa739e" providerId="ADAL" clId="{B3A2E4B9-72EA-453D-82D2-F1D537A69605}" dt="2024-08-15T14:07:10.658" v="3761" actId="207"/>
          <ac:spMkLst>
            <pc:docMk/>
            <pc:sldMk cId="2326449562" sldId="387"/>
            <ac:spMk id="19" creationId="{03A4F5DF-79A7-93BD-4D78-E1FCBF7EF337}"/>
          </ac:spMkLst>
        </pc:spChg>
        <pc:spChg chg="mod">
          <ac:chgData name="Peixiang Zhao" userId="7edc51de-0ae1-42c0-bae2-7f1679fa739e" providerId="ADAL" clId="{B3A2E4B9-72EA-453D-82D2-F1D537A69605}" dt="2024-08-15T14:07:10.658" v="3761" actId="207"/>
          <ac:spMkLst>
            <pc:docMk/>
            <pc:sldMk cId="2326449562" sldId="387"/>
            <ac:spMk id="20" creationId="{B98D1906-E757-1A8E-C589-CE12F541A288}"/>
          </ac:spMkLst>
        </pc:spChg>
        <pc:spChg chg="mod">
          <ac:chgData name="Peixiang Zhao" userId="7edc51de-0ae1-42c0-bae2-7f1679fa739e" providerId="ADAL" clId="{B3A2E4B9-72EA-453D-82D2-F1D537A69605}" dt="2024-08-15T14:05:48.462" v="3758"/>
          <ac:spMkLst>
            <pc:docMk/>
            <pc:sldMk cId="2326449562" sldId="387"/>
            <ac:spMk id="22" creationId="{A23B4AE8-915C-44C9-34A5-070C4947B3AA}"/>
          </ac:spMkLst>
        </pc:spChg>
        <pc:spChg chg="mod">
          <ac:chgData name="Peixiang Zhao" userId="7edc51de-0ae1-42c0-bae2-7f1679fa739e" providerId="ADAL" clId="{B3A2E4B9-72EA-453D-82D2-F1D537A69605}" dt="2024-08-15T14:05:48.462" v="3758"/>
          <ac:spMkLst>
            <pc:docMk/>
            <pc:sldMk cId="2326449562" sldId="387"/>
            <ac:spMk id="23" creationId="{7AD74296-16B6-39BC-693D-FC1CA78E47AD}"/>
          </ac:spMkLst>
        </pc:spChg>
        <pc:spChg chg="mod">
          <ac:chgData name="Peixiang Zhao" userId="7edc51de-0ae1-42c0-bae2-7f1679fa739e" providerId="ADAL" clId="{B3A2E4B9-72EA-453D-82D2-F1D537A69605}" dt="2024-08-15T14:05:48.462" v="3758"/>
          <ac:spMkLst>
            <pc:docMk/>
            <pc:sldMk cId="2326449562" sldId="387"/>
            <ac:spMk id="24" creationId="{90C16A50-C3B0-2039-9D19-33FA576F86D7}"/>
          </ac:spMkLst>
        </pc:spChg>
        <pc:spChg chg="mod">
          <ac:chgData name="Peixiang Zhao" userId="7edc51de-0ae1-42c0-bae2-7f1679fa739e" providerId="ADAL" clId="{B3A2E4B9-72EA-453D-82D2-F1D537A69605}" dt="2024-08-15T14:05:48.462" v="3758"/>
          <ac:spMkLst>
            <pc:docMk/>
            <pc:sldMk cId="2326449562" sldId="387"/>
            <ac:spMk id="25" creationId="{B7EBE23B-611F-1228-A8A3-5DD6509DAD58}"/>
          </ac:spMkLst>
        </pc:spChg>
        <pc:spChg chg="mod">
          <ac:chgData name="Peixiang Zhao" userId="7edc51de-0ae1-42c0-bae2-7f1679fa739e" providerId="ADAL" clId="{B3A2E4B9-72EA-453D-82D2-F1D537A69605}" dt="2024-08-15T14:05:48.462" v="3758"/>
          <ac:spMkLst>
            <pc:docMk/>
            <pc:sldMk cId="2326449562" sldId="387"/>
            <ac:spMk id="26" creationId="{0D938804-5C2E-5A62-6C24-B226E7ACFC97}"/>
          </ac:spMkLst>
        </pc:spChg>
        <pc:spChg chg="mod">
          <ac:chgData name="Peixiang Zhao" userId="7edc51de-0ae1-42c0-bae2-7f1679fa739e" providerId="ADAL" clId="{B3A2E4B9-72EA-453D-82D2-F1D537A69605}" dt="2024-08-15T14:05:48.462" v="3758"/>
          <ac:spMkLst>
            <pc:docMk/>
            <pc:sldMk cId="2326449562" sldId="387"/>
            <ac:spMk id="27" creationId="{C7DFE5D7-CF5F-3C00-FC58-C128173AF8D6}"/>
          </ac:spMkLst>
        </pc:spChg>
        <pc:spChg chg="mod">
          <ac:chgData name="Peixiang Zhao" userId="7edc51de-0ae1-42c0-bae2-7f1679fa739e" providerId="ADAL" clId="{B3A2E4B9-72EA-453D-82D2-F1D537A69605}" dt="2024-08-15T14:05:48.462" v="3758"/>
          <ac:spMkLst>
            <pc:docMk/>
            <pc:sldMk cId="2326449562" sldId="387"/>
            <ac:spMk id="28" creationId="{FD647CB1-39E4-6C03-D3BC-ED3B90F201A2}"/>
          </ac:spMkLst>
        </pc:spChg>
        <pc:spChg chg="mod">
          <ac:chgData name="Peixiang Zhao" userId="7edc51de-0ae1-42c0-bae2-7f1679fa739e" providerId="ADAL" clId="{B3A2E4B9-72EA-453D-82D2-F1D537A69605}" dt="2024-08-15T14:05:48.462" v="3758"/>
          <ac:spMkLst>
            <pc:docMk/>
            <pc:sldMk cId="2326449562" sldId="387"/>
            <ac:spMk id="29" creationId="{6AA54BF9-A4CF-EFFD-600D-A3C3F9C5E8B7}"/>
          </ac:spMkLst>
        </pc:spChg>
        <pc:spChg chg="mod">
          <ac:chgData name="Peixiang Zhao" userId="7edc51de-0ae1-42c0-bae2-7f1679fa739e" providerId="ADAL" clId="{B3A2E4B9-72EA-453D-82D2-F1D537A69605}" dt="2024-08-15T14:05:48.462" v="3758"/>
          <ac:spMkLst>
            <pc:docMk/>
            <pc:sldMk cId="2326449562" sldId="387"/>
            <ac:spMk id="30" creationId="{DBDD8D51-E121-4013-CCD6-5343CDD84CD7}"/>
          </ac:spMkLst>
        </pc:spChg>
        <pc:spChg chg="mod">
          <ac:chgData name="Peixiang Zhao" userId="7edc51de-0ae1-42c0-bae2-7f1679fa739e" providerId="ADAL" clId="{B3A2E4B9-72EA-453D-82D2-F1D537A69605}" dt="2024-08-15T14:05:48.462" v="3758"/>
          <ac:spMkLst>
            <pc:docMk/>
            <pc:sldMk cId="2326449562" sldId="387"/>
            <ac:spMk id="31" creationId="{EEE6774B-D2D8-A10C-E0BD-86CDA88960CA}"/>
          </ac:spMkLst>
        </pc:spChg>
        <pc:spChg chg="mod">
          <ac:chgData name="Peixiang Zhao" userId="7edc51de-0ae1-42c0-bae2-7f1679fa739e" providerId="ADAL" clId="{B3A2E4B9-72EA-453D-82D2-F1D537A69605}" dt="2024-08-15T14:05:48.462" v="3758"/>
          <ac:spMkLst>
            <pc:docMk/>
            <pc:sldMk cId="2326449562" sldId="387"/>
            <ac:spMk id="32" creationId="{B5D78FD9-1376-637F-C446-1ECC4359D6CF}"/>
          </ac:spMkLst>
        </pc:spChg>
        <pc:spChg chg="mod">
          <ac:chgData name="Peixiang Zhao" userId="7edc51de-0ae1-42c0-bae2-7f1679fa739e" providerId="ADAL" clId="{B3A2E4B9-72EA-453D-82D2-F1D537A69605}" dt="2024-08-15T14:05:48.462" v="3758"/>
          <ac:spMkLst>
            <pc:docMk/>
            <pc:sldMk cId="2326449562" sldId="387"/>
            <ac:spMk id="33" creationId="{7FEC4E78-0AD3-8F15-2C2C-E045DEED0797}"/>
          </ac:spMkLst>
        </pc:spChg>
        <pc:spChg chg="mod">
          <ac:chgData name="Peixiang Zhao" userId="7edc51de-0ae1-42c0-bae2-7f1679fa739e" providerId="ADAL" clId="{B3A2E4B9-72EA-453D-82D2-F1D537A69605}" dt="2024-08-15T14:05:48.462" v="3758"/>
          <ac:spMkLst>
            <pc:docMk/>
            <pc:sldMk cId="2326449562" sldId="387"/>
            <ac:spMk id="34" creationId="{866465DB-1DB7-C321-653F-F15A0FDD0CF3}"/>
          </ac:spMkLst>
        </pc:spChg>
        <pc:spChg chg="mod">
          <ac:chgData name="Peixiang Zhao" userId="7edc51de-0ae1-42c0-bae2-7f1679fa739e" providerId="ADAL" clId="{B3A2E4B9-72EA-453D-82D2-F1D537A69605}" dt="2024-08-15T14:05:48.462" v="3758"/>
          <ac:spMkLst>
            <pc:docMk/>
            <pc:sldMk cId="2326449562" sldId="387"/>
            <ac:spMk id="35" creationId="{837E1DF6-2E43-4720-8152-D006B91CFAC5}"/>
          </ac:spMkLst>
        </pc:spChg>
        <pc:spChg chg="mod">
          <ac:chgData name="Peixiang Zhao" userId="7edc51de-0ae1-42c0-bae2-7f1679fa739e" providerId="ADAL" clId="{B3A2E4B9-72EA-453D-82D2-F1D537A69605}" dt="2024-08-15T14:05:48.462" v="3758"/>
          <ac:spMkLst>
            <pc:docMk/>
            <pc:sldMk cId="2326449562" sldId="387"/>
            <ac:spMk id="36" creationId="{13F10DDD-FE52-B5B1-6414-CA9A29D53DD0}"/>
          </ac:spMkLst>
        </pc:spChg>
        <pc:spChg chg="mod">
          <ac:chgData name="Peixiang Zhao" userId="7edc51de-0ae1-42c0-bae2-7f1679fa739e" providerId="ADAL" clId="{B3A2E4B9-72EA-453D-82D2-F1D537A69605}" dt="2024-08-15T14:05:48.462" v="3758"/>
          <ac:spMkLst>
            <pc:docMk/>
            <pc:sldMk cId="2326449562" sldId="387"/>
            <ac:spMk id="37" creationId="{13112B51-89D6-991B-7EE7-C617647B8DEC}"/>
          </ac:spMkLst>
        </pc:spChg>
        <pc:spChg chg="mod">
          <ac:chgData name="Peixiang Zhao" userId="7edc51de-0ae1-42c0-bae2-7f1679fa739e" providerId="ADAL" clId="{B3A2E4B9-72EA-453D-82D2-F1D537A69605}" dt="2024-08-15T14:05:48.462" v="3758"/>
          <ac:spMkLst>
            <pc:docMk/>
            <pc:sldMk cId="2326449562" sldId="387"/>
            <ac:spMk id="38" creationId="{6521FE67-9485-1EE8-FCB5-6F4276DBEB78}"/>
          </ac:spMkLst>
        </pc:spChg>
        <pc:spChg chg="mod">
          <ac:chgData name="Peixiang Zhao" userId="7edc51de-0ae1-42c0-bae2-7f1679fa739e" providerId="ADAL" clId="{B3A2E4B9-72EA-453D-82D2-F1D537A69605}" dt="2024-08-15T14:05:48.462" v="3758"/>
          <ac:spMkLst>
            <pc:docMk/>
            <pc:sldMk cId="2326449562" sldId="387"/>
            <ac:spMk id="39" creationId="{C1829675-9B1E-C0EB-AE99-8ECEB08E149D}"/>
          </ac:spMkLst>
        </pc:spChg>
        <pc:spChg chg="mod">
          <ac:chgData name="Peixiang Zhao" userId="7edc51de-0ae1-42c0-bae2-7f1679fa739e" providerId="ADAL" clId="{B3A2E4B9-72EA-453D-82D2-F1D537A69605}" dt="2024-08-15T14:05:48.462" v="3758"/>
          <ac:spMkLst>
            <pc:docMk/>
            <pc:sldMk cId="2326449562" sldId="387"/>
            <ac:spMk id="40" creationId="{8ED64806-035C-98AD-6AE7-4FFF102D811D}"/>
          </ac:spMkLst>
        </pc:spChg>
        <pc:spChg chg="mod">
          <ac:chgData name="Peixiang Zhao" userId="7edc51de-0ae1-42c0-bae2-7f1679fa739e" providerId="ADAL" clId="{B3A2E4B9-72EA-453D-82D2-F1D537A69605}" dt="2024-08-15T14:05:48.462" v="3758"/>
          <ac:spMkLst>
            <pc:docMk/>
            <pc:sldMk cId="2326449562" sldId="387"/>
            <ac:spMk id="41" creationId="{5897C55B-8894-DBE4-9900-9B530BD34C5F}"/>
          </ac:spMkLst>
        </pc:spChg>
        <pc:spChg chg="mod">
          <ac:chgData name="Peixiang Zhao" userId="7edc51de-0ae1-42c0-bae2-7f1679fa739e" providerId="ADAL" clId="{B3A2E4B9-72EA-453D-82D2-F1D537A69605}" dt="2024-08-15T14:05:48.462" v="3758"/>
          <ac:spMkLst>
            <pc:docMk/>
            <pc:sldMk cId="2326449562" sldId="387"/>
            <ac:spMk id="42" creationId="{D2B74A49-E27D-8F88-2BC2-E936B8E3E854}"/>
          </ac:spMkLst>
        </pc:spChg>
        <pc:spChg chg="mod">
          <ac:chgData name="Peixiang Zhao" userId="7edc51de-0ae1-42c0-bae2-7f1679fa739e" providerId="ADAL" clId="{B3A2E4B9-72EA-453D-82D2-F1D537A69605}" dt="2024-08-15T14:05:48.462" v="3758"/>
          <ac:spMkLst>
            <pc:docMk/>
            <pc:sldMk cId="2326449562" sldId="387"/>
            <ac:spMk id="43" creationId="{F5F83D6A-7689-5451-937A-5FE9CE60F69C}"/>
          </ac:spMkLst>
        </pc:spChg>
        <pc:spChg chg="mod">
          <ac:chgData name="Peixiang Zhao" userId="7edc51de-0ae1-42c0-bae2-7f1679fa739e" providerId="ADAL" clId="{B3A2E4B9-72EA-453D-82D2-F1D537A69605}" dt="2024-08-15T14:10:54.995" v="3812" actId="20577"/>
          <ac:spMkLst>
            <pc:docMk/>
            <pc:sldMk cId="2326449562" sldId="387"/>
            <ac:spMk id="44" creationId="{A0B1D52D-01F5-1989-4003-75835B2BFE2D}"/>
          </ac:spMkLst>
        </pc:spChg>
        <pc:spChg chg="mod">
          <ac:chgData name="Peixiang Zhao" userId="7edc51de-0ae1-42c0-bae2-7f1679fa739e" providerId="ADAL" clId="{B3A2E4B9-72EA-453D-82D2-F1D537A69605}" dt="2024-08-15T14:05:48.462" v="3758"/>
          <ac:spMkLst>
            <pc:docMk/>
            <pc:sldMk cId="2326449562" sldId="387"/>
            <ac:spMk id="45" creationId="{6E3C0B69-783F-3EFD-74D0-9ED53BF7136B}"/>
          </ac:spMkLst>
        </pc:spChg>
        <pc:spChg chg="mod">
          <ac:chgData name="Peixiang Zhao" userId="7edc51de-0ae1-42c0-bae2-7f1679fa739e" providerId="ADAL" clId="{B3A2E4B9-72EA-453D-82D2-F1D537A69605}" dt="2024-08-15T14:05:48.462" v="3758"/>
          <ac:spMkLst>
            <pc:docMk/>
            <pc:sldMk cId="2326449562" sldId="387"/>
            <ac:spMk id="46" creationId="{9C942670-EC64-8A48-9056-C9A2914B341B}"/>
          </ac:spMkLst>
        </pc:spChg>
        <pc:spChg chg="mod">
          <ac:chgData name="Peixiang Zhao" userId="7edc51de-0ae1-42c0-bae2-7f1679fa739e" providerId="ADAL" clId="{B3A2E4B9-72EA-453D-82D2-F1D537A69605}" dt="2024-08-15T14:10:47.625" v="3809" actId="1037"/>
          <ac:spMkLst>
            <pc:docMk/>
            <pc:sldMk cId="2326449562" sldId="387"/>
            <ac:spMk id="47" creationId="{B0056409-5B48-987A-4E95-567457AF30C8}"/>
          </ac:spMkLst>
        </pc:spChg>
        <pc:spChg chg="mod">
          <ac:chgData name="Peixiang Zhao" userId="7edc51de-0ae1-42c0-bae2-7f1679fa739e" providerId="ADAL" clId="{B3A2E4B9-72EA-453D-82D2-F1D537A69605}" dt="2024-08-15T14:05:48.462" v="3758"/>
          <ac:spMkLst>
            <pc:docMk/>
            <pc:sldMk cId="2326449562" sldId="387"/>
            <ac:spMk id="48" creationId="{7A541F7E-4DD4-0E53-0AF0-CFB18327CB4C}"/>
          </ac:spMkLst>
        </pc:spChg>
        <pc:spChg chg="mod">
          <ac:chgData name="Peixiang Zhao" userId="7edc51de-0ae1-42c0-bae2-7f1679fa739e" providerId="ADAL" clId="{B3A2E4B9-72EA-453D-82D2-F1D537A69605}" dt="2024-08-15T14:05:48.462" v="3758"/>
          <ac:spMkLst>
            <pc:docMk/>
            <pc:sldMk cId="2326449562" sldId="387"/>
            <ac:spMk id="49" creationId="{3E19F9BD-5080-1060-630C-494DA5624F74}"/>
          </ac:spMkLst>
        </pc:spChg>
        <pc:spChg chg="mod">
          <ac:chgData name="Peixiang Zhao" userId="7edc51de-0ae1-42c0-bae2-7f1679fa739e" providerId="ADAL" clId="{B3A2E4B9-72EA-453D-82D2-F1D537A69605}" dt="2024-08-15T14:05:48.462" v="3758"/>
          <ac:spMkLst>
            <pc:docMk/>
            <pc:sldMk cId="2326449562" sldId="387"/>
            <ac:spMk id="50" creationId="{328CEA6F-47DF-39FA-2FB6-EFCC2CD237D3}"/>
          </ac:spMkLst>
        </pc:spChg>
        <pc:spChg chg="mod">
          <ac:chgData name="Peixiang Zhao" userId="7edc51de-0ae1-42c0-bae2-7f1679fa739e" providerId="ADAL" clId="{B3A2E4B9-72EA-453D-82D2-F1D537A69605}" dt="2024-08-15T14:10:40.898" v="3806" actId="1038"/>
          <ac:spMkLst>
            <pc:docMk/>
            <pc:sldMk cId="2326449562" sldId="387"/>
            <ac:spMk id="51" creationId="{70CA163D-0DB2-269A-CCAF-E1EB2DBA1B16}"/>
          </ac:spMkLst>
        </pc:spChg>
        <pc:spChg chg="mod">
          <ac:chgData name="Peixiang Zhao" userId="7edc51de-0ae1-42c0-bae2-7f1679fa739e" providerId="ADAL" clId="{B3A2E4B9-72EA-453D-82D2-F1D537A69605}" dt="2024-08-15T14:05:48.462" v="3758"/>
          <ac:spMkLst>
            <pc:docMk/>
            <pc:sldMk cId="2326449562" sldId="387"/>
            <ac:spMk id="53" creationId="{42E49429-D84B-FFF7-2031-22ECDBB15164}"/>
          </ac:spMkLst>
        </pc:spChg>
        <pc:spChg chg="mod">
          <ac:chgData name="Peixiang Zhao" userId="7edc51de-0ae1-42c0-bae2-7f1679fa739e" providerId="ADAL" clId="{B3A2E4B9-72EA-453D-82D2-F1D537A69605}" dt="2024-08-15T14:05:48.462" v="3758"/>
          <ac:spMkLst>
            <pc:docMk/>
            <pc:sldMk cId="2326449562" sldId="387"/>
            <ac:spMk id="54" creationId="{23FCD828-8E7D-463F-9A10-41C4D2535535}"/>
          </ac:spMkLst>
        </pc:spChg>
        <pc:spChg chg="mod">
          <ac:chgData name="Peixiang Zhao" userId="7edc51de-0ae1-42c0-bae2-7f1679fa739e" providerId="ADAL" clId="{B3A2E4B9-72EA-453D-82D2-F1D537A69605}" dt="2024-08-15T14:05:48.462" v="3758"/>
          <ac:spMkLst>
            <pc:docMk/>
            <pc:sldMk cId="2326449562" sldId="387"/>
            <ac:spMk id="55" creationId="{43114479-F553-F09E-AF60-62FE5EB41B6B}"/>
          </ac:spMkLst>
        </pc:spChg>
        <pc:spChg chg="mod">
          <ac:chgData name="Peixiang Zhao" userId="7edc51de-0ae1-42c0-bae2-7f1679fa739e" providerId="ADAL" clId="{B3A2E4B9-72EA-453D-82D2-F1D537A69605}" dt="2024-08-15T14:05:48.462" v="3758"/>
          <ac:spMkLst>
            <pc:docMk/>
            <pc:sldMk cId="2326449562" sldId="387"/>
            <ac:spMk id="56" creationId="{1D8A34C3-DB6A-008A-06A4-5B4DA3DEAC3B}"/>
          </ac:spMkLst>
        </pc:spChg>
        <pc:spChg chg="mod">
          <ac:chgData name="Peixiang Zhao" userId="7edc51de-0ae1-42c0-bae2-7f1679fa739e" providerId="ADAL" clId="{B3A2E4B9-72EA-453D-82D2-F1D537A69605}" dt="2024-08-15T14:05:48.462" v="3758"/>
          <ac:spMkLst>
            <pc:docMk/>
            <pc:sldMk cId="2326449562" sldId="387"/>
            <ac:spMk id="57" creationId="{53A7F99D-D7E5-7D17-E8BD-6F3AE585B47C}"/>
          </ac:spMkLst>
        </pc:spChg>
        <pc:spChg chg="mod">
          <ac:chgData name="Peixiang Zhao" userId="7edc51de-0ae1-42c0-bae2-7f1679fa739e" providerId="ADAL" clId="{B3A2E4B9-72EA-453D-82D2-F1D537A69605}" dt="2024-08-15T14:05:48.462" v="3758"/>
          <ac:spMkLst>
            <pc:docMk/>
            <pc:sldMk cId="2326449562" sldId="387"/>
            <ac:spMk id="58" creationId="{62D788B2-DC19-B0C0-DE5F-770E01314C40}"/>
          </ac:spMkLst>
        </pc:spChg>
        <pc:spChg chg="mod">
          <ac:chgData name="Peixiang Zhao" userId="7edc51de-0ae1-42c0-bae2-7f1679fa739e" providerId="ADAL" clId="{B3A2E4B9-72EA-453D-82D2-F1D537A69605}" dt="2024-08-15T14:05:48.462" v="3758"/>
          <ac:spMkLst>
            <pc:docMk/>
            <pc:sldMk cId="2326449562" sldId="387"/>
            <ac:spMk id="59" creationId="{1BC5B03B-C7CE-C388-034E-CE391F359620}"/>
          </ac:spMkLst>
        </pc:spChg>
        <pc:spChg chg="mod">
          <ac:chgData name="Peixiang Zhao" userId="7edc51de-0ae1-42c0-bae2-7f1679fa739e" providerId="ADAL" clId="{B3A2E4B9-72EA-453D-82D2-F1D537A69605}" dt="2024-08-15T14:05:48.462" v="3758"/>
          <ac:spMkLst>
            <pc:docMk/>
            <pc:sldMk cId="2326449562" sldId="387"/>
            <ac:spMk id="60" creationId="{C3FC7A7F-CB65-BD91-1DE8-10FACFB870F8}"/>
          </ac:spMkLst>
        </pc:spChg>
        <pc:spChg chg="mod">
          <ac:chgData name="Peixiang Zhao" userId="7edc51de-0ae1-42c0-bae2-7f1679fa739e" providerId="ADAL" clId="{B3A2E4B9-72EA-453D-82D2-F1D537A69605}" dt="2024-08-15T14:05:48.462" v="3758"/>
          <ac:spMkLst>
            <pc:docMk/>
            <pc:sldMk cId="2326449562" sldId="387"/>
            <ac:spMk id="61" creationId="{D2D256F6-3886-556B-7C08-4478457CC65C}"/>
          </ac:spMkLst>
        </pc:spChg>
        <pc:spChg chg="mod">
          <ac:chgData name="Peixiang Zhao" userId="7edc51de-0ae1-42c0-bae2-7f1679fa739e" providerId="ADAL" clId="{B3A2E4B9-72EA-453D-82D2-F1D537A69605}" dt="2024-08-15T14:05:48.462" v="3758"/>
          <ac:spMkLst>
            <pc:docMk/>
            <pc:sldMk cId="2326449562" sldId="387"/>
            <ac:spMk id="62" creationId="{75397906-EE14-5755-9E67-D414A7FC7773}"/>
          </ac:spMkLst>
        </pc:spChg>
        <pc:spChg chg="mod">
          <ac:chgData name="Peixiang Zhao" userId="7edc51de-0ae1-42c0-bae2-7f1679fa739e" providerId="ADAL" clId="{B3A2E4B9-72EA-453D-82D2-F1D537A69605}" dt="2024-08-15T14:05:48.462" v="3758"/>
          <ac:spMkLst>
            <pc:docMk/>
            <pc:sldMk cId="2326449562" sldId="387"/>
            <ac:spMk id="63" creationId="{693556D2-DD0E-DADF-60A1-4E84D100DACF}"/>
          </ac:spMkLst>
        </pc:spChg>
        <pc:spChg chg="mod">
          <ac:chgData name="Peixiang Zhao" userId="7edc51de-0ae1-42c0-bae2-7f1679fa739e" providerId="ADAL" clId="{B3A2E4B9-72EA-453D-82D2-F1D537A69605}" dt="2024-08-15T14:05:48.462" v="3758"/>
          <ac:spMkLst>
            <pc:docMk/>
            <pc:sldMk cId="2326449562" sldId="387"/>
            <ac:spMk id="64" creationId="{1F4341AC-4CDF-5A59-FE7D-52F708A3ECD6}"/>
          </ac:spMkLst>
        </pc:spChg>
        <pc:spChg chg="mod">
          <ac:chgData name="Peixiang Zhao" userId="7edc51de-0ae1-42c0-bae2-7f1679fa739e" providerId="ADAL" clId="{B3A2E4B9-72EA-453D-82D2-F1D537A69605}" dt="2024-08-15T14:05:48.462" v="3758"/>
          <ac:spMkLst>
            <pc:docMk/>
            <pc:sldMk cId="2326449562" sldId="387"/>
            <ac:spMk id="65" creationId="{97EC467D-1659-DB2A-CBDF-91D86FBA8498}"/>
          </ac:spMkLst>
        </pc:spChg>
        <pc:spChg chg="mod">
          <ac:chgData name="Peixiang Zhao" userId="7edc51de-0ae1-42c0-bae2-7f1679fa739e" providerId="ADAL" clId="{B3A2E4B9-72EA-453D-82D2-F1D537A69605}" dt="2024-08-15T14:05:48.462" v="3758"/>
          <ac:spMkLst>
            <pc:docMk/>
            <pc:sldMk cId="2326449562" sldId="387"/>
            <ac:spMk id="66" creationId="{281B35AB-5966-FC30-82BD-1888E42D7D95}"/>
          </ac:spMkLst>
        </pc:spChg>
        <pc:spChg chg="mod">
          <ac:chgData name="Peixiang Zhao" userId="7edc51de-0ae1-42c0-bae2-7f1679fa739e" providerId="ADAL" clId="{B3A2E4B9-72EA-453D-82D2-F1D537A69605}" dt="2024-08-15T14:05:48.462" v="3758"/>
          <ac:spMkLst>
            <pc:docMk/>
            <pc:sldMk cId="2326449562" sldId="387"/>
            <ac:spMk id="67" creationId="{6715F462-8C30-C974-1899-413FD3ADC558}"/>
          </ac:spMkLst>
        </pc:spChg>
        <pc:spChg chg="mod">
          <ac:chgData name="Peixiang Zhao" userId="7edc51de-0ae1-42c0-bae2-7f1679fa739e" providerId="ADAL" clId="{B3A2E4B9-72EA-453D-82D2-F1D537A69605}" dt="2024-08-15T14:05:48.462" v="3758"/>
          <ac:spMkLst>
            <pc:docMk/>
            <pc:sldMk cId="2326449562" sldId="387"/>
            <ac:spMk id="68" creationId="{88A1C5E2-73FD-BC56-1AD2-53355E0D02E9}"/>
          </ac:spMkLst>
        </pc:spChg>
        <pc:spChg chg="mod">
          <ac:chgData name="Peixiang Zhao" userId="7edc51de-0ae1-42c0-bae2-7f1679fa739e" providerId="ADAL" clId="{B3A2E4B9-72EA-453D-82D2-F1D537A69605}" dt="2024-08-15T14:05:48.462" v="3758"/>
          <ac:spMkLst>
            <pc:docMk/>
            <pc:sldMk cId="2326449562" sldId="387"/>
            <ac:spMk id="69" creationId="{71877FD5-887A-4173-65DE-42C652A24AC7}"/>
          </ac:spMkLst>
        </pc:spChg>
        <pc:spChg chg="mod">
          <ac:chgData name="Peixiang Zhao" userId="7edc51de-0ae1-42c0-bae2-7f1679fa739e" providerId="ADAL" clId="{B3A2E4B9-72EA-453D-82D2-F1D537A69605}" dt="2024-08-15T14:05:48.462" v="3758"/>
          <ac:spMkLst>
            <pc:docMk/>
            <pc:sldMk cId="2326449562" sldId="387"/>
            <ac:spMk id="70" creationId="{78CD4372-4B1D-2533-B3DB-2275F94B8B10}"/>
          </ac:spMkLst>
        </pc:spChg>
        <pc:spChg chg="mod">
          <ac:chgData name="Peixiang Zhao" userId="7edc51de-0ae1-42c0-bae2-7f1679fa739e" providerId="ADAL" clId="{B3A2E4B9-72EA-453D-82D2-F1D537A69605}" dt="2024-08-15T14:05:48.462" v="3758"/>
          <ac:spMkLst>
            <pc:docMk/>
            <pc:sldMk cId="2326449562" sldId="387"/>
            <ac:spMk id="71" creationId="{27E92A83-E54F-CAE5-D38C-9EB4C8C2A6AB}"/>
          </ac:spMkLst>
        </pc:spChg>
        <pc:spChg chg="mod">
          <ac:chgData name="Peixiang Zhao" userId="7edc51de-0ae1-42c0-bae2-7f1679fa739e" providerId="ADAL" clId="{B3A2E4B9-72EA-453D-82D2-F1D537A69605}" dt="2024-08-15T14:05:48.462" v="3758"/>
          <ac:spMkLst>
            <pc:docMk/>
            <pc:sldMk cId="2326449562" sldId="387"/>
            <ac:spMk id="73" creationId="{B22C7B26-F4DD-6B5C-E34B-44A19F6E9EEF}"/>
          </ac:spMkLst>
        </pc:spChg>
        <pc:spChg chg="mod">
          <ac:chgData name="Peixiang Zhao" userId="7edc51de-0ae1-42c0-bae2-7f1679fa739e" providerId="ADAL" clId="{B3A2E4B9-72EA-453D-82D2-F1D537A69605}" dt="2024-08-15T14:05:48.462" v="3758"/>
          <ac:spMkLst>
            <pc:docMk/>
            <pc:sldMk cId="2326449562" sldId="387"/>
            <ac:spMk id="74" creationId="{8891FC02-DF7A-CFBA-448F-C88824A53B02}"/>
          </ac:spMkLst>
        </pc:spChg>
        <pc:spChg chg="mod">
          <ac:chgData name="Peixiang Zhao" userId="7edc51de-0ae1-42c0-bae2-7f1679fa739e" providerId="ADAL" clId="{B3A2E4B9-72EA-453D-82D2-F1D537A69605}" dt="2024-08-15T14:05:48.462" v="3758"/>
          <ac:spMkLst>
            <pc:docMk/>
            <pc:sldMk cId="2326449562" sldId="387"/>
            <ac:spMk id="75" creationId="{5931F0F5-3265-E86F-07E0-35CB7B460B68}"/>
          </ac:spMkLst>
        </pc:spChg>
        <pc:spChg chg="mod">
          <ac:chgData name="Peixiang Zhao" userId="7edc51de-0ae1-42c0-bae2-7f1679fa739e" providerId="ADAL" clId="{B3A2E4B9-72EA-453D-82D2-F1D537A69605}" dt="2024-08-15T14:05:48.462" v="3758"/>
          <ac:spMkLst>
            <pc:docMk/>
            <pc:sldMk cId="2326449562" sldId="387"/>
            <ac:spMk id="76" creationId="{AC071F92-E4F2-4718-CD6F-405E9FFE1210}"/>
          </ac:spMkLst>
        </pc:spChg>
        <pc:spChg chg="mod">
          <ac:chgData name="Peixiang Zhao" userId="7edc51de-0ae1-42c0-bae2-7f1679fa739e" providerId="ADAL" clId="{B3A2E4B9-72EA-453D-82D2-F1D537A69605}" dt="2024-08-15T14:05:48.462" v="3758"/>
          <ac:spMkLst>
            <pc:docMk/>
            <pc:sldMk cId="2326449562" sldId="387"/>
            <ac:spMk id="77" creationId="{C7269F08-CC99-D2D8-751D-A306D0F20EFC}"/>
          </ac:spMkLst>
        </pc:spChg>
        <pc:spChg chg="mod">
          <ac:chgData name="Peixiang Zhao" userId="7edc51de-0ae1-42c0-bae2-7f1679fa739e" providerId="ADAL" clId="{B3A2E4B9-72EA-453D-82D2-F1D537A69605}" dt="2024-08-15T14:05:48.462" v="3758"/>
          <ac:spMkLst>
            <pc:docMk/>
            <pc:sldMk cId="2326449562" sldId="387"/>
            <ac:spMk id="78" creationId="{4DEFAA8A-DC1D-BB57-60BF-1CA7E491FE1B}"/>
          </ac:spMkLst>
        </pc:spChg>
        <pc:spChg chg="mod">
          <ac:chgData name="Peixiang Zhao" userId="7edc51de-0ae1-42c0-bae2-7f1679fa739e" providerId="ADAL" clId="{B3A2E4B9-72EA-453D-82D2-F1D537A69605}" dt="2024-08-15T14:05:48.462" v="3758"/>
          <ac:spMkLst>
            <pc:docMk/>
            <pc:sldMk cId="2326449562" sldId="387"/>
            <ac:spMk id="79" creationId="{E14CFBFE-5FB9-7E9E-7149-1F7EB2B82F2F}"/>
          </ac:spMkLst>
        </pc:spChg>
        <pc:spChg chg="mod">
          <ac:chgData name="Peixiang Zhao" userId="7edc51de-0ae1-42c0-bae2-7f1679fa739e" providerId="ADAL" clId="{B3A2E4B9-72EA-453D-82D2-F1D537A69605}" dt="2024-08-15T14:05:48.462" v="3758"/>
          <ac:spMkLst>
            <pc:docMk/>
            <pc:sldMk cId="2326449562" sldId="387"/>
            <ac:spMk id="80" creationId="{98CE09D6-586A-27D6-C297-0B4BEC73B72C}"/>
          </ac:spMkLst>
        </pc:spChg>
        <pc:spChg chg="mod">
          <ac:chgData name="Peixiang Zhao" userId="7edc51de-0ae1-42c0-bae2-7f1679fa739e" providerId="ADAL" clId="{B3A2E4B9-72EA-453D-82D2-F1D537A69605}" dt="2024-08-15T14:05:48.462" v="3758"/>
          <ac:spMkLst>
            <pc:docMk/>
            <pc:sldMk cId="2326449562" sldId="387"/>
            <ac:spMk id="81" creationId="{D5FB63D8-2998-0E03-5028-76E1F3229A2A}"/>
          </ac:spMkLst>
        </pc:spChg>
        <pc:spChg chg="mod">
          <ac:chgData name="Peixiang Zhao" userId="7edc51de-0ae1-42c0-bae2-7f1679fa739e" providerId="ADAL" clId="{B3A2E4B9-72EA-453D-82D2-F1D537A69605}" dt="2024-08-15T14:05:48.462" v="3758"/>
          <ac:spMkLst>
            <pc:docMk/>
            <pc:sldMk cId="2326449562" sldId="387"/>
            <ac:spMk id="82" creationId="{2B2C5F73-0AEB-B44C-476F-A39FE3A18AD4}"/>
          </ac:spMkLst>
        </pc:spChg>
        <pc:spChg chg="mod">
          <ac:chgData name="Peixiang Zhao" userId="7edc51de-0ae1-42c0-bae2-7f1679fa739e" providerId="ADAL" clId="{B3A2E4B9-72EA-453D-82D2-F1D537A69605}" dt="2024-08-15T14:05:48.462" v="3758"/>
          <ac:spMkLst>
            <pc:docMk/>
            <pc:sldMk cId="2326449562" sldId="387"/>
            <ac:spMk id="83" creationId="{FA357967-7F11-FD5A-22B9-052F9A4DB230}"/>
          </ac:spMkLst>
        </pc:spChg>
        <pc:spChg chg="add del mod">
          <ac:chgData name="Peixiang Zhao" userId="7edc51de-0ae1-42c0-bae2-7f1679fa739e" providerId="ADAL" clId="{B3A2E4B9-72EA-453D-82D2-F1D537A69605}" dt="2024-08-15T14:05:55.413" v="3759" actId="478"/>
          <ac:spMkLst>
            <pc:docMk/>
            <pc:sldMk cId="2326449562" sldId="387"/>
            <ac:spMk id="84" creationId="{A9AA2603-BEDB-22E7-CF8B-E41E1148FBAB}"/>
          </ac:spMkLst>
        </pc:spChg>
        <pc:spChg chg="mod">
          <ac:chgData name="Peixiang Zhao" userId="7edc51de-0ae1-42c0-bae2-7f1679fa739e" providerId="ADAL" clId="{B3A2E4B9-72EA-453D-82D2-F1D537A69605}" dt="2024-08-15T14:07:18.155" v="3762" actId="207"/>
          <ac:spMkLst>
            <pc:docMk/>
            <pc:sldMk cId="2326449562" sldId="387"/>
            <ac:spMk id="86" creationId="{B3A918A2-9C1E-515D-D1FF-F31BA87327F0}"/>
          </ac:spMkLst>
        </pc:spChg>
        <pc:spChg chg="mod">
          <ac:chgData name="Peixiang Zhao" userId="7edc51de-0ae1-42c0-bae2-7f1679fa739e" providerId="ADAL" clId="{B3A2E4B9-72EA-453D-82D2-F1D537A69605}" dt="2024-08-15T14:07:18.155" v="3762" actId="207"/>
          <ac:spMkLst>
            <pc:docMk/>
            <pc:sldMk cId="2326449562" sldId="387"/>
            <ac:spMk id="91" creationId="{6F233DF7-2BDA-27A6-36DA-0CAD4D0349EF}"/>
          </ac:spMkLst>
        </pc:spChg>
        <pc:spChg chg="mod">
          <ac:chgData name="Peixiang Zhao" userId="7edc51de-0ae1-42c0-bae2-7f1679fa739e" providerId="ADAL" clId="{B3A2E4B9-72EA-453D-82D2-F1D537A69605}" dt="2024-08-15T14:07:45.322" v="3767" actId="122"/>
          <ac:spMkLst>
            <pc:docMk/>
            <pc:sldMk cId="2326449562" sldId="387"/>
            <ac:spMk id="96" creationId="{50C3D556-2EA2-E5DE-931D-0B3B7AB6AFA0}"/>
          </ac:spMkLst>
        </pc:spChg>
        <pc:spChg chg="mod">
          <ac:chgData name="Peixiang Zhao" userId="7edc51de-0ae1-42c0-bae2-7f1679fa739e" providerId="ADAL" clId="{B3A2E4B9-72EA-453D-82D2-F1D537A69605}" dt="2024-08-15T14:07:45.322" v="3767" actId="122"/>
          <ac:spMkLst>
            <pc:docMk/>
            <pc:sldMk cId="2326449562" sldId="387"/>
            <ac:spMk id="97" creationId="{3B5175C9-999F-EF10-9ED0-6AE71A5685F1}"/>
          </ac:spMkLst>
        </pc:spChg>
        <pc:spChg chg="mod">
          <ac:chgData name="Peixiang Zhao" userId="7edc51de-0ae1-42c0-bae2-7f1679fa739e" providerId="ADAL" clId="{B3A2E4B9-72EA-453D-82D2-F1D537A69605}" dt="2024-08-15T14:07:45.322" v="3767" actId="122"/>
          <ac:spMkLst>
            <pc:docMk/>
            <pc:sldMk cId="2326449562" sldId="387"/>
            <ac:spMk id="98" creationId="{4F5D11C1-2C85-6B1B-4304-5216F15A4C70}"/>
          </ac:spMkLst>
        </pc:spChg>
        <pc:spChg chg="mod">
          <ac:chgData name="Peixiang Zhao" userId="7edc51de-0ae1-42c0-bae2-7f1679fa739e" providerId="ADAL" clId="{B3A2E4B9-72EA-453D-82D2-F1D537A69605}" dt="2024-08-15T14:07:45.322" v="3767" actId="122"/>
          <ac:spMkLst>
            <pc:docMk/>
            <pc:sldMk cId="2326449562" sldId="387"/>
            <ac:spMk id="99" creationId="{7F808DD6-05BD-7713-A227-FF6826880FFD}"/>
          </ac:spMkLst>
        </pc:spChg>
        <pc:spChg chg="mod">
          <ac:chgData name="Peixiang Zhao" userId="7edc51de-0ae1-42c0-bae2-7f1679fa739e" providerId="ADAL" clId="{B3A2E4B9-72EA-453D-82D2-F1D537A69605}" dt="2024-08-15T14:07:45.322" v="3767" actId="122"/>
          <ac:spMkLst>
            <pc:docMk/>
            <pc:sldMk cId="2326449562" sldId="387"/>
            <ac:spMk id="100" creationId="{8CE57875-295C-D24C-0765-270B2F2BC21F}"/>
          </ac:spMkLst>
        </pc:spChg>
        <pc:spChg chg="mod">
          <ac:chgData name="Peixiang Zhao" userId="7edc51de-0ae1-42c0-bae2-7f1679fa739e" providerId="ADAL" clId="{B3A2E4B9-72EA-453D-82D2-F1D537A69605}" dt="2024-08-15T14:07:45.322" v="3767" actId="122"/>
          <ac:spMkLst>
            <pc:docMk/>
            <pc:sldMk cId="2326449562" sldId="387"/>
            <ac:spMk id="101" creationId="{EA3555FA-C1D3-4B1D-CA22-1B2DD9E231A5}"/>
          </ac:spMkLst>
        </pc:spChg>
        <pc:spChg chg="mod">
          <ac:chgData name="Peixiang Zhao" userId="7edc51de-0ae1-42c0-bae2-7f1679fa739e" providerId="ADAL" clId="{B3A2E4B9-72EA-453D-82D2-F1D537A69605}" dt="2024-08-15T14:07:45.322" v="3767" actId="122"/>
          <ac:spMkLst>
            <pc:docMk/>
            <pc:sldMk cId="2326449562" sldId="387"/>
            <ac:spMk id="102" creationId="{D0E6D495-4119-9BCB-48AD-3DDB642C76AA}"/>
          </ac:spMkLst>
        </pc:spChg>
        <pc:spChg chg="mod">
          <ac:chgData name="Peixiang Zhao" userId="7edc51de-0ae1-42c0-bae2-7f1679fa739e" providerId="ADAL" clId="{B3A2E4B9-72EA-453D-82D2-F1D537A69605}" dt="2024-08-15T14:07:45.322" v="3767" actId="122"/>
          <ac:spMkLst>
            <pc:docMk/>
            <pc:sldMk cId="2326449562" sldId="387"/>
            <ac:spMk id="103" creationId="{074B7750-4E07-FFCD-19A3-65185721D474}"/>
          </ac:spMkLst>
        </pc:spChg>
        <pc:spChg chg="mod">
          <ac:chgData name="Peixiang Zhao" userId="7edc51de-0ae1-42c0-bae2-7f1679fa739e" providerId="ADAL" clId="{B3A2E4B9-72EA-453D-82D2-F1D537A69605}" dt="2024-08-15T14:07:45.322" v="3767" actId="122"/>
          <ac:spMkLst>
            <pc:docMk/>
            <pc:sldMk cId="2326449562" sldId="387"/>
            <ac:spMk id="104" creationId="{C917DB70-CC19-F360-6706-0F565B97B37A}"/>
          </ac:spMkLst>
        </pc:spChg>
        <pc:spChg chg="mod">
          <ac:chgData name="Peixiang Zhao" userId="7edc51de-0ae1-42c0-bae2-7f1679fa739e" providerId="ADAL" clId="{B3A2E4B9-72EA-453D-82D2-F1D537A69605}" dt="2024-08-15T14:07:45.322" v="3767" actId="122"/>
          <ac:spMkLst>
            <pc:docMk/>
            <pc:sldMk cId="2326449562" sldId="387"/>
            <ac:spMk id="105" creationId="{0DB4D772-7002-AA30-86BD-2867AEBE7AC9}"/>
          </ac:spMkLst>
        </pc:spChg>
        <pc:spChg chg="mod">
          <ac:chgData name="Peixiang Zhao" userId="7edc51de-0ae1-42c0-bae2-7f1679fa739e" providerId="ADAL" clId="{B3A2E4B9-72EA-453D-82D2-F1D537A69605}" dt="2024-08-15T14:07:45.322" v="3767" actId="122"/>
          <ac:spMkLst>
            <pc:docMk/>
            <pc:sldMk cId="2326449562" sldId="387"/>
            <ac:spMk id="106" creationId="{92630802-1B1F-763A-DF26-2315D7FE51BB}"/>
          </ac:spMkLst>
        </pc:spChg>
        <pc:spChg chg="mod">
          <ac:chgData name="Peixiang Zhao" userId="7edc51de-0ae1-42c0-bae2-7f1679fa739e" providerId="ADAL" clId="{B3A2E4B9-72EA-453D-82D2-F1D537A69605}" dt="2024-08-15T14:07:45.322" v="3767" actId="122"/>
          <ac:spMkLst>
            <pc:docMk/>
            <pc:sldMk cId="2326449562" sldId="387"/>
            <ac:spMk id="107" creationId="{3C0FD87D-179F-583E-858F-BBA97D1F9F60}"/>
          </ac:spMkLst>
        </pc:spChg>
        <pc:spChg chg="mod">
          <ac:chgData name="Peixiang Zhao" userId="7edc51de-0ae1-42c0-bae2-7f1679fa739e" providerId="ADAL" clId="{B3A2E4B9-72EA-453D-82D2-F1D537A69605}" dt="2024-08-15T14:07:45.322" v="3767" actId="122"/>
          <ac:spMkLst>
            <pc:docMk/>
            <pc:sldMk cId="2326449562" sldId="387"/>
            <ac:spMk id="108" creationId="{011EB314-2A40-C3F4-28D0-4756639D18FB}"/>
          </ac:spMkLst>
        </pc:spChg>
        <pc:spChg chg="mod">
          <ac:chgData name="Peixiang Zhao" userId="7edc51de-0ae1-42c0-bae2-7f1679fa739e" providerId="ADAL" clId="{B3A2E4B9-72EA-453D-82D2-F1D537A69605}" dt="2024-08-15T14:07:45.322" v="3767" actId="122"/>
          <ac:spMkLst>
            <pc:docMk/>
            <pc:sldMk cId="2326449562" sldId="387"/>
            <ac:spMk id="109" creationId="{9EA1D970-E7B1-0967-EE02-F015691D9FDB}"/>
          </ac:spMkLst>
        </pc:spChg>
        <pc:spChg chg="mod">
          <ac:chgData name="Peixiang Zhao" userId="7edc51de-0ae1-42c0-bae2-7f1679fa739e" providerId="ADAL" clId="{B3A2E4B9-72EA-453D-82D2-F1D537A69605}" dt="2024-08-15T14:07:45.322" v="3767" actId="122"/>
          <ac:spMkLst>
            <pc:docMk/>
            <pc:sldMk cId="2326449562" sldId="387"/>
            <ac:spMk id="110" creationId="{3804FDCB-F0C8-A063-3123-CC4AD9C6783E}"/>
          </ac:spMkLst>
        </pc:spChg>
        <pc:spChg chg="mod">
          <ac:chgData name="Peixiang Zhao" userId="7edc51de-0ae1-42c0-bae2-7f1679fa739e" providerId="ADAL" clId="{B3A2E4B9-72EA-453D-82D2-F1D537A69605}" dt="2024-08-15T14:07:45.322" v="3767" actId="122"/>
          <ac:spMkLst>
            <pc:docMk/>
            <pc:sldMk cId="2326449562" sldId="387"/>
            <ac:spMk id="111" creationId="{BCAB080F-CE2E-C9CE-86A3-9C50EBD95F6F}"/>
          </ac:spMkLst>
        </pc:spChg>
        <pc:spChg chg="mod">
          <ac:chgData name="Peixiang Zhao" userId="7edc51de-0ae1-42c0-bae2-7f1679fa739e" providerId="ADAL" clId="{B3A2E4B9-72EA-453D-82D2-F1D537A69605}" dt="2024-08-15T14:07:45.322" v="3767" actId="122"/>
          <ac:spMkLst>
            <pc:docMk/>
            <pc:sldMk cId="2326449562" sldId="387"/>
            <ac:spMk id="112" creationId="{A9DC8F1C-C0F5-73A5-8117-F98640653254}"/>
          </ac:spMkLst>
        </pc:spChg>
        <pc:spChg chg="mod">
          <ac:chgData name="Peixiang Zhao" userId="7edc51de-0ae1-42c0-bae2-7f1679fa739e" providerId="ADAL" clId="{B3A2E4B9-72EA-453D-82D2-F1D537A69605}" dt="2024-08-15T14:07:45.322" v="3767" actId="122"/>
          <ac:spMkLst>
            <pc:docMk/>
            <pc:sldMk cId="2326449562" sldId="387"/>
            <ac:spMk id="113" creationId="{E16658F9-E673-E152-D53D-8B5866D7AC51}"/>
          </ac:spMkLst>
        </pc:spChg>
        <pc:spChg chg="mod">
          <ac:chgData name="Peixiang Zhao" userId="7edc51de-0ae1-42c0-bae2-7f1679fa739e" providerId="ADAL" clId="{B3A2E4B9-72EA-453D-82D2-F1D537A69605}" dt="2024-08-15T14:07:45.322" v="3767" actId="122"/>
          <ac:spMkLst>
            <pc:docMk/>
            <pc:sldMk cId="2326449562" sldId="387"/>
            <ac:spMk id="114" creationId="{D5790935-A377-74B3-1ECE-E34BD91DC794}"/>
          </ac:spMkLst>
        </pc:spChg>
        <pc:spChg chg="mod">
          <ac:chgData name="Peixiang Zhao" userId="7edc51de-0ae1-42c0-bae2-7f1679fa739e" providerId="ADAL" clId="{B3A2E4B9-72EA-453D-82D2-F1D537A69605}" dt="2024-08-15T14:07:45.322" v="3767" actId="122"/>
          <ac:spMkLst>
            <pc:docMk/>
            <pc:sldMk cId="2326449562" sldId="387"/>
            <ac:spMk id="115" creationId="{1E6750AA-61AA-4C6F-6E2C-C89F50A0C078}"/>
          </ac:spMkLst>
        </pc:spChg>
        <pc:spChg chg="mod">
          <ac:chgData name="Peixiang Zhao" userId="7edc51de-0ae1-42c0-bae2-7f1679fa739e" providerId="ADAL" clId="{B3A2E4B9-72EA-453D-82D2-F1D537A69605}" dt="2024-08-15T14:07:45.322" v="3767" actId="122"/>
          <ac:spMkLst>
            <pc:docMk/>
            <pc:sldMk cId="2326449562" sldId="387"/>
            <ac:spMk id="116" creationId="{8FA3D54C-DCF6-05A5-40F2-8F6E07009CB9}"/>
          </ac:spMkLst>
        </pc:spChg>
        <pc:spChg chg="mod">
          <ac:chgData name="Peixiang Zhao" userId="7edc51de-0ae1-42c0-bae2-7f1679fa739e" providerId="ADAL" clId="{B3A2E4B9-72EA-453D-82D2-F1D537A69605}" dt="2024-08-15T14:07:45.322" v="3767" actId="122"/>
          <ac:spMkLst>
            <pc:docMk/>
            <pc:sldMk cId="2326449562" sldId="387"/>
            <ac:spMk id="117" creationId="{7AB76E79-1AF3-1542-4513-308168D9AE3E}"/>
          </ac:spMkLst>
        </pc:spChg>
        <pc:spChg chg="mod">
          <ac:chgData name="Peixiang Zhao" userId="7edc51de-0ae1-42c0-bae2-7f1679fa739e" providerId="ADAL" clId="{B3A2E4B9-72EA-453D-82D2-F1D537A69605}" dt="2024-08-15T14:07:45.322" v="3767" actId="122"/>
          <ac:spMkLst>
            <pc:docMk/>
            <pc:sldMk cId="2326449562" sldId="387"/>
            <ac:spMk id="118" creationId="{67F8F4D4-B24E-FB58-D00E-85E9CB4B23E2}"/>
          </ac:spMkLst>
        </pc:spChg>
        <pc:spChg chg="mod">
          <ac:chgData name="Peixiang Zhao" userId="7edc51de-0ae1-42c0-bae2-7f1679fa739e" providerId="ADAL" clId="{B3A2E4B9-72EA-453D-82D2-F1D537A69605}" dt="2024-08-15T14:07:45.322" v="3767" actId="122"/>
          <ac:spMkLst>
            <pc:docMk/>
            <pc:sldMk cId="2326449562" sldId="387"/>
            <ac:spMk id="119" creationId="{894B4D3F-201D-37DD-4A5C-32FCCBDFBC94}"/>
          </ac:spMkLst>
        </pc:spChg>
        <pc:spChg chg="mod">
          <ac:chgData name="Peixiang Zhao" userId="7edc51de-0ae1-42c0-bae2-7f1679fa739e" providerId="ADAL" clId="{B3A2E4B9-72EA-453D-82D2-F1D537A69605}" dt="2024-08-15T14:07:45.322" v="3767" actId="122"/>
          <ac:spMkLst>
            <pc:docMk/>
            <pc:sldMk cId="2326449562" sldId="387"/>
            <ac:spMk id="120" creationId="{3571F9A8-C0CB-2DCF-70A8-5764BC651911}"/>
          </ac:spMkLst>
        </pc:spChg>
        <pc:spChg chg="mod">
          <ac:chgData name="Peixiang Zhao" userId="7edc51de-0ae1-42c0-bae2-7f1679fa739e" providerId="ADAL" clId="{B3A2E4B9-72EA-453D-82D2-F1D537A69605}" dt="2024-08-15T14:07:45.322" v="3767" actId="122"/>
          <ac:spMkLst>
            <pc:docMk/>
            <pc:sldMk cId="2326449562" sldId="387"/>
            <ac:spMk id="121" creationId="{68F9149A-A0C5-90D2-ED4F-BF0C7E41D531}"/>
          </ac:spMkLst>
        </pc:spChg>
        <pc:spChg chg="mod">
          <ac:chgData name="Peixiang Zhao" userId="7edc51de-0ae1-42c0-bae2-7f1679fa739e" providerId="ADAL" clId="{B3A2E4B9-72EA-453D-82D2-F1D537A69605}" dt="2024-08-15T14:07:45.322" v="3767" actId="122"/>
          <ac:spMkLst>
            <pc:docMk/>
            <pc:sldMk cId="2326449562" sldId="387"/>
            <ac:spMk id="122" creationId="{544ECAF3-00CB-D5E1-2A57-0122C35857AF}"/>
          </ac:spMkLst>
        </pc:spChg>
        <pc:spChg chg="mod">
          <ac:chgData name="Peixiang Zhao" userId="7edc51de-0ae1-42c0-bae2-7f1679fa739e" providerId="ADAL" clId="{B3A2E4B9-72EA-453D-82D2-F1D537A69605}" dt="2024-08-15T14:07:45.322" v="3767" actId="122"/>
          <ac:spMkLst>
            <pc:docMk/>
            <pc:sldMk cId="2326449562" sldId="387"/>
            <ac:spMk id="123" creationId="{853CADD8-F294-1D24-5122-A6885317B53A}"/>
          </ac:spMkLst>
        </pc:spChg>
        <pc:spChg chg="mod">
          <ac:chgData name="Peixiang Zhao" userId="7edc51de-0ae1-42c0-bae2-7f1679fa739e" providerId="ADAL" clId="{B3A2E4B9-72EA-453D-82D2-F1D537A69605}" dt="2024-08-15T14:07:45.322" v="3767" actId="122"/>
          <ac:spMkLst>
            <pc:docMk/>
            <pc:sldMk cId="2326449562" sldId="387"/>
            <ac:spMk id="124" creationId="{139D2435-6703-D4F5-C4B4-F4D4FBB59D0A}"/>
          </ac:spMkLst>
        </pc:spChg>
        <pc:spChg chg="mod">
          <ac:chgData name="Peixiang Zhao" userId="7edc51de-0ae1-42c0-bae2-7f1679fa739e" providerId="ADAL" clId="{B3A2E4B9-72EA-453D-82D2-F1D537A69605}" dt="2024-08-15T14:07:45.322" v="3767" actId="122"/>
          <ac:spMkLst>
            <pc:docMk/>
            <pc:sldMk cId="2326449562" sldId="387"/>
            <ac:spMk id="125" creationId="{8A8E990A-69BE-A9E6-B328-CF56B863A108}"/>
          </ac:spMkLst>
        </pc:spChg>
        <pc:spChg chg="mod">
          <ac:chgData name="Peixiang Zhao" userId="7edc51de-0ae1-42c0-bae2-7f1679fa739e" providerId="ADAL" clId="{B3A2E4B9-72EA-453D-82D2-F1D537A69605}" dt="2024-08-15T14:07:45.322" v="3767" actId="122"/>
          <ac:spMkLst>
            <pc:docMk/>
            <pc:sldMk cId="2326449562" sldId="387"/>
            <ac:spMk id="126" creationId="{6AE83F23-B454-951F-90DA-12D1C2BBB33E}"/>
          </ac:spMkLst>
        </pc:spChg>
        <pc:spChg chg="mod">
          <ac:chgData name="Peixiang Zhao" userId="7edc51de-0ae1-42c0-bae2-7f1679fa739e" providerId="ADAL" clId="{B3A2E4B9-72EA-453D-82D2-F1D537A69605}" dt="2024-08-15T14:07:45.322" v="3767" actId="122"/>
          <ac:spMkLst>
            <pc:docMk/>
            <pc:sldMk cId="2326449562" sldId="387"/>
            <ac:spMk id="127" creationId="{624E1AE1-57C5-4437-991E-BDCFD80405B8}"/>
          </ac:spMkLst>
        </pc:spChg>
        <pc:spChg chg="mod">
          <ac:chgData name="Peixiang Zhao" userId="7edc51de-0ae1-42c0-bae2-7f1679fa739e" providerId="ADAL" clId="{B3A2E4B9-72EA-453D-82D2-F1D537A69605}" dt="2024-08-15T14:07:45.322" v="3767" actId="122"/>
          <ac:spMkLst>
            <pc:docMk/>
            <pc:sldMk cId="2326449562" sldId="387"/>
            <ac:spMk id="128" creationId="{D925036D-C10A-6286-2AF8-9796E3F51CD9}"/>
          </ac:spMkLst>
        </pc:spChg>
        <pc:spChg chg="mod">
          <ac:chgData name="Peixiang Zhao" userId="7edc51de-0ae1-42c0-bae2-7f1679fa739e" providerId="ADAL" clId="{B3A2E4B9-72EA-453D-82D2-F1D537A69605}" dt="2024-08-15T14:07:45.322" v="3767" actId="122"/>
          <ac:spMkLst>
            <pc:docMk/>
            <pc:sldMk cId="2326449562" sldId="387"/>
            <ac:spMk id="129" creationId="{942C987E-0EDD-B308-7E89-3C759D6C9028}"/>
          </ac:spMkLst>
        </pc:spChg>
        <pc:spChg chg="mod">
          <ac:chgData name="Peixiang Zhao" userId="7edc51de-0ae1-42c0-bae2-7f1679fa739e" providerId="ADAL" clId="{B3A2E4B9-72EA-453D-82D2-F1D537A69605}" dt="2024-08-15T14:07:45.322" v="3767" actId="122"/>
          <ac:spMkLst>
            <pc:docMk/>
            <pc:sldMk cId="2326449562" sldId="387"/>
            <ac:spMk id="130" creationId="{B93A329B-E783-C04C-2442-4009B1E7C86F}"/>
          </ac:spMkLst>
        </pc:spChg>
        <pc:spChg chg="mod">
          <ac:chgData name="Peixiang Zhao" userId="7edc51de-0ae1-42c0-bae2-7f1679fa739e" providerId="ADAL" clId="{B3A2E4B9-72EA-453D-82D2-F1D537A69605}" dt="2024-08-15T14:07:45.322" v="3767" actId="122"/>
          <ac:spMkLst>
            <pc:docMk/>
            <pc:sldMk cId="2326449562" sldId="387"/>
            <ac:spMk id="131" creationId="{FFD48B7B-2B4C-33DE-1515-135589AE945E}"/>
          </ac:spMkLst>
        </pc:spChg>
        <pc:spChg chg="mod">
          <ac:chgData name="Peixiang Zhao" userId="7edc51de-0ae1-42c0-bae2-7f1679fa739e" providerId="ADAL" clId="{B3A2E4B9-72EA-453D-82D2-F1D537A69605}" dt="2024-08-15T14:07:45.322" v="3767" actId="122"/>
          <ac:spMkLst>
            <pc:docMk/>
            <pc:sldMk cId="2326449562" sldId="387"/>
            <ac:spMk id="132" creationId="{AFF0D3B7-CCE5-AAD4-B6AF-9D67040160B4}"/>
          </ac:spMkLst>
        </pc:spChg>
        <pc:spChg chg="mod">
          <ac:chgData name="Peixiang Zhao" userId="7edc51de-0ae1-42c0-bae2-7f1679fa739e" providerId="ADAL" clId="{B3A2E4B9-72EA-453D-82D2-F1D537A69605}" dt="2024-08-15T14:07:45.322" v="3767" actId="122"/>
          <ac:spMkLst>
            <pc:docMk/>
            <pc:sldMk cId="2326449562" sldId="387"/>
            <ac:spMk id="133" creationId="{59A33FD4-CDD7-ED25-4D70-FACBF895FEF6}"/>
          </ac:spMkLst>
        </pc:spChg>
        <pc:spChg chg="mod">
          <ac:chgData name="Peixiang Zhao" userId="7edc51de-0ae1-42c0-bae2-7f1679fa739e" providerId="ADAL" clId="{B3A2E4B9-72EA-453D-82D2-F1D537A69605}" dt="2024-08-15T14:07:45.322" v="3767" actId="122"/>
          <ac:spMkLst>
            <pc:docMk/>
            <pc:sldMk cId="2326449562" sldId="387"/>
            <ac:spMk id="134" creationId="{41543E39-E046-01B5-4A13-4759034268C1}"/>
          </ac:spMkLst>
        </pc:spChg>
        <pc:spChg chg="mod">
          <ac:chgData name="Peixiang Zhao" userId="7edc51de-0ae1-42c0-bae2-7f1679fa739e" providerId="ADAL" clId="{B3A2E4B9-72EA-453D-82D2-F1D537A69605}" dt="2024-08-15T14:07:45.322" v="3767" actId="122"/>
          <ac:spMkLst>
            <pc:docMk/>
            <pc:sldMk cId="2326449562" sldId="387"/>
            <ac:spMk id="135" creationId="{930FBA8B-C108-10E0-ED14-E28C216AC449}"/>
          </ac:spMkLst>
        </pc:spChg>
        <pc:spChg chg="mod">
          <ac:chgData name="Peixiang Zhao" userId="7edc51de-0ae1-42c0-bae2-7f1679fa739e" providerId="ADAL" clId="{B3A2E4B9-72EA-453D-82D2-F1D537A69605}" dt="2024-08-15T14:07:45.322" v="3767" actId="122"/>
          <ac:spMkLst>
            <pc:docMk/>
            <pc:sldMk cId="2326449562" sldId="387"/>
            <ac:spMk id="136" creationId="{39756840-FD69-74DD-F147-1A482C6EA9E3}"/>
          </ac:spMkLst>
        </pc:spChg>
        <pc:spChg chg="mod">
          <ac:chgData name="Peixiang Zhao" userId="7edc51de-0ae1-42c0-bae2-7f1679fa739e" providerId="ADAL" clId="{B3A2E4B9-72EA-453D-82D2-F1D537A69605}" dt="2024-08-15T14:10:20.954" v="3802" actId="1037"/>
          <ac:spMkLst>
            <pc:docMk/>
            <pc:sldMk cId="2326449562" sldId="387"/>
            <ac:spMk id="137" creationId="{62F0E085-BABC-FDC4-0FC8-4E8BDCC39829}"/>
          </ac:spMkLst>
        </pc:spChg>
        <pc:spChg chg="add mod">
          <ac:chgData name="Peixiang Zhao" userId="7edc51de-0ae1-42c0-bae2-7f1679fa739e" providerId="ADAL" clId="{B3A2E4B9-72EA-453D-82D2-F1D537A69605}" dt="2024-08-15T14:08:12.258" v="3777" actId="1038"/>
          <ac:spMkLst>
            <pc:docMk/>
            <pc:sldMk cId="2326449562" sldId="387"/>
            <ac:spMk id="138" creationId="{2E6D14C4-B7CE-18A2-ACB0-229791E637EF}"/>
          </ac:spMkLst>
        </pc:spChg>
        <pc:grpChg chg="add mod">
          <ac:chgData name="Peixiang Zhao" userId="7edc51de-0ae1-42c0-bae2-7f1679fa739e" providerId="ADAL" clId="{B3A2E4B9-72EA-453D-82D2-F1D537A69605}" dt="2024-08-15T14:05:48.462" v="3758"/>
          <ac:grpSpMkLst>
            <pc:docMk/>
            <pc:sldMk cId="2326449562" sldId="387"/>
            <ac:grpSpMk id="7" creationId="{315CDB55-389F-A1ED-45A3-8E6F60CBBE72}"/>
          </ac:grpSpMkLst>
        </pc:grpChg>
        <pc:grpChg chg="add mod">
          <ac:chgData name="Peixiang Zhao" userId="7edc51de-0ae1-42c0-bae2-7f1679fa739e" providerId="ADAL" clId="{B3A2E4B9-72EA-453D-82D2-F1D537A69605}" dt="2024-08-15T14:09:00.216" v="3793" actId="1037"/>
          <ac:grpSpMkLst>
            <pc:docMk/>
            <pc:sldMk cId="2326449562" sldId="387"/>
            <ac:grpSpMk id="21" creationId="{B85EFD55-5160-B225-CAC9-52491D557411}"/>
          </ac:grpSpMkLst>
        </pc:grpChg>
        <pc:grpChg chg="add mod">
          <ac:chgData name="Peixiang Zhao" userId="7edc51de-0ae1-42c0-bae2-7f1679fa739e" providerId="ADAL" clId="{B3A2E4B9-72EA-453D-82D2-F1D537A69605}" dt="2024-08-15T14:08:46.457" v="3780" actId="1037"/>
          <ac:grpSpMkLst>
            <pc:docMk/>
            <pc:sldMk cId="2326449562" sldId="387"/>
            <ac:grpSpMk id="52" creationId="{DB9FC9C8-2B3F-7F42-74CF-8A6D5A7AFCDE}"/>
          </ac:grpSpMkLst>
        </pc:grpChg>
        <pc:grpChg chg="add mod">
          <ac:chgData name="Peixiang Zhao" userId="7edc51de-0ae1-42c0-bae2-7f1679fa739e" providerId="ADAL" clId="{B3A2E4B9-72EA-453D-82D2-F1D537A69605}" dt="2024-08-15T14:05:48.462" v="3758"/>
          <ac:grpSpMkLst>
            <pc:docMk/>
            <pc:sldMk cId="2326449562" sldId="387"/>
            <ac:grpSpMk id="72" creationId="{C7332E4A-837D-A928-677F-C8261E2140DD}"/>
          </ac:grpSpMkLst>
        </pc:grpChg>
        <pc:grpChg chg="add mod">
          <ac:chgData name="Peixiang Zhao" userId="7edc51de-0ae1-42c0-bae2-7f1679fa739e" providerId="ADAL" clId="{B3A2E4B9-72EA-453D-82D2-F1D537A69605}" dt="2024-08-15T14:05:48.462" v="3758"/>
          <ac:grpSpMkLst>
            <pc:docMk/>
            <pc:sldMk cId="2326449562" sldId="387"/>
            <ac:grpSpMk id="85" creationId="{C627E1ED-E63B-195C-AB47-34D0917F7724}"/>
          </ac:grpSpMkLst>
        </pc:grpChg>
        <pc:grpChg chg="add mod">
          <ac:chgData name="Peixiang Zhao" userId="7edc51de-0ae1-42c0-bae2-7f1679fa739e" providerId="ADAL" clId="{B3A2E4B9-72EA-453D-82D2-F1D537A69605}" dt="2024-08-15T14:09:08.201" v="3794" actId="14100"/>
          <ac:grpSpMkLst>
            <pc:docMk/>
            <pc:sldMk cId="2326449562" sldId="387"/>
            <ac:grpSpMk id="90" creationId="{3329AA02-C750-7374-2803-64D9F1DD1980}"/>
          </ac:grpSpMkLst>
        </pc:grpChg>
        <pc:grpChg chg="add mod">
          <ac:chgData name="Peixiang Zhao" userId="7edc51de-0ae1-42c0-bae2-7f1679fa739e" providerId="ADAL" clId="{B3A2E4B9-72EA-453D-82D2-F1D537A69605}" dt="2024-08-15T14:06:39.045" v="3760" actId="14100"/>
          <ac:grpSpMkLst>
            <pc:docMk/>
            <pc:sldMk cId="2326449562" sldId="387"/>
            <ac:grpSpMk id="95" creationId="{83B2AEFC-B0E4-F53A-1E97-0F941A1BAA46}"/>
          </ac:grpSpMkLst>
        </pc:grpChg>
        <pc:graphicFrameChg chg="add mod">
          <ac:chgData name="Peixiang Zhao" userId="7edc51de-0ae1-42c0-bae2-7f1679fa739e" providerId="ADAL" clId="{B3A2E4B9-72EA-453D-82D2-F1D537A69605}" dt="2024-08-15T14:08:46.457" v="3780" actId="1037"/>
          <ac:graphicFrameMkLst>
            <pc:docMk/>
            <pc:sldMk cId="2326449562" sldId="387"/>
            <ac:graphicFrameMk id="6" creationId="{8E0CED5C-8E5D-3372-C655-35E82AF122FC}"/>
          </ac:graphicFrameMkLst>
        </pc:graphicFrameChg>
        <pc:cxnChg chg="mod">
          <ac:chgData name="Peixiang Zhao" userId="7edc51de-0ae1-42c0-bae2-7f1679fa739e" providerId="ADAL" clId="{B3A2E4B9-72EA-453D-82D2-F1D537A69605}" dt="2024-08-15T14:50:40.464" v="3981" actId="693"/>
          <ac:cxnSpMkLst>
            <pc:docMk/>
            <pc:sldMk cId="2326449562" sldId="387"/>
            <ac:cxnSpMk id="87" creationId="{DD7CF7BA-913D-D2FE-81BC-BF8F38D051DD}"/>
          </ac:cxnSpMkLst>
        </pc:cxnChg>
        <pc:cxnChg chg="mod">
          <ac:chgData name="Peixiang Zhao" userId="7edc51de-0ae1-42c0-bae2-7f1679fa739e" providerId="ADAL" clId="{B3A2E4B9-72EA-453D-82D2-F1D537A69605}" dt="2024-08-15T14:50:32.875" v="3980" actId="693"/>
          <ac:cxnSpMkLst>
            <pc:docMk/>
            <pc:sldMk cId="2326449562" sldId="387"/>
            <ac:cxnSpMk id="88" creationId="{F347D7D5-1087-D144-992D-F9D4AF29F899}"/>
          </ac:cxnSpMkLst>
        </pc:cxnChg>
        <pc:cxnChg chg="mod">
          <ac:chgData name="Peixiang Zhao" userId="7edc51de-0ae1-42c0-bae2-7f1679fa739e" providerId="ADAL" clId="{B3A2E4B9-72EA-453D-82D2-F1D537A69605}" dt="2024-08-15T14:50:20.166" v="3979" actId="693"/>
          <ac:cxnSpMkLst>
            <pc:docMk/>
            <pc:sldMk cId="2326449562" sldId="387"/>
            <ac:cxnSpMk id="89" creationId="{90D6BDF8-8962-91CD-B17B-51C48ED7840C}"/>
          </ac:cxnSpMkLst>
        </pc:cxnChg>
        <pc:cxnChg chg="mod">
          <ac:chgData name="Peixiang Zhao" userId="7edc51de-0ae1-42c0-bae2-7f1679fa739e" providerId="ADAL" clId="{B3A2E4B9-72EA-453D-82D2-F1D537A69605}" dt="2024-08-15T14:50:56.625" v="3983" actId="693"/>
          <ac:cxnSpMkLst>
            <pc:docMk/>
            <pc:sldMk cId="2326449562" sldId="387"/>
            <ac:cxnSpMk id="92" creationId="{A8256AC5-07D5-CBE7-12C0-FEBF69491EFE}"/>
          </ac:cxnSpMkLst>
        </pc:cxnChg>
        <pc:cxnChg chg="mod">
          <ac:chgData name="Peixiang Zhao" userId="7edc51de-0ae1-42c0-bae2-7f1679fa739e" providerId="ADAL" clId="{B3A2E4B9-72EA-453D-82D2-F1D537A69605}" dt="2024-08-15T14:50:56.625" v="3983" actId="693"/>
          <ac:cxnSpMkLst>
            <pc:docMk/>
            <pc:sldMk cId="2326449562" sldId="387"/>
            <ac:cxnSpMk id="93" creationId="{345AB295-E1B4-C0AC-40B7-B1F789FDC94A}"/>
          </ac:cxnSpMkLst>
        </pc:cxnChg>
        <pc:cxnChg chg="mod">
          <ac:chgData name="Peixiang Zhao" userId="7edc51de-0ae1-42c0-bae2-7f1679fa739e" providerId="ADAL" clId="{B3A2E4B9-72EA-453D-82D2-F1D537A69605}" dt="2024-08-15T14:50:56.625" v="3983" actId="693"/>
          <ac:cxnSpMkLst>
            <pc:docMk/>
            <pc:sldMk cId="2326449562" sldId="387"/>
            <ac:cxnSpMk id="94" creationId="{B9556574-2132-DDD7-80EC-BBCABA824633}"/>
          </ac:cxnSpMkLst>
        </pc:cxnChg>
      </pc:sldChg>
      <pc:sldChg chg="addSp delSp modSp new mod modNotesTx">
        <pc:chgData name="Peixiang Zhao" userId="7edc51de-0ae1-42c0-bae2-7f1679fa739e" providerId="ADAL" clId="{B3A2E4B9-72EA-453D-82D2-F1D537A69605}" dt="2024-08-16T14:03:57.996" v="4736" actId="20577"/>
        <pc:sldMkLst>
          <pc:docMk/>
          <pc:sldMk cId="708142252" sldId="388"/>
        </pc:sldMkLst>
        <pc:spChg chg="mod">
          <ac:chgData name="Peixiang Zhao" userId="7edc51de-0ae1-42c0-bae2-7f1679fa739e" providerId="ADAL" clId="{B3A2E4B9-72EA-453D-82D2-F1D537A69605}" dt="2024-08-15T14:36:10.866" v="3836" actId="20577"/>
          <ac:spMkLst>
            <pc:docMk/>
            <pc:sldMk cId="708142252" sldId="388"/>
            <ac:spMk id="2" creationId="{2DD3A65F-B8A4-8313-8035-B83FEE16C35F}"/>
          </ac:spMkLst>
        </pc:spChg>
        <pc:spChg chg="mod">
          <ac:chgData name="Peixiang Zhao" userId="7edc51de-0ae1-42c0-bae2-7f1679fa739e" providerId="ADAL" clId="{B3A2E4B9-72EA-453D-82D2-F1D537A69605}" dt="2024-08-16T14:03:57.996" v="4736" actId="20577"/>
          <ac:spMkLst>
            <pc:docMk/>
            <pc:sldMk cId="708142252" sldId="388"/>
            <ac:spMk id="3" creationId="{5B43C207-ACDA-4F7D-E033-29CCD02C37EA}"/>
          </ac:spMkLst>
        </pc:spChg>
        <pc:spChg chg="mod">
          <ac:chgData name="Peixiang Zhao" userId="7edc51de-0ae1-42c0-bae2-7f1679fa739e" providerId="ADAL" clId="{B3A2E4B9-72EA-453D-82D2-F1D537A69605}" dt="2024-08-15T15:02:39.573" v="3989" actId="255"/>
          <ac:spMkLst>
            <pc:docMk/>
            <pc:sldMk cId="708142252" sldId="388"/>
            <ac:spMk id="6" creationId="{094A43EF-DBB2-4AE7-2C12-EA2EF118F1E0}"/>
          </ac:spMkLst>
        </pc:spChg>
        <pc:spChg chg="mod">
          <ac:chgData name="Peixiang Zhao" userId="7edc51de-0ae1-42c0-bae2-7f1679fa739e" providerId="ADAL" clId="{B3A2E4B9-72EA-453D-82D2-F1D537A69605}" dt="2024-08-15T15:02:39.573" v="3989" actId="255"/>
          <ac:spMkLst>
            <pc:docMk/>
            <pc:sldMk cId="708142252" sldId="388"/>
            <ac:spMk id="7" creationId="{121E9B92-CA5D-19FD-5FE5-DF481812627B}"/>
          </ac:spMkLst>
        </pc:spChg>
        <pc:spChg chg="mod">
          <ac:chgData name="Peixiang Zhao" userId="7edc51de-0ae1-42c0-bae2-7f1679fa739e" providerId="ADAL" clId="{B3A2E4B9-72EA-453D-82D2-F1D537A69605}" dt="2024-08-15T15:02:39.573" v="3989" actId="255"/>
          <ac:spMkLst>
            <pc:docMk/>
            <pc:sldMk cId="708142252" sldId="388"/>
            <ac:spMk id="8" creationId="{F2AE039F-3353-3401-E75B-7A6ABBF75F27}"/>
          </ac:spMkLst>
        </pc:spChg>
        <pc:spChg chg="mod">
          <ac:chgData name="Peixiang Zhao" userId="7edc51de-0ae1-42c0-bae2-7f1679fa739e" providerId="ADAL" clId="{B3A2E4B9-72EA-453D-82D2-F1D537A69605}" dt="2024-08-15T15:02:39.573" v="3989" actId="255"/>
          <ac:spMkLst>
            <pc:docMk/>
            <pc:sldMk cId="708142252" sldId="388"/>
            <ac:spMk id="9" creationId="{44F4E9E6-7619-EC5D-6CD2-5A177788855F}"/>
          </ac:spMkLst>
        </pc:spChg>
        <pc:spChg chg="mod">
          <ac:chgData name="Peixiang Zhao" userId="7edc51de-0ae1-42c0-bae2-7f1679fa739e" providerId="ADAL" clId="{B3A2E4B9-72EA-453D-82D2-F1D537A69605}" dt="2024-08-15T15:02:39.573" v="3989" actId="255"/>
          <ac:spMkLst>
            <pc:docMk/>
            <pc:sldMk cId="708142252" sldId="388"/>
            <ac:spMk id="10" creationId="{D8DE6099-00C6-4D58-05CF-4F41F09BA08A}"/>
          </ac:spMkLst>
        </pc:spChg>
        <pc:spChg chg="mod">
          <ac:chgData name="Peixiang Zhao" userId="7edc51de-0ae1-42c0-bae2-7f1679fa739e" providerId="ADAL" clId="{B3A2E4B9-72EA-453D-82D2-F1D537A69605}" dt="2024-08-15T15:02:39.573" v="3989" actId="255"/>
          <ac:spMkLst>
            <pc:docMk/>
            <pc:sldMk cId="708142252" sldId="388"/>
            <ac:spMk id="11" creationId="{DF3845D8-7003-2222-4682-2F1A64FDB269}"/>
          </ac:spMkLst>
        </pc:spChg>
        <pc:spChg chg="mod">
          <ac:chgData name="Peixiang Zhao" userId="7edc51de-0ae1-42c0-bae2-7f1679fa739e" providerId="ADAL" clId="{B3A2E4B9-72EA-453D-82D2-F1D537A69605}" dt="2024-08-15T15:02:39.573" v="3989" actId="255"/>
          <ac:spMkLst>
            <pc:docMk/>
            <pc:sldMk cId="708142252" sldId="388"/>
            <ac:spMk id="12" creationId="{32860A9F-F9C7-3220-6929-574DA1FE3CDF}"/>
          </ac:spMkLst>
        </pc:spChg>
        <pc:spChg chg="mod">
          <ac:chgData name="Peixiang Zhao" userId="7edc51de-0ae1-42c0-bae2-7f1679fa739e" providerId="ADAL" clId="{B3A2E4B9-72EA-453D-82D2-F1D537A69605}" dt="2024-08-15T15:02:39.573" v="3989" actId="255"/>
          <ac:spMkLst>
            <pc:docMk/>
            <pc:sldMk cId="708142252" sldId="388"/>
            <ac:spMk id="13" creationId="{DDFBF2A5-2DE0-BDF3-5BCC-12F9AEB5D128}"/>
          </ac:spMkLst>
        </pc:spChg>
        <pc:spChg chg="mod">
          <ac:chgData name="Peixiang Zhao" userId="7edc51de-0ae1-42c0-bae2-7f1679fa739e" providerId="ADAL" clId="{B3A2E4B9-72EA-453D-82D2-F1D537A69605}" dt="2024-08-15T15:02:39.573" v="3989" actId="255"/>
          <ac:spMkLst>
            <pc:docMk/>
            <pc:sldMk cId="708142252" sldId="388"/>
            <ac:spMk id="14" creationId="{D664D86C-73F9-32A6-F516-96D6C6FB8EAC}"/>
          </ac:spMkLst>
        </pc:spChg>
        <pc:spChg chg="mod">
          <ac:chgData name="Peixiang Zhao" userId="7edc51de-0ae1-42c0-bae2-7f1679fa739e" providerId="ADAL" clId="{B3A2E4B9-72EA-453D-82D2-F1D537A69605}" dt="2024-08-15T15:02:39.573" v="3989" actId="255"/>
          <ac:spMkLst>
            <pc:docMk/>
            <pc:sldMk cId="708142252" sldId="388"/>
            <ac:spMk id="15" creationId="{7988BB3D-7A87-3C72-C2C8-3686240681C0}"/>
          </ac:spMkLst>
        </pc:spChg>
        <pc:spChg chg="mod">
          <ac:chgData name="Peixiang Zhao" userId="7edc51de-0ae1-42c0-bae2-7f1679fa739e" providerId="ADAL" clId="{B3A2E4B9-72EA-453D-82D2-F1D537A69605}" dt="2024-08-15T15:02:39.573" v="3989" actId="255"/>
          <ac:spMkLst>
            <pc:docMk/>
            <pc:sldMk cId="708142252" sldId="388"/>
            <ac:spMk id="16" creationId="{97FE62D1-8E0C-DB8F-EAE2-36D0364B0B4F}"/>
          </ac:spMkLst>
        </pc:spChg>
        <pc:spChg chg="mod">
          <ac:chgData name="Peixiang Zhao" userId="7edc51de-0ae1-42c0-bae2-7f1679fa739e" providerId="ADAL" clId="{B3A2E4B9-72EA-453D-82D2-F1D537A69605}" dt="2024-08-15T15:02:39.573" v="3989" actId="255"/>
          <ac:spMkLst>
            <pc:docMk/>
            <pc:sldMk cId="708142252" sldId="388"/>
            <ac:spMk id="17" creationId="{2B511DB7-4776-4DB5-69B2-B39E8C8A8316}"/>
          </ac:spMkLst>
        </pc:spChg>
        <pc:spChg chg="mod">
          <ac:chgData name="Peixiang Zhao" userId="7edc51de-0ae1-42c0-bae2-7f1679fa739e" providerId="ADAL" clId="{B3A2E4B9-72EA-453D-82D2-F1D537A69605}" dt="2024-08-15T15:02:39.573" v="3989" actId="255"/>
          <ac:spMkLst>
            <pc:docMk/>
            <pc:sldMk cId="708142252" sldId="388"/>
            <ac:spMk id="18" creationId="{C2C7A58D-1179-01F5-5443-887D1DB0E471}"/>
          </ac:spMkLst>
        </pc:spChg>
        <pc:spChg chg="mod">
          <ac:chgData name="Peixiang Zhao" userId="7edc51de-0ae1-42c0-bae2-7f1679fa739e" providerId="ADAL" clId="{B3A2E4B9-72EA-453D-82D2-F1D537A69605}" dt="2024-08-15T15:02:39.573" v="3989" actId="255"/>
          <ac:spMkLst>
            <pc:docMk/>
            <pc:sldMk cId="708142252" sldId="388"/>
            <ac:spMk id="19" creationId="{74776192-0A7A-8AA5-6D82-A1D5C793C937}"/>
          </ac:spMkLst>
        </pc:spChg>
        <pc:spChg chg="mod">
          <ac:chgData name="Peixiang Zhao" userId="7edc51de-0ae1-42c0-bae2-7f1679fa739e" providerId="ADAL" clId="{B3A2E4B9-72EA-453D-82D2-F1D537A69605}" dt="2024-08-15T15:02:39.573" v="3989" actId="255"/>
          <ac:spMkLst>
            <pc:docMk/>
            <pc:sldMk cId="708142252" sldId="388"/>
            <ac:spMk id="20" creationId="{2FC65CA3-EA15-24B7-8159-E2501ADC64E5}"/>
          </ac:spMkLst>
        </pc:spChg>
        <pc:spChg chg="mod">
          <ac:chgData name="Peixiang Zhao" userId="7edc51de-0ae1-42c0-bae2-7f1679fa739e" providerId="ADAL" clId="{B3A2E4B9-72EA-453D-82D2-F1D537A69605}" dt="2024-08-15T15:02:39.573" v="3989" actId="255"/>
          <ac:spMkLst>
            <pc:docMk/>
            <pc:sldMk cId="708142252" sldId="388"/>
            <ac:spMk id="21" creationId="{C81C5A3A-3E88-66E1-E572-3F5189202991}"/>
          </ac:spMkLst>
        </pc:spChg>
        <pc:spChg chg="mod">
          <ac:chgData name="Peixiang Zhao" userId="7edc51de-0ae1-42c0-bae2-7f1679fa739e" providerId="ADAL" clId="{B3A2E4B9-72EA-453D-82D2-F1D537A69605}" dt="2024-08-15T15:02:39.573" v="3989" actId="255"/>
          <ac:spMkLst>
            <pc:docMk/>
            <pc:sldMk cId="708142252" sldId="388"/>
            <ac:spMk id="22" creationId="{63D1D7B8-551C-6343-1B10-4EA83A53C79D}"/>
          </ac:spMkLst>
        </pc:spChg>
        <pc:spChg chg="mod">
          <ac:chgData name="Peixiang Zhao" userId="7edc51de-0ae1-42c0-bae2-7f1679fa739e" providerId="ADAL" clId="{B3A2E4B9-72EA-453D-82D2-F1D537A69605}" dt="2024-08-15T15:02:39.573" v="3989" actId="255"/>
          <ac:spMkLst>
            <pc:docMk/>
            <pc:sldMk cId="708142252" sldId="388"/>
            <ac:spMk id="23" creationId="{787B43F6-D0CA-A885-7CD3-5AEE436943E5}"/>
          </ac:spMkLst>
        </pc:spChg>
        <pc:spChg chg="mod">
          <ac:chgData name="Peixiang Zhao" userId="7edc51de-0ae1-42c0-bae2-7f1679fa739e" providerId="ADAL" clId="{B3A2E4B9-72EA-453D-82D2-F1D537A69605}" dt="2024-08-15T15:02:39.573" v="3989" actId="255"/>
          <ac:spMkLst>
            <pc:docMk/>
            <pc:sldMk cId="708142252" sldId="388"/>
            <ac:spMk id="24" creationId="{733FC5A3-C68E-13CB-63E6-7C9A6242F6BA}"/>
          </ac:spMkLst>
        </pc:spChg>
        <pc:spChg chg="mod">
          <ac:chgData name="Peixiang Zhao" userId="7edc51de-0ae1-42c0-bae2-7f1679fa739e" providerId="ADAL" clId="{B3A2E4B9-72EA-453D-82D2-F1D537A69605}" dt="2024-08-15T15:02:39.573" v="3989" actId="255"/>
          <ac:spMkLst>
            <pc:docMk/>
            <pc:sldMk cId="708142252" sldId="388"/>
            <ac:spMk id="25" creationId="{89A28770-D62A-05DA-2CBF-C012E9803244}"/>
          </ac:spMkLst>
        </pc:spChg>
        <pc:spChg chg="mod">
          <ac:chgData name="Peixiang Zhao" userId="7edc51de-0ae1-42c0-bae2-7f1679fa739e" providerId="ADAL" clId="{B3A2E4B9-72EA-453D-82D2-F1D537A69605}" dt="2024-08-15T15:02:39.573" v="3989" actId="255"/>
          <ac:spMkLst>
            <pc:docMk/>
            <pc:sldMk cId="708142252" sldId="388"/>
            <ac:spMk id="26" creationId="{6A677349-B93B-310F-6A1B-FCE8ACA3AE62}"/>
          </ac:spMkLst>
        </pc:spChg>
        <pc:spChg chg="mod">
          <ac:chgData name="Peixiang Zhao" userId="7edc51de-0ae1-42c0-bae2-7f1679fa739e" providerId="ADAL" clId="{B3A2E4B9-72EA-453D-82D2-F1D537A69605}" dt="2024-08-15T15:02:39.573" v="3989" actId="255"/>
          <ac:spMkLst>
            <pc:docMk/>
            <pc:sldMk cId="708142252" sldId="388"/>
            <ac:spMk id="27" creationId="{0658A89B-64EC-29E8-AB21-F95182F7F549}"/>
          </ac:spMkLst>
        </pc:spChg>
        <pc:spChg chg="mod">
          <ac:chgData name="Peixiang Zhao" userId="7edc51de-0ae1-42c0-bae2-7f1679fa739e" providerId="ADAL" clId="{B3A2E4B9-72EA-453D-82D2-F1D537A69605}" dt="2024-08-15T15:02:39.573" v="3989" actId="255"/>
          <ac:spMkLst>
            <pc:docMk/>
            <pc:sldMk cId="708142252" sldId="388"/>
            <ac:spMk id="28" creationId="{7AD61D04-4FEE-4CBC-C5E2-2FB3FB596729}"/>
          </ac:spMkLst>
        </pc:spChg>
        <pc:spChg chg="add mod">
          <ac:chgData name="Peixiang Zhao" userId="7edc51de-0ae1-42c0-bae2-7f1679fa739e" providerId="ADAL" clId="{B3A2E4B9-72EA-453D-82D2-F1D537A69605}" dt="2024-08-15T15:04:39.592" v="4017" actId="1076"/>
          <ac:spMkLst>
            <pc:docMk/>
            <pc:sldMk cId="708142252" sldId="388"/>
            <ac:spMk id="29" creationId="{5CC9DA92-8AC5-7D6B-DF1D-5D1CB820D39B}"/>
          </ac:spMkLst>
        </pc:spChg>
        <pc:spChg chg="add del mod">
          <ac:chgData name="Peixiang Zhao" userId="7edc51de-0ae1-42c0-bae2-7f1679fa739e" providerId="ADAL" clId="{B3A2E4B9-72EA-453D-82D2-F1D537A69605}" dt="2024-08-15T15:03:50.260" v="4006"/>
          <ac:spMkLst>
            <pc:docMk/>
            <pc:sldMk cId="708142252" sldId="388"/>
            <ac:spMk id="30" creationId="{2CFFD4A7-FBC9-7697-1AE2-9CCAA98457F5}"/>
          </ac:spMkLst>
        </pc:spChg>
        <pc:spChg chg="add mod">
          <ac:chgData name="Peixiang Zhao" userId="7edc51de-0ae1-42c0-bae2-7f1679fa739e" providerId="ADAL" clId="{B3A2E4B9-72EA-453D-82D2-F1D537A69605}" dt="2024-08-15T15:04:39.592" v="4017" actId="1076"/>
          <ac:spMkLst>
            <pc:docMk/>
            <pc:sldMk cId="708142252" sldId="388"/>
            <ac:spMk id="31" creationId="{E2A0F0F5-CD0A-8A42-BCF9-4C08D31AF794}"/>
          </ac:spMkLst>
        </pc:spChg>
        <pc:spChg chg="add mod">
          <ac:chgData name="Peixiang Zhao" userId="7edc51de-0ae1-42c0-bae2-7f1679fa739e" providerId="ADAL" clId="{B3A2E4B9-72EA-453D-82D2-F1D537A69605}" dt="2024-08-15T15:09:12.519" v="4029"/>
          <ac:spMkLst>
            <pc:docMk/>
            <pc:sldMk cId="708142252" sldId="388"/>
            <ac:spMk id="32" creationId="{AB26E626-ED74-6C60-804B-64020ED69E3F}"/>
          </ac:spMkLst>
        </pc:spChg>
        <pc:grpChg chg="add mod">
          <ac:chgData name="Peixiang Zhao" userId="7edc51de-0ae1-42c0-bae2-7f1679fa739e" providerId="ADAL" clId="{B3A2E4B9-72EA-453D-82D2-F1D537A69605}" dt="2024-08-15T15:04:39.592" v="4017" actId="1076"/>
          <ac:grpSpMkLst>
            <pc:docMk/>
            <pc:sldMk cId="708142252" sldId="388"/>
            <ac:grpSpMk id="5" creationId="{1F5D54D7-70CB-3C62-CD01-48EB1AF9DD08}"/>
          </ac:grpSpMkLst>
        </pc:grpChg>
      </pc:sldChg>
      <pc:sldChg chg="delSp modSp add mod">
        <pc:chgData name="Peixiang Zhao" userId="7edc51de-0ae1-42c0-bae2-7f1679fa739e" providerId="ADAL" clId="{B3A2E4B9-72EA-453D-82D2-F1D537A69605}" dt="2024-08-15T15:33:47.248" v="4387" actId="6549"/>
        <pc:sldMkLst>
          <pc:docMk/>
          <pc:sldMk cId="3574905039" sldId="389"/>
        </pc:sldMkLst>
        <pc:spChg chg="mod">
          <ac:chgData name="Peixiang Zhao" userId="7edc51de-0ae1-42c0-bae2-7f1679fa739e" providerId="ADAL" clId="{B3A2E4B9-72EA-453D-82D2-F1D537A69605}" dt="2024-08-15T15:09:26.473" v="4055" actId="20577"/>
          <ac:spMkLst>
            <pc:docMk/>
            <pc:sldMk cId="3574905039" sldId="389"/>
            <ac:spMk id="2" creationId="{2DD3A65F-B8A4-8313-8035-B83FEE16C35F}"/>
          </ac:spMkLst>
        </pc:spChg>
        <pc:spChg chg="mod">
          <ac:chgData name="Peixiang Zhao" userId="7edc51de-0ae1-42c0-bae2-7f1679fa739e" providerId="ADAL" clId="{B3A2E4B9-72EA-453D-82D2-F1D537A69605}" dt="2024-08-15T15:33:47.248" v="4387" actId="6549"/>
          <ac:spMkLst>
            <pc:docMk/>
            <pc:sldMk cId="3574905039" sldId="389"/>
            <ac:spMk id="3" creationId="{5B43C207-ACDA-4F7D-E033-29CCD02C37EA}"/>
          </ac:spMkLst>
        </pc:spChg>
        <pc:spChg chg="del">
          <ac:chgData name="Peixiang Zhao" userId="7edc51de-0ae1-42c0-bae2-7f1679fa739e" providerId="ADAL" clId="{B3A2E4B9-72EA-453D-82D2-F1D537A69605}" dt="2024-08-15T15:09:58.241" v="4061" actId="478"/>
          <ac:spMkLst>
            <pc:docMk/>
            <pc:sldMk cId="3574905039" sldId="389"/>
            <ac:spMk id="29" creationId="{5CC9DA92-8AC5-7D6B-DF1D-5D1CB820D39B}"/>
          </ac:spMkLst>
        </pc:spChg>
        <pc:spChg chg="del mod">
          <ac:chgData name="Peixiang Zhao" userId="7edc51de-0ae1-42c0-bae2-7f1679fa739e" providerId="ADAL" clId="{B3A2E4B9-72EA-453D-82D2-F1D537A69605}" dt="2024-08-15T15:09:59.200" v="4062" actId="478"/>
          <ac:spMkLst>
            <pc:docMk/>
            <pc:sldMk cId="3574905039" sldId="389"/>
            <ac:spMk id="31" creationId="{E2A0F0F5-CD0A-8A42-BCF9-4C08D31AF794}"/>
          </ac:spMkLst>
        </pc:spChg>
        <pc:grpChg chg="del">
          <ac:chgData name="Peixiang Zhao" userId="7edc51de-0ae1-42c0-bae2-7f1679fa739e" providerId="ADAL" clId="{B3A2E4B9-72EA-453D-82D2-F1D537A69605}" dt="2024-08-15T15:09:53.866" v="4059" actId="478"/>
          <ac:grpSpMkLst>
            <pc:docMk/>
            <pc:sldMk cId="3574905039" sldId="389"/>
            <ac:grpSpMk id="5" creationId="{1F5D54D7-70CB-3C62-CD01-48EB1AF9DD08}"/>
          </ac:grpSpMkLst>
        </pc:grpChg>
      </pc:sldChg>
      <pc:sldChg chg="addSp delSp modSp new mod">
        <pc:chgData name="Peixiang Zhao" userId="7edc51de-0ae1-42c0-bae2-7f1679fa739e" providerId="ADAL" clId="{B3A2E4B9-72EA-453D-82D2-F1D537A69605}" dt="2024-08-15T15:24:16.530" v="4322" actId="113"/>
        <pc:sldMkLst>
          <pc:docMk/>
          <pc:sldMk cId="2797356956" sldId="390"/>
        </pc:sldMkLst>
        <pc:spChg chg="mod">
          <ac:chgData name="Peixiang Zhao" userId="7edc51de-0ae1-42c0-bae2-7f1679fa739e" providerId="ADAL" clId="{B3A2E4B9-72EA-453D-82D2-F1D537A69605}" dt="2024-08-15T15:14:11.760" v="4121" actId="20577"/>
          <ac:spMkLst>
            <pc:docMk/>
            <pc:sldMk cId="2797356956" sldId="390"/>
            <ac:spMk id="2" creationId="{0A374090-C301-E454-E3C2-AFC53E60AEE5}"/>
          </ac:spMkLst>
        </pc:spChg>
        <pc:spChg chg="del">
          <ac:chgData name="Peixiang Zhao" userId="7edc51de-0ae1-42c0-bae2-7f1679fa739e" providerId="ADAL" clId="{B3A2E4B9-72EA-453D-82D2-F1D537A69605}" dt="2024-08-15T15:14:15.528" v="4122" actId="478"/>
          <ac:spMkLst>
            <pc:docMk/>
            <pc:sldMk cId="2797356956" sldId="390"/>
            <ac:spMk id="3" creationId="{3D98C429-FB1A-962F-ED7A-A74219FE221E}"/>
          </ac:spMkLst>
        </pc:spChg>
        <pc:spChg chg="add del mod">
          <ac:chgData name="Peixiang Zhao" userId="7edc51de-0ae1-42c0-bae2-7f1679fa739e" providerId="ADAL" clId="{B3A2E4B9-72EA-453D-82D2-F1D537A69605}" dt="2024-08-15T15:23:28.936" v="4310" actId="478"/>
          <ac:spMkLst>
            <pc:docMk/>
            <pc:sldMk cId="2797356956" sldId="390"/>
            <ac:spMk id="5" creationId="{770F5467-6A88-4979-E093-B2A3C20ED0C4}"/>
          </ac:spMkLst>
        </pc:spChg>
        <pc:spChg chg="add del mod">
          <ac:chgData name="Peixiang Zhao" userId="7edc51de-0ae1-42c0-bae2-7f1679fa739e" providerId="ADAL" clId="{B3A2E4B9-72EA-453D-82D2-F1D537A69605}" dt="2024-08-15T15:20:23.696" v="4219" actId="478"/>
          <ac:spMkLst>
            <pc:docMk/>
            <pc:sldMk cId="2797356956" sldId="390"/>
            <ac:spMk id="6" creationId="{CB573A6E-4A03-B781-7149-19673C196168}"/>
          </ac:spMkLst>
        </pc:spChg>
        <pc:spChg chg="add del mod">
          <ac:chgData name="Peixiang Zhao" userId="7edc51de-0ae1-42c0-bae2-7f1679fa739e" providerId="ADAL" clId="{B3A2E4B9-72EA-453D-82D2-F1D537A69605}" dt="2024-08-15T15:20:23.696" v="4219" actId="478"/>
          <ac:spMkLst>
            <pc:docMk/>
            <pc:sldMk cId="2797356956" sldId="390"/>
            <ac:spMk id="7" creationId="{7380E9E6-DD88-8C29-EDD9-98EF8267CCB0}"/>
          </ac:spMkLst>
        </pc:spChg>
        <pc:spChg chg="mod">
          <ac:chgData name="Peixiang Zhao" userId="7edc51de-0ae1-42c0-bae2-7f1679fa739e" providerId="ADAL" clId="{B3A2E4B9-72EA-453D-82D2-F1D537A69605}" dt="2024-08-15T15:15:10.455" v="4129" actId="207"/>
          <ac:spMkLst>
            <pc:docMk/>
            <pc:sldMk cId="2797356956" sldId="390"/>
            <ac:spMk id="9" creationId="{082181BE-FF56-BB26-2BEE-54554512D26D}"/>
          </ac:spMkLst>
        </pc:spChg>
        <pc:spChg chg="mod">
          <ac:chgData name="Peixiang Zhao" userId="7edc51de-0ae1-42c0-bae2-7f1679fa739e" providerId="ADAL" clId="{B3A2E4B9-72EA-453D-82D2-F1D537A69605}" dt="2024-08-15T15:15:00.030" v="4126" actId="207"/>
          <ac:spMkLst>
            <pc:docMk/>
            <pc:sldMk cId="2797356956" sldId="390"/>
            <ac:spMk id="10" creationId="{7D6C8EE2-89AF-1A7B-233F-203592D8CF50}"/>
          </ac:spMkLst>
        </pc:spChg>
        <pc:spChg chg="mod">
          <ac:chgData name="Peixiang Zhao" userId="7edc51de-0ae1-42c0-bae2-7f1679fa739e" providerId="ADAL" clId="{B3A2E4B9-72EA-453D-82D2-F1D537A69605}" dt="2024-08-15T15:15:00.030" v="4126" actId="207"/>
          <ac:spMkLst>
            <pc:docMk/>
            <pc:sldMk cId="2797356956" sldId="390"/>
            <ac:spMk id="11" creationId="{6C594D7C-859C-F257-4B09-A02C59D0DF9E}"/>
          </ac:spMkLst>
        </pc:spChg>
        <pc:spChg chg="mod">
          <ac:chgData name="Peixiang Zhao" userId="7edc51de-0ae1-42c0-bae2-7f1679fa739e" providerId="ADAL" clId="{B3A2E4B9-72EA-453D-82D2-F1D537A69605}" dt="2024-08-15T15:15:00.030" v="4126" actId="207"/>
          <ac:spMkLst>
            <pc:docMk/>
            <pc:sldMk cId="2797356956" sldId="390"/>
            <ac:spMk id="12" creationId="{6877433C-1D31-4F4B-2A70-732F121E39CE}"/>
          </ac:spMkLst>
        </pc:spChg>
        <pc:spChg chg="mod">
          <ac:chgData name="Peixiang Zhao" userId="7edc51de-0ae1-42c0-bae2-7f1679fa739e" providerId="ADAL" clId="{B3A2E4B9-72EA-453D-82D2-F1D537A69605}" dt="2024-08-15T15:15:00.030" v="4126" actId="207"/>
          <ac:spMkLst>
            <pc:docMk/>
            <pc:sldMk cId="2797356956" sldId="390"/>
            <ac:spMk id="13" creationId="{848F7BB3-C2C0-AEB7-DE41-1C39203432E9}"/>
          </ac:spMkLst>
        </pc:spChg>
        <pc:spChg chg="mod">
          <ac:chgData name="Peixiang Zhao" userId="7edc51de-0ae1-42c0-bae2-7f1679fa739e" providerId="ADAL" clId="{B3A2E4B9-72EA-453D-82D2-F1D537A69605}" dt="2024-08-15T15:15:00.030" v="4126" actId="207"/>
          <ac:spMkLst>
            <pc:docMk/>
            <pc:sldMk cId="2797356956" sldId="390"/>
            <ac:spMk id="14" creationId="{7A484E06-587B-AB75-A627-2240C14DC8A3}"/>
          </ac:spMkLst>
        </pc:spChg>
        <pc:spChg chg="mod">
          <ac:chgData name="Peixiang Zhao" userId="7edc51de-0ae1-42c0-bae2-7f1679fa739e" providerId="ADAL" clId="{B3A2E4B9-72EA-453D-82D2-F1D537A69605}" dt="2024-08-15T15:15:00.030" v="4126" actId="207"/>
          <ac:spMkLst>
            <pc:docMk/>
            <pc:sldMk cId="2797356956" sldId="390"/>
            <ac:spMk id="15" creationId="{4684CA21-278A-75D5-701D-644D8E9D15D5}"/>
          </ac:spMkLst>
        </pc:spChg>
        <pc:spChg chg="mod">
          <ac:chgData name="Peixiang Zhao" userId="7edc51de-0ae1-42c0-bae2-7f1679fa739e" providerId="ADAL" clId="{B3A2E4B9-72EA-453D-82D2-F1D537A69605}" dt="2024-08-15T15:15:00.030" v="4126" actId="207"/>
          <ac:spMkLst>
            <pc:docMk/>
            <pc:sldMk cId="2797356956" sldId="390"/>
            <ac:spMk id="16" creationId="{A3AEFE42-0D8B-9708-E055-C2EBF8000F3D}"/>
          </ac:spMkLst>
        </pc:spChg>
        <pc:spChg chg="mod">
          <ac:chgData name="Peixiang Zhao" userId="7edc51de-0ae1-42c0-bae2-7f1679fa739e" providerId="ADAL" clId="{B3A2E4B9-72EA-453D-82D2-F1D537A69605}" dt="2024-08-15T15:15:00.030" v="4126" actId="207"/>
          <ac:spMkLst>
            <pc:docMk/>
            <pc:sldMk cId="2797356956" sldId="390"/>
            <ac:spMk id="17" creationId="{D8E1B997-6D39-3FAE-5D18-70FD26C8E0AA}"/>
          </ac:spMkLst>
        </pc:spChg>
        <pc:spChg chg="mod">
          <ac:chgData name="Peixiang Zhao" userId="7edc51de-0ae1-42c0-bae2-7f1679fa739e" providerId="ADAL" clId="{B3A2E4B9-72EA-453D-82D2-F1D537A69605}" dt="2024-08-15T15:15:00.030" v="4126" actId="207"/>
          <ac:spMkLst>
            <pc:docMk/>
            <pc:sldMk cId="2797356956" sldId="390"/>
            <ac:spMk id="18" creationId="{B14C8F35-6091-33D2-1A9C-2EB1737146A1}"/>
          </ac:spMkLst>
        </pc:spChg>
        <pc:spChg chg="mod">
          <ac:chgData name="Peixiang Zhao" userId="7edc51de-0ae1-42c0-bae2-7f1679fa739e" providerId="ADAL" clId="{B3A2E4B9-72EA-453D-82D2-F1D537A69605}" dt="2024-08-15T15:15:00.030" v="4126" actId="207"/>
          <ac:spMkLst>
            <pc:docMk/>
            <pc:sldMk cId="2797356956" sldId="390"/>
            <ac:spMk id="19" creationId="{034474C1-61A6-23FE-12DA-9885CAA7A136}"/>
          </ac:spMkLst>
        </pc:spChg>
        <pc:spChg chg="mod">
          <ac:chgData name="Peixiang Zhao" userId="7edc51de-0ae1-42c0-bae2-7f1679fa739e" providerId="ADAL" clId="{B3A2E4B9-72EA-453D-82D2-F1D537A69605}" dt="2024-08-15T15:15:00.030" v="4126" actId="207"/>
          <ac:spMkLst>
            <pc:docMk/>
            <pc:sldMk cId="2797356956" sldId="390"/>
            <ac:spMk id="20" creationId="{019AD60C-7FEB-BD20-0DE0-1A8115F1CC08}"/>
          </ac:spMkLst>
        </pc:spChg>
        <pc:spChg chg="mod">
          <ac:chgData name="Peixiang Zhao" userId="7edc51de-0ae1-42c0-bae2-7f1679fa739e" providerId="ADAL" clId="{B3A2E4B9-72EA-453D-82D2-F1D537A69605}" dt="2024-08-15T15:15:00.030" v="4126" actId="207"/>
          <ac:spMkLst>
            <pc:docMk/>
            <pc:sldMk cId="2797356956" sldId="390"/>
            <ac:spMk id="21" creationId="{D6169965-4F4A-B31C-FF9B-80BBC1FB19BB}"/>
          </ac:spMkLst>
        </pc:spChg>
        <pc:spChg chg="mod">
          <ac:chgData name="Peixiang Zhao" userId="7edc51de-0ae1-42c0-bae2-7f1679fa739e" providerId="ADAL" clId="{B3A2E4B9-72EA-453D-82D2-F1D537A69605}" dt="2024-08-15T15:15:00.030" v="4126" actId="207"/>
          <ac:spMkLst>
            <pc:docMk/>
            <pc:sldMk cId="2797356956" sldId="390"/>
            <ac:spMk id="22" creationId="{5ED97336-C68B-FB8D-FAE7-1666BDE2B81C}"/>
          </ac:spMkLst>
        </pc:spChg>
        <pc:spChg chg="mod">
          <ac:chgData name="Peixiang Zhao" userId="7edc51de-0ae1-42c0-bae2-7f1679fa739e" providerId="ADAL" clId="{B3A2E4B9-72EA-453D-82D2-F1D537A69605}" dt="2024-08-15T15:15:00.030" v="4126" actId="207"/>
          <ac:spMkLst>
            <pc:docMk/>
            <pc:sldMk cId="2797356956" sldId="390"/>
            <ac:spMk id="23" creationId="{4257B403-EC94-E3E1-4A1B-5481196AD028}"/>
          </ac:spMkLst>
        </pc:spChg>
        <pc:spChg chg="mod">
          <ac:chgData name="Peixiang Zhao" userId="7edc51de-0ae1-42c0-bae2-7f1679fa739e" providerId="ADAL" clId="{B3A2E4B9-72EA-453D-82D2-F1D537A69605}" dt="2024-08-15T15:15:00.030" v="4126" actId="207"/>
          <ac:spMkLst>
            <pc:docMk/>
            <pc:sldMk cId="2797356956" sldId="390"/>
            <ac:spMk id="24" creationId="{3448C395-52ED-5620-2EE8-7F9427C7909A}"/>
          </ac:spMkLst>
        </pc:spChg>
        <pc:spChg chg="mod">
          <ac:chgData name="Peixiang Zhao" userId="7edc51de-0ae1-42c0-bae2-7f1679fa739e" providerId="ADAL" clId="{B3A2E4B9-72EA-453D-82D2-F1D537A69605}" dt="2024-08-15T15:15:00.030" v="4126" actId="207"/>
          <ac:spMkLst>
            <pc:docMk/>
            <pc:sldMk cId="2797356956" sldId="390"/>
            <ac:spMk id="25" creationId="{AD15957D-D07F-3570-3431-DA6908F97764}"/>
          </ac:spMkLst>
        </pc:spChg>
        <pc:spChg chg="mod">
          <ac:chgData name="Peixiang Zhao" userId="7edc51de-0ae1-42c0-bae2-7f1679fa739e" providerId="ADAL" clId="{B3A2E4B9-72EA-453D-82D2-F1D537A69605}" dt="2024-08-15T15:15:00.030" v="4126" actId="207"/>
          <ac:spMkLst>
            <pc:docMk/>
            <pc:sldMk cId="2797356956" sldId="390"/>
            <ac:spMk id="26" creationId="{461F20F0-0101-F059-9795-6525DB8F91C2}"/>
          </ac:spMkLst>
        </pc:spChg>
        <pc:spChg chg="mod">
          <ac:chgData name="Peixiang Zhao" userId="7edc51de-0ae1-42c0-bae2-7f1679fa739e" providerId="ADAL" clId="{B3A2E4B9-72EA-453D-82D2-F1D537A69605}" dt="2024-08-15T15:15:00.030" v="4126" actId="207"/>
          <ac:spMkLst>
            <pc:docMk/>
            <pc:sldMk cId="2797356956" sldId="390"/>
            <ac:spMk id="27" creationId="{B2E9F81C-8D46-5A8C-A583-2CA10E33105D}"/>
          </ac:spMkLst>
        </pc:spChg>
        <pc:spChg chg="mod">
          <ac:chgData name="Peixiang Zhao" userId="7edc51de-0ae1-42c0-bae2-7f1679fa739e" providerId="ADAL" clId="{B3A2E4B9-72EA-453D-82D2-F1D537A69605}" dt="2024-08-15T15:15:00.030" v="4126" actId="207"/>
          <ac:spMkLst>
            <pc:docMk/>
            <pc:sldMk cId="2797356956" sldId="390"/>
            <ac:spMk id="28" creationId="{35033852-A330-3C95-5E6B-3ABD72BFF9E2}"/>
          </ac:spMkLst>
        </pc:spChg>
        <pc:spChg chg="mod">
          <ac:chgData name="Peixiang Zhao" userId="7edc51de-0ae1-42c0-bae2-7f1679fa739e" providerId="ADAL" clId="{B3A2E4B9-72EA-453D-82D2-F1D537A69605}" dt="2024-08-15T15:15:00.030" v="4126" actId="207"/>
          <ac:spMkLst>
            <pc:docMk/>
            <pc:sldMk cId="2797356956" sldId="390"/>
            <ac:spMk id="29" creationId="{40F802A8-3356-A625-3F1D-44223F18EB48}"/>
          </ac:spMkLst>
        </pc:spChg>
        <pc:spChg chg="mod">
          <ac:chgData name="Peixiang Zhao" userId="7edc51de-0ae1-42c0-bae2-7f1679fa739e" providerId="ADAL" clId="{B3A2E4B9-72EA-453D-82D2-F1D537A69605}" dt="2024-08-15T15:15:00.030" v="4126" actId="207"/>
          <ac:spMkLst>
            <pc:docMk/>
            <pc:sldMk cId="2797356956" sldId="390"/>
            <ac:spMk id="30" creationId="{921F0526-DE0D-84DD-3ACA-5E1146654F20}"/>
          </ac:spMkLst>
        </pc:spChg>
        <pc:spChg chg="mod">
          <ac:chgData name="Peixiang Zhao" userId="7edc51de-0ae1-42c0-bae2-7f1679fa739e" providerId="ADAL" clId="{B3A2E4B9-72EA-453D-82D2-F1D537A69605}" dt="2024-08-15T15:15:00.030" v="4126" actId="207"/>
          <ac:spMkLst>
            <pc:docMk/>
            <pc:sldMk cId="2797356956" sldId="390"/>
            <ac:spMk id="31" creationId="{D2EFA1CD-40FF-648F-EC1A-51BA1358E535}"/>
          </ac:spMkLst>
        </pc:spChg>
        <pc:spChg chg="mod">
          <ac:chgData name="Peixiang Zhao" userId="7edc51de-0ae1-42c0-bae2-7f1679fa739e" providerId="ADAL" clId="{B3A2E4B9-72EA-453D-82D2-F1D537A69605}" dt="2024-08-15T15:15:00.030" v="4126" actId="207"/>
          <ac:spMkLst>
            <pc:docMk/>
            <pc:sldMk cId="2797356956" sldId="390"/>
            <ac:spMk id="32" creationId="{9D936264-7D0F-DDE2-4B0F-D6A403973706}"/>
          </ac:spMkLst>
        </pc:spChg>
        <pc:spChg chg="mod">
          <ac:chgData name="Peixiang Zhao" userId="7edc51de-0ae1-42c0-bae2-7f1679fa739e" providerId="ADAL" clId="{B3A2E4B9-72EA-453D-82D2-F1D537A69605}" dt="2024-08-15T15:15:00.030" v="4126" actId="207"/>
          <ac:spMkLst>
            <pc:docMk/>
            <pc:sldMk cId="2797356956" sldId="390"/>
            <ac:spMk id="33" creationId="{F2E33FA9-58D9-559F-DBCA-FB7065997454}"/>
          </ac:spMkLst>
        </pc:spChg>
        <pc:spChg chg="mod">
          <ac:chgData name="Peixiang Zhao" userId="7edc51de-0ae1-42c0-bae2-7f1679fa739e" providerId="ADAL" clId="{B3A2E4B9-72EA-453D-82D2-F1D537A69605}" dt="2024-08-15T15:15:00.030" v="4126" actId="207"/>
          <ac:spMkLst>
            <pc:docMk/>
            <pc:sldMk cId="2797356956" sldId="390"/>
            <ac:spMk id="34" creationId="{C5DF1DD3-B4D1-8648-7141-CEB47B72CE77}"/>
          </ac:spMkLst>
        </pc:spChg>
        <pc:spChg chg="mod">
          <ac:chgData name="Peixiang Zhao" userId="7edc51de-0ae1-42c0-bae2-7f1679fa739e" providerId="ADAL" clId="{B3A2E4B9-72EA-453D-82D2-F1D537A69605}" dt="2024-08-15T15:15:00.030" v="4126" actId="207"/>
          <ac:spMkLst>
            <pc:docMk/>
            <pc:sldMk cId="2797356956" sldId="390"/>
            <ac:spMk id="35" creationId="{BBB97BA3-8668-50BB-A8E7-2CBCC7B69AA2}"/>
          </ac:spMkLst>
        </pc:spChg>
        <pc:spChg chg="mod">
          <ac:chgData name="Peixiang Zhao" userId="7edc51de-0ae1-42c0-bae2-7f1679fa739e" providerId="ADAL" clId="{B3A2E4B9-72EA-453D-82D2-F1D537A69605}" dt="2024-08-15T15:15:00.030" v="4126" actId="207"/>
          <ac:spMkLst>
            <pc:docMk/>
            <pc:sldMk cId="2797356956" sldId="390"/>
            <ac:spMk id="36" creationId="{0C6443DE-3E73-5A98-C12F-C7C92AF53B34}"/>
          </ac:spMkLst>
        </pc:spChg>
        <pc:spChg chg="mod">
          <ac:chgData name="Peixiang Zhao" userId="7edc51de-0ae1-42c0-bae2-7f1679fa739e" providerId="ADAL" clId="{B3A2E4B9-72EA-453D-82D2-F1D537A69605}" dt="2024-08-15T15:15:00.030" v="4126" actId="207"/>
          <ac:spMkLst>
            <pc:docMk/>
            <pc:sldMk cId="2797356956" sldId="390"/>
            <ac:spMk id="37" creationId="{2ABC8B0F-8889-CC91-5D89-03EF00DC22BB}"/>
          </ac:spMkLst>
        </pc:spChg>
        <pc:spChg chg="mod">
          <ac:chgData name="Peixiang Zhao" userId="7edc51de-0ae1-42c0-bae2-7f1679fa739e" providerId="ADAL" clId="{B3A2E4B9-72EA-453D-82D2-F1D537A69605}" dt="2024-08-15T15:15:00.030" v="4126" actId="207"/>
          <ac:spMkLst>
            <pc:docMk/>
            <pc:sldMk cId="2797356956" sldId="390"/>
            <ac:spMk id="38" creationId="{C44B42F5-B415-7DF1-FD74-7D49F2ABE3A6}"/>
          </ac:spMkLst>
        </pc:spChg>
        <pc:spChg chg="mod">
          <ac:chgData name="Peixiang Zhao" userId="7edc51de-0ae1-42c0-bae2-7f1679fa739e" providerId="ADAL" clId="{B3A2E4B9-72EA-453D-82D2-F1D537A69605}" dt="2024-08-15T15:15:00.030" v="4126" actId="207"/>
          <ac:spMkLst>
            <pc:docMk/>
            <pc:sldMk cId="2797356956" sldId="390"/>
            <ac:spMk id="39" creationId="{5875BABE-F458-0F27-3890-A3A842BE026B}"/>
          </ac:spMkLst>
        </pc:spChg>
        <pc:spChg chg="mod">
          <ac:chgData name="Peixiang Zhao" userId="7edc51de-0ae1-42c0-bae2-7f1679fa739e" providerId="ADAL" clId="{B3A2E4B9-72EA-453D-82D2-F1D537A69605}" dt="2024-08-15T15:15:00.030" v="4126" actId="207"/>
          <ac:spMkLst>
            <pc:docMk/>
            <pc:sldMk cId="2797356956" sldId="390"/>
            <ac:spMk id="40" creationId="{F856A48A-BAA4-1389-F06D-4F92C893DC89}"/>
          </ac:spMkLst>
        </pc:spChg>
        <pc:spChg chg="mod">
          <ac:chgData name="Peixiang Zhao" userId="7edc51de-0ae1-42c0-bae2-7f1679fa739e" providerId="ADAL" clId="{B3A2E4B9-72EA-453D-82D2-F1D537A69605}" dt="2024-08-15T15:15:00.030" v="4126" actId="207"/>
          <ac:spMkLst>
            <pc:docMk/>
            <pc:sldMk cId="2797356956" sldId="390"/>
            <ac:spMk id="41" creationId="{C68D9BA5-D6B1-CDAA-F265-F22E726FDC27}"/>
          </ac:spMkLst>
        </pc:spChg>
        <pc:spChg chg="mod">
          <ac:chgData name="Peixiang Zhao" userId="7edc51de-0ae1-42c0-bae2-7f1679fa739e" providerId="ADAL" clId="{B3A2E4B9-72EA-453D-82D2-F1D537A69605}" dt="2024-08-15T15:15:00.030" v="4126" actId="207"/>
          <ac:spMkLst>
            <pc:docMk/>
            <pc:sldMk cId="2797356956" sldId="390"/>
            <ac:spMk id="42" creationId="{D5E33140-47CC-526C-EBAF-9ED01C488F31}"/>
          </ac:spMkLst>
        </pc:spChg>
        <pc:spChg chg="mod">
          <ac:chgData name="Peixiang Zhao" userId="7edc51de-0ae1-42c0-bae2-7f1679fa739e" providerId="ADAL" clId="{B3A2E4B9-72EA-453D-82D2-F1D537A69605}" dt="2024-08-15T15:15:00.030" v="4126" actId="207"/>
          <ac:spMkLst>
            <pc:docMk/>
            <pc:sldMk cId="2797356956" sldId="390"/>
            <ac:spMk id="43" creationId="{BD1D1C03-1017-BC35-1E88-111D3F31D6B8}"/>
          </ac:spMkLst>
        </pc:spChg>
        <pc:spChg chg="mod">
          <ac:chgData name="Peixiang Zhao" userId="7edc51de-0ae1-42c0-bae2-7f1679fa739e" providerId="ADAL" clId="{B3A2E4B9-72EA-453D-82D2-F1D537A69605}" dt="2024-08-15T15:15:00.030" v="4126" actId="207"/>
          <ac:spMkLst>
            <pc:docMk/>
            <pc:sldMk cId="2797356956" sldId="390"/>
            <ac:spMk id="44" creationId="{48152CC2-8A93-B673-1D4B-F2F660216C99}"/>
          </ac:spMkLst>
        </pc:spChg>
        <pc:spChg chg="mod">
          <ac:chgData name="Peixiang Zhao" userId="7edc51de-0ae1-42c0-bae2-7f1679fa739e" providerId="ADAL" clId="{B3A2E4B9-72EA-453D-82D2-F1D537A69605}" dt="2024-08-15T15:15:00.030" v="4126" actId="207"/>
          <ac:spMkLst>
            <pc:docMk/>
            <pc:sldMk cId="2797356956" sldId="390"/>
            <ac:spMk id="45" creationId="{BAB9D6C1-4829-27E6-F38B-1B93391AFE20}"/>
          </ac:spMkLst>
        </pc:spChg>
        <pc:spChg chg="mod">
          <ac:chgData name="Peixiang Zhao" userId="7edc51de-0ae1-42c0-bae2-7f1679fa739e" providerId="ADAL" clId="{B3A2E4B9-72EA-453D-82D2-F1D537A69605}" dt="2024-08-15T15:15:00.030" v="4126" actId="207"/>
          <ac:spMkLst>
            <pc:docMk/>
            <pc:sldMk cId="2797356956" sldId="390"/>
            <ac:spMk id="46" creationId="{944CE8AB-4857-6028-FE7F-94C17D293812}"/>
          </ac:spMkLst>
        </pc:spChg>
        <pc:spChg chg="mod">
          <ac:chgData name="Peixiang Zhao" userId="7edc51de-0ae1-42c0-bae2-7f1679fa739e" providerId="ADAL" clId="{B3A2E4B9-72EA-453D-82D2-F1D537A69605}" dt="2024-08-15T15:15:00.030" v="4126" actId="207"/>
          <ac:spMkLst>
            <pc:docMk/>
            <pc:sldMk cId="2797356956" sldId="390"/>
            <ac:spMk id="47" creationId="{B2ACB131-CAC0-5FB5-89EB-B955EC3D7C81}"/>
          </ac:spMkLst>
        </pc:spChg>
        <pc:spChg chg="mod">
          <ac:chgData name="Peixiang Zhao" userId="7edc51de-0ae1-42c0-bae2-7f1679fa739e" providerId="ADAL" clId="{B3A2E4B9-72EA-453D-82D2-F1D537A69605}" dt="2024-08-15T15:15:00.030" v="4126" actId="207"/>
          <ac:spMkLst>
            <pc:docMk/>
            <pc:sldMk cId="2797356956" sldId="390"/>
            <ac:spMk id="48" creationId="{D6A2673F-6CA8-04FE-E6F8-01D386FB7E4B}"/>
          </ac:spMkLst>
        </pc:spChg>
        <pc:spChg chg="mod">
          <ac:chgData name="Peixiang Zhao" userId="7edc51de-0ae1-42c0-bae2-7f1679fa739e" providerId="ADAL" clId="{B3A2E4B9-72EA-453D-82D2-F1D537A69605}" dt="2024-08-15T15:15:00.030" v="4126" actId="207"/>
          <ac:spMkLst>
            <pc:docMk/>
            <pc:sldMk cId="2797356956" sldId="390"/>
            <ac:spMk id="49" creationId="{208272D5-21A8-119F-3ED3-B8836058DEE7}"/>
          </ac:spMkLst>
        </pc:spChg>
        <pc:spChg chg="mod">
          <ac:chgData name="Peixiang Zhao" userId="7edc51de-0ae1-42c0-bae2-7f1679fa739e" providerId="ADAL" clId="{B3A2E4B9-72EA-453D-82D2-F1D537A69605}" dt="2024-08-15T15:15:00.030" v="4126" actId="207"/>
          <ac:spMkLst>
            <pc:docMk/>
            <pc:sldMk cId="2797356956" sldId="390"/>
            <ac:spMk id="50" creationId="{AC5B377A-C723-9C31-B9BE-31234657ACCB}"/>
          </ac:spMkLst>
        </pc:spChg>
        <pc:spChg chg="mod">
          <ac:chgData name="Peixiang Zhao" userId="7edc51de-0ae1-42c0-bae2-7f1679fa739e" providerId="ADAL" clId="{B3A2E4B9-72EA-453D-82D2-F1D537A69605}" dt="2024-08-15T15:15:00.030" v="4126" actId="207"/>
          <ac:spMkLst>
            <pc:docMk/>
            <pc:sldMk cId="2797356956" sldId="390"/>
            <ac:spMk id="51" creationId="{64D37055-AB23-D8BE-CE17-6B90EBA997AB}"/>
          </ac:spMkLst>
        </pc:spChg>
        <pc:spChg chg="mod">
          <ac:chgData name="Peixiang Zhao" userId="7edc51de-0ae1-42c0-bae2-7f1679fa739e" providerId="ADAL" clId="{B3A2E4B9-72EA-453D-82D2-F1D537A69605}" dt="2024-08-15T15:15:00.030" v="4126" actId="207"/>
          <ac:spMkLst>
            <pc:docMk/>
            <pc:sldMk cId="2797356956" sldId="390"/>
            <ac:spMk id="52" creationId="{5BA70CD7-966F-463A-D6ED-8DDE2E2AFF6C}"/>
          </ac:spMkLst>
        </pc:spChg>
        <pc:spChg chg="mod">
          <ac:chgData name="Peixiang Zhao" userId="7edc51de-0ae1-42c0-bae2-7f1679fa739e" providerId="ADAL" clId="{B3A2E4B9-72EA-453D-82D2-F1D537A69605}" dt="2024-08-15T15:15:00.030" v="4126" actId="207"/>
          <ac:spMkLst>
            <pc:docMk/>
            <pc:sldMk cId="2797356956" sldId="390"/>
            <ac:spMk id="53" creationId="{6A08AB93-A20D-B6F5-A591-77F6E9C4EA92}"/>
          </ac:spMkLst>
        </pc:spChg>
        <pc:spChg chg="mod">
          <ac:chgData name="Peixiang Zhao" userId="7edc51de-0ae1-42c0-bae2-7f1679fa739e" providerId="ADAL" clId="{B3A2E4B9-72EA-453D-82D2-F1D537A69605}" dt="2024-08-15T15:15:00.030" v="4126" actId="207"/>
          <ac:spMkLst>
            <pc:docMk/>
            <pc:sldMk cId="2797356956" sldId="390"/>
            <ac:spMk id="54" creationId="{8E7DFF08-D60D-DCC9-2773-BB481C425805}"/>
          </ac:spMkLst>
        </pc:spChg>
        <pc:spChg chg="mod">
          <ac:chgData name="Peixiang Zhao" userId="7edc51de-0ae1-42c0-bae2-7f1679fa739e" providerId="ADAL" clId="{B3A2E4B9-72EA-453D-82D2-F1D537A69605}" dt="2024-08-15T15:15:00.030" v="4126" actId="207"/>
          <ac:spMkLst>
            <pc:docMk/>
            <pc:sldMk cId="2797356956" sldId="390"/>
            <ac:spMk id="55" creationId="{EB3EF053-3BD2-D24F-870B-269E5D3C12DB}"/>
          </ac:spMkLst>
        </pc:spChg>
        <pc:spChg chg="mod">
          <ac:chgData name="Peixiang Zhao" userId="7edc51de-0ae1-42c0-bae2-7f1679fa739e" providerId="ADAL" clId="{B3A2E4B9-72EA-453D-82D2-F1D537A69605}" dt="2024-08-15T15:15:00.030" v="4126" actId="207"/>
          <ac:spMkLst>
            <pc:docMk/>
            <pc:sldMk cId="2797356956" sldId="390"/>
            <ac:spMk id="56" creationId="{CD2F4541-44BD-E3D4-E44B-A6F48353E36E}"/>
          </ac:spMkLst>
        </pc:spChg>
        <pc:spChg chg="mod">
          <ac:chgData name="Peixiang Zhao" userId="7edc51de-0ae1-42c0-bae2-7f1679fa739e" providerId="ADAL" clId="{B3A2E4B9-72EA-453D-82D2-F1D537A69605}" dt="2024-08-15T15:15:00.030" v="4126" actId="207"/>
          <ac:spMkLst>
            <pc:docMk/>
            <pc:sldMk cId="2797356956" sldId="390"/>
            <ac:spMk id="57" creationId="{EBB8A7EE-8020-3337-D0FE-C364A13BA418}"/>
          </ac:spMkLst>
        </pc:spChg>
        <pc:spChg chg="mod">
          <ac:chgData name="Peixiang Zhao" userId="7edc51de-0ae1-42c0-bae2-7f1679fa739e" providerId="ADAL" clId="{B3A2E4B9-72EA-453D-82D2-F1D537A69605}" dt="2024-08-15T15:15:00.030" v="4126" actId="207"/>
          <ac:spMkLst>
            <pc:docMk/>
            <pc:sldMk cId="2797356956" sldId="390"/>
            <ac:spMk id="58" creationId="{2D9F0844-8E5C-E043-5D39-2F2A5E557B67}"/>
          </ac:spMkLst>
        </pc:spChg>
        <pc:spChg chg="mod">
          <ac:chgData name="Peixiang Zhao" userId="7edc51de-0ae1-42c0-bae2-7f1679fa739e" providerId="ADAL" clId="{B3A2E4B9-72EA-453D-82D2-F1D537A69605}" dt="2024-08-15T15:15:19.301" v="4132" actId="1038"/>
          <ac:spMkLst>
            <pc:docMk/>
            <pc:sldMk cId="2797356956" sldId="390"/>
            <ac:spMk id="59" creationId="{082784DA-CB26-0F18-ACB6-C017BD0E89F9}"/>
          </ac:spMkLst>
        </pc:spChg>
        <pc:spChg chg="mod">
          <ac:chgData name="Peixiang Zhao" userId="7edc51de-0ae1-42c0-bae2-7f1679fa739e" providerId="ADAL" clId="{B3A2E4B9-72EA-453D-82D2-F1D537A69605}" dt="2024-08-15T15:15:00.030" v="4126" actId="207"/>
          <ac:spMkLst>
            <pc:docMk/>
            <pc:sldMk cId="2797356956" sldId="390"/>
            <ac:spMk id="60" creationId="{5EFC14E8-DFDC-533C-CDDB-B79A04F61172}"/>
          </ac:spMkLst>
        </pc:spChg>
        <pc:spChg chg="mod">
          <ac:chgData name="Peixiang Zhao" userId="7edc51de-0ae1-42c0-bae2-7f1679fa739e" providerId="ADAL" clId="{B3A2E4B9-72EA-453D-82D2-F1D537A69605}" dt="2024-08-15T15:15:00.030" v="4126" actId="207"/>
          <ac:spMkLst>
            <pc:docMk/>
            <pc:sldMk cId="2797356956" sldId="390"/>
            <ac:spMk id="61" creationId="{DC7A3A43-38B4-0CD7-CA17-4F0E97CC94A5}"/>
          </ac:spMkLst>
        </pc:spChg>
        <pc:spChg chg="mod">
          <ac:chgData name="Peixiang Zhao" userId="7edc51de-0ae1-42c0-bae2-7f1679fa739e" providerId="ADAL" clId="{B3A2E4B9-72EA-453D-82D2-F1D537A69605}" dt="2024-08-15T15:15:00.030" v="4126" actId="207"/>
          <ac:spMkLst>
            <pc:docMk/>
            <pc:sldMk cId="2797356956" sldId="390"/>
            <ac:spMk id="62" creationId="{0EBD37BF-07A3-4379-9DFD-382823799D90}"/>
          </ac:spMkLst>
        </pc:spChg>
        <pc:spChg chg="mod">
          <ac:chgData name="Peixiang Zhao" userId="7edc51de-0ae1-42c0-bae2-7f1679fa739e" providerId="ADAL" clId="{B3A2E4B9-72EA-453D-82D2-F1D537A69605}" dt="2024-08-15T15:15:00.030" v="4126" actId="207"/>
          <ac:spMkLst>
            <pc:docMk/>
            <pc:sldMk cId="2797356956" sldId="390"/>
            <ac:spMk id="63" creationId="{FC0656BE-2C59-F63C-929C-2B4CA219C813}"/>
          </ac:spMkLst>
        </pc:spChg>
        <pc:spChg chg="mod">
          <ac:chgData name="Peixiang Zhao" userId="7edc51de-0ae1-42c0-bae2-7f1679fa739e" providerId="ADAL" clId="{B3A2E4B9-72EA-453D-82D2-F1D537A69605}" dt="2024-08-15T15:15:00.030" v="4126" actId="207"/>
          <ac:spMkLst>
            <pc:docMk/>
            <pc:sldMk cId="2797356956" sldId="390"/>
            <ac:spMk id="64" creationId="{AD099044-7F60-6C6C-1932-32B6EFCB0612}"/>
          </ac:spMkLst>
        </pc:spChg>
        <pc:spChg chg="mod">
          <ac:chgData name="Peixiang Zhao" userId="7edc51de-0ae1-42c0-bae2-7f1679fa739e" providerId="ADAL" clId="{B3A2E4B9-72EA-453D-82D2-F1D537A69605}" dt="2024-08-15T15:15:00.030" v="4126" actId="207"/>
          <ac:spMkLst>
            <pc:docMk/>
            <pc:sldMk cId="2797356956" sldId="390"/>
            <ac:spMk id="65" creationId="{AF957FBF-470F-9B43-74EB-070B215E85AF}"/>
          </ac:spMkLst>
        </pc:spChg>
        <pc:spChg chg="mod">
          <ac:chgData name="Peixiang Zhao" userId="7edc51de-0ae1-42c0-bae2-7f1679fa739e" providerId="ADAL" clId="{B3A2E4B9-72EA-453D-82D2-F1D537A69605}" dt="2024-08-15T15:15:00.030" v="4126" actId="207"/>
          <ac:spMkLst>
            <pc:docMk/>
            <pc:sldMk cId="2797356956" sldId="390"/>
            <ac:spMk id="66" creationId="{261B9A32-179E-35A7-1FBB-6B34F71553E6}"/>
          </ac:spMkLst>
        </pc:spChg>
        <pc:spChg chg="mod">
          <ac:chgData name="Peixiang Zhao" userId="7edc51de-0ae1-42c0-bae2-7f1679fa739e" providerId="ADAL" clId="{B3A2E4B9-72EA-453D-82D2-F1D537A69605}" dt="2024-08-15T15:15:00.030" v="4126" actId="207"/>
          <ac:spMkLst>
            <pc:docMk/>
            <pc:sldMk cId="2797356956" sldId="390"/>
            <ac:spMk id="67" creationId="{8287A513-894A-8A4E-9316-E0F54FD99127}"/>
          </ac:spMkLst>
        </pc:spChg>
        <pc:spChg chg="mod">
          <ac:chgData name="Peixiang Zhao" userId="7edc51de-0ae1-42c0-bae2-7f1679fa739e" providerId="ADAL" clId="{B3A2E4B9-72EA-453D-82D2-F1D537A69605}" dt="2024-08-15T15:15:00.030" v="4126" actId="207"/>
          <ac:spMkLst>
            <pc:docMk/>
            <pc:sldMk cId="2797356956" sldId="390"/>
            <ac:spMk id="68" creationId="{C8DD66BA-6172-50A1-44B1-61B4C2BFD481}"/>
          </ac:spMkLst>
        </pc:spChg>
        <pc:spChg chg="mod">
          <ac:chgData name="Peixiang Zhao" userId="7edc51de-0ae1-42c0-bae2-7f1679fa739e" providerId="ADAL" clId="{B3A2E4B9-72EA-453D-82D2-F1D537A69605}" dt="2024-08-15T15:15:00.030" v="4126" actId="207"/>
          <ac:spMkLst>
            <pc:docMk/>
            <pc:sldMk cId="2797356956" sldId="390"/>
            <ac:spMk id="69" creationId="{074D7B24-A496-88EA-A390-F6C79772757C}"/>
          </ac:spMkLst>
        </pc:spChg>
        <pc:spChg chg="mod">
          <ac:chgData name="Peixiang Zhao" userId="7edc51de-0ae1-42c0-bae2-7f1679fa739e" providerId="ADAL" clId="{B3A2E4B9-72EA-453D-82D2-F1D537A69605}" dt="2024-08-15T15:15:28.630" v="4134" actId="1037"/>
          <ac:spMkLst>
            <pc:docMk/>
            <pc:sldMk cId="2797356956" sldId="390"/>
            <ac:spMk id="70" creationId="{6FAE7BDB-6C8F-44B7-B039-71922A8BEB0C}"/>
          </ac:spMkLst>
        </pc:spChg>
        <pc:spChg chg="mod">
          <ac:chgData name="Peixiang Zhao" userId="7edc51de-0ae1-42c0-bae2-7f1679fa739e" providerId="ADAL" clId="{B3A2E4B9-72EA-453D-82D2-F1D537A69605}" dt="2024-08-15T15:15:00.030" v="4126" actId="207"/>
          <ac:spMkLst>
            <pc:docMk/>
            <pc:sldMk cId="2797356956" sldId="390"/>
            <ac:spMk id="71" creationId="{08829B09-23F1-6EA6-7FD5-C7B07835BD8B}"/>
          </ac:spMkLst>
        </pc:spChg>
        <pc:spChg chg="mod">
          <ac:chgData name="Peixiang Zhao" userId="7edc51de-0ae1-42c0-bae2-7f1679fa739e" providerId="ADAL" clId="{B3A2E4B9-72EA-453D-82D2-F1D537A69605}" dt="2024-08-15T15:15:00.030" v="4126" actId="207"/>
          <ac:spMkLst>
            <pc:docMk/>
            <pc:sldMk cId="2797356956" sldId="390"/>
            <ac:spMk id="72" creationId="{88355C66-B3A1-BCA1-2DF3-5F06AFE1A2DB}"/>
          </ac:spMkLst>
        </pc:spChg>
        <pc:spChg chg="mod">
          <ac:chgData name="Peixiang Zhao" userId="7edc51de-0ae1-42c0-bae2-7f1679fa739e" providerId="ADAL" clId="{B3A2E4B9-72EA-453D-82D2-F1D537A69605}" dt="2024-08-15T15:15:00.030" v="4126" actId="207"/>
          <ac:spMkLst>
            <pc:docMk/>
            <pc:sldMk cId="2797356956" sldId="390"/>
            <ac:spMk id="73" creationId="{4A3C6B08-D841-E40B-FF06-B4C264F8E8E4}"/>
          </ac:spMkLst>
        </pc:spChg>
        <pc:spChg chg="mod">
          <ac:chgData name="Peixiang Zhao" userId="7edc51de-0ae1-42c0-bae2-7f1679fa739e" providerId="ADAL" clId="{B3A2E4B9-72EA-453D-82D2-F1D537A69605}" dt="2024-08-15T15:15:00.030" v="4126" actId="207"/>
          <ac:spMkLst>
            <pc:docMk/>
            <pc:sldMk cId="2797356956" sldId="390"/>
            <ac:spMk id="74" creationId="{FF06DEF8-32E8-190A-6BC3-4B895BABFC80}"/>
          </ac:spMkLst>
        </pc:spChg>
        <pc:spChg chg="mod">
          <ac:chgData name="Peixiang Zhao" userId="7edc51de-0ae1-42c0-bae2-7f1679fa739e" providerId="ADAL" clId="{B3A2E4B9-72EA-453D-82D2-F1D537A69605}" dt="2024-08-15T15:15:00.030" v="4126" actId="207"/>
          <ac:spMkLst>
            <pc:docMk/>
            <pc:sldMk cId="2797356956" sldId="390"/>
            <ac:spMk id="75" creationId="{39A73646-9149-7E52-7212-E3AC01F10ABA}"/>
          </ac:spMkLst>
        </pc:spChg>
        <pc:spChg chg="mod">
          <ac:chgData name="Peixiang Zhao" userId="7edc51de-0ae1-42c0-bae2-7f1679fa739e" providerId="ADAL" clId="{B3A2E4B9-72EA-453D-82D2-F1D537A69605}" dt="2024-08-15T15:15:00.030" v="4126" actId="207"/>
          <ac:spMkLst>
            <pc:docMk/>
            <pc:sldMk cId="2797356956" sldId="390"/>
            <ac:spMk id="76" creationId="{DC0FDD03-3CE9-596B-CCB4-1DA41AC27342}"/>
          </ac:spMkLst>
        </pc:spChg>
        <pc:spChg chg="mod">
          <ac:chgData name="Peixiang Zhao" userId="7edc51de-0ae1-42c0-bae2-7f1679fa739e" providerId="ADAL" clId="{B3A2E4B9-72EA-453D-82D2-F1D537A69605}" dt="2024-08-15T15:15:00.030" v="4126" actId="207"/>
          <ac:spMkLst>
            <pc:docMk/>
            <pc:sldMk cId="2797356956" sldId="390"/>
            <ac:spMk id="77" creationId="{6C1D9214-147C-D863-EC26-FEDA230D093C}"/>
          </ac:spMkLst>
        </pc:spChg>
        <pc:spChg chg="mod">
          <ac:chgData name="Peixiang Zhao" userId="7edc51de-0ae1-42c0-bae2-7f1679fa739e" providerId="ADAL" clId="{B3A2E4B9-72EA-453D-82D2-F1D537A69605}" dt="2024-08-15T15:15:00.030" v="4126" actId="207"/>
          <ac:spMkLst>
            <pc:docMk/>
            <pc:sldMk cId="2797356956" sldId="390"/>
            <ac:spMk id="78" creationId="{B9AF01C3-984D-E323-AF0F-057DFF55FD7E}"/>
          </ac:spMkLst>
        </pc:spChg>
        <pc:spChg chg="mod">
          <ac:chgData name="Peixiang Zhao" userId="7edc51de-0ae1-42c0-bae2-7f1679fa739e" providerId="ADAL" clId="{B3A2E4B9-72EA-453D-82D2-F1D537A69605}" dt="2024-08-15T15:15:00.030" v="4126" actId="207"/>
          <ac:spMkLst>
            <pc:docMk/>
            <pc:sldMk cId="2797356956" sldId="390"/>
            <ac:spMk id="79" creationId="{8BB6F911-9B53-B80E-33E6-C1CEF689F8E5}"/>
          </ac:spMkLst>
        </pc:spChg>
        <pc:spChg chg="mod">
          <ac:chgData name="Peixiang Zhao" userId="7edc51de-0ae1-42c0-bae2-7f1679fa739e" providerId="ADAL" clId="{B3A2E4B9-72EA-453D-82D2-F1D537A69605}" dt="2024-08-15T15:15:00.030" v="4126" actId="207"/>
          <ac:spMkLst>
            <pc:docMk/>
            <pc:sldMk cId="2797356956" sldId="390"/>
            <ac:spMk id="80" creationId="{BB66989E-E7B6-689C-936C-24A2EB926192}"/>
          </ac:spMkLst>
        </pc:spChg>
        <pc:spChg chg="mod">
          <ac:chgData name="Peixiang Zhao" userId="7edc51de-0ae1-42c0-bae2-7f1679fa739e" providerId="ADAL" clId="{B3A2E4B9-72EA-453D-82D2-F1D537A69605}" dt="2024-08-15T15:15:00.030" v="4126" actId="207"/>
          <ac:spMkLst>
            <pc:docMk/>
            <pc:sldMk cId="2797356956" sldId="390"/>
            <ac:spMk id="81" creationId="{1343C3F9-628B-5B88-3B43-08AC379C6502}"/>
          </ac:spMkLst>
        </pc:spChg>
        <pc:spChg chg="mod">
          <ac:chgData name="Peixiang Zhao" userId="7edc51de-0ae1-42c0-bae2-7f1679fa739e" providerId="ADAL" clId="{B3A2E4B9-72EA-453D-82D2-F1D537A69605}" dt="2024-08-15T15:15:00.030" v="4126" actId="207"/>
          <ac:spMkLst>
            <pc:docMk/>
            <pc:sldMk cId="2797356956" sldId="390"/>
            <ac:spMk id="82" creationId="{6D5350B3-1375-01FD-F024-CB5509541F30}"/>
          </ac:spMkLst>
        </pc:spChg>
        <pc:spChg chg="mod">
          <ac:chgData name="Peixiang Zhao" userId="7edc51de-0ae1-42c0-bae2-7f1679fa739e" providerId="ADAL" clId="{B3A2E4B9-72EA-453D-82D2-F1D537A69605}" dt="2024-08-15T15:15:00.030" v="4126" actId="207"/>
          <ac:spMkLst>
            <pc:docMk/>
            <pc:sldMk cId="2797356956" sldId="390"/>
            <ac:spMk id="83" creationId="{7CCDD223-549F-0BCB-999B-3D16D5AA7EA7}"/>
          </ac:spMkLst>
        </pc:spChg>
        <pc:spChg chg="mod">
          <ac:chgData name="Peixiang Zhao" userId="7edc51de-0ae1-42c0-bae2-7f1679fa739e" providerId="ADAL" clId="{B3A2E4B9-72EA-453D-82D2-F1D537A69605}" dt="2024-08-15T15:15:00.030" v="4126" actId="207"/>
          <ac:spMkLst>
            <pc:docMk/>
            <pc:sldMk cId="2797356956" sldId="390"/>
            <ac:spMk id="84" creationId="{44EA9609-7263-338F-01B0-C41B51DB8DF9}"/>
          </ac:spMkLst>
        </pc:spChg>
        <pc:spChg chg="mod">
          <ac:chgData name="Peixiang Zhao" userId="7edc51de-0ae1-42c0-bae2-7f1679fa739e" providerId="ADAL" clId="{B3A2E4B9-72EA-453D-82D2-F1D537A69605}" dt="2024-08-15T15:15:00.030" v="4126" actId="207"/>
          <ac:spMkLst>
            <pc:docMk/>
            <pc:sldMk cId="2797356956" sldId="390"/>
            <ac:spMk id="85" creationId="{3321C8D4-B242-6354-42F9-BAA9EC2FBF65}"/>
          </ac:spMkLst>
        </pc:spChg>
        <pc:spChg chg="mod">
          <ac:chgData name="Peixiang Zhao" userId="7edc51de-0ae1-42c0-bae2-7f1679fa739e" providerId="ADAL" clId="{B3A2E4B9-72EA-453D-82D2-F1D537A69605}" dt="2024-08-15T15:15:00.030" v="4126" actId="207"/>
          <ac:spMkLst>
            <pc:docMk/>
            <pc:sldMk cId="2797356956" sldId="390"/>
            <ac:spMk id="86" creationId="{EC4BC693-D8C3-8F0C-6D12-81EDB8693544}"/>
          </ac:spMkLst>
        </pc:spChg>
        <pc:spChg chg="mod">
          <ac:chgData name="Peixiang Zhao" userId="7edc51de-0ae1-42c0-bae2-7f1679fa739e" providerId="ADAL" clId="{B3A2E4B9-72EA-453D-82D2-F1D537A69605}" dt="2024-08-15T15:15:00.030" v="4126" actId="207"/>
          <ac:spMkLst>
            <pc:docMk/>
            <pc:sldMk cId="2797356956" sldId="390"/>
            <ac:spMk id="87" creationId="{F6A7E829-5CB4-83D6-48CD-00F8E896F8D9}"/>
          </ac:spMkLst>
        </pc:spChg>
        <pc:spChg chg="mod">
          <ac:chgData name="Peixiang Zhao" userId="7edc51de-0ae1-42c0-bae2-7f1679fa739e" providerId="ADAL" clId="{B3A2E4B9-72EA-453D-82D2-F1D537A69605}" dt="2024-08-15T15:15:00.030" v="4126" actId="207"/>
          <ac:spMkLst>
            <pc:docMk/>
            <pc:sldMk cId="2797356956" sldId="390"/>
            <ac:spMk id="88" creationId="{6CD6FCA3-2BE5-9450-904B-2C28ACABDF3E}"/>
          </ac:spMkLst>
        </pc:spChg>
        <pc:spChg chg="mod">
          <ac:chgData name="Peixiang Zhao" userId="7edc51de-0ae1-42c0-bae2-7f1679fa739e" providerId="ADAL" clId="{B3A2E4B9-72EA-453D-82D2-F1D537A69605}" dt="2024-08-15T15:15:00.030" v="4126" actId="207"/>
          <ac:spMkLst>
            <pc:docMk/>
            <pc:sldMk cId="2797356956" sldId="390"/>
            <ac:spMk id="89" creationId="{D308B4D8-1976-5E3A-01B6-145A628A6E48}"/>
          </ac:spMkLst>
        </pc:spChg>
        <pc:spChg chg="mod">
          <ac:chgData name="Peixiang Zhao" userId="7edc51de-0ae1-42c0-bae2-7f1679fa739e" providerId="ADAL" clId="{B3A2E4B9-72EA-453D-82D2-F1D537A69605}" dt="2024-08-15T15:15:00.030" v="4126" actId="207"/>
          <ac:spMkLst>
            <pc:docMk/>
            <pc:sldMk cId="2797356956" sldId="390"/>
            <ac:spMk id="90" creationId="{C8E1D94E-EAE2-2EEB-9EBD-DF185E8C4712}"/>
          </ac:spMkLst>
        </pc:spChg>
        <pc:spChg chg="mod">
          <ac:chgData name="Peixiang Zhao" userId="7edc51de-0ae1-42c0-bae2-7f1679fa739e" providerId="ADAL" clId="{B3A2E4B9-72EA-453D-82D2-F1D537A69605}" dt="2024-08-15T15:15:00.030" v="4126" actId="207"/>
          <ac:spMkLst>
            <pc:docMk/>
            <pc:sldMk cId="2797356956" sldId="390"/>
            <ac:spMk id="91" creationId="{41DDFD6D-518F-ADA4-07AA-154D4A7C3A29}"/>
          </ac:spMkLst>
        </pc:spChg>
        <pc:spChg chg="mod">
          <ac:chgData name="Peixiang Zhao" userId="7edc51de-0ae1-42c0-bae2-7f1679fa739e" providerId="ADAL" clId="{B3A2E4B9-72EA-453D-82D2-F1D537A69605}" dt="2024-08-15T15:15:00.030" v="4126" actId="207"/>
          <ac:spMkLst>
            <pc:docMk/>
            <pc:sldMk cId="2797356956" sldId="390"/>
            <ac:spMk id="92" creationId="{541E5E1A-A3F5-636F-0E6B-3A38ED090C03}"/>
          </ac:spMkLst>
        </pc:spChg>
        <pc:spChg chg="mod">
          <ac:chgData name="Peixiang Zhao" userId="7edc51de-0ae1-42c0-bae2-7f1679fa739e" providerId="ADAL" clId="{B3A2E4B9-72EA-453D-82D2-F1D537A69605}" dt="2024-08-15T15:15:00.030" v="4126" actId="207"/>
          <ac:spMkLst>
            <pc:docMk/>
            <pc:sldMk cId="2797356956" sldId="390"/>
            <ac:spMk id="93" creationId="{CC3FAB82-3DB0-F4E9-5B50-19299AC3BBB0}"/>
          </ac:spMkLst>
        </pc:spChg>
        <pc:spChg chg="mod">
          <ac:chgData name="Peixiang Zhao" userId="7edc51de-0ae1-42c0-bae2-7f1679fa739e" providerId="ADAL" clId="{B3A2E4B9-72EA-453D-82D2-F1D537A69605}" dt="2024-08-15T15:15:00.030" v="4126" actId="207"/>
          <ac:spMkLst>
            <pc:docMk/>
            <pc:sldMk cId="2797356956" sldId="390"/>
            <ac:spMk id="94" creationId="{B65977B0-B18A-5E3E-99A5-79C331BB80C9}"/>
          </ac:spMkLst>
        </pc:spChg>
        <pc:spChg chg="mod">
          <ac:chgData name="Peixiang Zhao" userId="7edc51de-0ae1-42c0-bae2-7f1679fa739e" providerId="ADAL" clId="{B3A2E4B9-72EA-453D-82D2-F1D537A69605}" dt="2024-08-15T15:15:00.030" v="4126" actId="207"/>
          <ac:spMkLst>
            <pc:docMk/>
            <pc:sldMk cId="2797356956" sldId="390"/>
            <ac:spMk id="95" creationId="{9E7C75F4-B9E0-C598-7C62-192712245CB4}"/>
          </ac:spMkLst>
        </pc:spChg>
        <pc:spChg chg="mod">
          <ac:chgData name="Peixiang Zhao" userId="7edc51de-0ae1-42c0-bae2-7f1679fa739e" providerId="ADAL" clId="{B3A2E4B9-72EA-453D-82D2-F1D537A69605}" dt="2024-08-15T15:15:00.030" v="4126" actId="207"/>
          <ac:spMkLst>
            <pc:docMk/>
            <pc:sldMk cId="2797356956" sldId="390"/>
            <ac:spMk id="96" creationId="{7CF09A31-EA5B-956A-48CF-3BD4A08A1563}"/>
          </ac:spMkLst>
        </pc:spChg>
        <pc:spChg chg="mod">
          <ac:chgData name="Peixiang Zhao" userId="7edc51de-0ae1-42c0-bae2-7f1679fa739e" providerId="ADAL" clId="{B3A2E4B9-72EA-453D-82D2-F1D537A69605}" dt="2024-08-15T15:15:00.030" v="4126" actId="207"/>
          <ac:spMkLst>
            <pc:docMk/>
            <pc:sldMk cId="2797356956" sldId="390"/>
            <ac:spMk id="97" creationId="{309B1BF5-37B9-E82E-08DB-2F49DCF30F79}"/>
          </ac:spMkLst>
        </pc:spChg>
        <pc:spChg chg="mod">
          <ac:chgData name="Peixiang Zhao" userId="7edc51de-0ae1-42c0-bae2-7f1679fa739e" providerId="ADAL" clId="{B3A2E4B9-72EA-453D-82D2-F1D537A69605}" dt="2024-08-15T15:15:00.030" v="4126" actId="207"/>
          <ac:spMkLst>
            <pc:docMk/>
            <pc:sldMk cId="2797356956" sldId="390"/>
            <ac:spMk id="98" creationId="{82423D95-0253-AF5B-5108-5645CD76C546}"/>
          </ac:spMkLst>
        </pc:spChg>
        <pc:spChg chg="mod">
          <ac:chgData name="Peixiang Zhao" userId="7edc51de-0ae1-42c0-bae2-7f1679fa739e" providerId="ADAL" clId="{B3A2E4B9-72EA-453D-82D2-F1D537A69605}" dt="2024-08-15T15:15:00.030" v="4126" actId="207"/>
          <ac:spMkLst>
            <pc:docMk/>
            <pc:sldMk cId="2797356956" sldId="390"/>
            <ac:spMk id="99" creationId="{D335EECB-0A16-60A9-31D6-8F84DDBAD4F0}"/>
          </ac:spMkLst>
        </pc:spChg>
        <pc:spChg chg="mod">
          <ac:chgData name="Peixiang Zhao" userId="7edc51de-0ae1-42c0-bae2-7f1679fa739e" providerId="ADAL" clId="{B3A2E4B9-72EA-453D-82D2-F1D537A69605}" dt="2024-08-15T15:15:00.030" v="4126" actId="207"/>
          <ac:spMkLst>
            <pc:docMk/>
            <pc:sldMk cId="2797356956" sldId="390"/>
            <ac:spMk id="100" creationId="{F2532B2D-FE96-04E0-DEED-C1D37761A815}"/>
          </ac:spMkLst>
        </pc:spChg>
        <pc:spChg chg="mod">
          <ac:chgData name="Peixiang Zhao" userId="7edc51de-0ae1-42c0-bae2-7f1679fa739e" providerId="ADAL" clId="{B3A2E4B9-72EA-453D-82D2-F1D537A69605}" dt="2024-08-15T15:15:00.030" v="4126" actId="207"/>
          <ac:spMkLst>
            <pc:docMk/>
            <pc:sldMk cId="2797356956" sldId="390"/>
            <ac:spMk id="101" creationId="{A9F05E60-877B-3D19-3F99-92C5BAE7E2BF}"/>
          </ac:spMkLst>
        </pc:spChg>
        <pc:spChg chg="mod">
          <ac:chgData name="Peixiang Zhao" userId="7edc51de-0ae1-42c0-bae2-7f1679fa739e" providerId="ADAL" clId="{B3A2E4B9-72EA-453D-82D2-F1D537A69605}" dt="2024-08-15T15:15:00.030" v="4126" actId="207"/>
          <ac:spMkLst>
            <pc:docMk/>
            <pc:sldMk cId="2797356956" sldId="390"/>
            <ac:spMk id="102" creationId="{8911A978-B52C-83F2-D93C-9E9ECD5E8CB8}"/>
          </ac:spMkLst>
        </pc:spChg>
        <pc:spChg chg="mod">
          <ac:chgData name="Peixiang Zhao" userId="7edc51de-0ae1-42c0-bae2-7f1679fa739e" providerId="ADAL" clId="{B3A2E4B9-72EA-453D-82D2-F1D537A69605}" dt="2024-08-15T15:15:00.030" v="4126" actId="207"/>
          <ac:spMkLst>
            <pc:docMk/>
            <pc:sldMk cId="2797356956" sldId="390"/>
            <ac:spMk id="103" creationId="{D33AF59F-B09A-96A4-2F72-D4EA063EABB4}"/>
          </ac:spMkLst>
        </pc:spChg>
        <pc:spChg chg="mod">
          <ac:chgData name="Peixiang Zhao" userId="7edc51de-0ae1-42c0-bae2-7f1679fa739e" providerId="ADAL" clId="{B3A2E4B9-72EA-453D-82D2-F1D537A69605}" dt="2024-08-15T15:15:00.030" v="4126" actId="207"/>
          <ac:spMkLst>
            <pc:docMk/>
            <pc:sldMk cId="2797356956" sldId="390"/>
            <ac:spMk id="104" creationId="{9D0D484D-85E6-CF22-EE69-19D87DB7C5EF}"/>
          </ac:spMkLst>
        </pc:spChg>
        <pc:spChg chg="mod">
          <ac:chgData name="Peixiang Zhao" userId="7edc51de-0ae1-42c0-bae2-7f1679fa739e" providerId="ADAL" clId="{B3A2E4B9-72EA-453D-82D2-F1D537A69605}" dt="2024-08-15T15:15:00.030" v="4126" actId="207"/>
          <ac:spMkLst>
            <pc:docMk/>
            <pc:sldMk cId="2797356956" sldId="390"/>
            <ac:spMk id="105" creationId="{D4A7A38B-4A3C-2145-C139-C36E6004835B}"/>
          </ac:spMkLst>
        </pc:spChg>
        <pc:spChg chg="mod">
          <ac:chgData name="Peixiang Zhao" userId="7edc51de-0ae1-42c0-bae2-7f1679fa739e" providerId="ADAL" clId="{B3A2E4B9-72EA-453D-82D2-F1D537A69605}" dt="2024-08-15T15:15:00.030" v="4126" actId="207"/>
          <ac:spMkLst>
            <pc:docMk/>
            <pc:sldMk cId="2797356956" sldId="390"/>
            <ac:spMk id="106" creationId="{04F634D9-B636-00A6-E49B-13F22068D6A3}"/>
          </ac:spMkLst>
        </pc:spChg>
        <pc:spChg chg="mod">
          <ac:chgData name="Peixiang Zhao" userId="7edc51de-0ae1-42c0-bae2-7f1679fa739e" providerId="ADAL" clId="{B3A2E4B9-72EA-453D-82D2-F1D537A69605}" dt="2024-08-15T15:15:00.030" v="4126" actId="207"/>
          <ac:spMkLst>
            <pc:docMk/>
            <pc:sldMk cId="2797356956" sldId="390"/>
            <ac:spMk id="107" creationId="{B4705888-2D06-196E-7AFF-AF215D85EEC9}"/>
          </ac:spMkLst>
        </pc:spChg>
        <pc:spChg chg="mod">
          <ac:chgData name="Peixiang Zhao" userId="7edc51de-0ae1-42c0-bae2-7f1679fa739e" providerId="ADAL" clId="{B3A2E4B9-72EA-453D-82D2-F1D537A69605}" dt="2024-08-15T15:15:00.030" v="4126" actId="207"/>
          <ac:spMkLst>
            <pc:docMk/>
            <pc:sldMk cId="2797356956" sldId="390"/>
            <ac:spMk id="108" creationId="{664EA776-A937-A8D0-656B-95DEB8F58D0B}"/>
          </ac:spMkLst>
        </pc:spChg>
        <pc:spChg chg="mod">
          <ac:chgData name="Peixiang Zhao" userId="7edc51de-0ae1-42c0-bae2-7f1679fa739e" providerId="ADAL" clId="{B3A2E4B9-72EA-453D-82D2-F1D537A69605}" dt="2024-08-15T15:15:00.030" v="4126" actId="207"/>
          <ac:spMkLst>
            <pc:docMk/>
            <pc:sldMk cId="2797356956" sldId="390"/>
            <ac:spMk id="109" creationId="{9546C0E2-D7BF-FD9E-264F-61DD596339CB}"/>
          </ac:spMkLst>
        </pc:spChg>
        <pc:spChg chg="mod">
          <ac:chgData name="Peixiang Zhao" userId="7edc51de-0ae1-42c0-bae2-7f1679fa739e" providerId="ADAL" clId="{B3A2E4B9-72EA-453D-82D2-F1D537A69605}" dt="2024-08-15T15:15:00.030" v="4126" actId="207"/>
          <ac:spMkLst>
            <pc:docMk/>
            <pc:sldMk cId="2797356956" sldId="390"/>
            <ac:spMk id="110" creationId="{4E7BAC9E-98B5-A52A-34E7-6629ABE84E27}"/>
          </ac:spMkLst>
        </pc:spChg>
        <pc:spChg chg="mod">
          <ac:chgData name="Peixiang Zhao" userId="7edc51de-0ae1-42c0-bae2-7f1679fa739e" providerId="ADAL" clId="{B3A2E4B9-72EA-453D-82D2-F1D537A69605}" dt="2024-08-15T15:15:00.030" v="4126" actId="207"/>
          <ac:spMkLst>
            <pc:docMk/>
            <pc:sldMk cId="2797356956" sldId="390"/>
            <ac:spMk id="111" creationId="{1EA19B16-630D-2F45-D8BB-DC5329705E55}"/>
          </ac:spMkLst>
        </pc:spChg>
        <pc:spChg chg="mod">
          <ac:chgData name="Peixiang Zhao" userId="7edc51de-0ae1-42c0-bae2-7f1679fa739e" providerId="ADAL" clId="{B3A2E4B9-72EA-453D-82D2-F1D537A69605}" dt="2024-08-15T15:15:00.030" v="4126" actId="207"/>
          <ac:spMkLst>
            <pc:docMk/>
            <pc:sldMk cId="2797356956" sldId="390"/>
            <ac:spMk id="112" creationId="{A723AB94-2C1B-CBD6-6A38-EE9B4EC50023}"/>
          </ac:spMkLst>
        </pc:spChg>
        <pc:spChg chg="mod">
          <ac:chgData name="Peixiang Zhao" userId="7edc51de-0ae1-42c0-bae2-7f1679fa739e" providerId="ADAL" clId="{B3A2E4B9-72EA-453D-82D2-F1D537A69605}" dt="2024-08-15T15:15:00.030" v="4126" actId="207"/>
          <ac:spMkLst>
            <pc:docMk/>
            <pc:sldMk cId="2797356956" sldId="390"/>
            <ac:spMk id="113" creationId="{CCD4B442-A8C6-4BA4-2D28-DEF2E0F39BA5}"/>
          </ac:spMkLst>
        </pc:spChg>
        <pc:spChg chg="mod">
          <ac:chgData name="Peixiang Zhao" userId="7edc51de-0ae1-42c0-bae2-7f1679fa739e" providerId="ADAL" clId="{B3A2E4B9-72EA-453D-82D2-F1D537A69605}" dt="2024-08-15T15:15:00.030" v="4126" actId="207"/>
          <ac:spMkLst>
            <pc:docMk/>
            <pc:sldMk cId="2797356956" sldId="390"/>
            <ac:spMk id="114" creationId="{7F52AAB6-510D-D220-F405-D11D382C7248}"/>
          </ac:spMkLst>
        </pc:spChg>
        <pc:spChg chg="mod">
          <ac:chgData name="Peixiang Zhao" userId="7edc51de-0ae1-42c0-bae2-7f1679fa739e" providerId="ADAL" clId="{B3A2E4B9-72EA-453D-82D2-F1D537A69605}" dt="2024-08-15T15:15:00.030" v="4126" actId="207"/>
          <ac:spMkLst>
            <pc:docMk/>
            <pc:sldMk cId="2797356956" sldId="390"/>
            <ac:spMk id="115" creationId="{E5310360-C57E-9EA9-68C8-1FEB9F2B4933}"/>
          </ac:spMkLst>
        </pc:spChg>
        <pc:spChg chg="mod">
          <ac:chgData name="Peixiang Zhao" userId="7edc51de-0ae1-42c0-bae2-7f1679fa739e" providerId="ADAL" clId="{B3A2E4B9-72EA-453D-82D2-F1D537A69605}" dt="2024-08-15T15:15:00.030" v="4126" actId="207"/>
          <ac:spMkLst>
            <pc:docMk/>
            <pc:sldMk cId="2797356956" sldId="390"/>
            <ac:spMk id="116" creationId="{1FDDC22E-9646-837E-5DFD-1888F7408183}"/>
          </ac:spMkLst>
        </pc:spChg>
        <pc:spChg chg="mod">
          <ac:chgData name="Peixiang Zhao" userId="7edc51de-0ae1-42c0-bae2-7f1679fa739e" providerId="ADAL" clId="{B3A2E4B9-72EA-453D-82D2-F1D537A69605}" dt="2024-08-15T15:15:00.030" v="4126" actId="207"/>
          <ac:spMkLst>
            <pc:docMk/>
            <pc:sldMk cId="2797356956" sldId="390"/>
            <ac:spMk id="117" creationId="{37E7529E-7EE1-F0AC-DB22-0401040EC8FA}"/>
          </ac:spMkLst>
        </pc:spChg>
        <pc:spChg chg="mod">
          <ac:chgData name="Peixiang Zhao" userId="7edc51de-0ae1-42c0-bae2-7f1679fa739e" providerId="ADAL" clId="{B3A2E4B9-72EA-453D-82D2-F1D537A69605}" dt="2024-08-15T15:15:00.030" v="4126" actId="207"/>
          <ac:spMkLst>
            <pc:docMk/>
            <pc:sldMk cId="2797356956" sldId="390"/>
            <ac:spMk id="118" creationId="{1E5FCE58-9CF6-612E-23E3-AF182B6F95E7}"/>
          </ac:spMkLst>
        </pc:spChg>
        <pc:spChg chg="mod">
          <ac:chgData name="Peixiang Zhao" userId="7edc51de-0ae1-42c0-bae2-7f1679fa739e" providerId="ADAL" clId="{B3A2E4B9-72EA-453D-82D2-F1D537A69605}" dt="2024-08-15T15:15:00.030" v="4126" actId="207"/>
          <ac:spMkLst>
            <pc:docMk/>
            <pc:sldMk cId="2797356956" sldId="390"/>
            <ac:spMk id="119" creationId="{57F2AD2D-625B-1CC1-CB61-FDCB07C8C4B0}"/>
          </ac:spMkLst>
        </pc:spChg>
        <pc:spChg chg="mod">
          <ac:chgData name="Peixiang Zhao" userId="7edc51de-0ae1-42c0-bae2-7f1679fa739e" providerId="ADAL" clId="{B3A2E4B9-72EA-453D-82D2-F1D537A69605}" dt="2024-08-15T15:15:00.030" v="4126" actId="207"/>
          <ac:spMkLst>
            <pc:docMk/>
            <pc:sldMk cId="2797356956" sldId="390"/>
            <ac:spMk id="120" creationId="{53B06AB2-49D9-ECC5-8719-298F1E630ED5}"/>
          </ac:spMkLst>
        </pc:spChg>
        <pc:spChg chg="mod">
          <ac:chgData name="Peixiang Zhao" userId="7edc51de-0ae1-42c0-bae2-7f1679fa739e" providerId="ADAL" clId="{B3A2E4B9-72EA-453D-82D2-F1D537A69605}" dt="2024-08-15T15:15:00.030" v="4126" actId="207"/>
          <ac:spMkLst>
            <pc:docMk/>
            <pc:sldMk cId="2797356956" sldId="390"/>
            <ac:spMk id="121" creationId="{6EE645DC-E3AD-44AF-C887-0D3C0A35269C}"/>
          </ac:spMkLst>
        </pc:spChg>
        <pc:spChg chg="mod">
          <ac:chgData name="Peixiang Zhao" userId="7edc51de-0ae1-42c0-bae2-7f1679fa739e" providerId="ADAL" clId="{B3A2E4B9-72EA-453D-82D2-F1D537A69605}" dt="2024-08-15T15:15:00.030" v="4126" actId="207"/>
          <ac:spMkLst>
            <pc:docMk/>
            <pc:sldMk cId="2797356956" sldId="390"/>
            <ac:spMk id="122" creationId="{E2E8EF6A-4F3C-F926-5225-FF78CA22BE1A}"/>
          </ac:spMkLst>
        </pc:spChg>
        <pc:spChg chg="mod">
          <ac:chgData name="Peixiang Zhao" userId="7edc51de-0ae1-42c0-bae2-7f1679fa739e" providerId="ADAL" clId="{B3A2E4B9-72EA-453D-82D2-F1D537A69605}" dt="2024-08-15T15:15:06.844" v="4128" actId="207"/>
          <ac:spMkLst>
            <pc:docMk/>
            <pc:sldMk cId="2797356956" sldId="390"/>
            <ac:spMk id="123" creationId="{0F71819C-2A54-3D88-3BB9-54A9242A0E13}"/>
          </ac:spMkLst>
        </pc:spChg>
        <pc:spChg chg="add mod">
          <ac:chgData name="Peixiang Zhao" userId="7edc51de-0ae1-42c0-bae2-7f1679fa739e" providerId="ADAL" clId="{B3A2E4B9-72EA-453D-82D2-F1D537A69605}" dt="2024-08-15T15:15:34.348" v="4136" actId="1076"/>
          <ac:spMkLst>
            <pc:docMk/>
            <pc:sldMk cId="2797356956" sldId="390"/>
            <ac:spMk id="125" creationId="{4C3A2657-F779-64B2-97F1-B829FAC2EE07}"/>
          </ac:spMkLst>
        </pc:spChg>
        <pc:grpChg chg="add mod">
          <ac:chgData name="Peixiang Zhao" userId="7edc51de-0ae1-42c0-bae2-7f1679fa739e" providerId="ADAL" clId="{B3A2E4B9-72EA-453D-82D2-F1D537A69605}" dt="2024-08-15T15:14:22.070" v="4123"/>
          <ac:grpSpMkLst>
            <pc:docMk/>
            <pc:sldMk cId="2797356956" sldId="390"/>
            <ac:grpSpMk id="8" creationId="{D43C2BC0-7A3D-CAD9-2DD4-C00D0CD7AE3B}"/>
          </ac:grpSpMkLst>
        </pc:grpChg>
        <pc:graphicFrameChg chg="add mod">
          <ac:chgData name="Peixiang Zhao" userId="7edc51de-0ae1-42c0-bae2-7f1679fa739e" providerId="ADAL" clId="{B3A2E4B9-72EA-453D-82D2-F1D537A69605}" dt="2024-08-15T15:14:22.070" v="4123"/>
          <ac:graphicFrameMkLst>
            <pc:docMk/>
            <pc:sldMk cId="2797356956" sldId="390"/>
            <ac:graphicFrameMk id="124" creationId="{CB38900B-A428-E98B-4286-163A96A2FBC1}"/>
          </ac:graphicFrameMkLst>
        </pc:graphicFrameChg>
        <pc:graphicFrameChg chg="add del mod modGraphic">
          <ac:chgData name="Peixiang Zhao" userId="7edc51de-0ae1-42c0-bae2-7f1679fa739e" providerId="ADAL" clId="{B3A2E4B9-72EA-453D-82D2-F1D537A69605}" dt="2024-08-15T15:24:16.530" v="4322" actId="113"/>
          <ac:graphicFrameMkLst>
            <pc:docMk/>
            <pc:sldMk cId="2797356956" sldId="390"/>
            <ac:graphicFrameMk id="126" creationId="{568F3B65-B66A-FAB1-D9D9-CFA26A5A43A2}"/>
          </ac:graphicFrameMkLst>
        </pc:graphicFrameChg>
      </pc:sldChg>
      <pc:sldChg chg="modSp new mod">
        <pc:chgData name="Peixiang Zhao" userId="7edc51de-0ae1-42c0-bae2-7f1679fa739e" providerId="ADAL" clId="{B3A2E4B9-72EA-453D-82D2-F1D537A69605}" dt="2024-08-15T15:39:17.184" v="4560" actId="20577"/>
        <pc:sldMkLst>
          <pc:docMk/>
          <pc:sldMk cId="1605231098" sldId="391"/>
        </pc:sldMkLst>
        <pc:spChg chg="mod">
          <ac:chgData name="Peixiang Zhao" userId="7edc51de-0ae1-42c0-bae2-7f1679fa739e" providerId="ADAL" clId="{B3A2E4B9-72EA-453D-82D2-F1D537A69605}" dt="2024-08-15T15:35:13.056" v="4409" actId="20577"/>
          <ac:spMkLst>
            <pc:docMk/>
            <pc:sldMk cId="1605231098" sldId="391"/>
            <ac:spMk id="2" creationId="{44E9EA68-CF12-F47F-B3B1-51F48D47F8F4}"/>
          </ac:spMkLst>
        </pc:spChg>
        <pc:spChg chg="mod">
          <ac:chgData name="Peixiang Zhao" userId="7edc51de-0ae1-42c0-bae2-7f1679fa739e" providerId="ADAL" clId="{B3A2E4B9-72EA-453D-82D2-F1D537A69605}" dt="2024-08-15T15:39:17.184" v="4560" actId="20577"/>
          <ac:spMkLst>
            <pc:docMk/>
            <pc:sldMk cId="1605231098" sldId="391"/>
            <ac:spMk id="3" creationId="{BEA19120-F484-BD85-2535-15E727C3A641}"/>
          </ac:spMkLst>
        </pc:spChg>
      </pc:sldChg>
      <pc:sldChg chg="addSp delSp modSp add mod">
        <pc:chgData name="Peixiang Zhao" userId="7edc51de-0ae1-42c0-bae2-7f1679fa739e" providerId="ADAL" clId="{B3A2E4B9-72EA-453D-82D2-F1D537A69605}" dt="2024-08-15T15:50:30.631" v="4730" actId="1036"/>
        <pc:sldMkLst>
          <pc:docMk/>
          <pc:sldMk cId="3337755233" sldId="392"/>
        </pc:sldMkLst>
        <pc:spChg chg="mod">
          <ac:chgData name="Peixiang Zhao" userId="7edc51de-0ae1-42c0-bae2-7f1679fa739e" providerId="ADAL" clId="{B3A2E4B9-72EA-453D-82D2-F1D537A69605}" dt="2024-08-15T15:46:17.455" v="4589" actId="20577"/>
          <ac:spMkLst>
            <pc:docMk/>
            <pc:sldMk cId="3337755233" sldId="392"/>
            <ac:spMk id="2" creationId="{8CF9D14D-BE66-5C17-1557-50E3A1BC1F49}"/>
          </ac:spMkLst>
        </pc:spChg>
        <pc:spChg chg="mod">
          <ac:chgData name="Peixiang Zhao" userId="7edc51de-0ae1-42c0-bae2-7f1679fa739e" providerId="ADAL" clId="{B3A2E4B9-72EA-453D-82D2-F1D537A69605}" dt="2024-08-15T15:50:20.102" v="4725" actId="20577"/>
          <ac:spMkLst>
            <pc:docMk/>
            <pc:sldMk cId="3337755233" sldId="392"/>
            <ac:spMk id="3" creationId="{06E80322-FE25-E0D7-F875-5538DA5C231C}"/>
          </ac:spMkLst>
        </pc:spChg>
        <pc:spChg chg="del">
          <ac:chgData name="Peixiang Zhao" userId="7edc51de-0ae1-42c0-bae2-7f1679fa739e" providerId="ADAL" clId="{B3A2E4B9-72EA-453D-82D2-F1D537A69605}" dt="2024-08-15T15:47:21.991" v="4598" actId="478"/>
          <ac:spMkLst>
            <pc:docMk/>
            <pc:sldMk cId="3337755233" sldId="392"/>
            <ac:spMk id="5" creationId="{8569E428-6333-BD59-89D2-B77AD43D9D05}"/>
          </ac:spMkLst>
        </pc:spChg>
        <pc:spChg chg="del">
          <ac:chgData name="Peixiang Zhao" userId="7edc51de-0ae1-42c0-bae2-7f1679fa739e" providerId="ADAL" clId="{B3A2E4B9-72EA-453D-82D2-F1D537A69605}" dt="2024-08-15T15:47:21.991" v="4598" actId="478"/>
          <ac:spMkLst>
            <pc:docMk/>
            <pc:sldMk cId="3337755233" sldId="392"/>
            <ac:spMk id="6" creationId="{8C52ED10-9C4E-26A1-D633-F5CFA86AD316}"/>
          </ac:spMkLst>
        </pc:spChg>
        <pc:spChg chg="del">
          <ac:chgData name="Peixiang Zhao" userId="7edc51de-0ae1-42c0-bae2-7f1679fa739e" providerId="ADAL" clId="{B3A2E4B9-72EA-453D-82D2-F1D537A69605}" dt="2024-08-15T15:47:21.991" v="4598" actId="478"/>
          <ac:spMkLst>
            <pc:docMk/>
            <pc:sldMk cId="3337755233" sldId="392"/>
            <ac:spMk id="7" creationId="{934C4611-E342-B579-3B9F-B7875B9FC454}"/>
          </ac:spMkLst>
        </pc:spChg>
        <pc:spChg chg="add mod">
          <ac:chgData name="Peixiang Zhao" userId="7edc51de-0ae1-42c0-bae2-7f1679fa739e" providerId="ADAL" clId="{B3A2E4B9-72EA-453D-82D2-F1D537A69605}" dt="2024-08-15T15:50:30.631" v="4730" actId="1036"/>
          <ac:spMkLst>
            <pc:docMk/>
            <pc:sldMk cId="3337755233" sldId="392"/>
            <ac:spMk id="17" creationId="{81771C04-A756-6BAF-F406-A184054FC481}"/>
          </ac:spMkLst>
        </pc:spChg>
        <pc:spChg chg="add mod">
          <ac:chgData name="Peixiang Zhao" userId="7edc51de-0ae1-42c0-bae2-7f1679fa739e" providerId="ADAL" clId="{B3A2E4B9-72EA-453D-82D2-F1D537A69605}" dt="2024-08-15T15:50:30.631" v="4730" actId="1036"/>
          <ac:spMkLst>
            <pc:docMk/>
            <pc:sldMk cId="3337755233" sldId="392"/>
            <ac:spMk id="18" creationId="{144239D7-2CA8-DB9B-B158-566C46022802}"/>
          </ac:spMkLst>
        </pc:spChg>
        <pc:spChg chg="add mod">
          <ac:chgData name="Peixiang Zhao" userId="7edc51de-0ae1-42c0-bae2-7f1679fa739e" providerId="ADAL" clId="{B3A2E4B9-72EA-453D-82D2-F1D537A69605}" dt="2024-08-15T15:50:30.631" v="4730" actId="1036"/>
          <ac:spMkLst>
            <pc:docMk/>
            <pc:sldMk cId="3337755233" sldId="392"/>
            <ac:spMk id="19" creationId="{DAE75743-3FE7-9F58-2762-A930A7EBC01C}"/>
          </ac:spMkLst>
        </pc:spChg>
        <pc:spChg chg="mod">
          <ac:chgData name="Peixiang Zhao" userId="7edc51de-0ae1-42c0-bae2-7f1679fa739e" providerId="ADAL" clId="{B3A2E4B9-72EA-453D-82D2-F1D537A69605}" dt="2024-08-15T15:47:30.389" v="4599"/>
          <ac:spMkLst>
            <pc:docMk/>
            <pc:sldMk cId="3337755233" sldId="392"/>
            <ac:spMk id="21" creationId="{42C9B364-CAFB-46B3-9249-E5B85C83548E}"/>
          </ac:spMkLst>
        </pc:spChg>
        <pc:spChg chg="mod">
          <ac:chgData name="Peixiang Zhao" userId="7edc51de-0ae1-42c0-bae2-7f1679fa739e" providerId="ADAL" clId="{B3A2E4B9-72EA-453D-82D2-F1D537A69605}" dt="2024-08-15T15:47:30.389" v="4599"/>
          <ac:spMkLst>
            <pc:docMk/>
            <pc:sldMk cId="3337755233" sldId="392"/>
            <ac:spMk id="22" creationId="{9BBEDCDE-1DB1-06C7-4087-E4BEF83556A7}"/>
          </ac:spMkLst>
        </pc:spChg>
        <pc:spChg chg="mod">
          <ac:chgData name="Peixiang Zhao" userId="7edc51de-0ae1-42c0-bae2-7f1679fa739e" providerId="ADAL" clId="{B3A2E4B9-72EA-453D-82D2-F1D537A69605}" dt="2024-08-15T15:47:30.389" v="4599"/>
          <ac:spMkLst>
            <pc:docMk/>
            <pc:sldMk cId="3337755233" sldId="392"/>
            <ac:spMk id="23" creationId="{C12C043E-3D31-66CB-F3A6-61914E19CAF9}"/>
          </ac:spMkLst>
        </pc:spChg>
        <pc:spChg chg="mod">
          <ac:chgData name="Peixiang Zhao" userId="7edc51de-0ae1-42c0-bae2-7f1679fa739e" providerId="ADAL" clId="{B3A2E4B9-72EA-453D-82D2-F1D537A69605}" dt="2024-08-15T15:48:23.656" v="4639" actId="6549"/>
          <ac:spMkLst>
            <pc:docMk/>
            <pc:sldMk cId="3337755233" sldId="392"/>
            <ac:spMk id="25" creationId="{9137FA0C-15B7-8B11-654B-DBC3443F3B24}"/>
          </ac:spMkLst>
        </pc:spChg>
        <pc:spChg chg="mod">
          <ac:chgData name="Peixiang Zhao" userId="7edc51de-0ae1-42c0-bae2-7f1679fa739e" providerId="ADAL" clId="{B3A2E4B9-72EA-453D-82D2-F1D537A69605}" dt="2024-08-15T15:47:30.389" v="4599"/>
          <ac:spMkLst>
            <pc:docMk/>
            <pc:sldMk cId="3337755233" sldId="392"/>
            <ac:spMk id="26" creationId="{EFA70FC4-694A-FC2B-9ADD-F33B3589A15E}"/>
          </ac:spMkLst>
        </pc:spChg>
        <pc:spChg chg="mod">
          <ac:chgData name="Peixiang Zhao" userId="7edc51de-0ae1-42c0-bae2-7f1679fa739e" providerId="ADAL" clId="{B3A2E4B9-72EA-453D-82D2-F1D537A69605}" dt="2024-08-15T15:48:57.368" v="4641" actId="207"/>
          <ac:spMkLst>
            <pc:docMk/>
            <pc:sldMk cId="3337755233" sldId="392"/>
            <ac:spMk id="27" creationId="{F509C1C8-2F1E-0E37-5ACD-605BF7B4ADDD}"/>
          </ac:spMkLst>
        </pc:spChg>
        <pc:spChg chg="mod">
          <ac:chgData name="Peixiang Zhao" userId="7edc51de-0ae1-42c0-bae2-7f1679fa739e" providerId="ADAL" clId="{B3A2E4B9-72EA-453D-82D2-F1D537A69605}" dt="2024-08-15T15:47:30.389" v="4599"/>
          <ac:spMkLst>
            <pc:docMk/>
            <pc:sldMk cId="3337755233" sldId="392"/>
            <ac:spMk id="28" creationId="{54A25CBF-16A7-DDDA-A94E-C1F151FEF448}"/>
          </ac:spMkLst>
        </pc:spChg>
        <pc:spChg chg="mod">
          <ac:chgData name="Peixiang Zhao" userId="7edc51de-0ae1-42c0-bae2-7f1679fa739e" providerId="ADAL" clId="{B3A2E4B9-72EA-453D-82D2-F1D537A69605}" dt="2024-08-15T15:47:30.389" v="4599"/>
          <ac:spMkLst>
            <pc:docMk/>
            <pc:sldMk cId="3337755233" sldId="392"/>
            <ac:spMk id="30" creationId="{7D507827-A51E-BE70-6EE9-9BFCDE4576F0}"/>
          </ac:spMkLst>
        </pc:spChg>
        <pc:spChg chg="mod">
          <ac:chgData name="Peixiang Zhao" userId="7edc51de-0ae1-42c0-bae2-7f1679fa739e" providerId="ADAL" clId="{B3A2E4B9-72EA-453D-82D2-F1D537A69605}" dt="2024-08-15T15:47:30.389" v="4599"/>
          <ac:spMkLst>
            <pc:docMk/>
            <pc:sldMk cId="3337755233" sldId="392"/>
            <ac:spMk id="31" creationId="{F951C446-F325-F0BE-69A7-EA9843F28551}"/>
          </ac:spMkLst>
        </pc:spChg>
        <pc:spChg chg="mod">
          <ac:chgData name="Peixiang Zhao" userId="7edc51de-0ae1-42c0-bae2-7f1679fa739e" providerId="ADAL" clId="{B3A2E4B9-72EA-453D-82D2-F1D537A69605}" dt="2024-08-15T15:49:03.746" v="4643" actId="207"/>
          <ac:spMkLst>
            <pc:docMk/>
            <pc:sldMk cId="3337755233" sldId="392"/>
            <ac:spMk id="32" creationId="{5F10806F-D5C7-BCC2-D8E7-F251C3E83CA9}"/>
          </ac:spMkLst>
        </pc:spChg>
        <pc:grpChg chg="del">
          <ac:chgData name="Peixiang Zhao" userId="7edc51de-0ae1-42c0-bae2-7f1679fa739e" providerId="ADAL" clId="{B3A2E4B9-72EA-453D-82D2-F1D537A69605}" dt="2024-08-15T15:47:21.991" v="4598" actId="478"/>
          <ac:grpSpMkLst>
            <pc:docMk/>
            <pc:sldMk cId="3337755233" sldId="392"/>
            <ac:grpSpMk id="8" creationId="{105EB598-1868-F09E-3F93-3CB20A998068}"/>
          </ac:grpSpMkLst>
        </pc:grpChg>
        <pc:grpChg chg="del">
          <ac:chgData name="Peixiang Zhao" userId="7edc51de-0ae1-42c0-bae2-7f1679fa739e" providerId="ADAL" clId="{B3A2E4B9-72EA-453D-82D2-F1D537A69605}" dt="2024-08-15T15:47:21.991" v="4598" actId="478"/>
          <ac:grpSpMkLst>
            <pc:docMk/>
            <pc:sldMk cId="3337755233" sldId="392"/>
            <ac:grpSpMk id="12" creationId="{D6679A3C-3DA2-4DAE-751F-188B7E5EB6C7}"/>
          </ac:grpSpMkLst>
        </pc:grpChg>
        <pc:grpChg chg="add mod">
          <ac:chgData name="Peixiang Zhao" userId="7edc51de-0ae1-42c0-bae2-7f1679fa739e" providerId="ADAL" clId="{B3A2E4B9-72EA-453D-82D2-F1D537A69605}" dt="2024-08-15T15:50:30.631" v="4730" actId="1036"/>
          <ac:grpSpMkLst>
            <pc:docMk/>
            <pc:sldMk cId="3337755233" sldId="392"/>
            <ac:grpSpMk id="20" creationId="{5590E23C-2279-0CB7-8D95-C0248FACDE31}"/>
          </ac:grpSpMkLst>
        </pc:grpChg>
        <pc:grpChg chg="add mod">
          <ac:chgData name="Peixiang Zhao" userId="7edc51de-0ae1-42c0-bae2-7f1679fa739e" providerId="ADAL" clId="{B3A2E4B9-72EA-453D-82D2-F1D537A69605}" dt="2024-08-15T15:50:30.631" v="4730" actId="1036"/>
          <ac:grpSpMkLst>
            <pc:docMk/>
            <pc:sldMk cId="3337755233" sldId="392"/>
            <ac:grpSpMk id="24" creationId="{66FB5117-F7B3-C771-73C4-7D0CA289BE85}"/>
          </ac:grpSpMkLst>
        </pc:grpChg>
        <pc:grpChg chg="add mod">
          <ac:chgData name="Peixiang Zhao" userId="7edc51de-0ae1-42c0-bae2-7f1679fa739e" providerId="ADAL" clId="{B3A2E4B9-72EA-453D-82D2-F1D537A69605}" dt="2024-08-15T15:50:30.631" v="4730" actId="1036"/>
          <ac:grpSpMkLst>
            <pc:docMk/>
            <pc:sldMk cId="3337755233" sldId="392"/>
            <ac:grpSpMk id="29" creationId="{6071D3C9-763D-AC19-5150-F3BC45A8EE25}"/>
          </ac:grpSpMkLst>
        </pc:grpChg>
      </pc:sldChg>
      <pc:sldChg chg="addSp delSp modSp new mod">
        <pc:chgData name="Peixiang Zhao" userId="7edc51de-0ae1-42c0-bae2-7f1679fa739e" providerId="ADAL" clId="{B3A2E4B9-72EA-453D-82D2-F1D537A69605}" dt="2024-08-16T15:06:49.584" v="5330" actId="113"/>
        <pc:sldMkLst>
          <pc:docMk/>
          <pc:sldMk cId="3515485555" sldId="393"/>
        </pc:sldMkLst>
        <pc:spChg chg="mod">
          <ac:chgData name="Peixiang Zhao" userId="7edc51de-0ae1-42c0-bae2-7f1679fa739e" providerId="ADAL" clId="{B3A2E4B9-72EA-453D-82D2-F1D537A69605}" dt="2024-08-16T14:26:18.938" v="4842" actId="6549"/>
          <ac:spMkLst>
            <pc:docMk/>
            <pc:sldMk cId="3515485555" sldId="393"/>
            <ac:spMk id="2" creationId="{27DE8B48-DEF9-554D-477F-A12B519B4015}"/>
          </ac:spMkLst>
        </pc:spChg>
        <pc:spChg chg="mod">
          <ac:chgData name="Peixiang Zhao" userId="7edc51de-0ae1-42c0-bae2-7f1679fa739e" providerId="ADAL" clId="{B3A2E4B9-72EA-453D-82D2-F1D537A69605}" dt="2024-08-16T15:06:49.584" v="5330" actId="113"/>
          <ac:spMkLst>
            <pc:docMk/>
            <pc:sldMk cId="3515485555" sldId="393"/>
            <ac:spMk id="3" creationId="{538BD0F9-6104-60E9-4F64-5105006FBDC8}"/>
          </ac:spMkLst>
        </pc:spChg>
        <pc:spChg chg="add del">
          <ac:chgData name="Peixiang Zhao" userId="7edc51de-0ae1-42c0-bae2-7f1679fa739e" providerId="ADAL" clId="{B3A2E4B9-72EA-453D-82D2-F1D537A69605}" dt="2024-08-16T14:53:46.429" v="5137" actId="22"/>
          <ac:spMkLst>
            <pc:docMk/>
            <pc:sldMk cId="3515485555" sldId="393"/>
            <ac:spMk id="6" creationId="{6DB33DDF-FDCD-927E-F7F9-BB61245DE0EA}"/>
          </ac:spMkLst>
        </pc:spChg>
        <pc:spChg chg="add mod">
          <ac:chgData name="Peixiang Zhao" userId="7edc51de-0ae1-42c0-bae2-7f1679fa739e" providerId="ADAL" clId="{B3A2E4B9-72EA-453D-82D2-F1D537A69605}" dt="2024-08-16T15:00:34.971" v="5254" actId="571"/>
          <ac:spMkLst>
            <pc:docMk/>
            <pc:sldMk cId="3515485555" sldId="393"/>
            <ac:spMk id="7" creationId="{A3EC2AF7-497A-36B7-119A-86C656C213BB}"/>
          </ac:spMkLst>
        </pc:spChg>
      </pc:sldChg>
      <pc:sldChg chg="addSp delSp modSp add mod">
        <pc:chgData name="Peixiang Zhao" userId="7edc51de-0ae1-42c0-bae2-7f1679fa739e" providerId="ADAL" clId="{B3A2E4B9-72EA-453D-82D2-F1D537A69605}" dt="2024-08-16T15:17:44.588" v="5447" actId="22"/>
        <pc:sldMkLst>
          <pc:docMk/>
          <pc:sldMk cId="4249846144" sldId="394"/>
        </pc:sldMkLst>
        <pc:spChg chg="mod">
          <ac:chgData name="Peixiang Zhao" userId="7edc51de-0ae1-42c0-bae2-7f1679fa739e" providerId="ADAL" clId="{B3A2E4B9-72EA-453D-82D2-F1D537A69605}" dt="2024-08-16T14:54:02.960" v="5156" actId="20577"/>
          <ac:spMkLst>
            <pc:docMk/>
            <pc:sldMk cId="4249846144" sldId="394"/>
            <ac:spMk id="2" creationId="{27DE8B48-DEF9-554D-477F-A12B519B4015}"/>
          </ac:spMkLst>
        </pc:spChg>
        <pc:spChg chg="mod">
          <ac:chgData name="Peixiang Zhao" userId="7edc51de-0ae1-42c0-bae2-7f1679fa739e" providerId="ADAL" clId="{B3A2E4B9-72EA-453D-82D2-F1D537A69605}" dt="2024-08-16T15:17:07.236" v="5445" actId="207"/>
          <ac:spMkLst>
            <pc:docMk/>
            <pc:sldMk cId="4249846144" sldId="394"/>
            <ac:spMk id="3" creationId="{538BD0F9-6104-60E9-4F64-5105006FBDC8}"/>
          </ac:spMkLst>
        </pc:spChg>
        <pc:spChg chg="add del">
          <ac:chgData name="Peixiang Zhao" userId="7edc51de-0ae1-42c0-bae2-7f1679fa739e" providerId="ADAL" clId="{B3A2E4B9-72EA-453D-82D2-F1D537A69605}" dt="2024-08-16T15:17:44.588" v="5447" actId="22"/>
          <ac:spMkLst>
            <pc:docMk/>
            <pc:sldMk cId="4249846144" sldId="394"/>
            <ac:spMk id="6" creationId="{220E235F-ACCF-AF21-4D0B-FD5D44816330}"/>
          </ac:spMkLst>
        </pc:spChg>
      </pc:sldChg>
      <pc:sldChg chg="modSp add mod">
        <pc:chgData name="Peixiang Zhao" userId="7edc51de-0ae1-42c0-bae2-7f1679fa739e" providerId="ADAL" clId="{B3A2E4B9-72EA-453D-82D2-F1D537A69605}" dt="2024-08-16T15:19:59.343" v="5505" actId="20577"/>
        <pc:sldMkLst>
          <pc:docMk/>
          <pc:sldMk cId="428572384" sldId="395"/>
        </pc:sldMkLst>
        <pc:spChg chg="mod">
          <ac:chgData name="Peixiang Zhao" userId="7edc51de-0ae1-42c0-bae2-7f1679fa739e" providerId="ADAL" clId="{B3A2E4B9-72EA-453D-82D2-F1D537A69605}" dt="2024-08-16T15:19:59.343" v="5505" actId="20577"/>
          <ac:spMkLst>
            <pc:docMk/>
            <pc:sldMk cId="428572384" sldId="395"/>
            <ac:spMk id="3" creationId="{538BD0F9-6104-60E9-4F64-5105006FBDC8}"/>
          </ac:spMkLst>
        </pc:spChg>
      </pc:sldChg>
      <pc:sldChg chg="addSp delSp modSp new mod">
        <pc:chgData name="Peixiang Zhao" userId="7edc51de-0ae1-42c0-bae2-7f1679fa739e" providerId="ADAL" clId="{B3A2E4B9-72EA-453D-82D2-F1D537A69605}" dt="2024-08-16T15:22:23.647" v="5551"/>
        <pc:sldMkLst>
          <pc:docMk/>
          <pc:sldMk cId="570067280" sldId="396"/>
        </pc:sldMkLst>
        <pc:spChg chg="mod">
          <ac:chgData name="Peixiang Zhao" userId="7edc51de-0ae1-42c0-bae2-7f1679fa739e" providerId="ADAL" clId="{B3A2E4B9-72EA-453D-82D2-F1D537A69605}" dt="2024-08-16T15:20:31.839" v="5532" actId="20577"/>
          <ac:spMkLst>
            <pc:docMk/>
            <pc:sldMk cId="570067280" sldId="396"/>
            <ac:spMk id="2" creationId="{DDB98CB1-289D-7173-2B81-420B3361CA89}"/>
          </ac:spMkLst>
        </pc:spChg>
        <pc:spChg chg="del">
          <ac:chgData name="Peixiang Zhao" userId="7edc51de-0ae1-42c0-bae2-7f1679fa739e" providerId="ADAL" clId="{B3A2E4B9-72EA-453D-82D2-F1D537A69605}" dt="2024-08-16T15:20:38.551" v="5533" actId="478"/>
          <ac:spMkLst>
            <pc:docMk/>
            <pc:sldMk cId="570067280" sldId="396"/>
            <ac:spMk id="3" creationId="{81FBD575-0BF2-4F07-C93F-6EFEE73F41C7}"/>
          </ac:spMkLst>
        </pc:spChg>
        <pc:spChg chg="add mod">
          <ac:chgData name="Peixiang Zhao" userId="7edc51de-0ae1-42c0-bae2-7f1679fa739e" providerId="ADAL" clId="{B3A2E4B9-72EA-453D-82D2-F1D537A69605}" dt="2024-08-16T15:21:44.901" v="5548" actId="1076"/>
          <ac:spMkLst>
            <pc:docMk/>
            <pc:sldMk cId="570067280" sldId="396"/>
            <ac:spMk id="5" creationId="{F8C3AC1F-90D2-DBE3-E2B3-13F3CB7A5964}"/>
          </ac:spMkLst>
        </pc:spChg>
        <pc:spChg chg="add mod">
          <ac:chgData name="Peixiang Zhao" userId="7edc51de-0ae1-42c0-bae2-7f1679fa739e" providerId="ADAL" clId="{B3A2E4B9-72EA-453D-82D2-F1D537A69605}" dt="2024-08-16T15:21:44.901" v="5548" actId="1076"/>
          <ac:spMkLst>
            <pc:docMk/>
            <pc:sldMk cId="570067280" sldId="396"/>
            <ac:spMk id="6" creationId="{93AD138D-8B07-1950-DBC1-5717E1E611D8}"/>
          </ac:spMkLst>
        </pc:spChg>
        <pc:spChg chg="add mod">
          <ac:chgData name="Peixiang Zhao" userId="7edc51de-0ae1-42c0-bae2-7f1679fa739e" providerId="ADAL" clId="{B3A2E4B9-72EA-453D-82D2-F1D537A69605}" dt="2024-08-16T15:21:44.901" v="5548" actId="1076"/>
          <ac:spMkLst>
            <pc:docMk/>
            <pc:sldMk cId="570067280" sldId="396"/>
            <ac:spMk id="7" creationId="{455136B9-B958-A7C7-3095-8D78CBEC77EB}"/>
          </ac:spMkLst>
        </pc:spChg>
        <pc:spChg chg="add mod">
          <ac:chgData name="Peixiang Zhao" userId="7edc51de-0ae1-42c0-bae2-7f1679fa739e" providerId="ADAL" clId="{B3A2E4B9-72EA-453D-82D2-F1D537A69605}" dt="2024-08-16T15:21:44.901" v="5548" actId="1076"/>
          <ac:spMkLst>
            <pc:docMk/>
            <pc:sldMk cId="570067280" sldId="396"/>
            <ac:spMk id="8" creationId="{F7344D60-D34E-D0DF-A1DB-1AB3B324EABA}"/>
          </ac:spMkLst>
        </pc:spChg>
        <pc:spChg chg="add mod">
          <ac:chgData name="Peixiang Zhao" userId="7edc51de-0ae1-42c0-bae2-7f1679fa739e" providerId="ADAL" clId="{B3A2E4B9-72EA-453D-82D2-F1D537A69605}" dt="2024-08-16T15:21:44.901" v="5548" actId="1076"/>
          <ac:spMkLst>
            <pc:docMk/>
            <pc:sldMk cId="570067280" sldId="396"/>
            <ac:spMk id="9" creationId="{FD3A4DF0-DF5B-8F4E-8FDB-2B8B70B3F949}"/>
          </ac:spMkLst>
        </pc:spChg>
        <pc:spChg chg="add mod">
          <ac:chgData name="Peixiang Zhao" userId="7edc51de-0ae1-42c0-bae2-7f1679fa739e" providerId="ADAL" clId="{B3A2E4B9-72EA-453D-82D2-F1D537A69605}" dt="2024-08-16T15:21:44.901" v="5548" actId="1076"/>
          <ac:spMkLst>
            <pc:docMk/>
            <pc:sldMk cId="570067280" sldId="396"/>
            <ac:spMk id="10" creationId="{B4EFDFA4-FBAE-97C4-09C1-4D6AE8AC67CE}"/>
          </ac:spMkLst>
        </pc:spChg>
        <pc:spChg chg="add mod">
          <ac:chgData name="Peixiang Zhao" userId="7edc51de-0ae1-42c0-bae2-7f1679fa739e" providerId="ADAL" clId="{B3A2E4B9-72EA-453D-82D2-F1D537A69605}" dt="2024-08-16T15:21:44.901" v="5548" actId="1076"/>
          <ac:spMkLst>
            <pc:docMk/>
            <pc:sldMk cId="570067280" sldId="396"/>
            <ac:spMk id="11" creationId="{4B6C9DAB-E109-F50D-ED0D-C67166EF6309}"/>
          </ac:spMkLst>
        </pc:spChg>
        <pc:spChg chg="add mod">
          <ac:chgData name="Peixiang Zhao" userId="7edc51de-0ae1-42c0-bae2-7f1679fa739e" providerId="ADAL" clId="{B3A2E4B9-72EA-453D-82D2-F1D537A69605}" dt="2024-08-16T15:21:44.901" v="5548" actId="1076"/>
          <ac:spMkLst>
            <pc:docMk/>
            <pc:sldMk cId="570067280" sldId="396"/>
            <ac:spMk id="12" creationId="{233D8562-DE5F-3BA4-F7D1-1A0C3DA7A118}"/>
          </ac:spMkLst>
        </pc:spChg>
        <pc:spChg chg="add mod">
          <ac:chgData name="Peixiang Zhao" userId="7edc51de-0ae1-42c0-bae2-7f1679fa739e" providerId="ADAL" clId="{B3A2E4B9-72EA-453D-82D2-F1D537A69605}" dt="2024-08-16T15:21:44.901" v="5548" actId="1076"/>
          <ac:spMkLst>
            <pc:docMk/>
            <pc:sldMk cId="570067280" sldId="396"/>
            <ac:spMk id="13" creationId="{46F04D3B-2384-CE7A-07DD-AEB497BCDE93}"/>
          </ac:spMkLst>
        </pc:spChg>
        <pc:spChg chg="add mod">
          <ac:chgData name="Peixiang Zhao" userId="7edc51de-0ae1-42c0-bae2-7f1679fa739e" providerId="ADAL" clId="{B3A2E4B9-72EA-453D-82D2-F1D537A69605}" dt="2024-08-16T15:21:44.901" v="5548" actId="1076"/>
          <ac:spMkLst>
            <pc:docMk/>
            <pc:sldMk cId="570067280" sldId="396"/>
            <ac:spMk id="14" creationId="{3B8B0994-0DC7-CCDA-4413-D1B91B3DC3BF}"/>
          </ac:spMkLst>
        </pc:spChg>
        <pc:spChg chg="add mod">
          <ac:chgData name="Peixiang Zhao" userId="7edc51de-0ae1-42c0-bae2-7f1679fa739e" providerId="ADAL" clId="{B3A2E4B9-72EA-453D-82D2-F1D537A69605}" dt="2024-08-16T15:21:44.901" v="5548" actId="1076"/>
          <ac:spMkLst>
            <pc:docMk/>
            <pc:sldMk cId="570067280" sldId="396"/>
            <ac:spMk id="15" creationId="{7147D8F1-1E30-727E-3A9B-2A62D4973662}"/>
          </ac:spMkLst>
        </pc:spChg>
        <pc:spChg chg="add mod">
          <ac:chgData name="Peixiang Zhao" userId="7edc51de-0ae1-42c0-bae2-7f1679fa739e" providerId="ADAL" clId="{B3A2E4B9-72EA-453D-82D2-F1D537A69605}" dt="2024-08-16T15:21:44.901" v="5548" actId="1076"/>
          <ac:spMkLst>
            <pc:docMk/>
            <pc:sldMk cId="570067280" sldId="396"/>
            <ac:spMk id="16" creationId="{A61194EA-4061-0DF4-410B-99D90BC07240}"/>
          </ac:spMkLst>
        </pc:spChg>
        <pc:spChg chg="add mod">
          <ac:chgData name="Peixiang Zhao" userId="7edc51de-0ae1-42c0-bae2-7f1679fa739e" providerId="ADAL" clId="{B3A2E4B9-72EA-453D-82D2-F1D537A69605}" dt="2024-08-16T15:21:44.901" v="5548" actId="1076"/>
          <ac:spMkLst>
            <pc:docMk/>
            <pc:sldMk cId="570067280" sldId="396"/>
            <ac:spMk id="17" creationId="{197E604C-2A22-F4FF-1718-6442B548FA82}"/>
          </ac:spMkLst>
        </pc:spChg>
        <pc:spChg chg="add mod">
          <ac:chgData name="Peixiang Zhao" userId="7edc51de-0ae1-42c0-bae2-7f1679fa739e" providerId="ADAL" clId="{B3A2E4B9-72EA-453D-82D2-F1D537A69605}" dt="2024-08-16T15:22:01.289" v="5550" actId="1076"/>
          <ac:spMkLst>
            <pc:docMk/>
            <pc:sldMk cId="570067280" sldId="396"/>
            <ac:spMk id="18" creationId="{EF21FC3A-17EE-3F16-5E90-E5E63092085B}"/>
          </ac:spMkLst>
        </pc:spChg>
        <pc:spChg chg="mod">
          <ac:chgData name="Peixiang Zhao" userId="7edc51de-0ae1-42c0-bae2-7f1679fa739e" providerId="ADAL" clId="{B3A2E4B9-72EA-453D-82D2-F1D537A69605}" dt="2024-08-16T15:21:55.646" v="5549"/>
          <ac:spMkLst>
            <pc:docMk/>
            <pc:sldMk cId="570067280" sldId="396"/>
            <ac:spMk id="20" creationId="{00EC9252-B015-172F-8295-DE17145CA838}"/>
          </ac:spMkLst>
        </pc:spChg>
        <pc:spChg chg="mod">
          <ac:chgData name="Peixiang Zhao" userId="7edc51de-0ae1-42c0-bae2-7f1679fa739e" providerId="ADAL" clId="{B3A2E4B9-72EA-453D-82D2-F1D537A69605}" dt="2024-08-16T15:21:55.646" v="5549"/>
          <ac:spMkLst>
            <pc:docMk/>
            <pc:sldMk cId="570067280" sldId="396"/>
            <ac:spMk id="21" creationId="{D1117DFA-D58E-7580-3BAD-5446B5FF1B7C}"/>
          </ac:spMkLst>
        </pc:spChg>
        <pc:spChg chg="mod">
          <ac:chgData name="Peixiang Zhao" userId="7edc51de-0ae1-42c0-bae2-7f1679fa739e" providerId="ADAL" clId="{B3A2E4B9-72EA-453D-82D2-F1D537A69605}" dt="2024-08-16T15:21:55.646" v="5549"/>
          <ac:spMkLst>
            <pc:docMk/>
            <pc:sldMk cId="570067280" sldId="396"/>
            <ac:spMk id="22" creationId="{AB9C7B10-0CF3-C800-777F-D94B255574BB}"/>
          </ac:spMkLst>
        </pc:spChg>
        <pc:spChg chg="mod">
          <ac:chgData name="Peixiang Zhao" userId="7edc51de-0ae1-42c0-bae2-7f1679fa739e" providerId="ADAL" clId="{B3A2E4B9-72EA-453D-82D2-F1D537A69605}" dt="2024-08-16T15:21:55.646" v="5549"/>
          <ac:spMkLst>
            <pc:docMk/>
            <pc:sldMk cId="570067280" sldId="396"/>
            <ac:spMk id="23" creationId="{3D93DB98-E749-E520-9755-EEE3FFEF8655}"/>
          </ac:spMkLst>
        </pc:spChg>
        <pc:spChg chg="mod">
          <ac:chgData name="Peixiang Zhao" userId="7edc51de-0ae1-42c0-bae2-7f1679fa739e" providerId="ADAL" clId="{B3A2E4B9-72EA-453D-82D2-F1D537A69605}" dt="2024-08-16T15:21:55.646" v="5549"/>
          <ac:spMkLst>
            <pc:docMk/>
            <pc:sldMk cId="570067280" sldId="396"/>
            <ac:spMk id="24" creationId="{5B5F8079-8AB9-AE14-434F-B309D8014EFF}"/>
          </ac:spMkLst>
        </pc:spChg>
        <pc:spChg chg="mod">
          <ac:chgData name="Peixiang Zhao" userId="7edc51de-0ae1-42c0-bae2-7f1679fa739e" providerId="ADAL" clId="{B3A2E4B9-72EA-453D-82D2-F1D537A69605}" dt="2024-08-16T15:21:55.646" v="5549"/>
          <ac:spMkLst>
            <pc:docMk/>
            <pc:sldMk cId="570067280" sldId="396"/>
            <ac:spMk id="25" creationId="{AE977022-2083-30FC-5296-B4B99D513BD0}"/>
          </ac:spMkLst>
        </pc:spChg>
        <pc:spChg chg="mod">
          <ac:chgData name="Peixiang Zhao" userId="7edc51de-0ae1-42c0-bae2-7f1679fa739e" providerId="ADAL" clId="{B3A2E4B9-72EA-453D-82D2-F1D537A69605}" dt="2024-08-16T15:21:55.646" v="5549"/>
          <ac:spMkLst>
            <pc:docMk/>
            <pc:sldMk cId="570067280" sldId="396"/>
            <ac:spMk id="26" creationId="{20F15846-00E1-F28C-98A3-C2C7EA6701B6}"/>
          </ac:spMkLst>
        </pc:spChg>
        <pc:spChg chg="mod">
          <ac:chgData name="Peixiang Zhao" userId="7edc51de-0ae1-42c0-bae2-7f1679fa739e" providerId="ADAL" clId="{B3A2E4B9-72EA-453D-82D2-F1D537A69605}" dt="2024-08-16T15:21:55.646" v="5549"/>
          <ac:spMkLst>
            <pc:docMk/>
            <pc:sldMk cId="570067280" sldId="396"/>
            <ac:spMk id="27" creationId="{E446F57B-B6CB-A6D6-7982-8129E4D5C564}"/>
          </ac:spMkLst>
        </pc:spChg>
        <pc:spChg chg="mod">
          <ac:chgData name="Peixiang Zhao" userId="7edc51de-0ae1-42c0-bae2-7f1679fa739e" providerId="ADAL" clId="{B3A2E4B9-72EA-453D-82D2-F1D537A69605}" dt="2024-08-16T15:21:55.646" v="5549"/>
          <ac:spMkLst>
            <pc:docMk/>
            <pc:sldMk cId="570067280" sldId="396"/>
            <ac:spMk id="28" creationId="{FBED51CA-A199-2615-35EE-12A9C73828DF}"/>
          </ac:spMkLst>
        </pc:spChg>
        <pc:spChg chg="mod">
          <ac:chgData name="Peixiang Zhao" userId="7edc51de-0ae1-42c0-bae2-7f1679fa739e" providerId="ADAL" clId="{B3A2E4B9-72EA-453D-82D2-F1D537A69605}" dt="2024-08-16T15:21:55.646" v="5549"/>
          <ac:spMkLst>
            <pc:docMk/>
            <pc:sldMk cId="570067280" sldId="396"/>
            <ac:spMk id="29" creationId="{7851EDCE-71F0-9C79-CAA2-A21E7E8B50AC}"/>
          </ac:spMkLst>
        </pc:spChg>
        <pc:spChg chg="mod">
          <ac:chgData name="Peixiang Zhao" userId="7edc51de-0ae1-42c0-bae2-7f1679fa739e" providerId="ADAL" clId="{B3A2E4B9-72EA-453D-82D2-F1D537A69605}" dt="2024-08-16T15:21:55.646" v="5549"/>
          <ac:spMkLst>
            <pc:docMk/>
            <pc:sldMk cId="570067280" sldId="396"/>
            <ac:spMk id="30" creationId="{94822097-3A3C-6C65-E6FF-EE7214DA2273}"/>
          </ac:spMkLst>
        </pc:spChg>
        <pc:spChg chg="mod">
          <ac:chgData name="Peixiang Zhao" userId="7edc51de-0ae1-42c0-bae2-7f1679fa739e" providerId="ADAL" clId="{B3A2E4B9-72EA-453D-82D2-F1D537A69605}" dt="2024-08-16T15:21:55.646" v="5549"/>
          <ac:spMkLst>
            <pc:docMk/>
            <pc:sldMk cId="570067280" sldId="396"/>
            <ac:spMk id="31" creationId="{6760A09A-FF75-EC28-9D6B-DEF58515D8F2}"/>
          </ac:spMkLst>
        </pc:spChg>
        <pc:spChg chg="mod">
          <ac:chgData name="Peixiang Zhao" userId="7edc51de-0ae1-42c0-bae2-7f1679fa739e" providerId="ADAL" clId="{B3A2E4B9-72EA-453D-82D2-F1D537A69605}" dt="2024-08-16T15:21:55.646" v="5549"/>
          <ac:spMkLst>
            <pc:docMk/>
            <pc:sldMk cId="570067280" sldId="396"/>
            <ac:spMk id="32" creationId="{1D9F9514-C31E-0425-9BFA-9D7C204FD761}"/>
          </ac:spMkLst>
        </pc:spChg>
        <pc:spChg chg="mod">
          <ac:chgData name="Peixiang Zhao" userId="7edc51de-0ae1-42c0-bae2-7f1679fa739e" providerId="ADAL" clId="{B3A2E4B9-72EA-453D-82D2-F1D537A69605}" dt="2024-08-16T15:21:55.646" v="5549"/>
          <ac:spMkLst>
            <pc:docMk/>
            <pc:sldMk cId="570067280" sldId="396"/>
            <ac:spMk id="33" creationId="{CE461708-6F71-D386-848E-79B8E7AC0E79}"/>
          </ac:spMkLst>
        </pc:spChg>
        <pc:spChg chg="mod">
          <ac:chgData name="Peixiang Zhao" userId="7edc51de-0ae1-42c0-bae2-7f1679fa739e" providerId="ADAL" clId="{B3A2E4B9-72EA-453D-82D2-F1D537A69605}" dt="2024-08-16T15:21:55.646" v="5549"/>
          <ac:spMkLst>
            <pc:docMk/>
            <pc:sldMk cId="570067280" sldId="396"/>
            <ac:spMk id="34" creationId="{9D04FE6D-0421-1CAA-0138-F8736405FA61}"/>
          </ac:spMkLst>
        </pc:spChg>
        <pc:spChg chg="mod">
          <ac:chgData name="Peixiang Zhao" userId="7edc51de-0ae1-42c0-bae2-7f1679fa739e" providerId="ADAL" clId="{B3A2E4B9-72EA-453D-82D2-F1D537A69605}" dt="2024-08-16T15:21:55.646" v="5549"/>
          <ac:spMkLst>
            <pc:docMk/>
            <pc:sldMk cId="570067280" sldId="396"/>
            <ac:spMk id="35" creationId="{340C8352-BBA3-D2B3-7E4A-8877952810F0}"/>
          </ac:spMkLst>
        </pc:spChg>
        <pc:spChg chg="mod">
          <ac:chgData name="Peixiang Zhao" userId="7edc51de-0ae1-42c0-bae2-7f1679fa739e" providerId="ADAL" clId="{B3A2E4B9-72EA-453D-82D2-F1D537A69605}" dt="2024-08-16T15:21:55.646" v="5549"/>
          <ac:spMkLst>
            <pc:docMk/>
            <pc:sldMk cId="570067280" sldId="396"/>
            <ac:spMk id="36" creationId="{EA87835F-217A-252E-FEB0-757F3F7100E8}"/>
          </ac:spMkLst>
        </pc:spChg>
        <pc:spChg chg="mod">
          <ac:chgData name="Peixiang Zhao" userId="7edc51de-0ae1-42c0-bae2-7f1679fa739e" providerId="ADAL" clId="{B3A2E4B9-72EA-453D-82D2-F1D537A69605}" dt="2024-08-16T15:21:55.646" v="5549"/>
          <ac:spMkLst>
            <pc:docMk/>
            <pc:sldMk cId="570067280" sldId="396"/>
            <ac:spMk id="37" creationId="{FC59B587-0B32-A0D1-9601-5CCB3A97F42A}"/>
          </ac:spMkLst>
        </pc:spChg>
        <pc:spChg chg="mod">
          <ac:chgData name="Peixiang Zhao" userId="7edc51de-0ae1-42c0-bae2-7f1679fa739e" providerId="ADAL" clId="{B3A2E4B9-72EA-453D-82D2-F1D537A69605}" dt="2024-08-16T15:21:55.646" v="5549"/>
          <ac:spMkLst>
            <pc:docMk/>
            <pc:sldMk cId="570067280" sldId="396"/>
            <ac:spMk id="38" creationId="{403FDF8E-65C5-771C-F8C4-E2B67DB2E35D}"/>
          </ac:spMkLst>
        </pc:spChg>
        <pc:spChg chg="mod">
          <ac:chgData name="Peixiang Zhao" userId="7edc51de-0ae1-42c0-bae2-7f1679fa739e" providerId="ADAL" clId="{B3A2E4B9-72EA-453D-82D2-F1D537A69605}" dt="2024-08-16T15:21:55.646" v="5549"/>
          <ac:spMkLst>
            <pc:docMk/>
            <pc:sldMk cId="570067280" sldId="396"/>
            <ac:spMk id="39" creationId="{A6054044-2424-7994-BF30-6CB839E3F809}"/>
          </ac:spMkLst>
        </pc:spChg>
        <pc:spChg chg="mod">
          <ac:chgData name="Peixiang Zhao" userId="7edc51de-0ae1-42c0-bae2-7f1679fa739e" providerId="ADAL" clId="{B3A2E4B9-72EA-453D-82D2-F1D537A69605}" dt="2024-08-16T15:21:55.646" v="5549"/>
          <ac:spMkLst>
            <pc:docMk/>
            <pc:sldMk cId="570067280" sldId="396"/>
            <ac:spMk id="40" creationId="{74BE8F41-BD14-204F-3F6E-987FCDDDCC80}"/>
          </ac:spMkLst>
        </pc:spChg>
        <pc:spChg chg="mod">
          <ac:chgData name="Peixiang Zhao" userId="7edc51de-0ae1-42c0-bae2-7f1679fa739e" providerId="ADAL" clId="{B3A2E4B9-72EA-453D-82D2-F1D537A69605}" dt="2024-08-16T15:21:55.646" v="5549"/>
          <ac:spMkLst>
            <pc:docMk/>
            <pc:sldMk cId="570067280" sldId="396"/>
            <ac:spMk id="41" creationId="{12B9CF5D-1C75-6899-84A0-2E95607E4E64}"/>
          </ac:spMkLst>
        </pc:spChg>
        <pc:spChg chg="mod">
          <ac:chgData name="Peixiang Zhao" userId="7edc51de-0ae1-42c0-bae2-7f1679fa739e" providerId="ADAL" clId="{B3A2E4B9-72EA-453D-82D2-F1D537A69605}" dt="2024-08-16T15:21:55.646" v="5549"/>
          <ac:spMkLst>
            <pc:docMk/>
            <pc:sldMk cId="570067280" sldId="396"/>
            <ac:spMk id="42" creationId="{C62DA6BB-FA2B-D43C-00D4-836ADF12715B}"/>
          </ac:spMkLst>
        </pc:spChg>
        <pc:spChg chg="mod">
          <ac:chgData name="Peixiang Zhao" userId="7edc51de-0ae1-42c0-bae2-7f1679fa739e" providerId="ADAL" clId="{B3A2E4B9-72EA-453D-82D2-F1D537A69605}" dt="2024-08-16T15:21:55.646" v="5549"/>
          <ac:spMkLst>
            <pc:docMk/>
            <pc:sldMk cId="570067280" sldId="396"/>
            <ac:spMk id="43" creationId="{036C8718-D25F-7658-8525-EAD7C68A6895}"/>
          </ac:spMkLst>
        </pc:spChg>
        <pc:spChg chg="mod">
          <ac:chgData name="Peixiang Zhao" userId="7edc51de-0ae1-42c0-bae2-7f1679fa739e" providerId="ADAL" clId="{B3A2E4B9-72EA-453D-82D2-F1D537A69605}" dt="2024-08-16T15:21:55.646" v="5549"/>
          <ac:spMkLst>
            <pc:docMk/>
            <pc:sldMk cId="570067280" sldId="396"/>
            <ac:spMk id="44" creationId="{C6569865-7990-2DA1-421E-F891C01D66FE}"/>
          </ac:spMkLst>
        </pc:spChg>
        <pc:spChg chg="mod">
          <ac:chgData name="Peixiang Zhao" userId="7edc51de-0ae1-42c0-bae2-7f1679fa739e" providerId="ADAL" clId="{B3A2E4B9-72EA-453D-82D2-F1D537A69605}" dt="2024-08-16T15:21:55.646" v="5549"/>
          <ac:spMkLst>
            <pc:docMk/>
            <pc:sldMk cId="570067280" sldId="396"/>
            <ac:spMk id="45" creationId="{4606C58F-6B6D-0152-3787-47A31F6589C6}"/>
          </ac:spMkLst>
        </pc:spChg>
        <pc:spChg chg="mod">
          <ac:chgData name="Peixiang Zhao" userId="7edc51de-0ae1-42c0-bae2-7f1679fa739e" providerId="ADAL" clId="{B3A2E4B9-72EA-453D-82D2-F1D537A69605}" dt="2024-08-16T15:21:55.646" v="5549"/>
          <ac:spMkLst>
            <pc:docMk/>
            <pc:sldMk cId="570067280" sldId="396"/>
            <ac:spMk id="46" creationId="{47D7CCC5-9696-2044-A6E3-DC96EB311453}"/>
          </ac:spMkLst>
        </pc:spChg>
        <pc:spChg chg="mod">
          <ac:chgData name="Peixiang Zhao" userId="7edc51de-0ae1-42c0-bae2-7f1679fa739e" providerId="ADAL" clId="{B3A2E4B9-72EA-453D-82D2-F1D537A69605}" dt="2024-08-16T15:21:55.646" v="5549"/>
          <ac:spMkLst>
            <pc:docMk/>
            <pc:sldMk cId="570067280" sldId="396"/>
            <ac:spMk id="47" creationId="{CCC5AD60-66ED-4D8D-3D6D-E0594022DAE1}"/>
          </ac:spMkLst>
        </pc:spChg>
        <pc:spChg chg="mod">
          <ac:chgData name="Peixiang Zhao" userId="7edc51de-0ae1-42c0-bae2-7f1679fa739e" providerId="ADAL" clId="{B3A2E4B9-72EA-453D-82D2-F1D537A69605}" dt="2024-08-16T15:21:55.646" v="5549"/>
          <ac:spMkLst>
            <pc:docMk/>
            <pc:sldMk cId="570067280" sldId="396"/>
            <ac:spMk id="48" creationId="{FA9B788D-E4E2-F7E1-3DB0-2679351BCE70}"/>
          </ac:spMkLst>
        </pc:spChg>
        <pc:spChg chg="mod">
          <ac:chgData name="Peixiang Zhao" userId="7edc51de-0ae1-42c0-bae2-7f1679fa739e" providerId="ADAL" clId="{B3A2E4B9-72EA-453D-82D2-F1D537A69605}" dt="2024-08-16T15:21:55.646" v="5549"/>
          <ac:spMkLst>
            <pc:docMk/>
            <pc:sldMk cId="570067280" sldId="396"/>
            <ac:spMk id="49" creationId="{F2354598-6D28-160C-830F-D3453A8DC722}"/>
          </ac:spMkLst>
        </pc:spChg>
        <pc:spChg chg="mod">
          <ac:chgData name="Peixiang Zhao" userId="7edc51de-0ae1-42c0-bae2-7f1679fa739e" providerId="ADAL" clId="{B3A2E4B9-72EA-453D-82D2-F1D537A69605}" dt="2024-08-16T15:21:55.646" v="5549"/>
          <ac:spMkLst>
            <pc:docMk/>
            <pc:sldMk cId="570067280" sldId="396"/>
            <ac:spMk id="50" creationId="{4FF1845D-CC86-6908-B547-A70F55607FDC}"/>
          </ac:spMkLst>
        </pc:spChg>
        <pc:spChg chg="mod">
          <ac:chgData name="Peixiang Zhao" userId="7edc51de-0ae1-42c0-bae2-7f1679fa739e" providerId="ADAL" clId="{B3A2E4B9-72EA-453D-82D2-F1D537A69605}" dt="2024-08-16T15:21:55.646" v="5549"/>
          <ac:spMkLst>
            <pc:docMk/>
            <pc:sldMk cId="570067280" sldId="396"/>
            <ac:spMk id="51" creationId="{5EF93D29-FADF-FD5D-1E4A-EA7EEDE487F8}"/>
          </ac:spMkLst>
        </pc:spChg>
        <pc:spChg chg="mod">
          <ac:chgData name="Peixiang Zhao" userId="7edc51de-0ae1-42c0-bae2-7f1679fa739e" providerId="ADAL" clId="{B3A2E4B9-72EA-453D-82D2-F1D537A69605}" dt="2024-08-16T15:21:55.646" v="5549"/>
          <ac:spMkLst>
            <pc:docMk/>
            <pc:sldMk cId="570067280" sldId="396"/>
            <ac:spMk id="52" creationId="{9D8544D4-3221-F875-2CA4-ABC53CBBD47A}"/>
          </ac:spMkLst>
        </pc:spChg>
        <pc:spChg chg="add mod">
          <ac:chgData name="Peixiang Zhao" userId="7edc51de-0ae1-42c0-bae2-7f1679fa739e" providerId="ADAL" clId="{B3A2E4B9-72EA-453D-82D2-F1D537A69605}" dt="2024-08-16T15:22:23.647" v="5551"/>
          <ac:spMkLst>
            <pc:docMk/>
            <pc:sldMk cId="570067280" sldId="396"/>
            <ac:spMk id="53" creationId="{A8AA6FD2-B8A3-D921-E6BE-205AB2D5A379}"/>
          </ac:spMkLst>
        </pc:spChg>
        <pc:spChg chg="mod">
          <ac:chgData name="Peixiang Zhao" userId="7edc51de-0ae1-42c0-bae2-7f1679fa739e" providerId="ADAL" clId="{B3A2E4B9-72EA-453D-82D2-F1D537A69605}" dt="2024-08-16T15:22:23.647" v="5551"/>
          <ac:spMkLst>
            <pc:docMk/>
            <pc:sldMk cId="570067280" sldId="396"/>
            <ac:spMk id="55" creationId="{3D948348-E18A-0F07-5550-97F5F9F23FD4}"/>
          </ac:spMkLst>
        </pc:spChg>
        <pc:spChg chg="mod">
          <ac:chgData name="Peixiang Zhao" userId="7edc51de-0ae1-42c0-bae2-7f1679fa739e" providerId="ADAL" clId="{B3A2E4B9-72EA-453D-82D2-F1D537A69605}" dt="2024-08-16T15:22:23.647" v="5551"/>
          <ac:spMkLst>
            <pc:docMk/>
            <pc:sldMk cId="570067280" sldId="396"/>
            <ac:spMk id="56" creationId="{B055D3A3-BA3A-D2A2-EBD1-36989812114E}"/>
          </ac:spMkLst>
        </pc:spChg>
        <pc:spChg chg="mod">
          <ac:chgData name="Peixiang Zhao" userId="7edc51de-0ae1-42c0-bae2-7f1679fa739e" providerId="ADAL" clId="{B3A2E4B9-72EA-453D-82D2-F1D537A69605}" dt="2024-08-16T15:22:23.647" v="5551"/>
          <ac:spMkLst>
            <pc:docMk/>
            <pc:sldMk cId="570067280" sldId="396"/>
            <ac:spMk id="57" creationId="{FD81DEB3-7817-B0AE-54B2-1C679BD11E0B}"/>
          </ac:spMkLst>
        </pc:spChg>
        <pc:spChg chg="mod">
          <ac:chgData name="Peixiang Zhao" userId="7edc51de-0ae1-42c0-bae2-7f1679fa739e" providerId="ADAL" clId="{B3A2E4B9-72EA-453D-82D2-F1D537A69605}" dt="2024-08-16T15:22:23.647" v="5551"/>
          <ac:spMkLst>
            <pc:docMk/>
            <pc:sldMk cId="570067280" sldId="396"/>
            <ac:spMk id="58" creationId="{9DB8E718-58FD-AE66-277E-ACF75DB81D22}"/>
          </ac:spMkLst>
        </pc:spChg>
        <pc:spChg chg="mod">
          <ac:chgData name="Peixiang Zhao" userId="7edc51de-0ae1-42c0-bae2-7f1679fa739e" providerId="ADAL" clId="{B3A2E4B9-72EA-453D-82D2-F1D537A69605}" dt="2024-08-16T15:22:23.647" v="5551"/>
          <ac:spMkLst>
            <pc:docMk/>
            <pc:sldMk cId="570067280" sldId="396"/>
            <ac:spMk id="59" creationId="{BF76AF4B-50E5-6754-4EDA-888AE26C522E}"/>
          </ac:spMkLst>
        </pc:spChg>
        <pc:spChg chg="mod">
          <ac:chgData name="Peixiang Zhao" userId="7edc51de-0ae1-42c0-bae2-7f1679fa739e" providerId="ADAL" clId="{B3A2E4B9-72EA-453D-82D2-F1D537A69605}" dt="2024-08-16T15:22:23.647" v="5551"/>
          <ac:spMkLst>
            <pc:docMk/>
            <pc:sldMk cId="570067280" sldId="396"/>
            <ac:spMk id="60" creationId="{C42A4116-C826-9CE3-DB91-DA103264357A}"/>
          </ac:spMkLst>
        </pc:spChg>
        <pc:spChg chg="mod">
          <ac:chgData name="Peixiang Zhao" userId="7edc51de-0ae1-42c0-bae2-7f1679fa739e" providerId="ADAL" clId="{B3A2E4B9-72EA-453D-82D2-F1D537A69605}" dt="2024-08-16T15:22:23.647" v="5551"/>
          <ac:spMkLst>
            <pc:docMk/>
            <pc:sldMk cId="570067280" sldId="396"/>
            <ac:spMk id="61" creationId="{8377FE9E-DFC9-3A82-A624-8954AA6A4560}"/>
          </ac:spMkLst>
        </pc:spChg>
        <pc:spChg chg="mod">
          <ac:chgData name="Peixiang Zhao" userId="7edc51de-0ae1-42c0-bae2-7f1679fa739e" providerId="ADAL" clId="{B3A2E4B9-72EA-453D-82D2-F1D537A69605}" dt="2024-08-16T15:22:23.647" v="5551"/>
          <ac:spMkLst>
            <pc:docMk/>
            <pc:sldMk cId="570067280" sldId="396"/>
            <ac:spMk id="62" creationId="{BE9CA3A2-94FD-9E30-77D7-6BC45DDABF73}"/>
          </ac:spMkLst>
        </pc:spChg>
        <pc:spChg chg="mod">
          <ac:chgData name="Peixiang Zhao" userId="7edc51de-0ae1-42c0-bae2-7f1679fa739e" providerId="ADAL" clId="{B3A2E4B9-72EA-453D-82D2-F1D537A69605}" dt="2024-08-16T15:22:23.647" v="5551"/>
          <ac:spMkLst>
            <pc:docMk/>
            <pc:sldMk cId="570067280" sldId="396"/>
            <ac:spMk id="63" creationId="{04A4436E-9B90-A036-A55F-D4402F9E5DBE}"/>
          </ac:spMkLst>
        </pc:spChg>
        <pc:spChg chg="mod">
          <ac:chgData name="Peixiang Zhao" userId="7edc51de-0ae1-42c0-bae2-7f1679fa739e" providerId="ADAL" clId="{B3A2E4B9-72EA-453D-82D2-F1D537A69605}" dt="2024-08-16T15:22:23.647" v="5551"/>
          <ac:spMkLst>
            <pc:docMk/>
            <pc:sldMk cId="570067280" sldId="396"/>
            <ac:spMk id="64" creationId="{25C9E24F-BC4D-1A95-9D9F-36CE1F5D1BC8}"/>
          </ac:spMkLst>
        </pc:spChg>
        <pc:spChg chg="mod">
          <ac:chgData name="Peixiang Zhao" userId="7edc51de-0ae1-42c0-bae2-7f1679fa739e" providerId="ADAL" clId="{B3A2E4B9-72EA-453D-82D2-F1D537A69605}" dt="2024-08-16T15:22:23.647" v="5551"/>
          <ac:spMkLst>
            <pc:docMk/>
            <pc:sldMk cId="570067280" sldId="396"/>
            <ac:spMk id="65" creationId="{19A31F30-70F4-B2F8-EDB7-DE3F6F968F2C}"/>
          </ac:spMkLst>
        </pc:spChg>
        <pc:spChg chg="mod">
          <ac:chgData name="Peixiang Zhao" userId="7edc51de-0ae1-42c0-bae2-7f1679fa739e" providerId="ADAL" clId="{B3A2E4B9-72EA-453D-82D2-F1D537A69605}" dt="2024-08-16T15:22:23.647" v="5551"/>
          <ac:spMkLst>
            <pc:docMk/>
            <pc:sldMk cId="570067280" sldId="396"/>
            <ac:spMk id="66" creationId="{F97B178B-C46C-A9CA-924D-8DF5516A1CD3}"/>
          </ac:spMkLst>
        </pc:spChg>
        <pc:spChg chg="mod">
          <ac:chgData name="Peixiang Zhao" userId="7edc51de-0ae1-42c0-bae2-7f1679fa739e" providerId="ADAL" clId="{B3A2E4B9-72EA-453D-82D2-F1D537A69605}" dt="2024-08-16T15:22:23.647" v="5551"/>
          <ac:spMkLst>
            <pc:docMk/>
            <pc:sldMk cId="570067280" sldId="396"/>
            <ac:spMk id="67" creationId="{F048A0A8-94BD-0E9C-9795-97B61DFF260D}"/>
          </ac:spMkLst>
        </pc:spChg>
        <pc:spChg chg="mod">
          <ac:chgData name="Peixiang Zhao" userId="7edc51de-0ae1-42c0-bae2-7f1679fa739e" providerId="ADAL" clId="{B3A2E4B9-72EA-453D-82D2-F1D537A69605}" dt="2024-08-16T15:22:23.647" v="5551"/>
          <ac:spMkLst>
            <pc:docMk/>
            <pc:sldMk cId="570067280" sldId="396"/>
            <ac:spMk id="68" creationId="{41ACE073-52F2-54FC-FF18-0DFDDF035DA5}"/>
          </ac:spMkLst>
        </pc:spChg>
        <pc:spChg chg="mod">
          <ac:chgData name="Peixiang Zhao" userId="7edc51de-0ae1-42c0-bae2-7f1679fa739e" providerId="ADAL" clId="{B3A2E4B9-72EA-453D-82D2-F1D537A69605}" dt="2024-08-16T15:22:23.647" v="5551"/>
          <ac:spMkLst>
            <pc:docMk/>
            <pc:sldMk cId="570067280" sldId="396"/>
            <ac:spMk id="69" creationId="{973C480B-E38F-8624-C99D-D66535138901}"/>
          </ac:spMkLst>
        </pc:spChg>
        <pc:spChg chg="mod">
          <ac:chgData name="Peixiang Zhao" userId="7edc51de-0ae1-42c0-bae2-7f1679fa739e" providerId="ADAL" clId="{B3A2E4B9-72EA-453D-82D2-F1D537A69605}" dt="2024-08-16T15:22:23.647" v="5551"/>
          <ac:spMkLst>
            <pc:docMk/>
            <pc:sldMk cId="570067280" sldId="396"/>
            <ac:spMk id="70" creationId="{4E4B66EE-FAF2-2D26-0CA3-C3D707C6572D}"/>
          </ac:spMkLst>
        </pc:spChg>
        <pc:spChg chg="mod">
          <ac:chgData name="Peixiang Zhao" userId="7edc51de-0ae1-42c0-bae2-7f1679fa739e" providerId="ADAL" clId="{B3A2E4B9-72EA-453D-82D2-F1D537A69605}" dt="2024-08-16T15:22:23.647" v="5551"/>
          <ac:spMkLst>
            <pc:docMk/>
            <pc:sldMk cId="570067280" sldId="396"/>
            <ac:spMk id="71" creationId="{4A012812-C4BC-AF85-A774-A6CCDA4D843C}"/>
          </ac:spMkLst>
        </pc:spChg>
        <pc:spChg chg="mod">
          <ac:chgData name="Peixiang Zhao" userId="7edc51de-0ae1-42c0-bae2-7f1679fa739e" providerId="ADAL" clId="{B3A2E4B9-72EA-453D-82D2-F1D537A69605}" dt="2024-08-16T15:22:23.647" v="5551"/>
          <ac:spMkLst>
            <pc:docMk/>
            <pc:sldMk cId="570067280" sldId="396"/>
            <ac:spMk id="72" creationId="{53729A8B-4879-C40E-DE43-0B13765E8A44}"/>
          </ac:spMkLst>
        </pc:spChg>
        <pc:spChg chg="mod">
          <ac:chgData name="Peixiang Zhao" userId="7edc51de-0ae1-42c0-bae2-7f1679fa739e" providerId="ADAL" clId="{B3A2E4B9-72EA-453D-82D2-F1D537A69605}" dt="2024-08-16T15:22:23.647" v="5551"/>
          <ac:spMkLst>
            <pc:docMk/>
            <pc:sldMk cId="570067280" sldId="396"/>
            <ac:spMk id="73" creationId="{15B426A1-7E82-C570-1AFC-0A08126BC93F}"/>
          </ac:spMkLst>
        </pc:spChg>
        <pc:spChg chg="mod">
          <ac:chgData name="Peixiang Zhao" userId="7edc51de-0ae1-42c0-bae2-7f1679fa739e" providerId="ADAL" clId="{B3A2E4B9-72EA-453D-82D2-F1D537A69605}" dt="2024-08-16T15:22:23.647" v="5551"/>
          <ac:spMkLst>
            <pc:docMk/>
            <pc:sldMk cId="570067280" sldId="396"/>
            <ac:spMk id="74" creationId="{A27E8CBF-592C-CE3C-6E93-370477B678FB}"/>
          </ac:spMkLst>
        </pc:spChg>
        <pc:spChg chg="mod">
          <ac:chgData name="Peixiang Zhao" userId="7edc51de-0ae1-42c0-bae2-7f1679fa739e" providerId="ADAL" clId="{B3A2E4B9-72EA-453D-82D2-F1D537A69605}" dt="2024-08-16T15:22:23.647" v="5551"/>
          <ac:spMkLst>
            <pc:docMk/>
            <pc:sldMk cId="570067280" sldId="396"/>
            <ac:spMk id="75" creationId="{12654F91-3EA1-FB52-FDB6-FD99B7B58F99}"/>
          </ac:spMkLst>
        </pc:spChg>
        <pc:spChg chg="mod">
          <ac:chgData name="Peixiang Zhao" userId="7edc51de-0ae1-42c0-bae2-7f1679fa739e" providerId="ADAL" clId="{B3A2E4B9-72EA-453D-82D2-F1D537A69605}" dt="2024-08-16T15:22:23.647" v="5551"/>
          <ac:spMkLst>
            <pc:docMk/>
            <pc:sldMk cId="570067280" sldId="396"/>
            <ac:spMk id="76" creationId="{8D7BC84C-7C73-E02C-87FA-D85DD470B4B4}"/>
          </ac:spMkLst>
        </pc:spChg>
        <pc:spChg chg="mod">
          <ac:chgData name="Peixiang Zhao" userId="7edc51de-0ae1-42c0-bae2-7f1679fa739e" providerId="ADAL" clId="{B3A2E4B9-72EA-453D-82D2-F1D537A69605}" dt="2024-08-16T15:22:23.647" v="5551"/>
          <ac:spMkLst>
            <pc:docMk/>
            <pc:sldMk cId="570067280" sldId="396"/>
            <ac:spMk id="77" creationId="{EB451639-4E68-BCEB-8C3D-D70759F8B36C}"/>
          </ac:spMkLst>
        </pc:spChg>
        <pc:spChg chg="mod">
          <ac:chgData name="Peixiang Zhao" userId="7edc51de-0ae1-42c0-bae2-7f1679fa739e" providerId="ADAL" clId="{B3A2E4B9-72EA-453D-82D2-F1D537A69605}" dt="2024-08-16T15:22:23.647" v="5551"/>
          <ac:spMkLst>
            <pc:docMk/>
            <pc:sldMk cId="570067280" sldId="396"/>
            <ac:spMk id="78" creationId="{2D50B4EC-380D-4CDD-F474-8957036084BF}"/>
          </ac:spMkLst>
        </pc:spChg>
        <pc:spChg chg="mod">
          <ac:chgData name="Peixiang Zhao" userId="7edc51de-0ae1-42c0-bae2-7f1679fa739e" providerId="ADAL" clId="{B3A2E4B9-72EA-453D-82D2-F1D537A69605}" dt="2024-08-16T15:22:23.647" v="5551"/>
          <ac:spMkLst>
            <pc:docMk/>
            <pc:sldMk cId="570067280" sldId="396"/>
            <ac:spMk id="79" creationId="{18F848FB-5CC6-DAFA-A053-D4F682A88514}"/>
          </ac:spMkLst>
        </pc:spChg>
        <pc:spChg chg="mod">
          <ac:chgData name="Peixiang Zhao" userId="7edc51de-0ae1-42c0-bae2-7f1679fa739e" providerId="ADAL" clId="{B3A2E4B9-72EA-453D-82D2-F1D537A69605}" dt="2024-08-16T15:22:23.647" v="5551"/>
          <ac:spMkLst>
            <pc:docMk/>
            <pc:sldMk cId="570067280" sldId="396"/>
            <ac:spMk id="80" creationId="{B5756D99-2F5F-A999-03F4-DCB7E4B313A8}"/>
          </ac:spMkLst>
        </pc:spChg>
        <pc:spChg chg="mod">
          <ac:chgData name="Peixiang Zhao" userId="7edc51de-0ae1-42c0-bae2-7f1679fa739e" providerId="ADAL" clId="{B3A2E4B9-72EA-453D-82D2-F1D537A69605}" dt="2024-08-16T15:22:23.647" v="5551"/>
          <ac:spMkLst>
            <pc:docMk/>
            <pc:sldMk cId="570067280" sldId="396"/>
            <ac:spMk id="81" creationId="{4F079E4A-D5F1-CDB7-C21C-7A5C9AC96872}"/>
          </ac:spMkLst>
        </pc:spChg>
        <pc:spChg chg="mod">
          <ac:chgData name="Peixiang Zhao" userId="7edc51de-0ae1-42c0-bae2-7f1679fa739e" providerId="ADAL" clId="{B3A2E4B9-72EA-453D-82D2-F1D537A69605}" dt="2024-08-16T15:22:23.647" v="5551"/>
          <ac:spMkLst>
            <pc:docMk/>
            <pc:sldMk cId="570067280" sldId="396"/>
            <ac:spMk id="82" creationId="{695E407D-DAE2-9031-AFEB-0EBF61BC7D87}"/>
          </ac:spMkLst>
        </pc:spChg>
        <pc:spChg chg="mod">
          <ac:chgData name="Peixiang Zhao" userId="7edc51de-0ae1-42c0-bae2-7f1679fa739e" providerId="ADAL" clId="{B3A2E4B9-72EA-453D-82D2-F1D537A69605}" dt="2024-08-16T15:22:23.647" v="5551"/>
          <ac:spMkLst>
            <pc:docMk/>
            <pc:sldMk cId="570067280" sldId="396"/>
            <ac:spMk id="83" creationId="{8CEBEE48-CA25-DC10-7328-3CA5B9E3337D}"/>
          </ac:spMkLst>
        </pc:spChg>
        <pc:spChg chg="mod">
          <ac:chgData name="Peixiang Zhao" userId="7edc51de-0ae1-42c0-bae2-7f1679fa739e" providerId="ADAL" clId="{B3A2E4B9-72EA-453D-82D2-F1D537A69605}" dt="2024-08-16T15:22:23.647" v="5551"/>
          <ac:spMkLst>
            <pc:docMk/>
            <pc:sldMk cId="570067280" sldId="396"/>
            <ac:spMk id="84" creationId="{9F64C7A7-669F-9914-47EE-D4ED76E7DA62}"/>
          </ac:spMkLst>
        </pc:spChg>
        <pc:spChg chg="mod">
          <ac:chgData name="Peixiang Zhao" userId="7edc51de-0ae1-42c0-bae2-7f1679fa739e" providerId="ADAL" clId="{B3A2E4B9-72EA-453D-82D2-F1D537A69605}" dt="2024-08-16T15:22:23.647" v="5551"/>
          <ac:spMkLst>
            <pc:docMk/>
            <pc:sldMk cId="570067280" sldId="396"/>
            <ac:spMk id="85" creationId="{023DD43E-7626-262F-58CC-93E5F3FA6563}"/>
          </ac:spMkLst>
        </pc:spChg>
        <pc:spChg chg="mod">
          <ac:chgData name="Peixiang Zhao" userId="7edc51de-0ae1-42c0-bae2-7f1679fa739e" providerId="ADAL" clId="{B3A2E4B9-72EA-453D-82D2-F1D537A69605}" dt="2024-08-16T15:22:23.647" v="5551"/>
          <ac:spMkLst>
            <pc:docMk/>
            <pc:sldMk cId="570067280" sldId="396"/>
            <ac:spMk id="86" creationId="{49E98EF2-4E95-E646-28C3-A28F13200030}"/>
          </ac:spMkLst>
        </pc:spChg>
        <pc:spChg chg="mod">
          <ac:chgData name="Peixiang Zhao" userId="7edc51de-0ae1-42c0-bae2-7f1679fa739e" providerId="ADAL" clId="{B3A2E4B9-72EA-453D-82D2-F1D537A69605}" dt="2024-08-16T15:22:23.647" v="5551"/>
          <ac:spMkLst>
            <pc:docMk/>
            <pc:sldMk cId="570067280" sldId="396"/>
            <ac:spMk id="87" creationId="{28049059-89A3-3263-9FC7-AF9F62E3F0ED}"/>
          </ac:spMkLst>
        </pc:spChg>
        <pc:grpChg chg="add mod">
          <ac:chgData name="Peixiang Zhao" userId="7edc51de-0ae1-42c0-bae2-7f1679fa739e" providerId="ADAL" clId="{B3A2E4B9-72EA-453D-82D2-F1D537A69605}" dt="2024-08-16T15:22:01.289" v="5550" actId="1076"/>
          <ac:grpSpMkLst>
            <pc:docMk/>
            <pc:sldMk cId="570067280" sldId="396"/>
            <ac:grpSpMk id="19" creationId="{F665204F-106F-87C5-2A1A-BEEAC5DE69C2}"/>
          </ac:grpSpMkLst>
        </pc:grpChg>
        <pc:grpChg chg="add mod">
          <ac:chgData name="Peixiang Zhao" userId="7edc51de-0ae1-42c0-bae2-7f1679fa739e" providerId="ADAL" clId="{B3A2E4B9-72EA-453D-82D2-F1D537A69605}" dt="2024-08-16T15:22:23.647" v="5551"/>
          <ac:grpSpMkLst>
            <pc:docMk/>
            <pc:sldMk cId="570067280" sldId="396"/>
            <ac:grpSpMk id="54" creationId="{56BB1DFE-D218-A1CD-7055-9ACD5F104DC6}"/>
          </ac:grpSpMkLst>
        </pc:grpChg>
      </pc:sldChg>
      <pc:sldChg chg="addSp delSp modSp add mod modAnim">
        <pc:chgData name="Peixiang Zhao" userId="7edc51de-0ae1-42c0-bae2-7f1679fa739e" providerId="ADAL" clId="{B3A2E4B9-72EA-453D-82D2-F1D537A69605}" dt="2024-08-16T15:25:47.535" v="5587" actId="207"/>
        <pc:sldMkLst>
          <pc:docMk/>
          <pc:sldMk cId="2610130367" sldId="397"/>
        </pc:sldMkLst>
        <pc:spChg chg="mod">
          <ac:chgData name="Peixiang Zhao" userId="7edc51de-0ae1-42c0-bae2-7f1679fa739e" providerId="ADAL" clId="{B3A2E4B9-72EA-453D-82D2-F1D537A69605}" dt="2024-08-16T15:22:32.847" v="5565" actId="20577"/>
          <ac:spMkLst>
            <pc:docMk/>
            <pc:sldMk cId="2610130367" sldId="397"/>
            <ac:spMk id="2" creationId="{DDB98CB1-289D-7173-2B81-420B3361CA89}"/>
          </ac:spMkLst>
        </pc:spChg>
        <pc:spChg chg="add mod">
          <ac:chgData name="Peixiang Zhao" userId="7edc51de-0ae1-42c0-bae2-7f1679fa739e" providerId="ADAL" clId="{B3A2E4B9-72EA-453D-82D2-F1D537A69605}" dt="2024-08-16T15:22:57.688" v="5568"/>
          <ac:spMkLst>
            <pc:docMk/>
            <pc:sldMk cId="2610130367" sldId="397"/>
            <ac:spMk id="3" creationId="{7E5DD8E2-6B53-73FA-0B02-BF001D90C30B}"/>
          </ac:spMkLst>
        </pc:spChg>
        <pc:spChg chg="del">
          <ac:chgData name="Peixiang Zhao" userId="7edc51de-0ae1-42c0-bae2-7f1679fa739e" providerId="ADAL" clId="{B3A2E4B9-72EA-453D-82D2-F1D537A69605}" dt="2024-08-16T15:22:39.615" v="5566" actId="478"/>
          <ac:spMkLst>
            <pc:docMk/>
            <pc:sldMk cId="2610130367" sldId="397"/>
            <ac:spMk id="5" creationId="{F8C3AC1F-90D2-DBE3-E2B3-13F3CB7A5964}"/>
          </ac:spMkLst>
        </pc:spChg>
        <pc:spChg chg="del">
          <ac:chgData name="Peixiang Zhao" userId="7edc51de-0ae1-42c0-bae2-7f1679fa739e" providerId="ADAL" clId="{B3A2E4B9-72EA-453D-82D2-F1D537A69605}" dt="2024-08-16T15:22:39.615" v="5566" actId="478"/>
          <ac:spMkLst>
            <pc:docMk/>
            <pc:sldMk cId="2610130367" sldId="397"/>
            <ac:spMk id="6" creationId="{93AD138D-8B07-1950-DBC1-5717E1E611D8}"/>
          </ac:spMkLst>
        </pc:spChg>
        <pc:spChg chg="del">
          <ac:chgData name="Peixiang Zhao" userId="7edc51de-0ae1-42c0-bae2-7f1679fa739e" providerId="ADAL" clId="{B3A2E4B9-72EA-453D-82D2-F1D537A69605}" dt="2024-08-16T15:22:39.615" v="5566" actId="478"/>
          <ac:spMkLst>
            <pc:docMk/>
            <pc:sldMk cId="2610130367" sldId="397"/>
            <ac:spMk id="7" creationId="{455136B9-B958-A7C7-3095-8D78CBEC77EB}"/>
          </ac:spMkLst>
        </pc:spChg>
        <pc:spChg chg="del">
          <ac:chgData name="Peixiang Zhao" userId="7edc51de-0ae1-42c0-bae2-7f1679fa739e" providerId="ADAL" clId="{B3A2E4B9-72EA-453D-82D2-F1D537A69605}" dt="2024-08-16T15:22:39.615" v="5566" actId="478"/>
          <ac:spMkLst>
            <pc:docMk/>
            <pc:sldMk cId="2610130367" sldId="397"/>
            <ac:spMk id="8" creationId="{F7344D60-D34E-D0DF-A1DB-1AB3B324EABA}"/>
          </ac:spMkLst>
        </pc:spChg>
        <pc:spChg chg="del">
          <ac:chgData name="Peixiang Zhao" userId="7edc51de-0ae1-42c0-bae2-7f1679fa739e" providerId="ADAL" clId="{B3A2E4B9-72EA-453D-82D2-F1D537A69605}" dt="2024-08-16T15:22:39.615" v="5566" actId="478"/>
          <ac:spMkLst>
            <pc:docMk/>
            <pc:sldMk cId="2610130367" sldId="397"/>
            <ac:spMk id="9" creationId="{FD3A4DF0-DF5B-8F4E-8FDB-2B8B70B3F949}"/>
          </ac:spMkLst>
        </pc:spChg>
        <pc:spChg chg="del">
          <ac:chgData name="Peixiang Zhao" userId="7edc51de-0ae1-42c0-bae2-7f1679fa739e" providerId="ADAL" clId="{B3A2E4B9-72EA-453D-82D2-F1D537A69605}" dt="2024-08-16T15:22:39.615" v="5566" actId="478"/>
          <ac:spMkLst>
            <pc:docMk/>
            <pc:sldMk cId="2610130367" sldId="397"/>
            <ac:spMk id="10" creationId="{B4EFDFA4-FBAE-97C4-09C1-4D6AE8AC67CE}"/>
          </ac:spMkLst>
        </pc:spChg>
        <pc:spChg chg="del">
          <ac:chgData name="Peixiang Zhao" userId="7edc51de-0ae1-42c0-bae2-7f1679fa739e" providerId="ADAL" clId="{B3A2E4B9-72EA-453D-82D2-F1D537A69605}" dt="2024-08-16T15:22:39.615" v="5566" actId="478"/>
          <ac:spMkLst>
            <pc:docMk/>
            <pc:sldMk cId="2610130367" sldId="397"/>
            <ac:spMk id="11" creationId="{4B6C9DAB-E109-F50D-ED0D-C67166EF6309}"/>
          </ac:spMkLst>
        </pc:spChg>
        <pc:spChg chg="del">
          <ac:chgData name="Peixiang Zhao" userId="7edc51de-0ae1-42c0-bae2-7f1679fa739e" providerId="ADAL" clId="{B3A2E4B9-72EA-453D-82D2-F1D537A69605}" dt="2024-08-16T15:22:39.615" v="5566" actId="478"/>
          <ac:spMkLst>
            <pc:docMk/>
            <pc:sldMk cId="2610130367" sldId="397"/>
            <ac:spMk id="12" creationId="{233D8562-DE5F-3BA4-F7D1-1A0C3DA7A118}"/>
          </ac:spMkLst>
        </pc:spChg>
        <pc:spChg chg="del">
          <ac:chgData name="Peixiang Zhao" userId="7edc51de-0ae1-42c0-bae2-7f1679fa739e" providerId="ADAL" clId="{B3A2E4B9-72EA-453D-82D2-F1D537A69605}" dt="2024-08-16T15:22:39.615" v="5566" actId="478"/>
          <ac:spMkLst>
            <pc:docMk/>
            <pc:sldMk cId="2610130367" sldId="397"/>
            <ac:spMk id="13" creationId="{46F04D3B-2384-CE7A-07DD-AEB497BCDE93}"/>
          </ac:spMkLst>
        </pc:spChg>
        <pc:spChg chg="del">
          <ac:chgData name="Peixiang Zhao" userId="7edc51de-0ae1-42c0-bae2-7f1679fa739e" providerId="ADAL" clId="{B3A2E4B9-72EA-453D-82D2-F1D537A69605}" dt="2024-08-16T15:22:39.615" v="5566" actId="478"/>
          <ac:spMkLst>
            <pc:docMk/>
            <pc:sldMk cId="2610130367" sldId="397"/>
            <ac:spMk id="14" creationId="{3B8B0994-0DC7-CCDA-4413-D1B91B3DC3BF}"/>
          </ac:spMkLst>
        </pc:spChg>
        <pc:spChg chg="del">
          <ac:chgData name="Peixiang Zhao" userId="7edc51de-0ae1-42c0-bae2-7f1679fa739e" providerId="ADAL" clId="{B3A2E4B9-72EA-453D-82D2-F1D537A69605}" dt="2024-08-16T15:22:39.615" v="5566" actId="478"/>
          <ac:spMkLst>
            <pc:docMk/>
            <pc:sldMk cId="2610130367" sldId="397"/>
            <ac:spMk id="15" creationId="{7147D8F1-1E30-727E-3A9B-2A62D4973662}"/>
          </ac:spMkLst>
        </pc:spChg>
        <pc:spChg chg="del">
          <ac:chgData name="Peixiang Zhao" userId="7edc51de-0ae1-42c0-bae2-7f1679fa739e" providerId="ADAL" clId="{B3A2E4B9-72EA-453D-82D2-F1D537A69605}" dt="2024-08-16T15:22:39.615" v="5566" actId="478"/>
          <ac:spMkLst>
            <pc:docMk/>
            <pc:sldMk cId="2610130367" sldId="397"/>
            <ac:spMk id="16" creationId="{A61194EA-4061-0DF4-410B-99D90BC07240}"/>
          </ac:spMkLst>
        </pc:spChg>
        <pc:spChg chg="del">
          <ac:chgData name="Peixiang Zhao" userId="7edc51de-0ae1-42c0-bae2-7f1679fa739e" providerId="ADAL" clId="{B3A2E4B9-72EA-453D-82D2-F1D537A69605}" dt="2024-08-16T15:22:39.615" v="5566" actId="478"/>
          <ac:spMkLst>
            <pc:docMk/>
            <pc:sldMk cId="2610130367" sldId="397"/>
            <ac:spMk id="17" creationId="{197E604C-2A22-F4FF-1718-6442B548FA82}"/>
          </ac:spMkLst>
        </pc:spChg>
        <pc:spChg chg="add mod">
          <ac:chgData name="Peixiang Zhao" userId="7edc51de-0ae1-42c0-bae2-7f1679fa739e" providerId="ADAL" clId="{B3A2E4B9-72EA-453D-82D2-F1D537A69605}" dt="2024-08-16T15:25:19.420" v="5583" actId="207"/>
          <ac:spMkLst>
            <pc:docMk/>
            <pc:sldMk cId="2610130367" sldId="397"/>
            <ac:spMk id="53" creationId="{981E18F3-E78D-14B0-6975-766A12C4E999}"/>
          </ac:spMkLst>
        </pc:spChg>
        <pc:spChg chg="add mod">
          <ac:chgData name="Peixiang Zhao" userId="7edc51de-0ae1-42c0-bae2-7f1679fa739e" providerId="ADAL" clId="{B3A2E4B9-72EA-453D-82D2-F1D537A69605}" dt="2024-08-16T15:25:19.420" v="5583" actId="207"/>
          <ac:spMkLst>
            <pc:docMk/>
            <pc:sldMk cId="2610130367" sldId="397"/>
            <ac:spMk id="54" creationId="{1A3A3D46-838E-1337-BA19-E801C03E5234}"/>
          </ac:spMkLst>
        </pc:spChg>
        <pc:spChg chg="add mod">
          <ac:chgData name="Peixiang Zhao" userId="7edc51de-0ae1-42c0-bae2-7f1679fa739e" providerId="ADAL" clId="{B3A2E4B9-72EA-453D-82D2-F1D537A69605}" dt="2024-08-16T15:22:57.688" v="5568"/>
          <ac:spMkLst>
            <pc:docMk/>
            <pc:sldMk cId="2610130367" sldId="397"/>
            <ac:spMk id="55" creationId="{44BCD032-8A1E-97BC-A977-231CF7E793AB}"/>
          </ac:spMkLst>
        </pc:spChg>
        <pc:spChg chg="add mod">
          <ac:chgData name="Peixiang Zhao" userId="7edc51de-0ae1-42c0-bae2-7f1679fa739e" providerId="ADAL" clId="{B3A2E4B9-72EA-453D-82D2-F1D537A69605}" dt="2024-08-16T15:22:57.688" v="5568"/>
          <ac:spMkLst>
            <pc:docMk/>
            <pc:sldMk cId="2610130367" sldId="397"/>
            <ac:spMk id="56" creationId="{08AA68C4-046A-844C-2CA1-9FCD1C9EB062}"/>
          </ac:spMkLst>
        </pc:spChg>
        <pc:spChg chg="add mod">
          <ac:chgData name="Peixiang Zhao" userId="7edc51de-0ae1-42c0-bae2-7f1679fa739e" providerId="ADAL" clId="{B3A2E4B9-72EA-453D-82D2-F1D537A69605}" dt="2024-08-16T15:22:57.688" v="5568"/>
          <ac:spMkLst>
            <pc:docMk/>
            <pc:sldMk cId="2610130367" sldId="397"/>
            <ac:spMk id="57" creationId="{CB922B39-A07C-DB42-2E89-DB9FA8B0491E}"/>
          </ac:spMkLst>
        </pc:spChg>
        <pc:spChg chg="add mod">
          <ac:chgData name="Peixiang Zhao" userId="7edc51de-0ae1-42c0-bae2-7f1679fa739e" providerId="ADAL" clId="{B3A2E4B9-72EA-453D-82D2-F1D537A69605}" dt="2024-08-16T15:22:57.688" v="5568"/>
          <ac:spMkLst>
            <pc:docMk/>
            <pc:sldMk cId="2610130367" sldId="397"/>
            <ac:spMk id="58" creationId="{0749CBEF-72DE-9FCE-B016-F44B519148E4}"/>
          </ac:spMkLst>
        </pc:spChg>
        <pc:spChg chg="add mod">
          <ac:chgData name="Peixiang Zhao" userId="7edc51de-0ae1-42c0-bae2-7f1679fa739e" providerId="ADAL" clId="{B3A2E4B9-72EA-453D-82D2-F1D537A69605}" dt="2024-08-16T15:22:57.688" v="5568"/>
          <ac:spMkLst>
            <pc:docMk/>
            <pc:sldMk cId="2610130367" sldId="397"/>
            <ac:spMk id="59" creationId="{18FA567F-2291-E594-B53D-5A081F8B97E6}"/>
          </ac:spMkLst>
        </pc:spChg>
        <pc:spChg chg="add mod">
          <ac:chgData name="Peixiang Zhao" userId="7edc51de-0ae1-42c0-bae2-7f1679fa739e" providerId="ADAL" clId="{B3A2E4B9-72EA-453D-82D2-F1D537A69605}" dt="2024-08-16T15:22:57.688" v="5568"/>
          <ac:spMkLst>
            <pc:docMk/>
            <pc:sldMk cId="2610130367" sldId="397"/>
            <ac:spMk id="60" creationId="{3A001A2A-5E2B-B4DB-F8ED-6717E0AC9B94}"/>
          </ac:spMkLst>
        </pc:spChg>
        <pc:spChg chg="add mod">
          <ac:chgData name="Peixiang Zhao" userId="7edc51de-0ae1-42c0-bae2-7f1679fa739e" providerId="ADAL" clId="{B3A2E4B9-72EA-453D-82D2-F1D537A69605}" dt="2024-08-16T15:25:31.741" v="5584" actId="1076"/>
          <ac:spMkLst>
            <pc:docMk/>
            <pc:sldMk cId="2610130367" sldId="397"/>
            <ac:spMk id="61" creationId="{C81C7ADE-4FC7-DAF7-FE0F-D1163DF63438}"/>
          </ac:spMkLst>
        </pc:spChg>
        <pc:spChg chg="add mod">
          <ac:chgData name="Peixiang Zhao" userId="7edc51de-0ae1-42c0-bae2-7f1679fa739e" providerId="ADAL" clId="{B3A2E4B9-72EA-453D-82D2-F1D537A69605}" dt="2024-08-16T15:25:37.306" v="5586" actId="14100"/>
          <ac:spMkLst>
            <pc:docMk/>
            <pc:sldMk cId="2610130367" sldId="397"/>
            <ac:spMk id="62" creationId="{14011E58-A867-DAA8-07CF-AE8A117D9328}"/>
          </ac:spMkLst>
        </pc:spChg>
        <pc:spChg chg="add mod">
          <ac:chgData name="Peixiang Zhao" userId="7edc51de-0ae1-42c0-bae2-7f1679fa739e" providerId="ADAL" clId="{B3A2E4B9-72EA-453D-82D2-F1D537A69605}" dt="2024-08-16T15:25:19.420" v="5583" actId="207"/>
          <ac:spMkLst>
            <pc:docMk/>
            <pc:sldMk cId="2610130367" sldId="397"/>
            <ac:spMk id="63" creationId="{6170DA23-3C43-B90D-CA2F-69C975085FD9}"/>
          </ac:spMkLst>
        </pc:spChg>
        <pc:spChg chg="add mod">
          <ac:chgData name="Peixiang Zhao" userId="7edc51de-0ae1-42c0-bae2-7f1679fa739e" providerId="ADAL" clId="{B3A2E4B9-72EA-453D-82D2-F1D537A69605}" dt="2024-08-16T15:22:57.688" v="5568"/>
          <ac:spMkLst>
            <pc:docMk/>
            <pc:sldMk cId="2610130367" sldId="397"/>
            <ac:spMk id="64" creationId="{913C50F3-ECBF-7B29-264F-6AD835BDCF4C}"/>
          </ac:spMkLst>
        </pc:spChg>
        <pc:spChg chg="add mod">
          <ac:chgData name="Peixiang Zhao" userId="7edc51de-0ae1-42c0-bae2-7f1679fa739e" providerId="ADAL" clId="{B3A2E4B9-72EA-453D-82D2-F1D537A69605}" dt="2024-08-16T15:23:38.769" v="5569" actId="207"/>
          <ac:spMkLst>
            <pc:docMk/>
            <pc:sldMk cId="2610130367" sldId="397"/>
            <ac:spMk id="65" creationId="{C78DD91F-FF67-795D-77F8-877D6614922F}"/>
          </ac:spMkLst>
        </pc:spChg>
        <pc:spChg chg="add mod">
          <ac:chgData name="Peixiang Zhao" userId="7edc51de-0ae1-42c0-bae2-7f1679fa739e" providerId="ADAL" clId="{B3A2E4B9-72EA-453D-82D2-F1D537A69605}" dt="2024-08-16T15:22:57.688" v="5568"/>
          <ac:spMkLst>
            <pc:docMk/>
            <pc:sldMk cId="2610130367" sldId="397"/>
            <ac:spMk id="66" creationId="{2FEFE957-E08F-2134-50A9-909EBEDF1C2E}"/>
          </ac:spMkLst>
        </pc:spChg>
        <pc:spChg chg="add mod">
          <ac:chgData name="Peixiang Zhao" userId="7edc51de-0ae1-42c0-bae2-7f1679fa739e" providerId="ADAL" clId="{B3A2E4B9-72EA-453D-82D2-F1D537A69605}" dt="2024-08-16T15:22:57.688" v="5568"/>
          <ac:spMkLst>
            <pc:docMk/>
            <pc:sldMk cId="2610130367" sldId="397"/>
            <ac:spMk id="67" creationId="{C980D233-F3BE-1700-9192-F6AE01EDCBF4}"/>
          </ac:spMkLst>
        </pc:spChg>
        <pc:spChg chg="add mod">
          <ac:chgData name="Peixiang Zhao" userId="7edc51de-0ae1-42c0-bae2-7f1679fa739e" providerId="ADAL" clId="{B3A2E4B9-72EA-453D-82D2-F1D537A69605}" dt="2024-08-16T15:23:38.769" v="5569" actId="207"/>
          <ac:spMkLst>
            <pc:docMk/>
            <pc:sldMk cId="2610130367" sldId="397"/>
            <ac:spMk id="68" creationId="{9F284FBE-7C0F-3E20-5561-091ACC367812}"/>
          </ac:spMkLst>
        </pc:spChg>
        <pc:spChg chg="add mod">
          <ac:chgData name="Peixiang Zhao" userId="7edc51de-0ae1-42c0-bae2-7f1679fa739e" providerId="ADAL" clId="{B3A2E4B9-72EA-453D-82D2-F1D537A69605}" dt="2024-08-16T15:22:57.688" v="5568"/>
          <ac:spMkLst>
            <pc:docMk/>
            <pc:sldMk cId="2610130367" sldId="397"/>
            <ac:spMk id="69" creationId="{74C289A0-182C-4DFD-3148-20C900658B7F}"/>
          </ac:spMkLst>
        </pc:spChg>
        <pc:spChg chg="add mod">
          <ac:chgData name="Peixiang Zhao" userId="7edc51de-0ae1-42c0-bae2-7f1679fa739e" providerId="ADAL" clId="{B3A2E4B9-72EA-453D-82D2-F1D537A69605}" dt="2024-08-16T15:22:57.688" v="5568"/>
          <ac:spMkLst>
            <pc:docMk/>
            <pc:sldMk cId="2610130367" sldId="397"/>
            <ac:spMk id="70" creationId="{8C88FF25-D1DE-2393-AC6B-E7088B4E4F6B}"/>
          </ac:spMkLst>
        </pc:spChg>
        <pc:spChg chg="add mod">
          <ac:chgData name="Peixiang Zhao" userId="7edc51de-0ae1-42c0-bae2-7f1679fa739e" providerId="ADAL" clId="{B3A2E4B9-72EA-453D-82D2-F1D537A69605}" dt="2024-08-16T15:24:39.660" v="5576" actId="207"/>
          <ac:spMkLst>
            <pc:docMk/>
            <pc:sldMk cId="2610130367" sldId="397"/>
            <ac:spMk id="71" creationId="{DAD52861-CD38-A5DF-8BD6-73F058C5F9A3}"/>
          </ac:spMkLst>
        </pc:spChg>
        <pc:spChg chg="add mod">
          <ac:chgData name="Peixiang Zhao" userId="7edc51de-0ae1-42c0-bae2-7f1679fa739e" providerId="ADAL" clId="{B3A2E4B9-72EA-453D-82D2-F1D537A69605}" dt="2024-08-16T15:22:57.688" v="5568"/>
          <ac:spMkLst>
            <pc:docMk/>
            <pc:sldMk cId="2610130367" sldId="397"/>
            <ac:spMk id="72" creationId="{D1CE8F45-DE3E-5F5B-6093-A87E21034181}"/>
          </ac:spMkLst>
        </pc:spChg>
        <pc:spChg chg="add mod">
          <ac:chgData name="Peixiang Zhao" userId="7edc51de-0ae1-42c0-bae2-7f1679fa739e" providerId="ADAL" clId="{B3A2E4B9-72EA-453D-82D2-F1D537A69605}" dt="2024-08-16T15:22:57.688" v="5568"/>
          <ac:spMkLst>
            <pc:docMk/>
            <pc:sldMk cId="2610130367" sldId="397"/>
            <ac:spMk id="73" creationId="{2B8BE864-CC6F-5FF0-CD07-82F32380AA49}"/>
          </ac:spMkLst>
        </pc:spChg>
        <pc:spChg chg="add mod">
          <ac:chgData name="Peixiang Zhao" userId="7edc51de-0ae1-42c0-bae2-7f1679fa739e" providerId="ADAL" clId="{B3A2E4B9-72EA-453D-82D2-F1D537A69605}" dt="2024-08-16T15:22:57.688" v="5568"/>
          <ac:spMkLst>
            <pc:docMk/>
            <pc:sldMk cId="2610130367" sldId="397"/>
            <ac:spMk id="74" creationId="{88034636-D8DF-B50C-9CBF-4F82956E2917}"/>
          </ac:spMkLst>
        </pc:spChg>
        <pc:spChg chg="add mod">
          <ac:chgData name="Peixiang Zhao" userId="7edc51de-0ae1-42c0-bae2-7f1679fa739e" providerId="ADAL" clId="{B3A2E4B9-72EA-453D-82D2-F1D537A69605}" dt="2024-08-16T15:22:57.688" v="5568"/>
          <ac:spMkLst>
            <pc:docMk/>
            <pc:sldMk cId="2610130367" sldId="397"/>
            <ac:spMk id="75" creationId="{0DA00F62-E2B0-B187-F7C3-1F454B1070D4}"/>
          </ac:spMkLst>
        </pc:spChg>
        <pc:spChg chg="add mod">
          <ac:chgData name="Peixiang Zhao" userId="7edc51de-0ae1-42c0-bae2-7f1679fa739e" providerId="ADAL" clId="{B3A2E4B9-72EA-453D-82D2-F1D537A69605}" dt="2024-08-16T15:24:04.350" v="5574" actId="14100"/>
          <ac:spMkLst>
            <pc:docMk/>
            <pc:sldMk cId="2610130367" sldId="397"/>
            <ac:spMk id="76" creationId="{17BF719C-55B7-82F9-FB1D-4CB6786A17D4}"/>
          </ac:spMkLst>
        </pc:spChg>
        <pc:spChg chg="add mod">
          <ac:chgData name="Peixiang Zhao" userId="7edc51de-0ae1-42c0-bae2-7f1679fa739e" providerId="ADAL" clId="{B3A2E4B9-72EA-453D-82D2-F1D537A69605}" dt="2024-08-16T15:23:50.848" v="5571" actId="14100"/>
          <ac:spMkLst>
            <pc:docMk/>
            <pc:sldMk cId="2610130367" sldId="397"/>
            <ac:spMk id="77" creationId="{3C485D35-8C92-06E1-1E56-75C334CA1BB4}"/>
          </ac:spMkLst>
        </pc:spChg>
        <pc:spChg chg="add mod">
          <ac:chgData name="Peixiang Zhao" userId="7edc51de-0ae1-42c0-bae2-7f1679fa739e" providerId="ADAL" clId="{B3A2E4B9-72EA-453D-82D2-F1D537A69605}" dt="2024-08-16T15:22:57.688" v="5568"/>
          <ac:spMkLst>
            <pc:docMk/>
            <pc:sldMk cId="2610130367" sldId="397"/>
            <ac:spMk id="78" creationId="{F095DF9C-12E5-A1CE-7DAA-4D5281EBBC76}"/>
          </ac:spMkLst>
        </pc:spChg>
        <pc:spChg chg="add mod">
          <ac:chgData name="Peixiang Zhao" userId="7edc51de-0ae1-42c0-bae2-7f1679fa739e" providerId="ADAL" clId="{B3A2E4B9-72EA-453D-82D2-F1D537A69605}" dt="2024-08-16T15:23:58.042" v="5573" actId="14100"/>
          <ac:spMkLst>
            <pc:docMk/>
            <pc:sldMk cId="2610130367" sldId="397"/>
            <ac:spMk id="79" creationId="{B1DF37B5-BEF6-EE51-3474-591175091985}"/>
          </ac:spMkLst>
        </pc:spChg>
        <pc:spChg chg="add mod">
          <ac:chgData name="Peixiang Zhao" userId="7edc51de-0ae1-42c0-bae2-7f1679fa739e" providerId="ADAL" clId="{B3A2E4B9-72EA-453D-82D2-F1D537A69605}" dt="2024-08-16T15:24:07.286" v="5575" actId="14100"/>
          <ac:spMkLst>
            <pc:docMk/>
            <pc:sldMk cId="2610130367" sldId="397"/>
            <ac:spMk id="80" creationId="{6FC80E6A-178F-2E90-24B9-AA2DCE58998E}"/>
          </ac:spMkLst>
        </pc:spChg>
        <pc:spChg chg="add mod">
          <ac:chgData name="Peixiang Zhao" userId="7edc51de-0ae1-42c0-bae2-7f1679fa739e" providerId="ADAL" clId="{B3A2E4B9-72EA-453D-82D2-F1D537A69605}" dt="2024-08-16T15:23:55.655" v="5572" actId="14100"/>
          <ac:spMkLst>
            <pc:docMk/>
            <pc:sldMk cId="2610130367" sldId="397"/>
            <ac:spMk id="81" creationId="{2C521779-C81D-7A9A-EDDF-429880D149C4}"/>
          </ac:spMkLst>
        </pc:spChg>
        <pc:spChg chg="mod">
          <ac:chgData name="Peixiang Zhao" userId="7edc51de-0ae1-42c0-bae2-7f1679fa739e" providerId="ADAL" clId="{B3A2E4B9-72EA-453D-82D2-F1D537A69605}" dt="2024-08-16T15:25:47.535" v="5587" actId="207"/>
          <ac:spMkLst>
            <pc:docMk/>
            <pc:sldMk cId="2610130367" sldId="397"/>
            <ac:spMk id="83" creationId="{6D0E175C-A5CE-57E4-DEBB-4F5EE3243A48}"/>
          </ac:spMkLst>
        </pc:spChg>
        <pc:spChg chg="mod">
          <ac:chgData name="Peixiang Zhao" userId="7edc51de-0ae1-42c0-bae2-7f1679fa739e" providerId="ADAL" clId="{B3A2E4B9-72EA-453D-82D2-F1D537A69605}" dt="2024-08-16T15:22:57.688" v="5568"/>
          <ac:spMkLst>
            <pc:docMk/>
            <pc:sldMk cId="2610130367" sldId="397"/>
            <ac:spMk id="84" creationId="{C2BFFA4B-FBD2-7571-4FFC-E1CF23A692B4}"/>
          </ac:spMkLst>
        </pc:spChg>
        <pc:spChg chg="mod">
          <ac:chgData name="Peixiang Zhao" userId="7edc51de-0ae1-42c0-bae2-7f1679fa739e" providerId="ADAL" clId="{B3A2E4B9-72EA-453D-82D2-F1D537A69605}" dt="2024-08-16T15:22:57.688" v="5568"/>
          <ac:spMkLst>
            <pc:docMk/>
            <pc:sldMk cId="2610130367" sldId="397"/>
            <ac:spMk id="86" creationId="{37ECCDD9-D16B-E112-3D59-42CAF3B955F6}"/>
          </ac:spMkLst>
        </pc:spChg>
        <pc:spChg chg="mod">
          <ac:chgData name="Peixiang Zhao" userId="7edc51de-0ae1-42c0-bae2-7f1679fa739e" providerId="ADAL" clId="{B3A2E4B9-72EA-453D-82D2-F1D537A69605}" dt="2024-08-16T15:22:57.688" v="5568"/>
          <ac:spMkLst>
            <pc:docMk/>
            <pc:sldMk cId="2610130367" sldId="397"/>
            <ac:spMk id="87" creationId="{4C9ED66C-2D66-8BED-D8AA-771BDF29CB78}"/>
          </ac:spMkLst>
        </pc:spChg>
        <pc:grpChg chg="del">
          <ac:chgData name="Peixiang Zhao" userId="7edc51de-0ae1-42c0-bae2-7f1679fa739e" providerId="ADAL" clId="{B3A2E4B9-72EA-453D-82D2-F1D537A69605}" dt="2024-08-16T15:22:42.600" v="5567" actId="478"/>
          <ac:grpSpMkLst>
            <pc:docMk/>
            <pc:sldMk cId="2610130367" sldId="397"/>
            <ac:grpSpMk id="19" creationId="{F665204F-106F-87C5-2A1A-BEEAC5DE69C2}"/>
          </ac:grpSpMkLst>
        </pc:grpChg>
        <pc:grpChg chg="add mod">
          <ac:chgData name="Peixiang Zhao" userId="7edc51de-0ae1-42c0-bae2-7f1679fa739e" providerId="ADAL" clId="{B3A2E4B9-72EA-453D-82D2-F1D537A69605}" dt="2024-08-16T15:22:57.688" v="5568"/>
          <ac:grpSpMkLst>
            <pc:docMk/>
            <pc:sldMk cId="2610130367" sldId="397"/>
            <ac:grpSpMk id="82" creationId="{450CC492-5F6C-634E-1C38-ADF00F52F344}"/>
          </ac:grpSpMkLst>
        </pc:grpChg>
        <pc:grpChg chg="add mod">
          <ac:chgData name="Peixiang Zhao" userId="7edc51de-0ae1-42c0-bae2-7f1679fa739e" providerId="ADAL" clId="{B3A2E4B9-72EA-453D-82D2-F1D537A69605}" dt="2024-08-16T15:22:57.688" v="5568"/>
          <ac:grpSpMkLst>
            <pc:docMk/>
            <pc:sldMk cId="2610130367" sldId="397"/>
            <ac:grpSpMk id="85" creationId="{61E0C121-A556-2935-105E-EAF9916D58D7}"/>
          </ac:grpSpMkLst>
        </pc:grpChg>
      </pc:sldChg>
      <pc:sldChg chg="modSp new mod">
        <pc:chgData name="Peixiang Zhao" userId="7edc51de-0ae1-42c0-bae2-7f1679fa739e" providerId="ADAL" clId="{B3A2E4B9-72EA-453D-82D2-F1D537A69605}" dt="2024-08-16T15:33:07.064" v="5618" actId="207"/>
        <pc:sldMkLst>
          <pc:docMk/>
          <pc:sldMk cId="2217426974" sldId="398"/>
        </pc:sldMkLst>
        <pc:spChg chg="mod">
          <ac:chgData name="Peixiang Zhao" userId="7edc51de-0ae1-42c0-bae2-7f1679fa739e" providerId="ADAL" clId="{B3A2E4B9-72EA-453D-82D2-F1D537A69605}" dt="2024-08-16T15:30:49.302" v="5595" actId="20577"/>
          <ac:spMkLst>
            <pc:docMk/>
            <pc:sldMk cId="2217426974" sldId="398"/>
            <ac:spMk id="2" creationId="{B06A0243-EF48-B433-7698-BCBCE7AFF170}"/>
          </ac:spMkLst>
        </pc:spChg>
        <pc:spChg chg="mod">
          <ac:chgData name="Peixiang Zhao" userId="7edc51de-0ae1-42c0-bae2-7f1679fa739e" providerId="ADAL" clId="{B3A2E4B9-72EA-453D-82D2-F1D537A69605}" dt="2024-08-16T15:33:07.064" v="5618" actId="207"/>
          <ac:spMkLst>
            <pc:docMk/>
            <pc:sldMk cId="2217426974" sldId="398"/>
            <ac:spMk id="3" creationId="{6CAAFD53-80EC-5E6B-8C70-7AAEADEBF757}"/>
          </ac:spMkLst>
        </pc:spChg>
      </pc:sldChg>
      <pc:sldChg chg="modSp new mod">
        <pc:chgData name="Peixiang Zhao" userId="7edc51de-0ae1-42c0-bae2-7f1679fa739e" providerId="ADAL" clId="{B3A2E4B9-72EA-453D-82D2-F1D537A69605}" dt="2024-08-16T15:38:22.269" v="5676" actId="113"/>
        <pc:sldMkLst>
          <pc:docMk/>
          <pc:sldMk cId="2876731221" sldId="399"/>
        </pc:sldMkLst>
        <pc:spChg chg="mod">
          <ac:chgData name="Peixiang Zhao" userId="7edc51de-0ae1-42c0-bae2-7f1679fa739e" providerId="ADAL" clId="{B3A2E4B9-72EA-453D-82D2-F1D537A69605}" dt="2024-08-16T15:34:26.518" v="5628"/>
          <ac:spMkLst>
            <pc:docMk/>
            <pc:sldMk cId="2876731221" sldId="399"/>
            <ac:spMk id="2" creationId="{4E5B38D6-2505-480D-A731-7341EBC8292E}"/>
          </ac:spMkLst>
        </pc:spChg>
        <pc:spChg chg="mod">
          <ac:chgData name="Peixiang Zhao" userId="7edc51de-0ae1-42c0-bae2-7f1679fa739e" providerId="ADAL" clId="{B3A2E4B9-72EA-453D-82D2-F1D537A69605}" dt="2024-08-16T15:38:22.269" v="5676" actId="113"/>
          <ac:spMkLst>
            <pc:docMk/>
            <pc:sldMk cId="2876731221" sldId="399"/>
            <ac:spMk id="3" creationId="{16AEB4FE-3A49-AB6E-3114-37F6E1763E02}"/>
          </ac:spMkLst>
        </pc:spChg>
      </pc:sldChg>
      <pc:sldChg chg="modSp add mod">
        <pc:chgData name="Peixiang Zhao" userId="7edc51de-0ae1-42c0-bae2-7f1679fa739e" providerId="ADAL" clId="{B3A2E4B9-72EA-453D-82D2-F1D537A69605}" dt="2024-08-16T15:50:24.631" v="5803" actId="20577"/>
        <pc:sldMkLst>
          <pc:docMk/>
          <pc:sldMk cId="3771497068" sldId="400"/>
        </pc:sldMkLst>
        <pc:spChg chg="mod">
          <ac:chgData name="Peixiang Zhao" userId="7edc51de-0ae1-42c0-bae2-7f1679fa739e" providerId="ADAL" clId="{B3A2E4B9-72EA-453D-82D2-F1D537A69605}" dt="2024-08-16T15:50:24.631" v="5803" actId="20577"/>
          <ac:spMkLst>
            <pc:docMk/>
            <pc:sldMk cId="3771497068" sldId="400"/>
            <ac:spMk id="2" creationId="{4E5B38D6-2505-480D-A731-7341EBC8292E}"/>
          </ac:spMkLst>
        </pc:spChg>
        <pc:spChg chg="mod">
          <ac:chgData name="Peixiang Zhao" userId="7edc51de-0ae1-42c0-bae2-7f1679fa739e" providerId="ADAL" clId="{B3A2E4B9-72EA-453D-82D2-F1D537A69605}" dt="2024-08-16T15:43:00.116" v="5802" actId="207"/>
          <ac:spMkLst>
            <pc:docMk/>
            <pc:sldMk cId="3771497068" sldId="400"/>
            <ac:spMk id="3" creationId="{16AEB4FE-3A49-AB6E-3114-37F6E1763E02}"/>
          </ac:spMkLst>
        </pc:spChg>
      </pc:sldChg>
      <pc:sldChg chg="addSp delSp modSp new mod">
        <pc:chgData name="Peixiang Zhao" userId="7edc51de-0ae1-42c0-bae2-7f1679fa739e" providerId="ADAL" clId="{B3A2E4B9-72EA-453D-82D2-F1D537A69605}" dt="2024-08-16T15:57:44.761" v="5928" actId="22"/>
        <pc:sldMkLst>
          <pc:docMk/>
          <pc:sldMk cId="2070907910" sldId="401"/>
        </pc:sldMkLst>
        <pc:spChg chg="mod">
          <ac:chgData name="Peixiang Zhao" userId="7edc51de-0ae1-42c0-bae2-7f1679fa739e" providerId="ADAL" clId="{B3A2E4B9-72EA-453D-82D2-F1D537A69605}" dt="2024-08-16T15:53:06.260" v="5822" actId="114"/>
          <ac:spMkLst>
            <pc:docMk/>
            <pc:sldMk cId="2070907910" sldId="401"/>
            <ac:spMk id="2" creationId="{F10A3176-67F2-27F0-4B2B-22C59A09C92A}"/>
          </ac:spMkLst>
        </pc:spChg>
        <pc:spChg chg="mod">
          <ac:chgData name="Peixiang Zhao" userId="7edc51de-0ae1-42c0-bae2-7f1679fa739e" providerId="ADAL" clId="{B3A2E4B9-72EA-453D-82D2-F1D537A69605}" dt="2024-08-16T15:57:15.922" v="5926" actId="207"/>
          <ac:spMkLst>
            <pc:docMk/>
            <pc:sldMk cId="2070907910" sldId="401"/>
            <ac:spMk id="3" creationId="{FB96FF45-119C-1FFE-87E0-F3D36F428AA3}"/>
          </ac:spMkLst>
        </pc:spChg>
        <pc:spChg chg="add del">
          <ac:chgData name="Peixiang Zhao" userId="7edc51de-0ae1-42c0-bae2-7f1679fa739e" providerId="ADAL" clId="{B3A2E4B9-72EA-453D-82D2-F1D537A69605}" dt="2024-08-16T15:57:44.761" v="5928" actId="22"/>
          <ac:spMkLst>
            <pc:docMk/>
            <pc:sldMk cId="2070907910" sldId="401"/>
            <ac:spMk id="6" creationId="{4588CD19-9EF0-7ACC-E8F3-F9457BE5F244}"/>
          </ac:spMkLst>
        </pc:spChg>
      </pc:sldChg>
      <pc:sldChg chg="addSp delSp modSp add mod modAnim">
        <pc:chgData name="Peixiang Zhao" userId="7edc51de-0ae1-42c0-bae2-7f1679fa739e" providerId="ADAL" clId="{B3A2E4B9-72EA-453D-82D2-F1D537A69605}" dt="2024-08-16T17:45:27.073" v="6021"/>
        <pc:sldMkLst>
          <pc:docMk/>
          <pc:sldMk cId="4118730110" sldId="402"/>
        </pc:sldMkLst>
        <pc:spChg chg="del">
          <ac:chgData name="Peixiang Zhao" userId="7edc51de-0ae1-42c0-bae2-7f1679fa739e" providerId="ADAL" clId="{B3A2E4B9-72EA-453D-82D2-F1D537A69605}" dt="2024-08-16T15:57:52.439" v="5930" actId="478"/>
          <ac:spMkLst>
            <pc:docMk/>
            <pc:sldMk cId="4118730110" sldId="402"/>
            <ac:spMk id="3" creationId="{FB96FF45-119C-1FFE-87E0-F3D36F428AA3}"/>
          </ac:spMkLst>
        </pc:spChg>
        <pc:spChg chg="add del mod">
          <ac:chgData name="Peixiang Zhao" userId="7edc51de-0ae1-42c0-bae2-7f1679fa739e" providerId="ADAL" clId="{B3A2E4B9-72EA-453D-82D2-F1D537A69605}" dt="2024-08-16T15:57:56.390" v="5931" actId="478"/>
          <ac:spMkLst>
            <pc:docMk/>
            <pc:sldMk cId="4118730110" sldId="402"/>
            <ac:spMk id="5" creationId="{779F3A40-0175-26C9-E75C-3AEFF4063F93}"/>
          </ac:spMkLst>
        </pc:spChg>
        <pc:spChg chg="add mod">
          <ac:chgData name="Peixiang Zhao" userId="7edc51de-0ae1-42c0-bae2-7f1679fa739e" providerId="ADAL" clId="{B3A2E4B9-72EA-453D-82D2-F1D537A69605}" dt="2024-08-16T15:58:10.046" v="5952" actId="1035"/>
          <ac:spMkLst>
            <pc:docMk/>
            <pc:sldMk cId="4118730110" sldId="402"/>
            <ac:spMk id="6" creationId="{A49D5011-D801-DE20-1B40-58F712CC875C}"/>
          </ac:spMkLst>
        </pc:spChg>
        <pc:spChg chg="add mod">
          <ac:chgData name="Peixiang Zhao" userId="7edc51de-0ae1-42c0-bae2-7f1679fa739e" providerId="ADAL" clId="{B3A2E4B9-72EA-453D-82D2-F1D537A69605}" dt="2024-08-16T15:58:10.046" v="5952" actId="1035"/>
          <ac:spMkLst>
            <pc:docMk/>
            <pc:sldMk cId="4118730110" sldId="402"/>
            <ac:spMk id="7" creationId="{8A025B11-509A-78ED-F6AC-6C777AA0E02F}"/>
          </ac:spMkLst>
        </pc:spChg>
        <pc:spChg chg="add mod">
          <ac:chgData name="Peixiang Zhao" userId="7edc51de-0ae1-42c0-bae2-7f1679fa739e" providerId="ADAL" clId="{B3A2E4B9-72EA-453D-82D2-F1D537A69605}" dt="2024-08-16T15:58:10.046" v="5952" actId="1035"/>
          <ac:spMkLst>
            <pc:docMk/>
            <pc:sldMk cId="4118730110" sldId="402"/>
            <ac:spMk id="8" creationId="{B516B259-7BDC-D8A9-37E7-FD20804D75B3}"/>
          </ac:spMkLst>
        </pc:spChg>
        <pc:spChg chg="add mod">
          <ac:chgData name="Peixiang Zhao" userId="7edc51de-0ae1-42c0-bae2-7f1679fa739e" providerId="ADAL" clId="{B3A2E4B9-72EA-453D-82D2-F1D537A69605}" dt="2024-08-16T15:58:10.046" v="5952" actId="1035"/>
          <ac:spMkLst>
            <pc:docMk/>
            <pc:sldMk cId="4118730110" sldId="402"/>
            <ac:spMk id="9" creationId="{96D28097-BE7C-5C9A-D7AE-8E68E620C5CA}"/>
          </ac:spMkLst>
        </pc:spChg>
        <pc:spChg chg="add mod">
          <ac:chgData name="Peixiang Zhao" userId="7edc51de-0ae1-42c0-bae2-7f1679fa739e" providerId="ADAL" clId="{B3A2E4B9-72EA-453D-82D2-F1D537A69605}" dt="2024-08-16T15:58:10.046" v="5952" actId="1035"/>
          <ac:spMkLst>
            <pc:docMk/>
            <pc:sldMk cId="4118730110" sldId="402"/>
            <ac:spMk id="10" creationId="{23732199-D7B3-E1B0-1CFA-0BBACD154D1A}"/>
          </ac:spMkLst>
        </pc:spChg>
        <pc:spChg chg="add mod">
          <ac:chgData name="Peixiang Zhao" userId="7edc51de-0ae1-42c0-bae2-7f1679fa739e" providerId="ADAL" clId="{B3A2E4B9-72EA-453D-82D2-F1D537A69605}" dt="2024-08-16T15:58:10.046" v="5952" actId="1035"/>
          <ac:spMkLst>
            <pc:docMk/>
            <pc:sldMk cId="4118730110" sldId="402"/>
            <ac:spMk id="11" creationId="{3E963D38-1024-AB72-BCE1-BBBE539FF873}"/>
          </ac:spMkLst>
        </pc:spChg>
        <pc:spChg chg="mod">
          <ac:chgData name="Peixiang Zhao" userId="7edc51de-0ae1-42c0-bae2-7f1679fa739e" providerId="ADAL" clId="{B3A2E4B9-72EA-453D-82D2-F1D537A69605}" dt="2024-08-16T15:59:03.075" v="5956" actId="207"/>
          <ac:spMkLst>
            <pc:docMk/>
            <pc:sldMk cId="4118730110" sldId="402"/>
            <ac:spMk id="13" creationId="{8471E261-19B5-CBB7-12E3-8B3D4A783F1B}"/>
          </ac:spMkLst>
        </pc:spChg>
        <pc:spChg chg="mod">
          <ac:chgData name="Peixiang Zhao" userId="7edc51de-0ae1-42c0-bae2-7f1679fa739e" providerId="ADAL" clId="{B3A2E4B9-72EA-453D-82D2-F1D537A69605}" dt="2024-08-16T15:59:03.075" v="5956" actId="207"/>
          <ac:spMkLst>
            <pc:docMk/>
            <pc:sldMk cId="4118730110" sldId="402"/>
            <ac:spMk id="14" creationId="{303625E9-E866-11E0-40D4-5F0E976279FC}"/>
          </ac:spMkLst>
        </pc:spChg>
        <pc:spChg chg="mod">
          <ac:chgData name="Peixiang Zhao" userId="7edc51de-0ae1-42c0-bae2-7f1679fa739e" providerId="ADAL" clId="{B3A2E4B9-72EA-453D-82D2-F1D537A69605}" dt="2024-08-16T15:59:03.075" v="5956" actId="207"/>
          <ac:spMkLst>
            <pc:docMk/>
            <pc:sldMk cId="4118730110" sldId="402"/>
            <ac:spMk id="15" creationId="{9FEB2D05-186E-C255-550B-CB44E41F2E04}"/>
          </ac:spMkLst>
        </pc:spChg>
        <pc:spChg chg="mod">
          <ac:chgData name="Peixiang Zhao" userId="7edc51de-0ae1-42c0-bae2-7f1679fa739e" providerId="ADAL" clId="{B3A2E4B9-72EA-453D-82D2-F1D537A69605}" dt="2024-08-16T15:59:03.075" v="5956" actId="207"/>
          <ac:spMkLst>
            <pc:docMk/>
            <pc:sldMk cId="4118730110" sldId="402"/>
            <ac:spMk id="17" creationId="{695ED109-EF9F-C986-1043-C4DB03D7517C}"/>
          </ac:spMkLst>
        </pc:spChg>
        <pc:spChg chg="mod">
          <ac:chgData name="Peixiang Zhao" userId="7edc51de-0ae1-42c0-bae2-7f1679fa739e" providerId="ADAL" clId="{B3A2E4B9-72EA-453D-82D2-F1D537A69605}" dt="2024-08-16T15:59:03.075" v="5956" actId="207"/>
          <ac:spMkLst>
            <pc:docMk/>
            <pc:sldMk cId="4118730110" sldId="402"/>
            <ac:spMk id="18" creationId="{716FACF3-3CB9-61E8-1261-A1C0703A6A17}"/>
          </ac:spMkLst>
        </pc:spChg>
        <pc:spChg chg="mod">
          <ac:chgData name="Peixiang Zhao" userId="7edc51de-0ae1-42c0-bae2-7f1679fa739e" providerId="ADAL" clId="{B3A2E4B9-72EA-453D-82D2-F1D537A69605}" dt="2024-08-16T15:59:03.075" v="5956" actId="207"/>
          <ac:spMkLst>
            <pc:docMk/>
            <pc:sldMk cId="4118730110" sldId="402"/>
            <ac:spMk id="19" creationId="{707EBBA1-184A-5BE9-B6F6-AC555001E4F7}"/>
          </ac:spMkLst>
        </pc:spChg>
        <pc:spChg chg="mod">
          <ac:chgData name="Peixiang Zhao" userId="7edc51de-0ae1-42c0-bae2-7f1679fa739e" providerId="ADAL" clId="{B3A2E4B9-72EA-453D-82D2-F1D537A69605}" dt="2024-08-16T15:59:03.075" v="5956" actId="207"/>
          <ac:spMkLst>
            <pc:docMk/>
            <pc:sldMk cId="4118730110" sldId="402"/>
            <ac:spMk id="21" creationId="{6656685D-8589-2B58-18CA-055705348C77}"/>
          </ac:spMkLst>
        </pc:spChg>
        <pc:spChg chg="mod">
          <ac:chgData name="Peixiang Zhao" userId="7edc51de-0ae1-42c0-bae2-7f1679fa739e" providerId="ADAL" clId="{B3A2E4B9-72EA-453D-82D2-F1D537A69605}" dt="2024-08-16T15:59:03.075" v="5956" actId="207"/>
          <ac:spMkLst>
            <pc:docMk/>
            <pc:sldMk cId="4118730110" sldId="402"/>
            <ac:spMk id="22" creationId="{7768EC7A-528F-B97D-FA20-B8C5477A9E54}"/>
          </ac:spMkLst>
        </pc:spChg>
        <pc:spChg chg="mod">
          <ac:chgData name="Peixiang Zhao" userId="7edc51de-0ae1-42c0-bae2-7f1679fa739e" providerId="ADAL" clId="{B3A2E4B9-72EA-453D-82D2-F1D537A69605}" dt="2024-08-16T15:59:03.075" v="5956" actId="207"/>
          <ac:spMkLst>
            <pc:docMk/>
            <pc:sldMk cId="4118730110" sldId="402"/>
            <ac:spMk id="23" creationId="{9EDB24FD-D1CC-9C90-D3A0-21CC60853B86}"/>
          </ac:spMkLst>
        </pc:spChg>
        <pc:spChg chg="mod">
          <ac:chgData name="Peixiang Zhao" userId="7edc51de-0ae1-42c0-bae2-7f1679fa739e" providerId="ADAL" clId="{B3A2E4B9-72EA-453D-82D2-F1D537A69605}" dt="2024-08-16T15:59:03.075" v="5956" actId="207"/>
          <ac:spMkLst>
            <pc:docMk/>
            <pc:sldMk cId="4118730110" sldId="402"/>
            <ac:spMk id="24" creationId="{94B112E6-A1A6-68A8-FE0C-8E51BCD534D9}"/>
          </ac:spMkLst>
        </pc:spChg>
        <pc:spChg chg="mod">
          <ac:chgData name="Peixiang Zhao" userId="7edc51de-0ae1-42c0-bae2-7f1679fa739e" providerId="ADAL" clId="{B3A2E4B9-72EA-453D-82D2-F1D537A69605}" dt="2024-08-16T15:59:03.075" v="5956" actId="207"/>
          <ac:spMkLst>
            <pc:docMk/>
            <pc:sldMk cId="4118730110" sldId="402"/>
            <ac:spMk id="26" creationId="{506E9EBD-9CF5-068A-0211-0231FD76E91B}"/>
          </ac:spMkLst>
        </pc:spChg>
        <pc:spChg chg="mod">
          <ac:chgData name="Peixiang Zhao" userId="7edc51de-0ae1-42c0-bae2-7f1679fa739e" providerId="ADAL" clId="{B3A2E4B9-72EA-453D-82D2-F1D537A69605}" dt="2024-08-16T15:59:03.075" v="5956" actId="207"/>
          <ac:spMkLst>
            <pc:docMk/>
            <pc:sldMk cId="4118730110" sldId="402"/>
            <ac:spMk id="27" creationId="{28B9BB34-C4F4-AC4A-EC06-7B7B87E7D17D}"/>
          </ac:spMkLst>
        </pc:spChg>
        <pc:spChg chg="mod">
          <ac:chgData name="Peixiang Zhao" userId="7edc51de-0ae1-42c0-bae2-7f1679fa739e" providerId="ADAL" clId="{B3A2E4B9-72EA-453D-82D2-F1D537A69605}" dt="2024-08-16T15:59:03.075" v="5956" actId="207"/>
          <ac:spMkLst>
            <pc:docMk/>
            <pc:sldMk cId="4118730110" sldId="402"/>
            <ac:spMk id="28" creationId="{5FC49A28-BD15-97DB-68E7-F9845389A761}"/>
          </ac:spMkLst>
        </pc:spChg>
        <pc:spChg chg="mod">
          <ac:chgData name="Peixiang Zhao" userId="7edc51de-0ae1-42c0-bae2-7f1679fa739e" providerId="ADAL" clId="{B3A2E4B9-72EA-453D-82D2-F1D537A69605}" dt="2024-08-16T16:03:01.231" v="5981" actId="207"/>
          <ac:spMkLst>
            <pc:docMk/>
            <pc:sldMk cId="4118730110" sldId="402"/>
            <ac:spMk id="30" creationId="{378EE486-3E49-3644-8ACF-E36A8113D755}"/>
          </ac:spMkLst>
        </pc:spChg>
        <pc:spChg chg="mod">
          <ac:chgData name="Peixiang Zhao" userId="7edc51de-0ae1-42c0-bae2-7f1679fa739e" providerId="ADAL" clId="{B3A2E4B9-72EA-453D-82D2-F1D537A69605}" dt="2024-08-16T15:58:00.807" v="5932"/>
          <ac:spMkLst>
            <pc:docMk/>
            <pc:sldMk cId="4118730110" sldId="402"/>
            <ac:spMk id="31" creationId="{2F6B4FA0-C622-3F2D-9330-7A3F6325D69F}"/>
          </ac:spMkLst>
        </pc:spChg>
        <pc:spChg chg="add mod">
          <ac:chgData name="Peixiang Zhao" userId="7edc51de-0ae1-42c0-bae2-7f1679fa739e" providerId="ADAL" clId="{B3A2E4B9-72EA-453D-82D2-F1D537A69605}" dt="2024-08-16T16:04:47.593" v="6019" actId="114"/>
          <ac:spMkLst>
            <pc:docMk/>
            <pc:sldMk cId="4118730110" sldId="402"/>
            <ac:spMk id="32" creationId="{351DE59A-4A61-4AC4-391E-59A9BB9A0D9F}"/>
          </ac:spMkLst>
        </pc:spChg>
        <pc:spChg chg="add mod">
          <ac:chgData name="Peixiang Zhao" userId="7edc51de-0ae1-42c0-bae2-7f1679fa739e" providerId="ADAL" clId="{B3A2E4B9-72EA-453D-82D2-F1D537A69605}" dt="2024-08-16T15:58:24.738" v="5953" actId="207"/>
          <ac:spMkLst>
            <pc:docMk/>
            <pc:sldMk cId="4118730110" sldId="402"/>
            <ac:spMk id="33" creationId="{B068D3E5-5F80-B33C-C2AE-9A84C4384C24}"/>
          </ac:spMkLst>
        </pc:spChg>
        <pc:spChg chg="add mod">
          <ac:chgData name="Peixiang Zhao" userId="7edc51de-0ae1-42c0-bae2-7f1679fa739e" providerId="ADAL" clId="{B3A2E4B9-72EA-453D-82D2-F1D537A69605}" dt="2024-08-16T15:58:10.046" v="5952" actId="1035"/>
          <ac:spMkLst>
            <pc:docMk/>
            <pc:sldMk cId="4118730110" sldId="402"/>
            <ac:spMk id="34" creationId="{356925B9-A70D-FC3A-ABD2-9F9BF0872DA6}"/>
          </ac:spMkLst>
        </pc:spChg>
        <pc:spChg chg="add mod">
          <ac:chgData name="Peixiang Zhao" userId="7edc51de-0ae1-42c0-bae2-7f1679fa739e" providerId="ADAL" clId="{B3A2E4B9-72EA-453D-82D2-F1D537A69605}" dt="2024-08-16T15:58:10.046" v="5952" actId="1035"/>
          <ac:spMkLst>
            <pc:docMk/>
            <pc:sldMk cId="4118730110" sldId="402"/>
            <ac:spMk id="35" creationId="{F4985B65-386B-08AC-560F-9AA82BD70FC6}"/>
          </ac:spMkLst>
        </pc:spChg>
        <pc:spChg chg="add mod ord">
          <ac:chgData name="Peixiang Zhao" userId="7edc51de-0ae1-42c0-bae2-7f1679fa739e" providerId="ADAL" clId="{B3A2E4B9-72EA-453D-82D2-F1D537A69605}" dt="2024-08-16T16:00:22.459" v="5963" actId="1076"/>
          <ac:spMkLst>
            <pc:docMk/>
            <pc:sldMk cId="4118730110" sldId="402"/>
            <ac:spMk id="36" creationId="{673B46E5-5AF8-4F63-E390-C67CAF83527F}"/>
          </ac:spMkLst>
        </pc:spChg>
        <pc:spChg chg="add mod ord">
          <ac:chgData name="Peixiang Zhao" userId="7edc51de-0ae1-42c0-bae2-7f1679fa739e" providerId="ADAL" clId="{B3A2E4B9-72EA-453D-82D2-F1D537A69605}" dt="2024-08-16T16:01:45.705" v="5973" actId="692"/>
          <ac:spMkLst>
            <pc:docMk/>
            <pc:sldMk cId="4118730110" sldId="402"/>
            <ac:spMk id="37" creationId="{FE12CD17-A56D-8C3B-DDEB-318C003B660C}"/>
          </ac:spMkLst>
        </pc:spChg>
        <pc:spChg chg="add mod">
          <ac:chgData name="Peixiang Zhao" userId="7edc51de-0ae1-42c0-bae2-7f1679fa739e" providerId="ADAL" clId="{B3A2E4B9-72EA-453D-82D2-F1D537A69605}" dt="2024-08-16T16:02:03.506" v="5974"/>
          <ac:spMkLst>
            <pc:docMk/>
            <pc:sldMk cId="4118730110" sldId="402"/>
            <ac:spMk id="38" creationId="{40A6D5C7-8E69-0DF6-686D-5804BCD68572}"/>
          </ac:spMkLst>
        </pc:spChg>
        <pc:spChg chg="mod">
          <ac:chgData name="Peixiang Zhao" userId="7edc51de-0ae1-42c0-bae2-7f1679fa739e" providerId="ADAL" clId="{B3A2E4B9-72EA-453D-82D2-F1D537A69605}" dt="2024-08-16T16:04:30.191" v="6016" actId="2711"/>
          <ac:spMkLst>
            <pc:docMk/>
            <pc:sldMk cId="4118730110" sldId="402"/>
            <ac:spMk id="40" creationId="{82FF2AA3-9E21-AADC-7F0C-CE8CAC80272B}"/>
          </ac:spMkLst>
        </pc:spChg>
        <pc:spChg chg="mod">
          <ac:chgData name="Peixiang Zhao" userId="7edc51de-0ae1-42c0-bae2-7f1679fa739e" providerId="ADAL" clId="{B3A2E4B9-72EA-453D-82D2-F1D537A69605}" dt="2024-08-16T16:04:30.191" v="6016" actId="2711"/>
          <ac:spMkLst>
            <pc:docMk/>
            <pc:sldMk cId="4118730110" sldId="402"/>
            <ac:spMk id="41" creationId="{9CECC943-F71F-13ED-6BFA-870C755378B2}"/>
          </ac:spMkLst>
        </pc:spChg>
        <pc:spChg chg="add mod">
          <ac:chgData name="Peixiang Zhao" userId="7edc51de-0ae1-42c0-bae2-7f1679fa739e" providerId="ADAL" clId="{B3A2E4B9-72EA-453D-82D2-F1D537A69605}" dt="2024-08-16T16:05:09.006" v="6020"/>
          <ac:spMkLst>
            <pc:docMk/>
            <pc:sldMk cId="4118730110" sldId="402"/>
            <ac:spMk id="42" creationId="{7D0CE3D4-853A-17D0-A2E4-679B41A0CF54}"/>
          </ac:spMkLst>
        </pc:spChg>
        <pc:spChg chg="add mod">
          <ac:chgData name="Peixiang Zhao" userId="7edc51de-0ae1-42c0-bae2-7f1679fa739e" providerId="ADAL" clId="{B3A2E4B9-72EA-453D-82D2-F1D537A69605}" dt="2024-08-16T16:04:03.383" v="6003" actId="692"/>
          <ac:spMkLst>
            <pc:docMk/>
            <pc:sldMk cId="4118730110" sldId="402"/>
            <ac:spMk id="43" creationId="{29B602B7-A120-E254-B7ED-1C9B8B51EEAB}"/>
          </ac:spMkLst>
        </pc:spChg>
        <pc:spChg chg="add">
          <ac:chgData name="Peixiang Zhao" userId="7edc51de-0ae1-42c0-bae2-7f1679fa739e" providerId="ADAL" clId="{B3A2E4B9-72EA-453D-82D2-F1D537A69605}" dt="2024-08-16T17:45:27.073" v="6021"/>
          <ac:spMkLst>
            <pc:docMk/>
            <pc:sldMk cId="4118730110" sldId="402"/>
            <ac:spMk id="44" creationId="{6E4A7331-1362-9EEE-7147-50930F50E9ED}"/>
          </ac:spMkLst>
        </pc:spChg>
        <pc:grpChg chg="add mod">
          <ac:chgData name="Peixiang Zhao" userId="7edc51de-0ae1-42c0-bae2-7f1679fa739e" providerId="ADAL" clId="{B3A2E4B9-72EA-453D-82D2-F1D537A69605}" dt="2024-08-16T15:58:10.046" v="5952" actId="1035"/>
          <ac:grpSpMkLst>
            <pc:docMk/>
            <pc:sldMk cId="4118730110" sldId="402"/>
            <ac:grpSpMk id="12" creationId="{9237F143-150E-96B7-23D0-28C1121C5997}"/>
          </ac:grpSpMkLst>
        </pc:grpChg>
        <pc:grpChg chg="add mod">
          <ac:chgData name="Peixiang Zhao" userId="7edc51de-0ae1-42c0-bae2-7f1679fa739e" providerId="ADAL" clId="{B3A2E4B9-72EA-453D-82D2-F1D537A69605}" dt="2024-08-16T15:58:10.046" v="5952" actId="1035"/>
          <ac:grpSpMkLst>
            <pc:docMk/>
            <pc:sldMk cId="4118730110" sldId="402"/>
            <ac:grpSpMk id="16" creationId="{B60CC5B2-2098-D8D3-B836-CDBC074ACB17}"/>
          </ac:grpSpMkLst>
        </pc:grpChg>
        <pc:grpChg chg="add mod">
          <ac:chgData name="Peixiang Zhao" userId="7edc51de-0ae1-42c0-bae2-7f1679fa739e" providerId="ADAL" clId="{B3A2E4B9-72EA-453D-82D2-F1D537A69605}" dt="2024-08-16T15:58:10.046" v="5952" actId="1035"/>
          <ac:grpSpMkLst>
            <pc:docMk/>
            <pc:sldMk cId="4118730110" sldId="402"/>
            <ac:grpSpMk id="20" creationId="{AEF287BD-ECAB-1123-0ECA-2419EA5DC1DA}"/>
          </ac:grpSpMkLst>
        </pc:grpChg>
        <pc:grpChg chg="add mod">
          <ac:chgData name="Peixiang Zhao" userId="7edc51de-0ae1-42c0-bae2-7f1679fa739e" providerId="ADAL" clId="{B3A2E4B9-72EA-453D-82D2-F1D537A69605}" dt="2024-08-16T15:58:10.046" v="5952" actId="1035"/>
          <ac:grpSpMkLst>
            <pc:docMk/>
            <pc:sldMk cId="4118730110" sldId="402"/>
            <ac:grpSpMk id="25" creationId="{6855ED89-DFA7-A56F-5EA9-733DB8F25441}"/>
          </ac:grpSpMkLst>
        </pc:grpChg>
        <pc:grpChg chg="add mod">
          <ac:chgData name="Peixiang Zhao" userId="7edc51de-0ae1-42c0-bae2-7f1679fa739e" providerId="ADAL" clId="{B3A2E4B9-72EA-453D-82D2-F1D537A69605}" dt="2024-08-16T15:58:10.046" v="5952" actId="1035"/>
          <ac:grpSpMkLst>
            <pc:docMk/>
            <pc:sldMk cId="4118730110" sldId="402"/>
            <ac:grpSpMk id="29" creationId="{DFC94345-68AD-8C0A-A77E-A582599E60B0}"/>
          </ac:grpSpMkLst>
        </pc:grpChg>
        <pc:grpChg chg="add mod">
          <ac:chgData name="Peixiang Zhao" userId="7edc51de-0ae1-42c0-bae2-7f1679fa739e" providerId="ADAL" clId="{B3A2E4B9-72EA-453D-82D2-F1D537A69605}" dt="2024-08-16T16:02:29.741" v="5978" actId="1076"/>
          <ac:grpSpMkLst>
            <pc:docMk/>
            <pc:sldMk cId="4118730110" sldId="402"/>
            <ac:grpSpMk id="39" creationId="{4FFBF393-A616-B816-0C2B-D002DF614F92}"/>
          </ac:grpSpMkLst>
        </pc:grpChg>
      </pc:sldChg>
      <pc:sldChg chg="addSp delSp modSp add mod delAnim modAnim">
        <pc:chgData name="Peixiang Zhao" userId="7edc51de-0ae1-42c0-bae2-7f1679fa739e" providerId="ADAL" clId="{B3A2E4B9-72EA-453D-82D2-F1D537A69605}" dt="2024-08-16T17:47:38.661" v="6045"/>
        <pc:sldMkLst>
          <pc:docMk/>
          <pc:sldMk cId="1206939591" sldId="403"/>
        </pc:sldMkLst>
        <pc:spChg chg="mod">
          <ac:chgData name="Peixiang Zhao" userId="7edc51de-0ae1-42c0-bae2-7f1679fa739e" providerId="ADAL" clId="{B3A2E4B9-72EA-453D-82D2-F1D537A69605}" dt="2024-08-16T17:45:57.870" v="6040" actId="21"/>
          <ac:spMkLst>
            <pc:docMk/>
            <pc:sldMk cId="1206939591" sldId="403"/>
            <ac:spMk id="2" creationId="{F10A3176-67F2-27F0-4B2B-22C59A09C92A}"/>
          </ac:spMkLst>
        </pc:spChg>
        <pc:spChg chg="add mod">
          <ac:chgData name="Peixiang Zhao" userId="7edc51de-0ae1-42c0-bae2-7f1679fa739e" providerId="ADAL" clId="{B3A2E4B9-72EA-453D-82D2-F1D537A69605}" dt="2024-08-16T17:46:24.240" v="6043" actId="207"/>
          <ac:spMkLst>
            <pc:docMk/>
            <pc:sldMk cId="1206939591" sldId="403"/>
            <ac:spMk id="3" creationId="{5FAD4538-0F9F-09AB-2E8A-973F52C00F43}"/>
          </ac:spMkLst>
        </pc:spChg>
        <pc:spChg chg="add mod">
          <ac:chgData name="Peixiang Zhao" userId="7edc51de-0ae1-42c0-bae2-7f1679fa739e" providerId="ADAL" clId="{B3A2E4B9-72EA-453D-82D2-F1D537A69605}" dt="2024-08-16T17:46:24.240" v="6043" actId="207"/>
          <ac:spMkLst>
            <pc:docMk/>
            <pc:sldMk cId="1206939591" sldId="403"/>
            <ac:spMk id="5" creationId="{8D1C866C-A4C5-442D-3165-6D021C9A1389}"/>
          </ac:spMkLst>
        </pc:spChg>
        <pc:spChg chg="del">
          <ac:chgData name="Peixiang Zhao" userId="7edc51de-0ae1-42c0-bae2-7f1679fa739e" providerId="ADAL" clId="{B3A2E4B9-72EA-453D-82D2-F1D537A69605}" dt="2024-08-16T17:46:02.988" v="6041" actId="478"/>
          <ac:spMkLst>
            <pc:docMk/>
            <pc:sldMk cId="1206939591" sldId="403"/>
            <ac:spMk id="6" creationId="{A49D5011-D801-DE20-1B40-58F712CC875C}"/>
          </ac:spMkLst>
        </pc:spChg>
        <pc:spChg chg="del">
          <ac:chgData name="Peixiang Zhao" userId="7edc51de-0ae1-42c0-bae2-7f1679fa739e" providerId="ADAL" clId="{B3A2E4B9-72EA-453D-82D2-F1D537A69605}" dt="2024-08-16T17:46:02.988" v="6041" actId="478"/>
          <ac:spMkLst>
            <pc:docMk/>
            <pc:sldMk cId="1206939591" sldId="403"/>
            <ac:spMk id="7" creationId="{8A025B11-509A-78ED-F6AC-6C777AA0E02F}"/>
          </ac:spMkLst>
        </pc:spChg>
        <pc:spChg chg="del">
          <ac:chgData name="Peixiang Zhao" userId="7edc51de-0ae1-42c0-bae2-7f1679fa739e" providerId="ADAL" clId="{B3A2E4B9-72EA-453D-82D2-F1D537A69605}" dt="2024-08-16T17:46:02.988" v="6041" actId="478"/>
          <ac:spMkLst>
            <pc:docMk/>
            <pc:sldMk cId="1206939591" sldId="403"/>
            <ac:spMk id="8" creationId="{B516B259-7BDC-D8A9-37E7-FD20804D75B3}"/>
          </ac:spMkLst>
        </pc:spChg>
        <pc:spChg chg="del">
          <ac:chgData name="Peixiang Zhao" userId="7edc51de-0ae1-42c0-bae2-7f1679fa739e" providerId="ADAL" clId="{B3A2E4B9-72EA-453D-82D2-F1D537A69605}" dt="2024-08-16T17:46:02.988" v="6041" actId="478"/>
          <ac:spMkLst>
            <pc:docMk/>
            <pc:sldMk cId="1206939591" sldId="403"/>
            <ac:spMk id="9" creationId="{96D28097-BE7C-5C9A-D7AE-8E68E620C5CA}"/>
          </ac:spMkLst>
        </pc:spChg>
        <pc:spChg chg="del">
          <ac:chgData name="Peixiang Zhao" userId="7edc51de-0ae1-42c0-bae2-7f1679fa739e" providerId="ADAL" clId="{B3A2E4B9-72EA-453D-82D2-F1D537A69605}" dt="2024-08-16T17:46:02.988" v="6041" actId="478"/>
          <ac:spMkLst>
            <pc:docMk/>
            <pc:sldMk cId="1206939591" sldId="403"/>
            <ac:spMk id="10" creationId="{23732199-D7B3-E1B0-1CFA-0BBACD154D1A}"/>
          </ac:spMkLst>
        </pc:spChg>
        <pc:spChg chg="del">
          <ac:chgData name="Peixiang Zhao" userId="7edc51de-0ae1-42c0-bae2-7f1679fa739e" providerId="ADAL" clId="{B3A2E4B9-72EA-453D-82D2-F1D537A69605}" dt="2024-08-16T17:46:02.988" v="6041" actId="478"/>
          <ac:spMkLst>
            <pc:docMk/>
            <pc:sldMk cId="1206939591" sldId="403"/>
            <ac:spMk id="11" creationId="{3E963D38-1024-AB72-BCE1-BBBE539FF873}"/>
          </ac:spMkLst>
        </pc:spChg>
        <pc:spChg chg="del">
          <ac:chgData name="Peixiang Zhao" userId="7edc51de-0ae1-42c0-bae2-7f1679fa739e" providerId="ADAL" clId="{B3A2E4B9-72EA-453D-82D2-F1D537A69605}" dt="2024-08-16T17:46:02.988" v="6041" actId="478"/>
          <ac:spMkLst>
            <pc:docMk/>
            <pc:sldMk cId="1206939591" sldId="403"/>
            <ac:spMk id="32" creationId="{351DE59A-4A61-4AC4-391E-59A9BB9A0D9F}"/>
          </ac:spMkLst>
        </pc:spChg>
        <pc:spChg chg="del">
          <ac:chgData name="Peixiang Zhao" userId="7edc51de-0ae1-42c0-bae2-7f1679fa739e" providerId="ADAL" clId="{B3A2E4B9-72EA-453D-82D2-F1D537A69605}" dt="2024-08-16T17:46:02.988" v="6041" actId="478"/>
          <ac:spMkLst>
            <pc:docMk/>
            <pc:sldMk cId="1206939591" sldId="403"/>
            <ac:spMk id="33" creationId="{B068D3E5-5F80-B33C-C2AE-9A84C4384C24}"/>
          </ac:spMkLst>
        </pc:spChg>
        <pc:spChg chg="del">
          <ac:chgData name="Peixiang Zhao" userId="7edc51de-0ae1-42c0-bae2-7f1679fa739e" providerId="ADAL" clId="{B3A2E4B9-72EA-453D-82D2-F1D537A69605}" dt="2024-08-16T17:46:02.988" v="6041" actId="478"/>
          <ac:spMkLst>
            <pc:docMk/>
            <pc:sldMk cId="1206939591" sldId="403"/>
            <ac:spMk id="34" creationId="{356925B9-A70D-FC3A-ABD2-9F9BF0872DA6}"/>
          </ac:spMkLst>
        </pc:spChg>
        <pc:spChg chg="del">
          <ac:chgData name="Peixiang Zhao" userId="7edc51de-0ae1-42c0-bae2-7f1679fa739e" providerId="ADAL" clId="{B3A2E4B9-72EA-453D-82D2-F1D537A69605}" dt="2024-08-16T17:46:02.988" v="6041" actId="478"/>
          <ac:spMkLst>
            <pc:docMk/>
            <pc:sldMk cId="1206939591" sldId="403"/>
            <ac:spMk id="35" creationId="{F4985B65-386B-08AC-560F-9AA82BD70FC6}"/>
          </ac:spMkLst>
        </pc:spChg>
        <pc:spChg chg="del">
          <ac:chgData name="Peixiang Zhao" userId="7edc51de-0ae1-42c0-bae2-7f1679fa739e" providerId="ADAL" clId="{B3A2E4B9-72EA-453D-82D2-F1D537A69605}" dt="2024-08-16T17:46:02.988" v="6041" actId="478"/>
          <ac:spMkLst>
            <pc:docMk/>
            <pc:sldMk cId="1206939591" sldId="403"/>
            <ac:spMk id="36" creationId="{673B46E5-5AF8-4F63-E390-C67CAF83527F}"/>
          </ac:spMkLst>
        </pc:spChg>
        <pc:spChg chg="del">
          <ac:chgData name="Peixiang Zhao" userId="7edc51de-0ae1-42c0-bae2-7f1679fa739e" providerId="ADAL" clId="{B3A2E4B9-72EA-453D-82D2-F1D537A69605}" dt="2024-08-16T17:46:02.988" v="6041" actId="478"/>
          <ac:spMkLst>
            <pc:docMk/>
            <pc:sldMk cId="1206939591" sldId="403"/>
            <ac:spMk id="37" creationId="{FE12CD17-A56D-8C3B-DDEB-318C003B660C}"/>
          </ac:spMkLst>
        </pc:spChg>
        <pc:spChg chg="add mod">
          <ac:chgData name="Peixiang Zhao" userId="7edc51de-0ae1-42c0-bae2-7f1679fa739e" providerId="ADAL" clId="{B3A2E4B9-72EA-453D-82D2-F1D537A69605}" dt="2024-08-16T17:46:24.240" v="6043" actId="207"/>
          <ac:spMkLst>
            <pc:docMk/>
            <pc:sldMk cId="1206939591" sldId="403"/>
            <ac:spMk id="38" creationId="{F5D5D89B-5D35-9D81-46BD-06D6C3B439F6}"/>
          </ac:spMkLst>
        </pc:spChg>
        <pc:spChg chg="del">
          <ac:chgData name="Peixiang Zhao" userId="7edc51de-0ae1-42c0-bae2-7f1679fa739e" providerId="ADAL" clId="{B3A2E4B9-72EA-453D-82D2-F1D537A69605}" dt="2024-08-16T17:46:02.988" v="6041" actId="478"/>
          <ac:spMkLst>
            <pc:docMk/>
            <pc:sldMk cId="1206939591" sldId="403"/>
            <ac:spMk id="42" creationId="{7D0CE3D4-853A-17D0-A2E4-679B41A0CF54}"/>
          </ac:spMkLst>
        </pc:spChg>
        <pc:spChg chg="del">
          <ac:chgData name="Peixiang Zhao" userId="7edc51de-0ae1-42c0-bae2-7f1679fa739e" providerId="ADAL" clId="{B3A2E4B9-72EA-453D-82D2-F1D537A69605}" dt="2024-08-16T17:46:02.988" v="6041" actId="478"/>
          <ac:spMkLst>
            <pc:docMk/>
            <pc:sldMk cId="1206939591" sldId="403"/>
            <ac:spMk id="43" creationId="{29B602B7-A120-E254-B7ED-1C9B8B51EEAB}"/>
          </ac:spMkLst>
        </pc:spChg>
        <pc:spChg chg="add mod">
          <ac:chgData name="Peixiang Zhao" userId="7edc51de-0ae1-42c0-bae2-7f1679fa739e" providerId="ADAL" clId="{B3A2E4B9-72EA-453D-82D2-F1D537A69605}" dt="2024-08-16T17:46:24.240" v="6043" actId="207"/>
          <ac:spMkLst>
            <pc:docMk/>
            <pc:sldMk cId="1206939591" sldId="403"/>
            <ac:spMk id="44" creationId="{8F893D22-900A-45BC-B09F-4E2C8DB1C1F1}"/>
          </ac:spMkLst>
        </pc:spChg>
        <pc:spChg chg="add mod">
          <ac:chgData name="Peixiang Zhao" userId="7edc51de-0ae1-42c0-bae2-7f1679fa739e" providerId="ADAL" clId="{B3A2E4B9-72EA-453D-82D2-F1D537A69605}" dt="2024-08-16T17:46:24.240" v="6043" actId="207"/>
          <ac:spMkLst>
            <pc:docMk/>
            <pc:sldMk cId="1206939591" sldId="403"/>
            <ac:spMk id="45" creationId="{CA75D651-9C8D-97B6-24EE-D5E183840A1B}"/>
          </ac:spMkLst>
        </pc:spChg>
        <pc:spChg chg="add mod">
          <ac:chgData name="Peixiang Zhao" userId="7edc51de-0ae1-42c0-bae2-7f1679fa739e" providerId="ADAL" clId="{B3A2E4B9-72EA-453D-82D2-F1D537A69605}" dt="2024-08-16T17:46:24.240" v="6043" actId="207"/>
          <ac:spMkLst>
            <pc:docMk/>
            <pc:sldMk cId="1206939591" sldId="403"/>
            <ac:spMk id="46" creationId="{D5B33E92-6CB1-067D-0CCA-6DC529E33697}"/>
          </ac:spMkLst>
        </pc:spChg>
        <pc:spChg chg="add mod">
          <ac:chgData name="Peixiang Zhao" userId="7edc51de-0ae1-42c0-bae2-7f1679fa739e" providerId="ADAL" clId="{B3A2E4B9-72EA-453D-82D2-F1D537A69605}" dt="2024-08-16T17:46:24.240" v="6043" actId="207"/>
          <ac:spMkLst>
            <pc:docMk/>
            <pc:sldMk cId="1206939591" sldId="403"/>
            <ac:spMk id="47" creationId="{74664396-83D5-DFFF-C353-7025DB814CE7}"/>
          </ac:spMkLst>
        </pc:spChg>
        <pc:spChg chg="add mod">
          <ac:chgData name="Peixiang Zhao" userId="7edc51de-0ae1-42c0-bae2-7f1679fa739e" providerId="ADAL" clId="{B3A2E4B9-72EA-453D-82D2-F1D537A69605}" dt="2024-08-16T17:47:37.514" v="6044"/>
          <ac:spMkLst>
            <pc:docMk/>
            <pc:sldMk cId="1206939591" sldId="403"/>
            <ac:spMk id="48" creationId="{663073D7-3660-89D3-A544-FA8BC7C0B436}"/>
          </ac:spMkLst>
        </pc:spChg>
        <pc:spChg chg="add mod">
          <ac:chgData name="Peixiang Zhao" userId="7edc51de-0ae1-42c0-bae2-7f1679fa739e" providerId="ADAL" clId="{B3A2E4B9-72EA-453D-82D2-F1D537A69605}" dt="2024-08-16T17:47:37.514" v="6044"/>
          <ac:spMkLst>
            <pc:docMk/>
            <pc:sldMk cId="1206939591" sldId="403"/>
            <ac:spMk id="49" creationId="{86CFB0DB-B5EE-8A93-6290-85C3C14D49CE}"/>
          </ac:spMkLst>
        </pc:spChg>
        <pc:spChg chg="add mod">
          <ac:chgData name="Peixiang Zhao" userId="7edc51de-0ae1-42c0-bae2-7f1679fa739e" providerId="ADAL" clId="{B3A2E4B9-72EA-453D-82D2-F1D537A69605}" dt="2024-08-16T17:47:37.514" v="6044"/>
          <ac:spMkLst>
            <pc:docMk/>
            <pc:sldMk cId="1206939591" sldId="403"/>
            <ac:spMk id="50" creationId="{EF4E7692-F6EF-EAE6-894C-FB72243A681E}"/>
          </ac:spMkLst>
        </pc:spChg>
        <pc:spChg chg="add mod">
          <ac:chgData name="Peixiang Zhao" userId="7edc51de-0ae1-42c0-bae2-7f1679fa739e" providerId="ADAL" clId="{B3A2E4B9-72EA-453D-82D2-F1D537A69605}" dt="2024-08-16T17:47:37.514" v="6044"/>
          <ac:spMkLst>
            <pc:docMk/>
            <pc:sldMk cId="1206939591" sldId="403"/>
            <ac:spMk id="51" creationId="{76A60D18-1A20-BDC2-7890-8C3E1E94C33E}"/>
          </ac:spMkLst>
        </pc:spChg>
        <pc:spChg chg="add mod">
          <ac:chgData name="Peixiang Zhao" userId="7edc51de-0ae1-42c0-bae2-7f1679fa739e" providerId="ADAL" clId="{B3A2E4B9-72EA-453D-82D2-F1D537A69605}" dt="2024-08-16T17:47:37.514" v="6044"/>
          <ac:spMkLst>
            <pc:docMk/>
            <pc:sldMk cId="1206939591" sldId="403"/>
            <ac:spMk id="52" creationId="{BFE7BC3B-230A-D264-3C19-589FEF0DAB0D}"/>
          </ac:spMkLst>
        </pc:spChg>
        <pc:spChg chg="add mod">
          <ac:chgData name="Peixiang Zhao" userId="7edc51de-0ae1-42c0-bae2-7f1679fa739e" providerId="ADAL" clId="{B3A2E4B9-72EA-453D-82D2-F1D537A69605}" dt="2024-08-16T17:47:37.514" v="6044"/>
          <ac:spMkLst>
            <pc:docMk/>
            <pc:sldMk cId="1206939591" sldId="403"/>
            <ac:spMk id="53" creationId="{83C1A0BB-7298-22CD-17F8-4E5702EDC84B}"/>
          </ac:spMkLst>
        </pc:spChg>
        <pc:spChg chg="add mod">
          <ac:chgData name="Peixiang Zhao" userId="7edc51de-0ae1-42c0-bae2-7f1679fa739e" providerId="ADAL" clId="{B3A2E4B9-72EA-453D-82D2-F1D537A69605}" dt="2024-08-16T17:47:37.514" v="6044"/>
          <ac:spMkLst>
            <pc:docMk/>
            <pc:sldMk cId="1206939591" sldId="403"/>
            <ac:spMk id="54" creationId="{C3FBE151-4AC3-79CE-F649-8B932C035154}"/>
          </ac:spMkLst>
        </pc:spChg>
        <pc:grpChg chg="del">
          <ac:chgData name="Peixiang Zhao" userId="7edc51de-0ae1-42c0-bae2-7f1679fa739e" providerId="ADAL" clId="{B3A2E4B9-72EA-453D-82D2-F1D537A69605}" dt="2024-08-16T17:46:02.988" v="6041" actId="478"/>
          <ac:grpSpMkLst>
            <pc:docMk/>
            <pc:sldMk cId="1206939591" sldId="403"/>
            <ac:grpSpMk id="12" creationId="{9237F143-150E-96B7-23D0-28C1121C5997}"/>
          </ac:grpSpMkLst>
        </pc:grpChg>
        <pc:grpChg chg="del">
          <ac:chgData name="Peixiang Zhao" userId="7edc51de-0ae1-42c0-bae2-7f1679fa739e" providerId="ADAL" clId="{B3A2E4B9-72EA-453D-82D2-F1D537A69605}" dt="2024-08-16T17:46:02.988" v="6041" actId="478"/>
          <ac:grpSpMkLst>
            <pc:docMk/>
            <pc:sldMk cId="1206939591" sldId="403"/>
            <ac:grpSpMk id="16" creationId="{B60CC5B2-2098-D8D3-B836-CDBC074ACB17}"/>
          </ac:grpSpMkLst>
        </pc:grpChg>
        <pc:grpChg chg="del">
          <ac:chgData name="Peixiang Zhao" userId="7edc51de-0ae1-42c0-bae2-7f1679fa739e" providerId="ADAL" clId="{B3A2E4B9-72EA-453D-82D2-F1D537A69605}" dt="2024-08-16T17:46:02.988" v="6041" actId="478"/>
          <ac:grpSpMkLst>
            <pc:docMk/>
            <pc:sldMk cId="1206939591" sldId="403"/>
            <ac:grpSpMk id="20" creationId="{AEF287BD-ECAB-1123-0ECA-2419EA5DC1DA}"/>
          </ac:grpSpMkLst>
        </pc:grpChg>
        <pc:grpChg chg="del">
          <ac:chgData name="Peixiang Zhao" userId="7edc51de-0ae1-42c0-bae2-7f1679fa739e" providerId="ADAL" clId="{B3A2E4B9-72EA-453D-82D2-F1D537A69605}" dt="2024-08-16T17:46:02.988" v="6041" actId="478"/>
          <ac:grpSpMkLst>
            <pc:docMk/>
            <pc:sldMk cId="1206939591" sldId="403"/>
            <ac:grpSpMk id="25" creationId="{6855ED89-DFA7-A56F-5EA9-733DB8F25441}"/>
          </ac:grpSpMkLst>
        </pc:grpChg>
        <pc:grpChg chg="del">
          <ac:chgData name="Peixiang Zhao" userId="7edc51de-0ae1-42c0-bae2-7f1679fa739e" providerId="ADAL" clId="{B3A2E4B9-72EA-453D-82D2-F1D537A69605}" dt="2024-08-16T17:46:02.988" v="6041" actId="478"/>
          <ac:grpSpMkLst>
            <pc:docMk/>
            <pc:sldMk cId="1206939591" sldId="403"/>
            <ac:grpSpMk id="29" creationId="{DFC94345-68AD-8C0A-A77E-A582599E60B0}"/>
          </ac:grpSpMkLst>
        </pc:grpChg>
        <pc:grpChg chg="del">
          <ac:chgData name="Peixiang Zhao" userId="7edc51de-0ae1-42c0-bae2-7f1679fa739e" providerId="ADAL" clId="{B3A2E4B9-72EA-453D-82D2-F1D537A69605}" dt="2024-08-16T17:46:02.988" v="6041" actId="478"/>
          <ac:grpSpMkLst>
            <pc:docMk/>
            <pc:sldMk cId="1206939591" sldId="403"/>
            <ac:grpSpMk id="39" creationId="{4FFBF393-A616-B816-0C2B-D002DF614F92}"/>
          </ac:grpSpMkLst>
        </pc:grpChg>
      </pc:sldChg>
      <pc:sldChg chg="addSp delSp modSp add mod delAnim">
        <pc:chgData name="Peixiang Zhao" userId="7edc51de-0ae1-42c0-bae2-7f1679fa739e" providerId="ADAL" clId="{B3A2E4B9-72EA-453D-82D2-F1D537A69605}" dt="2024-08-16T17:52:37.674" v="6083" actId="207"/>
        <pc:sldMkLst>
          <pc:docMk/>
          <pc:sldMk cId="3875183031" sldId="404"/>
        </pc:sldMkLst>
        <pc:spChg chg="mod">
          <ac:chgData name="Peixiang Zhao" userId="7edc51de-0ae1-42c0-bae2-7f1679fa739e" providerId="ADAL" clId="{B3A2E4B9-72EA-453D-82D2-F1D537A69605}" dt="2024-08-16T17:47:48.017" v="6050" actId="20577"/>
          <ac:spMkLst>
            <pc:docMk/>
            <pc:sldMk cId="3875183031" sldId="404"/>
            <ac:spMk id="2" creationId="{F10A3176-67F2-27F0-4B2B-22C59A09C92A}"/>
          </ac:spMkLst>
        </pc:spChg>
        <pc:spChg chg="del">
          <ac:chgData name="Peixiang Zhao" userId="7edc51de-0ae1-42c0-bae2-7f1679fa739e" providerId="ADAL" clId="{B3A2E4B9-72EA-453D-82D2-F1D537A69605}" dt="2024-08-16T17:47:55.956" v="6051" actId="478"/>
          <ac:spMkLst>
            <pc:docMk/>
            <pc:sldMk cId="3875183031" sldId="404"/>
            <ac:spMk id="3" creationId="{5FAD4538-0F9F-09AB-2E8A-973F52C00F43}"/>
          </ac:spMkLst>
        </pc:spChg>
        <pc:spChg chg="del">
          <ac:chgData name="Peixiang Zhao" userId="7edc51de-0ae1-42c0-bae2-7f1679fa739e" providerId="ADAL" clId="{B3A2E4B9-72EA-453D-82D2-F1D537A69605}" dt="2024-08-16T17:47:55.956" v="6051" actId="478"/>
          <ac:spMkLst>
            <pc:docMk/>
            <pc:sldMk cId="3875183031" sldId="404"/>
            <ac:spMk id="5" creationId="{8D1C866C-A4C5-442D-3165-6D021C9A1389}"/>
          </ac:spMkLst>
        </pc:spChg>
        <pc:spChg chg="add mod">
          <ac:chgData name="Peixiang Zhao" userId="7edc51de-0ae1-42c0-bae2-7f1679fa739e" providerId="ADAL" clId="{B3A2E4B9-72EA-453D-82D2-F1D537A69605}" dt="2024-08-16T17:48:32.329" v="6064" actId="255"/>
          <ac:spMkLst>
            <pc:docMk/>
            <pc:sldMk cId="3875183031" sldId="404"/>
            <ac:spMk id="6" creationId="{E913C3FD-1108-E267-8DD6-9B892F62F868}"/>
          </ac:spMkLst>
        </pc:spChg>
        <pc:spChg chg="del">
          <ac:chgData name="Peixiang Zhao" userId="7edc51de-0ae1-42c0-bae2-7f1679fa739e" providerId="ADAL" clId="{B3A2E4B9-72EA-453D-82D2-F1D537A69605}" dt="2024-08-16T17:47:55.956" v="6051" actId="478"/>
          <ac:spMkLst>
            <pc:docMk/>
            <pc:sldMk cId="3875183031" sldId="404"/>
            <ac:spMk id="38" creationId="{F5D5D89B-5D35-9D81-46BD-06D6C3B439F6}"/>
          </ac:spMkLst>
        </pc:spChg>
        <pc:spChg chg="del">
          <ac:chgData name="Peixiang Zhao" userId="7edc51de-0ae1-42c0-bae2-7f1679fa739e" providerId="ADAL" clId="{B3A2E4B9-72EA-453D-82D2-F1D537A69605}" dt="2024-08-16T17:47:55.956" v="6051" actId="478"/>
          <ac:spMkLst>
            <pc:docMk/>
            <pc:sldMk cId="3875183031" sldId="404"/>
            <ac:spMk id="44" creationId="{8F893D22-900A-45BC-B09F-4E2C8DB1C1F1}"/>
          </ac:spMkLst>
        </pc:spChg>
        <pc:spChg chg="del">
          <ac:chgData name="Peixiang Zhao" userId="7edc51de-0ae1-42c0-bae2-7f1679fa739e" providerId="ADAL" clId="{B3A2E4B9-72EA-453D-82D2-F1D537A69605}" dt="2024-08-16T17:47:55.956" v="6051" actId="478"/>
          <ac:spMkLst>
            <pc:docMk/>
            <pc:sldMk cId="3875183031" sldId="404"/>
            <ac:spMk id="45" creationId="{CA75D651-9C8D-97B6-24EE-D5E183840A1B}"/>
          </ac:spMkLst>
        </pc:spChg>
        <pc:spChg chg="del">
          <ac:chgData name="Peixiang Zhao" userId="7edc51de-0ae1-42c0-bae2-7f1679fa739e" providerId="ADAL" clId="{B3A2E4B9-72EA-453D-82D2-F1D537A69605}" dt="2024-08-16T17:47:55.956" v="6051" actId="478"/>
          <ac:spMkLst>
            <pc:docMk/>
            <pc:sldMk cId="3875183031" sldId="404"/>
            <ac:spMk id="46" creationId="{D5B33E92-6CB1-067D-0CCA-6DC529E33697}"/>
          </ac:spMkLst>
        </pc:spChg>
        <pc:spChg chg="del">
          <ac:chgData name="Peixiang Zhao" userId="7edc51de-0ae1-42c0-bae2-7f1679fa739e" providerId="ADAL" clId="{B3A2E4B9-72EA-453D-82D2-F1D537A69605}" dt="2024-08-16T17:47:55.956" v="6051" actId="478"/>
          <ac:spMkLst>
            <pc:docMk/>
            <pc:sldMk cId="3875183031" sldId="404"/>
            <ac:spMk id="47" creationId="{74664396-83D5-DFFF-C353-7025DB814CE7}"/>
          </ac:spMkLst>
        </pc:spChg>
        <pc:graphicFrameChg chg="add mod modGraphic">
          <ac:chgData name="Peixiang Zhao" userId="7edc51de-0ae1-42c0-bae2-7f1679fa739e" providerId="ADAL" clId="{B3A2E4B9-72EA-453D-82D2-F1D537A69605}" dt="2024-08-16T17:52:37.674" v="6083" actId="207"/>
          <ac:graphicFrameMkLst>
            <pc:docMk/>
            <pc:sldMk cId="3875183031" sldId="404"/>
            <ac:graphicFrameMk id="7" creationId="{0B6AAD70-DE33-0003-1052-090726BDA83C}"/>
          </ac:graphicFrameMkLst>
        </pc:graphicFrameChg>
      </pc:sldChg>
      <pc:sldChg chg="addSp modSp new mod ord modAnim">
        <pc:chgData name="Peixiang Zhao" userId="7edc51de-0ae1-42c0-bae2-7f1679fa739e" providerId="ADAL" clId="{B3A2E4B9-72EA-453D-82D2-F1D537A69605}" dt="2024-08-16T17:54:44.025" v="6103"/>
        <pc:sldMkLst>
          <pc:docMk/>
          <pc:sldMk cId="3059656123" sldId="405"/>
        </pc:sldMkLst>
        <pc:spChg chg="mod">
          <ac:chgData name="Peixiang Zhao" userId="7edc51de-0ae1-42c0-bae2-7f1679fa739e" providerId="ADAL" clId="{B3A2E4B9-72EA-453D-82D2-F1D537A69605}" dt="2024-08-16T17:50:33.763" v="6071" actId="114"/>
          <ac:spMkLst>
            <pc:docMk/>
            <pc:sldMk cId="3059656123" sldId="405"/>
            <ac:spMk id="2" creationId="{F5AFB72B-C0D5-D8D6-4A09-A1DF682827AD}"/>
          </ac:spMkLst>
        </pc:spChg>
        <pc:spChg chg="mod">
          <ac:chgData name="Peixiang Zhao" userId="7edc51de-0ae1-42c0-bae2-7f1679fa739e" providerId="ADAL" clId="{B3A2E4B9-72EA-453D-82D2-F1D537A69605}" dt="2024-08-16T17:50:49.750" v="6075" actId="114"/>
          <ac:spMkLst>
            <pc:docMk/>
            <pc:sldMk cId="3059656123" sldId="405"/>
            <ac:spMk id="3" creationId="{C135CBCE-82C8-3A01-D4AB-6B58C97B0FDA}"/>
          </ac:spMkLst>
        </pc:spChg>
        <pc:spChg chg="add mod">
          <ac:chgData name="Peixiang Zhao" userId="7edc51de-0ae1-42c0-bae2-7f1679fa739e" providerId="ADAL" clId="{B3A2E4B9-72EA-453D-82D2-F1D537A69605}" dt="2024-08-16T17:53:07.634" v="6095" actId="255"/>
          <ac:spMkLst>
            <pc:docMk/>
            <pc:sldMk cId="3059656123" sldId="405"/>
            <ac:spMk id="6" creationId="{070D51E6-B7BC-B40B-BABF-23645CA65301}"/>
          </ac:spMkLst>
        </pc:spChg>
        <pc:spChg chg="add mod">
          <ac:chgData name="Peixiang Zhao" userId="7edc51de-0ae1-42c0-bae2-7f1679fa739e" providerId="ADAL" clId="{B3A2E4B9-72EA-453D-82D2-F1D537A69605}" dt="2024-08-16T17:54:14.004" v="6102" actId="14100"/>
          <ac:spMkLst>
            <pc:docMk/>
            <pc:sldMk cId="3059656123" sldId="405"/>
            <ac:spMk id="7" creationId="{CDDC46EB-6C9E-8FAB-997B-8277C1123D84}"/>
          </ac:spMkLst>
        </pc:spChg>
        <pc:spChg chg="add mod">
          <ac:chgData name="Peixiang Zhao" userId="7edc51de-0ae1-42c0-bae2-7f1679fa739e" providerId="ADAL" clId="{B3A2E4B9-72EA-453D-82D2-F1D537A69605}" dt="2024-08-16T17:54:06.628" v="6100" actId="14100"/>
          <ac:spMkLst>
            <pc:docMk/>
            <pc:sldMk cId="3059656123" sldId="405"/>
            <ac:spMk id="8" creationId="{61294D42-1261-1B47-F655-B18E92E4E1B7}"/>
          </ac:spMkLst>
        </pc:spChg>
        <pc:spChg chg="add mod">
          <ac:chgData name="Peixiang Zhao" userId="7edc51de-0ae1-42c0-bae2-7f1679fa739e" providerId="ADAL" clId="{B3A2E4B9-72EA-453D-82D2-F1D537A69605}" dt="2024-08-16T17:53:19.168" v="6096"/>
          <ac:spMkLst>
            <pc:docMk/>
            <pc:sldMk cId="3059656123" sldId="405"/>
            <ac:spMk id="9" creationId="{896D16AC-6566-D578-CAE2-34CD218AA2E8}"/>
          </ac:spMkLst>
        </pc:spChg>
        <pc:spChg chg="add mod">
          <ac:chgData name="Peixiang Zhao" userId="7edc51de-0ae1-42c0-bae2-7f1679fa739e" providerId="ADAL" clId="{B3A2E4B9-72EA-453D-82D2-F1D537A69605}" dt="2024-08-16T17:53:19.168" v="6096"/>
          <ac:spMkLst>
            <pc:docMk/>
            <pc:sldMk cId="3059656123" sldId="405"/>
            <ac:spMk id="10" creationId="{3888758F-14EA-A2B1-BA51-CACB15FEFFFB}"/>
          </ac:spMkLst>
        </pc:spChg>
        <pc:spChg chg="add mod">
          <ac:chgData name="Peixiang Zhao" userId="7edc51de-0ae1-42c0-bae2-7f1679fa739e" providerId="ADAL" clId="{B3A2E4B9-72EA-453D-82D2-F1D537A69605}" dt="2024-08-16T17:53:26.344" v="6098"/>
          <ac:spMkLst>
            <pc:docMk/>
            <pc:sldMk cId="3059656123" sldId="405"/>
            <ac:spMk id="11" creationId="{75172036-2C1F-D3AE-5BD0-DF8E4C1B6A3F}"/>
          </ac:spMkLst>
        </pc:spChg>
        <pc:spChg chg="add mod">
          <ac:chgData name="Peixiang Zhao" userId="7edc51de-0ae1-42c0-bae2-7f1679fa739e" providerId="ADAL" clId="{B3A2E4B9-72EA-453D-82D2-F1D537A69605}" dt="2024-08-16T17:53:26.344" v="6098"/>
          <ac:spMkLst>
            <pc:docMk/>
            <pc:sldMk cId="3059656123" sldId="405"/>
            <ac:spMk id="12" creationId="{9DFF3297-0629-2A3F-D3AA-44EC6A8F34F0}"/>
          </ac:spMkLst>
        </pc:spChg>
        <pc:spChg chg="add mod">
          <ac:chgData name="Peixiang Zhao" userId="7edc51de-0ae1-42c0-bae2-7f1679fa739e" providerId="ADAL" clId="{B3A2E4B9-72EA-453D-82D2-F1D537A69605}" dt="2024-08-16T17:54:44.025" v="6103"/>
          <ac:spMkLst>
            <pc:docMk/>
            <pc:sldMk cId="3059656123" sldId="405"/>
            <ac:spMk id="13" creationId="{63993DB6-44A8-113E-A937-8FA53C775AA6}"/>
          </ac:spMkLst>
        </pc:spChg>
        <pc:spChg chg="add mod">
          <ac:chgData name="Peixiang Zhao" userId="7edc51de-0ae1-42c0-bae2-7f1679fa739e" providerId="ADAL" clId="{B3A2E4B9-72EA-453D-82D2-F1D537A69605}" dt="2024-08-16T17:54:44.025" v="6103"/>
          <ac:spMkLst>
            <pc:docMk/>
            <pc:sldMk cId="3059656123" sldId="405"/>
            <ac:spMk id="14" creationId="{7F290419-29F5-ED85-9606-30C9A0F6B9E2}"/>
          </ac:spMkLst>
        </pc:spChg>
        <pc:picChg chg="add mod">
          <ac:chgData name="Peixiang Zhao" userId="7edc51de-0ae1-42c0-bae2-7f1679fa739e" providerId="ADAL" clId="{B3A2E4B9-72EA-453D-82D2-F1D537A69605}" dt="2024-08-16T17:51:04.784" v="6076"/>
          <ac:picMkLst>
            <pc:docMk/>
            <pc:sldMk cId="3059656123" sldId="405"/>
            <ac:picMk id="5" creationId="{87465224-C75C-0C0F-FA4F-179715BD5917}"/>
          </ac:picMkLst>
        </pc:picChg>
      </pc:sldChg>
      <pc:sldChg chg="addSp delSp modSp add mod delAnim modAnim">
        <pc:chgData name="Peixiang Zhao" userId="7edc51de-0ae1-42c0-bae2-7f1679fa739e" providerId="ADAL" clId="{B3A2E4B9-72EA-453D-82D2-F1D537A69605}" dt="2024-08-16T20:20:38.476" v="6235" actId="14100"/>
        <pc:sldMkLst>
          <pc:docMk/>
          <pc:sldMk cId="2530921382" sldId="406"/>
        </pc:sldMkLst>
        <pc:spChg chg="mod">
          <ac:chgData name="Peixiang Zhao" userId="7edc51de-0ae1-42c0-bae2-7f1679fa739e" providerId="ADAL" clId="{B3A2E4B9-72EA-453D-82D2-F1D537A69605}" dt="2024-08-16T17:55:16.272" v="6117" actId="20577"/>
          <ac:spMkLst>
            <pc:docMk/>
            <pc:sldMk cId="2530921382" sldId="406"/>
            <ac:spMk id="2" creationId="{F5AFB72B-C0D5-D8D6-4A09-A1DF682827AD}"/>
          </ac:spMkLst>
        </pc:spChg>
        <pc:spChg chg="mod">
          <ac:chgData name="Peixiang Zhao" userId="7edc51de-0ae1-42c0-bae2-7f1679fa739e" providerId="ADAL" clId="{B3A2E4B9-72EA-453D-82D2-F1D537A69605}" dt="2024-08-16T20:20:00.455" v="6229" actId="6549"/>
          <ac:spMkLst>
            <pc:docMk/>
            <pc:sldMk cId="2530921382" sldId="406"/>
            <ac:spMk id="3" creationId="{C135CBCE-82C8-3A01-D4AB-6B58C97B0FDA}"/>
          </ac:spMkLst>
        </pc:spChg>
        <pc:spChg chg="add mod ord">
          <ac:chgData name="Peixiang Zhao" userId="7edc51de-0ae1-42c0-bae2-7f1679fa739e" providerId="ADAL" clId="{B3A2E4B9-72EA-453D-82D2-F1D537A69605}" dt="2024-08-16T20:20:38.476" v="6235" actId="14100"/>
          <ac:spMkLst>
            <pc:docMk/>
            <pc:sldMk cId="2530921382" sldId="406"/>
            <ac:spMk id="5" creationId="{857E605C-C809-C3E3-4D4A-DED8384170DD}"/>
          </ac:spMkLst>
        </pc:spChg>
        <pc:spChg chg="del">
          <ac:chgData name="Peixiang Zhao" userId="7edc51de-0ae1-42c0-bae2-7f1679fa739e" providerId="ADAL" clId="{B3A2E4B9-72EA-453D-82D2-F1D537A69605}" dt="2024-08-16T17:54:59.010" v="6106" actId="478"/>
          <ac:spMkLst>
            <pc:docMk/>
            <pc:sldMk cId="2530921382" sldId="406"/>
            <ac:spMk id="6" creationId="{070D51E6-B7BC-B40B-BABF-23645CA65301}"/>
          </ac:spMkLst>
        </pc:spChg>
        <pc:spChg chg="del">
          <ac:chgData name="Peixiang Zhao" userId="7edc51de-0ae1-42c0-bae2-7f1679fa739e" providerId="ADAL" clId="{B3A2E4B9-72EA-453D-82D2-F1D537A69605}" dt="2024-08-16T17:54:59.010" v="6106" actId="478"/>
          <ac:spMkLst>
            <pc:docMk/>
            <pc:sldMk cId="2530921382" sldId="406"/>
            <ac:spMk id="7" creationId="{CDDC46EB-6C9E-8FAB-997B-8277C1123D84}"/>
          </ac:spMkLst>
        </pc:spChg>
        <pc:spChg chg="del">
          <ac:chgData name="Peixiang Zhao" userId="7edc51de-0ae1-42c0-bae2-7f1679fa739e" providerId="ADAL" clId="{B3A2E4B9-72EA-453D-82D2-F1D537A69605}" dt="2024-08-16T17:54:59.010" v="6106" actId="478"/>
          <ac:spMkLst>
            <pc:docMk/>
            <pc:sldMk cId="2530921382" sldId="406"/>
            <ac:spMk id="8" creationId="{61294D42-1261-1B47-F655-B18E92E4E1B7}"/>
          </ac:spMkLst>
        </pc:spChg>
        <pc:spChg chg="del">
          <ac:chgData name="Peixiang Zhao" userId="7edc51de-0ae1-42c0-bae2-7f1679fa739e" providerId="ADAL" clId="{B3A2E4B9-72EA-453D-82D2-F1D537A69605}" dt="2024-08-16T17:54:59.010" v="6106" actId="478"/>
          <ac:spMkLst>
            <pc:docMk/>
            <pc:sldMk cId="2530921382" sldId="406"/>
            <ac:spMk id="11" creationId="{75172036-2C1F-D3AE-5BD0-DF8E4C1B6A3F}"/>
          </ac:spMkLst>
        </pc:spChg>
        <pc:spChg chg="del">
          <ac:chgData name="Peixiang Zhao" userId="7edc51de-0ae1-42c0-bae2-7f1679fa739e" providerId="ADAL" clId="{B3A2E4B9-72EA-453D-82D2-F1D537A69605}" dt="2024-08-16T17:54:59.010" v="6106" actId="478"/>
          <ac:spMkLst>
            <pc:docMk/>
            <pc:sldMk cId="2530921382" sldId="406"/>
            <ac:spMk id="12" creationId="{9DFF3297-0629-2A3F-D3AA-44EC6A8F34F0}"/>
          </ac:spMkLst>
        </pc:spChg>
        <pc:picChg chg="del">
          <ac:chgData name="Peixiang Zhao" userId="7edc51de-0ae1-42c0-bae2-7f1679fa739e" providerId="ADAL" clId="{B3A2E4B9-72EA-453D-82D2-F1D537A69605}" dt="2024-08-16T17:54:51.577" v="6105" actId="478"/>
          <ac:picMkLst>
            <pc:docMk/>
            <pc:sldMk cId="2530921382" sldId="406"/>
            <ac:picMk id="5" creationId="{87465224-C75C-0C0F-FA4F-179715BD5917}"/>
          </ac:picMkLst>
        </pc:picChg>
      </pc:sldChg>
    </pc:docChg>
  </pc:docChgLst>
  <pc:docChgLst>
    <pc:chgData name="Peixiang Zhao" userId="7edc51de-0ae1-42c0-bae2-7f1679fa739e" providerId="ADAL" clId="{4A021F2C-F1CF-4AEF-80BD-F48F0FF4CC7D}"/>
    <pc:docChg chg="undo custSel addSld delSld modSld">
      <pc:chgData name="Peixiang Zhao" userId="7edc51de-0ae1-42c0-bae2-7f1679fa739e" providerId="ADAL" clId="{4A021F2C-F1CF-4AEF-80BD-F48F0FF4CC7D}" dt="2024-11-05T19:56:45.365" v="1454" actId="255"/>
      <pc:docMkLst>
        <pc:docMk/>
      </pc:docMkLst>
      <pc:sldChg chg="del">
        <pc:chgData name="Peixiang Zhao" userId="7edc51de-0ae1-42c0-bae2-7f1679fa739e" providerId="ADAL" clId="{4A021F2C-F1CF-4AEF-80BD-F48F0FF4CC7D}" dt="2024-10-29T18:51:39.680" v="65" actId="2696"/>
        <pc:sldMkLst>
          <pc:docMk/>
          <pc:sldMk cId="2087735707" sldId="368"/>
        </pc:sldMkLst>
      </pc:sldChg>
      <pc:sldChg chg="del">
        <pc:chgData name="Peixiang Zhao" userId="7edc51de-0ae1-42c0-bae2-7f1679fa739e" providerId="ADAL" clId="{4A021F2C-F1CF-4AEF-80BD-F48F0FF4CC7D}" dt="2024-10-29T18:51:42.775" v="66" actId="2696"/>
        <pc:sldMkLst>
          <pc:docMk/>
          <pc:sldMk cId="2634636878" sldId="369"/>
        </pc:sldMkLst>
      </pc:sldChg>
      <pc:sldChg chg="modSp new mod">
        <pc:chgData name="Peixiang Zhao" userId="7edc51de-0ae1-42c0-bae2-7f1679fa739e" providerId="ADAL" clId="{4A021F2C-F1CF-4AEF-80BD-F48F0FF4CC7D}" dt="2024-10-29T18:50:03.566" v="64" actId="207"/>
        <pc:sldMkLst>
          <pc:docMk/>
          <pc:sldMk cId="658065874" sldId="378"/>
        </pc:sldMkLst>
        <pc:spChg chg="mod">
          <ac:chgData name="Peixiang Zhao" userId="7edc51de-0ae1-42c0-bae2-7f1679fa739e" providerId="ADAL" clId="{4A021F2C-F1CF-4AEF-80BD-F48F0FF4CC7D}" dt="2024-10-29T18:48:00.554" v="12" actId="20577"/>
          <ac:spMkLst>
            <pc:docMk/>
            <pc:sldMk cId="658065874" sldId="378"/>
            <ac:spMk id="2" creationId="{F97DC722-44DF-90EE-5F83-F3D183AACD3C}"/>
          </ac:spMkLst>
        </pc:spChg>
        <pc:spChg chg="mod">
          <ac:chgData name="Peixiang Zhao" userId="7edc51de-0ae1-42c0-bae2-7f1679fa739e" providerId="ADAL" clId="{4A021F2C-F1CF-4AEF-80BD-F48F0FF4CC7D}" dt="2024-10-29T18:50:03.566" v="64" actId="207"/>
          <ac:spMkLst>
            <pc:docMk/>
            <pc:sldMk cId="658065874" sldId="378"/>
            <ac:spMk id="3" creationId="{C6220CD4-7969-94C4-F094-36875054C6A9}"/>
          </ac:spMkLst>
        </pc:spChg>
      </pc:sldChg>
      <pc:sldChg chg="modSp new mod">
        <pc:chgData name="Peixiang Zhao" userId="7edc51de-0ae1-42c0-bae2-7f1679fa739e" providerId="ADAL" clId="{4A021F2C-F1CF-4AEF-80BD-F48F0FF4CC7D}" dt="2024-10-29T18:53:44.842" v="116" actId="207"/>
        <pc:sldMkLst>
          <pc:docMk/>
          <pc:sldMk cId="917451647" sldId="379"/>
        </pc:sldMkLst>
        <pc:spChg chg="mod">
          <ac:chgData name="Peixiang Zhao" userId="7edc51de-0ae1-42c0-bae2-7f1679fa739e" providerId="ADAL" clId="{4A021F2C-F1CF-4AEF-80BD-F48F0FF4CC7D}" dt="2024-10-29T18:51:55.658" v="95" actId="20577"/>
          <ac:spMkLst>
            <pc:docMk/>
            <pc:sldMk cId="917451647" sldId="379"/>
            <ac:spMk id="2" creationId="{827EA170-27A4-4979-79BA-E28673CD1CAA}"/>
          </ac:spMkLst>
        </pc:spChg>
        <pc:spChg chg="mod">
          <ac:chgData name="Peixiang Zhao" userId="7edc51de-0ae1-42c0-bae2-7f1679fa739e" providerId="ADAL" clId="{4A021F2C-F1CF-4AEF-80BD-F48F0FF4CC7D}" dt="2024-10-29T18:53:44.842" v="116" actId="207"/>
          <ac:spMkLst>
            <pc:docMk/>
            <pc:sldMk cId="917451647" sldId="379"/>
            <ac:spMk id="3" creationId="{184AA566-A5D5-039E-21B4-9F3CD5193A88}"/>
          </ac:spMkLst>
        </pc:spChg>
      </pc:sldChg>
      <pc:sldChg chg="addSp modSp new mod">
        <pc:chgData name="Peixiang Zhao" userId="7edc51de-0ae1-42c0-bae2-7f1679fa739e" providerId="ADAL" clId="{4A021F2C-F1CF-4AEF-80BD-F48F0FF4CC7D}" dt="2024-10-29T19:07:10.215" v="162" actId="20577"/>
        <pc:sldMkLst>
          <pc:docMk/>
          <pc:sldMk cId="3532745138" sldId="380"/>
        </pc:sldMkLst>
        <pc:spChg chg="mod">
          <ac:chgData name="Peixiang Zhao" userId="7edc51de-0ae1-42c0-bae2-7f1679fa739e" providerId="ADAL" clId="{4A021F2C-F1CF-4AEF-80BD-F48F0FF4CC7D}" dt="2024-10-29T19:05:28.167" v="137" actId="20577"/>
          <ac:spMkLst>
            <pc:docMk/>
            <pc:sldMk cId="3532745138" sldId="380"/>
            <ac:spMk id="2" creationId="{C573A7DC-A88C-4F01-E5BB-EA916C7D9630}"/>
          </ac:spMkLst>
        </pc:spChg>
        <pc:spChg chg="mod">
          <ac:chgData name="Peixiang Zhao" userId="7edc51de-0ae1-42c0-bae2-7f1679fa739e" providerId="ADAL" clId="{4A021F2C-F1CF-4AEF-80BD-F48F0FF4CC7D}" dt="2024-10-29T19:07:10.215" v="162" actId="20577"/>
          <ac:spMkLst>
            <pc:docMk/>
            <pc:sldMk cId="3532745138" sldId="380"/>
            <ac:spMk id="3" creationId="{10E51790-6C9C-AD9F-A16B-DB56F263FBC4}"/>
          </ac:spMkLst>
        </pc:spChg>
        <pc:picChg chg="add mod">
          <ac:chgData name="Peixiang Zhao" userId="7edc51de-0ae1-42c0-bae2-7f1679fa739e" providerId="ADAL" clId="{4A021F2C-F1CF-4AEF-80BD-F48F0FF4CC7D}" dt="2024-10-29T19:07:04.679" v="157" actId="1035"/>
          <ac:picMkLst>
            <pc:docMk/>
            <pc:sldMk cId="3532745138" sldId="380"/>
            <ac:picMk id="5" creationId="{7CC60D09-10D7-CCD2-E440-943280AC1277}"/>
          </ac:picMkLst>
        </pc:picChg>
      </pc:sldChg>
      <pc:sldChg chg="addSp delSp modSp new mod">
        <pc:chgData name="Peixiang Zhao" userId="7edc51de-0ae1-42c0-bae2-7f1679fa739e" providerId="ADAL" clId="{4A021F2C-F1CF-4AEF-80BD-F48F0FF4CC7D}" dt="2024-10-29T19:08:39.431" v="206" actId="1035"/>
        <pc:sldMkLst>
          <pc:docMk/>
          <pc:sldMk cId="3335050810" sldId="381"/>
        </pc:sldMkLst>
        <pc:spChg chg="mod">
          <ac:chgData name="Peixiang Zhao" userId="7edc51de-0ae1-42c0-bae2-7f1679fa739e" providerId="ADAL" clId="{4A021F2C-F1CF-4AEF-80BD-F48F0FF4CC7D}" dt="2024-10-29T19:07:35.479" v="182" actId="20577"/>
          <ac:spMkLst>
            <pc:docMk/>
            <pc:sldMk cId="3335050810" sldId="381"/>
            <ac:spMk id="2" creationId="{04C2DF63-6D94-8BFA-EE53-3487921903ED}"/>
          </ac:spMkLst>
        </pc:spChg>
        <pc:spChg chg="mod">
          <ac:chgData name="Peixiang Zhao" userId="7edc51de-0ae1-42c0-bae2-7f1679fa739e" providerId="ADAL" clId="{4A021F2C-F1CF-4AEF-80BD-F48F0FF4CC7D}" dt="2024-10-29T19:08:08.122" v="201" actId="255"/>
          <ac:spMkLst>
            <pc:docMk/>
            <pc:sldMk cId="3335050810" sldId="381"/>
            <ac:spMk id="3" creationId="{3DB26026-A5B9-1CDD-FB66-BA4B67D561EC}"/>
          </ac:spMkLst>
        </pc:spChg>
        <pc:spChg chg="add del">
          <ac:chgData name="Peixiang Zhao" userId="7edc51de-0ae1-42c0-bae2-7f1679fa739e" providerId="ADAL" clId="{4A021F2C-F1CF-4AEF-80BD-F48F0FF4CC7D}" dt="2024-10-29T19:08:30.757" v="203" actId="22"/>
          <ac:spMkLst>
            <pc:docMk/>
            <pc:sldMk cId="3335050810" sldId="381"/>
            <ac:spMk id="6" creationId="{7A7C721B-4F9D-AE68-EBFD-49AA4CE9097E}"/>
          </ac:spMkLst>
        </pc:spChg>
        <pc:picChg chg="add mod">
          <ac:chgData name="Peixiang Zhao" userId="7edc51de-0ae1-42c0-bae2-7f1679fa739e" providerId="ADAL" clId="{4A021F2C-F1CF-4AEF-80BD-F48F0FF4CC7D}" dt="2024-10-29T19:08:39.431" v="206" actId="1035"/>
          <ac:picMkLst>
            <pc:docMk/>
            <pc:sldMk cId="3335050810" sldId="381"/>
            <ac:picMk id="7" creationId="{8E901AAC-2612-5FF4-53F5-4D934D230F69}"/>
          </ac:picMkLst>
        </pc:picChg>
        <pc:picChg chg="add mod">
          <ac:chgData name="Peixiang Zhao" userId="7edc51de-0ae1-42c0-bae2-7f1679fa739e" providerId="ADAL" clId="{4A021F2C-F1CF-4AEF-80BD-F48F0FF4CC7D}" dt="2024-10-29T19:08:39.431" v="206" actId="1035"/>
          <ac:picMkLst>
            <pc:docMk/>
            <pc:sldMk cId="3335050810" sldId="381"/>
            <ac:picMk id="8" creationId="{C27E531F-0097-3CE6-5846-875A7976A9F7}"/>
          </ac:picMkLst>
        </pc:picChg>
        <pc:picChg chg="add mod">
          <ac:chgData name="Peixiang Zhao" userId="7edc51de-0ae1-42c0-bae2-7f1679fa739e" providerId="ADAL" clId="{4A021F2C-F1CF-4AEF-80BD-F48F0FF4CC7D}" dt="2024-10-29T19:08:39.431" v="206" actId="1035"/>
          <ac:picMkLst>
            <pc:docMk/>
            <pc:sldMk cId="3335050810" sldId="381"/>
            <ac:picMk id="9" creationId="{066BF4CB-F70A-A92E-C309-8BC4B1B1B8B8}"/>
          </ac:picMkLst>
        </pc:picChg>
      </pc:sldChg>
      <pc:sldChg chg="addSp delSp modSp new mod delAnim modAnim">
        <pc:chgData name="Peixiang Zhao" userId="7edc51de-0ae1-42c0-bae2-7f1679fa739e" providerId="ADAL" clId="{4A021F2C-F1CF-4AEF-80BD-F48F0FF4CC7D}" dt="2024-11-05T19:07:16.295" v="1076" actId="20577"/>
        <pc:sldMkLst>
          <pc:docMk/>
          <pc:sldMk cId="3859283253" sldId="398"/>
        </pc:sldMkLst>
        <pc:spChg chg="mod">
          <ac:chgData name="Peixiang Zhao" userId="7edc51de-0ae1-42c0-bae2-7f1679fa739e" providerId="ADAL" clId="{4A021F2C-F1CF-4AEF-80BD-F48F0FF4CC7D}" dt="2024-11-05T14:15:35.915" v="208"/>
          <ac:spMkLst>
            <pc:docMk/>
            <pc:sldMk cId="3859283253" sldId="398"/>
            <ac:spMk id="2" creationId="{011100DA-BA98-6433-EC99-077BFB9F96F5}"/>
          </ac:spMkLst>
        </pc:spChg>
        <pc:spChg chg="mod">
          <ac:chgData name="Peixiang Zhao" userId="7edc51de-0ae1-42c0-bae2-7f1679fa739e" providerId="ADAL" clId="{4A021F2C-F1CF-4AEF-80BD-F48F0FF4CC7D}" dt="2024-11-05T19:05:55.270" v="1068" actId="207"/>
          <ac:spMkLst>
            <pc:docMk/>
            <pc:sldMk cId="3859283253" sldId="398"/>
            <ac:spMk id="3" creationId="{748B549E-C9AC-9993-FD45-FD720DF80296}"/>
          </ac:spMkLst>
        </pc:spChg>
        <pc:spChg chg="add mod">
          <ac:chgData name="Peixiang Zhao" userId="7edc51de-0ae1-42c0-bae2-7f1679fa739e" providerId="ADAL" clId="{4A021F2C-F1CF-4AEF-80BD-F48F0FF4CC7D}" dt="2024-11-05T19:07:16.295" v="1076" actId="20577"/>
          <ac:spMkLst>
            <pc:docMk/>
            <pc:sldMk cId="3859283253" sldId="398"/>
            <ac:spMk id="5" creationId="{18FDD033-B6AE-2179-E4B4-FDC2F88CBD2A}"/>
          </ac:spMkLst>
        </pc:spChg>
        <pc:graphicFrameChg chg="add del mod replId">
          <ac:chgData name="Peixiang Zhao" userId="7edc51de-0ae1-42c0-bae2-7f1679fa739e" providerId="ADAL" clId="{4A021F2C-F1CF-4AEF-80BD-F48F0FF4CC7D}" dt="2024-11-05T19:04:10.002" v="1038"/>
          <ac:graphicFrameMkLst>
            <pc:docMk/>
            <pc:sldMk cId="3859283253" sldId="398"/>
            <ac:graphicFrameMk id="6" creationId="{18FDD033-B6AE-2179-E4B4-FDC2F88CBD2A}"/>
          </ac:graphicFrameMkLst>
        </pc:graphicFrameChg>
      </pc:sldChg>
      <pc:sldChg chg="modSp new mod">
        <pc:chgData name="Peixiang Zhao" userId="7edc51de-0ae1-42c0-bae2-7f1679fa739e" providerId="ADAL" clId="{4A021F2C-F1CF-4AEF-80BD-F48F0FF4CC7D}" dt="2024-11-05T19:51:09.974" v="1196" actId="255"/>
        <pc:sldMkLst>
          <pc:docMk/>
          <pc:sldMk cId="2126156674" sldId="399"/>
        </pc:sldMkLst>
        <pc:spChg chg="mod">
          <ac:chgData name="Peixiang Zhao" userId="7edc51de-0ae1-42c0-bae2-7f1679fa739e" providerId="ADAL" clId="{4A021F2C-F1CF-4AEF-80BD-F48F0FF4CC7D}" dt="2024-11-05T19:37:53.710" v="1088" actId="20577"/>
          <ac:spMkLst>
            <pc:docMk/>
            <pc:sldMk cId="2126156674" sldId="399"/>
            <ac:spMk id="2" creationId="{84A3C0E2-CDA7-4C61-3A61-FD61871D06A9}"/>
          </ac:spMkLst>
        </pc:spChg>
        <pc:spChg chg="mod">
          <ac:chgData name="Peixiang Zhao" userId="7edc51de-0ae1-42c0-bae2-7f1679fa739e" providerId="ADAL" clId="{4A021F2C-F1CF-4AEF-80BD-F48F0FF4CC7D}" dt="2024-11-05T19:51:09.974" v="1196" actId="255"/>
          <ac:spMkLst>
            <pc:docMk/>
            <pc:sldMk cId="2126156674" sldId="399"/>
            <ac:spMk id="3" creationId="{AFD90D13-D75A-29D9-6888-3718DA0455C2}"/>
          </ac:spMkLst>
        </pc:spChg>
      </pc:sldChg>
      <pc:sldChg chg="modSp new mod">
        <pc:chgData name="Peixiang Zhao" userId="7edc51de-0ae1-42c0-bae2-7f1679fa739e" providerId="ADAL" clId="{4A021F2C-F1CF-4AEF-80BD-F48F0FF4CC7D}" dt="2024-11-05T19:56:45.365" v="1454" actId="255"/>
        <pc:sldMkLst>
          <pc:docMk/>
          <pc:sldMk cId="3120681747" sldId="400"/>
        </pc:sldMkLst>
        <pc:spChg chg="mod">
          <ac:chgData name="Peixiang Zhao" userId="7edc51de-0ae1-42c0-bae2-7f1679fa739e" providerId="ADAL" clId="{4A021F2C-F1CF-4AEF-80BD-F48F0FF4CC7D}" dt="2024-11-05T19:52:03.092" v="1209" actId="20577"/>
          <ac:spMkLst>
            <pc:docMk/>
            <pc:sldMk cId="3120681747" sldId="400"/>
            <ac:spMk id="2" creationId="{19DDA357-3F9A-24A9-C42F-EAB351D50C45}"/>
          </ac:spMkLst>
        </pc:spChg>
        <pc:spChg chg="mod">
          <ac:chgData name="Peixiang Zhao" userId="7edc51de-0ae1-42c0-bae2-7f1679fa739e" providerId="ADAL" clId="{4A021F2C-F1CF-4AEF-80BD-F48F0FF4CC7D}" dt="2024-11-05T19:56:45.365" v="1454" actId="255"/>
          <ac:spMkLst>
            <pc:docMk/>
            <pc:sldMk cId="3120681747" sldId="400"/>
            <ac:spMk id="3" creationId="{0DB820AA-B85F-4C9D-772E-E6CA3CE5BE07}"/>
          </ac:spMkLst>
        </pc:spChg>
      </pc:sldChg>
    </pc:docChg>
  </pc:docChgLst>
  <pc:docChgLst>
    <pc:chgData name="Peixiang Zhao" userId="7edc51de-0ae1-42c0-bae2-7f1679fa739e" providerId="ADAL" clId="{F87B6FF3-8572-BE4B-AD00-8BD376112287}"/>
    <pc:docChg chg="addSld modSld">
      <pc:chgData name="Peixiang Zhao" userId="7edc51de-0ae1-42c0-bae2-7f1679fa739e" providerId="ADAL" clId="{F87B6FF3-8572-BE4B-AD00-8BD376112287}" dt="2024-08-16T21:38:12.428" v="25" actId="207"/>
      <pc:docMkLst>
        <pc:docMk/>
      </pc:docMkLst>
      <pc:sldChg chg="modSp">
        <pc:chgData name="Peixiang Zhao" userId="7edc51de-0ae1-42c0-bae2-7f1679fa739e" providerId="ADAL" clId="{F87B6FF3-8572-BE4B-AD00-8BD376112287}" dt="2024-08-16T21:33:16.894" v="0" actId="255"/>
        <pc:sldMkLst>
          <pc:docMk/>
          <pc:sldMk cId="2070907910" sldId="401"/>
        </pc:sldMkLst>
        <pc:spChg chg="mod">
          <ac:chgData name="Peixiang Zhao" userId="7edc51de-0ae1-42c0-bae2-7f1679fa739e" providerId="ADAL" clId="{F87B6FF3-8572-BE4B-AD00-8BD376112287}" dt="2024-08-16T21:33:16.894" v="0" actId="255"/>
          <ac:spMkLst>
            <pc:docMk/>
            <pc:sldMk cId="2070907910" sldId="401"/>
            <ac:spMk id="2" creationId="{F10A3176-67F2-27F0-4B2B-22C59A09C92A}"/>
          </ac:spMkLst>
        </pc:spChg>
      </pc:sldChg>
      <pc:sldChg chg="modSp">
        <pc:chgData name="Peixiang Zhao" userId="7edc51de-0ae1-42c0-bae2-7f1679fa739e" providerId="ADAL" clId="{F87B6FF3-8572-BE4B-AD00-8BD376112287}" dt="2024-08-16T21:33:24.743" v="1" actId="255"/>
        <pc:sldMkLst>
          <pc:docMk/>
          <pc:sldMk cId="4118730110" sldId="402"/>
        </pc:sldMkLst>
        <pc:spChg chg="mod">
          <ac:chgData name="Peixiang Zhao" userId="7edc51de-0ae1-42c0-bae2-7f1679fa739e" providerId="ADAL" clId="{F87B6FF3-8572-BE4B-AD00-8BD376112287}" dt="2024-08-16T21:33:24.743" v="1" actId="255"/>
          <ac:spMkLst>
            <pc:docMk/>
            <pc:sldMk cId="4118730110" sldId="402"/>
            <ac:spMk id="2" creationId="{F10A3176-67F2-27F0-4B2B-22C59A09C92A}"/>
          </ac:spMkLst>
        </pc:spChg>
      </pc:sldChg>
      <pc:sldChg chg="modSp new mod">
        <pc:chgData name="Peixiang Zhao" userId="7edc51de-0ae1-42c0-bae2-7f1679fa739e" providerId="ADAL" clId="{F87B6FF3-8572-BE4B-AD00-8BD376112287}" dt="2024-08-16T21:38:12.428" v="25" actId="207"/>
        <pc:sldMkLst>
          <pc:docMk/>
          <pc:sldMk cId="125326775" sldId="407"/>
        </pc:sldMkLst>
        <pc:spChg chg="mod">
          <ac:chgData name="Peixiang Zhao" userId="7edc51de-0ae1-42c0-bae2-7f1679fa739e" providerId="ADAL" clId="{F87B6FF3-8572-BE4B-AD00-8BD376112287}" dt="2024-08-16T21:34:11.974" v="9" actId="20577"/>
          <ac:spMkLst>
            <pc:docMk/>
            <pc:sldMk cId="125326775" sldId="407"/>
            <ac:spMk id="2" creationId="{6073DDEE-E8DC-2E30-1F86-11A1CD36CD27}"/>
          </ac:spMkLst>
        </pc:spChg>
        <pc:spChg chg="mod">
          <ac:chgData name="Peixiang Zhao" userId="7edc51de-0ae1-42c0-bae2-7f1679fa739e" providerId="ADAL" clId="{F87B6FF3-8572-BE4B-AD00-8BD376112287}" dt="2024-08-16T21:38:12.428" v="25" actId="207"/>
          <ac:spMkLst>
            <pc:docMk/>
            <pc:sldMk cId="125326775" sldId="407"/>
            <ac:spMk id="3" creationId="{ADCE0642-4CEF-9926-FE88-CF545E72896F}"/>
          </ac:spMkLst>
        </pc:spChg>
      </pc:sldChg>
    </pc:docChg>
  </pc:docChgLst>
  <pc:docChgLst>
    <pc:chgData name="Peixiang Zhao" userId="7edc51de-0ae1-42c0-bae2-7f1679fa739e" providerId="ADAL" clId="{90FC2C50-CEE6-40E9-82B6-59E8A941E0E4}"/>
    <pc:docChg chg="undo custSel addSld delSld modSld sldOrd">
      <pc:chgData name="Peixiang Zhao" userId="7edc51de-0ae1-42c0-bae2-7f1679fa739e" providerId="ADAL" clId="{90FC2C50-CEE6-40E9-82B6-59E8A941E0E4}" dt="2024-10-06T03:33:43.525" v="3018" actId="6549"/>
      <pc:docMkLst>
        <pc:docMk/>
      </pc:docMkLst>
      <pc:sldChg chg="addSp modSp new mod">
        <pc:chgData name="Peixiang Zhao" userId="7edc51de-0ae1-42c0-bae2-7f1679fa739e" providerId="ADAL" clId="{90FC2C50-CEE6-40E9-82B6-59E8A941E0E4}" dt="2024-10-06T03:33:43.525" v="3018" actId="6549"/>
        <pc:sldMkLst>
          <pc:docMk/>
          <pc:sldMk cId="2544327536" sldId="374"/>
        </pc:sldMkLst>
        <pc:spChg chg="mod">
          <ac:chgData name="Peixiang Zhao" userId="7edc51de-0ae1-42c0-bae2-7f1679fa739e" providerId="ADAL" clId="{90FC2C50-CEE6-40E9-82B6-59E8A941E0E4}" dt="2024-09-17T03:00:24.681" v="14" actId="20577"/>
          <ac:spMkLst>
            <pc:docMk/>
            <pc:sldMk cId="2544327536" sldId="374"/>
            <ac:spMk id="2" creationId="{8F6243A9-8B1F-2F8E-07B7-569FD4F1DF36}"/>
          </ac:spMkLst>
        </pc:spChg>
        <pc:spChg chg="mod">
          <ac:chgData name="Peixiang Zhao" userId="7edc51de-0ae1-42c0-bae2-7f1679fa739e" providerId="ADAL" clId="{90FC2C50-CEE6-40E9-82B6-59E8A941E0E4}" dt="2024-09-18T20:44:16.162" v="276" actId="207"/>
          <ac:spMkLst>
            <pc:docMk/>
            <pc:sldMk cId="2544327536" sldId="374"/>
            <ac:spMk id="3" creationId="{14EE3F6B-0226-C4DF-5A51-52EAA537E350}"/>
          </ac:spMkLst>
        </pc:spChg>
        <pc:spChg chg="add mod">
          <ac:chgData name="Peixiang Zhao" userId="7edc51de-0ae1-42c0-bae2-7f1679fa739e" providerId="ADAL" clId="{90FC2C50-CEE6-40E9-82B6-59E8A941E0E4}" dt="2024-10-06T03:33:43.525" v="3018" actId="6549"/>
          <ac:spMkLst>
            <pc:docMk/>
            <pc:sldMk cId="2544327536" sldId="374"/>
            <ac:spMk id="5" creationId="{8CDF48D9-2DCF-AA98-02FF-09BC068DBFBC}"/>
          </ac:spMkLst>
        </pc:spChg>
        <pc:picChg chg="add mod">
          <ac:chgData name="Peixiang Zhao" userId="7edc51de-0ae1-42c0-bae2-7f1679fa739e" providerId="ADAL" clId="{90FC2C50-CEE6-40E9-82B6-59E8A941E0E4}" dt="2024-09-17T03:04:59.365" v="38" actId="14100"/>
          <ac:picMkLst>
            <pc:docMk/>
            <pc:sldMk cId="2544327536" sldId="374"/>
            <ac:picMk id="1026" creationId="{0FF005C8-097E-C97E-6E88-748D0A3558CB}"/>
          </ac:picMkLst>
        </pc:picChg>
      </pc:sldChg>
      <pc:sldChg chg="addSp delSp modSp new mod">
        <pc:chgData name="Peixiang Zhao" userId="7edc51de-0ae1-42c0-bae2-7f1679fa739e" providerId="ADAL" clId="{90FC2C50-CEE6-40E9-82B6-59E8A941E0E4}" dt="2024-09-17T03:10:11.004" v="275"/>
        <pc:sldMkLst>
          <pc:docMk/>
          <pc:sldMk cId="4284468201" sldId="375"/>
        </pc:sldMkLst>
        <pc:spChg chg="mod">
          <ac:chgData name="Peixiang Zhao" userId="7edc51de-0ae1-42c0-bae2-7f1679fa739e" providerId="ADAL" clId="{90FC2C50-CEE6-40E9-82B6-59E8A941E0E4}" dt="2024-09-17T03:09:58.297" v="273" actId="20577"/>
          <ac:spMkLst>
            <pc:docMk/>
            <pc:sldMk cId="4284468201" sldId="375"/>
            <ac:spMk id="2" creationId="{45E04EBB-D829-F98C-19A8-CFF5EFB9F7C6}"/>
          </ac:spMkLst>
        </pc:spChg>
        <pc:spChg chg="del">
          <ac:chgData name="Peixiang Zhao" userId="7edc51de-0ae1-42c0-bae2-7f1679fa739e" providerId="ADAL" clId="{90FC2C50-CEE6-40E9-82B6-59E8A941E0E4}" dt="2024-09-17T03:10:03.607" v="274" actId="478"/>
          <ac:spMkLst>
            <pc:docMk/>
            <pc:sldMk cId="4284468201" sldId="375"/>
            <ac:spMk id="3" creationId="{DCB26E43-0B7C-E7C7-1CFC-353FBC2DF68E}"/>
          </ac:spMkLst>
        </pc:spChg>
        <pc:spChg chg="add mod">
          <ac:chgData name="Peixiang Zhao" userId="7edc51de-0ae1-42c0-bae2-7f1679fa739e" providerId="ADAL" clId="{90FC2C50-CEE6-40E9-82B6-59E8A941E0E4}" dt="2024-09-17T03:10:11.004" v="275"/>
          <ac:spMkLst>
            <pc:docMk/>
            <pc:sldMk cId="4284468201" sldId="375"/>
            <ac:spMk id="22" creationId="{8B980001-6661-7E3B-23AA-74E64DE4F53F}"/>
          </ac:spMkLst>
        </pc:spChg>
        <pc:spChg chg="add mod">
          <ac:chgData name="Peixiang Zhao" userId="7edc51de-0ae1-42c0-bae2-7f1679fa739e" providerId="ADAL" clId="{90FC2C50-CEE6-40E9-82B6-59E8A941E0E4}" dt="2024-09-17T03:10:11.004" v="275"/>
          <ac:spMkLst>
            <pc:docMk/>
            <pc:sldMk cId="4284468201" sldId="375"/>
            <ac:spMk id="23" creationId="{305967EC-4F58-817F-376C-BABC1440B5B8}"/>
          </ac:spMkLst>
        </pc:spChg>
        <pc:spChg chg="add mod">
          <ac:chgData name="Peixiang Zhao" userId="7edc51de-0ae1-42c0-bae2-7f1679fa739e" providerId="ADAL" clId="{90FC2C50-CEE6-40E9-82B6-59E8A941E0E4}" dt="2024-09-17T03:10:11.004" v="275"/>
          <ac:spMkLst>
            <pc:docMk/>
            <pc:sldMk cId="4284468201" sldId="375"/>
            <ac:spMk id="24" creationId="{7DFF8DBE-BF39-AD4A-3A1E-2DB89706B71A}"/>
          </ac:spMkLst>
        </pc:spChg>
        <pc:spChg chg="add mod">
          <ac:chgData name="Peixiang Zhao" userId="7edc51de-0ae1-42c0-bae2-7f1679fa739e" providerId="ADAL" clId="{90FC2C50-CEE6-40E9-82B6-59E8A941E0E4}" dt="2024-09-17T03:10:11.004" v="275"/>
          <ac:spMkLst>
            <pc:docMk/>
            <pc:sldMk cId="4284468201" sldId="375"/>
            <ac:spMk id="25" creationId="{D161868C-BE68-E14D-CA38-D6FE8D57DA37}"/>
          </ac:spMkLst>
        </pc:spChg>
        <pc:spChg chg="add mod">
          <ac:chgData name="Peixiang Zhao" userId="7edc51de-0ae1-42c0-bae2-7f1679fa739e" providerId="ADAL" clId="{90FC2C50-CEE6-40E9-82B6-59E8A941E0E4}" dt="2024-09-17T03:10:11.004" v="275"/>
          <ac:spMkLst>
            <pc:docMk/>
            <pc:sldMk cId="4284468201" sldId="375"/>
            <ac:spMk id="26" creationId="{74E5E8AB-36A4-2AE7-CBD4-2E7013222AFF}"/>
          </ac:spMkLst>
        </pc:spChg>
        <pc:spChg chg="add mod">
          <ac:chgData name="Peixiang Zhao" userId="7edc51de-0ae1-42c0-bae2-7f1679fa739e" providerId="ADAL" clId="{90FC2C50-CEE6-40E9-82B6-59E8A941E0E4}" dt="2024-09-17T03:10:11.004" v="275"/>
          <ac:spMkLst>
            <pc:docMk/>
            <pc:sldMk cId="4284468201" sldId="375"/>
            <ac:spMk id="27" creationId="{813F0454-7E6E-2F06-FE84-2B7BD084D2CB}"/>
          </ac:spMkLst>
        </pc:spChg>
        <pc:spChg chg="add mod">
          <ac:chgData name="Peixiang Zhao" userId="7edc51de-0ae1-42c0-bae2-7f1679fa739e" providerId="ADAL" clId="{90FC2C50-CEE6-40E9-82B6-59E8A941E0E4}" dt="2024-09-17T03:10:11.004" v="275"/>
          <ac:spMkLst>
            <pc:docMk/>
            <pc:sldMk cId="4284468201" sldId="375"/>
            <ac:spMk id="28" creationId="{33138C67-3327-CBD5-D2EB-9E514EAD5792}"/>
          </ac:spMkLst>
        </pc:spChg>
        <pc:spChg chg="add mod">
          <ac:chgData name="Peixiang Zhao" userId="7edc51de-0ae1-42c0-bae2-7f1679fa739e" providerId="ADAL" clId="{90FC2C50-CEE6-40E9-82B6-59E8A941E0E4}" dt="2024-09-17T03:10:11.004" v="275"/>
          <ac:spMkLst>
            <pc:docMk/>
            <pc:sldMk cId="4284468201" sldId="375"/>
            <ac:spMk id="29" creationId="{3D5DD63B-44F9-5F26-AA27-4EA1FF5C2C98}"/>
          </ac:spMkLst>
        </pc:spChg>
        <pc:spChg chg="add mod">
          <ac:chgData name="Peixiang Zhao" userId="7edc51de-0ae1-42c0-bae2-7f1679fa739e" providerId="ADAL" clId="{90FC2C50-CEE6-40E9-82B6-59E8A941E0E4}" dt="2024-09-17T03:10:11.004" v="275"/>
          <ac:spMkLst>
            <pc:docMk/>
            <pc:sldMk cId="4284468201" sldId="375"/>
            <ac:spMk id="30" creationId="{593860A2-EEC2-220D-8D72-3DF908954E6B}"/>
          </ac:spMkLst>
        </pc:spChg>
        <pc:spChg chg="add mod">
          <ac:chgData name="Peixiang Zhao" userId="7edc51de-0ae1-42c0-bae2-7f1679fa739e" providerId="ADAL" clId="{90FC2C50-CEE6-40E9-82B6-59E8A941E0E4}" dt="2024-09-17T03:10:11.004" v="275"/>
          <ac:spMkLst>
            <pc:docMk/>
            <pc:sldMk cId="4284468201" sldId="375"/>
            <ac:spMk id="31" creationId="{F0176352-B639-C968-DF36-BFE5825ED188}"/>
          </ac:spMkLst>
        </pc:spChg>
        <pc:spChg chg="add mod">
          <ac:chgData name="Peixiang Zhao" userId="7edc51de-0ae1-42c0-bae2-7f1679fa739e" providerId="ADAL" clId="{90FC2C50-CEE6-40E9-82B6-59E8A941E0E4}" dt="2024-09-17T03:10:11.004" v="275"/>
          <ac:spMkLst>
            <pc:docMk/>
            <pc:sldMk cId="4284468201" sldId="375"/>
            <ac:spMk id="32" creationId="{FA74ACA9-62D0-9C0D-D385-CFB90D585BA8}"/>
          </ac:spMkLst>
        </pc:spChg>
        <pc:cxnChg chg="add mod">
          <ac:chgData name="Peixiang Zhao" userId="7edc51de-0ae1-42c0-bae2-7f1679fa739e" providerId="ADAL" clId="{90FC2C50-CEE6-40E9-82B6-59E8A941E0E4}" dt="2024-09-17T03:10:11.004" v="275"/>
          <ac:cxnSpMkLst>
            <pc:docMk/>
            <pc:sldMk cId="4284468201" sldId="375"/>
            <ac:cxnSpMk id="5" creationId="{E6FD9132-EAAE-84AD-3952-9FD372318EFC}"/>
          </ac:cxnSpMkLst>
        </pc:cxnChg>
        <pc:cxnChg chg="add mod">
          <ac:chgData name="Peixiang Zhao" userId="7edc51de-0ae1-42c0-bae2-7f1679fa739e" providerId="ADAL" clId="{90FC2C50-CEE6-40E9-82B6-59E8A941E0E4}" dt="2024-09-17T03:10:11.004" v="275"/>
          <ac:cxnSpMkLst>
            <pc:docMk/>
            <pc:sldMk cId="4284468201" sldId="375"/>
            <ac:cxnSpMk id="6" creationId="{ABD21A53-422A-D815-966D-DBE7C1B2AA7E}"/>
          </ac:cxnSpMkLst>
        </pc:cxnChg>
        <pc:cxnChg chg="add mod">
          <ac:chgData name="Peixiang Zhao" userId="7edc51de-0ae1-42c0-bae2-7f1679fa739e" providerId="ADAL" clId="{90FC2C50-CEE6-40E9-82B6-59E8A941E0E4}" dt="2024-09-17T03:10:11.004" v="275"/>
          <ac:cxnSpMkLst>
            <pc:docMk/>
            <pc:sldMk cId="4284468201" sldId="375"/>
            <ac:cxnSpMk id="7" creationId="{94946DED-4CFA-833C-DC2D-34BB0AE541F0}"/>
          </ac:cxnSpMkLst>
        </pc:cxnChg>
        <pc:cxnChg chg="add mod">
          <ac:chgData name="Peixiang Zhao" userId="7edc51de-0ae1-42c0-bae2-7f1679fa739e" providerId="ADAL" clId="{90FC2C50-CEE6-40E9-82B6-59E8A941E0E4}" dt="2024-09-17T03:10:11.004" v="275"/>
          <ac:cxnSpMkLst>
            <pc:docMk/>
            <pc:sldMk cId="4284468201" sldId="375"/>
            <ac:cxnSpMk id="8" creationId="{329805E1-D1F7-570F-B983-4732E3EDF52F}"/>
          </ac:cxnSpMkLst>
        </pc:cxnChg>
        <pc:cxnChg chg="add mod">
          <ac:chgData name="Peixiang Zhao" userId="7edc51de-0ae1-42c0-bae2-7f1679fa739e" providerId="ADAL" clId="{90FC2C50-CEE6-40E9-82B6-59E8A941E0E4}" dt="2024-09-17T03:10:11.004" v="275"/>
          <ac:cxnSpMkLst>
            <pc:docMk/>
            <pc:sldMk cId="4284468201" sldId="375"/>
            <ac:cxnSpMk id="9" creationId="{1EF6ABD2-8133-AD0B-7BBF-A8EB429DD124}"/>
          </ac:cxnSpMkLst>
        </pc:cxnChg>
        <pc:cxnChg chg="add mod">
          <ac:chgData name="Peixiang Zhao" userId="7edc51de-0ae1-42c0-bae2-7f1679fa739e" providerId="ADAL" clId="{90FC2C50-CEE6-40E9-82B6-59E8A941E0E4}" dt="2024-09-17T03:10:11.004" v="275"/>
          <ac:cxnSpMkLst>
            <pc:docMk/>
            <pc:sldMk cId="4284468201" sldId="375"/>
            <ac:cxnSpMk id="10" creationId="{4E79D767-87EE-F3F6-7357-B7BD7E5111DB}"/>
          </ac:cxnSpMkLst>
        </pc:cxnChg>
        <pc:cxnChg chg="add mod">
          <ac:chgData name="Peixiang Zhao" userId="7edc51de-0ae1-42c0-bae2-7f1679fa739e" providerId="ADAL" clId="{90FC2C50-CEE6-40E9-82B6-59E8A941E0E4}" dt="2024-09-17T03:10:11.004" v="275"/>
          <ac:cxnSpMkLst>
            <pc:docMk/>
            <pc:sldMk cId="4284468201" sldId="375"/>
            <ac:cxnSpMk id="11" creationId="{18F588BA-8715-03D5-80F9-F1A56B27C424}"/>
          </ac:cxnSpMkLst>
        </pc:cxnChg>
        <pc:cxnChg chg="add mod">
          <ac:chgData name="Peixiang Zhao" userId="7edc51de-0ae1-42c0-bae2-7f1679fa739e" providerId="ADAL" clId="{90FC2C50-CEE6-40E9-82B6-59E8A941E0E4}" dt="2024-09-17T03:10:11.004" v="275"/>
          <ac:cxnSpMkLst>
            <pc:docMk/>
            <pc:sldMk cId="4284468201" sldId="375"/>
            <ac:cxnSpMk id="12" creationId="{28652BBE-9E61-C920-5574-BA4862BF8B5C}"/>
          </ac:cxnSpMkLst>
        </pc:cxnChg>
        <pc:cxnChg chg="add mod">
          <ac:chgData name="Peixiang Zhao" userId="7edc51de-0ae1-42c0-bae2-7f1679fa739e" providerId="ADAL" clId="{90FC2C50-CEE6-40E9-82B6-59E8A941E0E4}" dt="2024-09-17T03:10:11.004" v="275"/>
          <ac:cxnSpMkLst>
            <pc:docMk/>
            <pc:sldMk cId="4284468201" sldId="375"/>
            <ac:cxnSpMk id="13" creationId="{64F41CA6-43A3-ECDB-B8E6-28394B563429}"/>
          </ac:cxnSpMkLst>
        </pc:cxnChg>
        <pc:cxnChg chg="add mod">
          <ac:chgData name="Peixiang Zhao" userId="7edc51de-0ae1-42c0-bae2-7f1679fa739e" providerId="ADAL" clId="{90FC2C50-CEE6-40E9-82B6-59E8A941E0E4}" dt="2024-09-17T03:10:11.004" v="275"/>
          <ac:cxnSpMkLst>
            <pc:docMk/>
            <pc:sldMk cId="4284468201" sldId="375"/>
            <ac:cxnSpMk id="14" creationId="{D878D5BE-72AC-D438-352D-6B4FFB9718BE}"/>
          </ac:cxnSpMkLst>
        </pc:cxnChg>
        <pc:cxnChg chg="add mod">
          <ac:chgData name="Peixiang Zhao" userId="7edc51de-0ae1-42c0-bae2-7f1679fa739e" providerId="ADAL" clId="{90FC2C50-CEE6-40E9-82B6-59E8A941E0E4}" dt="2024-09-17T03:10:11.004" v="275"/>
          <ac:cxnSpMkLst>
            <pc:docMk/>
            <pc:sldMk cId="4284468201" sldId="375"/>
            <ac:cxnSpMk id="15" creationId="{EA9B7F70-54AD-80B0-54B4-462EBEBE46CF}"/>
          </ac:cxnSpMkLst>
        </pc:cxnChg>
        <pc:cxnChg chg="add mod">
          <ac:chgData name="Peixiang Zhao" userId="7edc51de-0ae1-42c0-bae2-7f1679fa739e" providerId="ADAL" clId="{90FC2C50-CEE6-40E9-82B6-59E8A941E0E4}" dt="2024-09-17T03:10:11.004" v="275"/>
          <ac:cxnSpMkLst>
            <pc:docMk/>
            <pc:sldMk cId="4284468201" sldId="375"/>
            <ac:cxnSpMk id="16" creationId="{19451ABB-363D-04A6-4039-7A9B4396A2E4}"/>
          </ac:cxnSpMkLst>
        </pc:cxnChg>
        <pc:cxnChg chg="add mod">
          <ac:chgData name="Peixiang Zhao" userId="7edc51de-0ae1-42c0-bae2-7f1679fa739e" providerId="ADAL" clId="{90FC2C50-CEE6-40E9-82B6-59E8A941E0E4}" dt="2024-09-17T03:10:11.004" v="275"/>
          <ac:cxnSpMkLst>
            <pc:docMk/>
            <pc:sldMk cId="4284468201" sldId="375"/>
            <ac:cxnSpMk id="17" creationId="{C035D95B-E1DB-AB79-8E76-714EB351D27D}"/>
          </ac:cxnSpMkLst>
        </pc:cxnChg>
        <pc:cxnChg chg="add mod">
          <ac:chgData name="Peixiang Zhao" userId="7edc51de-0ae1-42c0-bae2-7f1679fa739e" providerId="ADAL" clId="{90FC2C50-CEE6-40E9-82B6-59E8A941E0E4}" dt="2024-09-17T03:10:11.004" v="275"/>
          <ac:cxnSpMkLst>
            <pc:docMk/>
            <pc:sldMk cId="4284468201" sldId="375"/>
            <ac:cxnSpMk id="18" creationId="{47889344-F4BD-8D1E-7773-00E5BFC0343E}"/>
          </ac:cxnSpMkLst>
        </pc:cxnChg>
        <pc:cxnChg chg="add mod">
          <ac:chgData name="Peixiang Zhao" userId="7edc51de-0ae1-42c0-bae2-7f1679fa739e" providerId="ADAL" clId="{90FC2C50-CEE6-40E9-82B6-59E8A941E0E4}" dt="2024-09-17T03:10:11.004" v="275"/>
          <ac:cxnSpMkLst>
            <pc:docMk/>
            <pc:sldMk cId="4284468201" sldId="375"/>
            <ac:cxnSpMk id="19" creationId="{2EB78E5F-ED0A-5583-CC8C-9DC8B60EDDC5}"/>
          </ac:cxnSpMkLst>
        </pc:cxnChg>
        <pc:cxnChg chg="add mod">
          <ac:chgData name="Peixiang Zhao" userId="7edc51de-0ae1-42c0-bae2-7f1679fa739e" providerId="ADAL" clId="{90FC2C50-CEE6-40E9-82B6-59E8A941E0E4}" dt="2024-09-17T03:10:11.004" v="275"/>
          <ac:cxnSpMkLst>
            <pc:docMk/>
            <pc:sldMk cId="4284468201" sldId="375"/>
            <ac:cxnSpMk id="20" creationId="{9A32DEC2-0204-5BAC-DE20-DCE303FE7C50}"/>
          </ac:cxnSpMkLst>
        </pc:cxnChg>
        <pc:cxnChg chg="add mod">
          <ac:chgData name="Peixiang Zhao" userId="7edc51de-0ae1-42c0-bae2-7f1679fa739e" providerId="ADAL" clId="{90FC2C50-CEE6-40E9-82B6-59E8A941E0E4}" dt="2024-09-17T03:10:11.004" v="275"/>
          <ac:cxnSpMkLst>
            <pc:docMk/>
            <pc:sldMk cId="4284468201" sldId="375"/>
            <ac:cxnSpMk id="21" creationId="{5D8FE8A2-6E2B-7747-D47F-F362D0C332FF}"/>
          </ac:cxnSpMkLst>
        </pc:cxnChg>
      </pc:sldChg>
      <pc:sldChg chg="addSp modSp new mod modAnim">
        <pc:chgData name="Peixiang Zhao" userId="7edc51de-0ae1-42c0-bae2-7f1679fa739e" providerId="ADAL" clId="{90FC2C50-CEE6-40E9-82B6-59E8A941E0E4}" dt="2024-10-02T04:18:21.686" v="356" actId="1076"/>
        <pc:sldMkLst>
          <pc:docMk/>
          <pc:sldMk cId="3657655587" sldId="376"/>
        </pc:sldMkLst>
        <pc:spChg chg="mod">
          <ac:chgData name="Peixiang Zhao" userId="7edc51de-0ae1-42c0-bae2-7f1679fa739e" providerId="ADAL" clId="{90FC2C50-CEE6-40E9-82B6-59E8A941E0E4}" dt="2024-09-18T20:46:01.438" v="305" actId="20577"/>
          <ac:spMkLst>
            <pc:docMk/>
            <pc:sldMk cId="3657655587" sldId="376"/>
            <ac:spMk id="2" creationId="{6AB6AD61-0159-CD3B-04AB-17945590D1C7}"/>
          </ac:spMkLst>
        </pc:spChg>
        <pc:spChg chg="mod">
          <ac:chgData name="Peixiang Zhao" userId="7edc51de-0ae1-42c0-bae2-7f1679fa739e" providerId="ADAL" clId="{90FC2C50-CEE6-40E9-82B6-59E8A941E0E4}" dt="2024-09-19T02:35:56.998" v="318" actId="207"/>
          <ac:spMkLst>
            <pc:docMk/>
            <pc:sldMk cId="3657655587" sldId="376"/>
            <ac:spMk id="3" creationId="{4ADE7616-BE0B-4FA5-0307-E87175CAA585}"/>
          </ac:spMkLst>
        </pc:spChg>
        <pc:spChg chg="add mod">
          <ac:chgData name="Peixiang Zhao" userId="7edc51de-0ae1-42c0-bae2-7f1679fa739e" providerId="ADAL" clId="{90FC2C50-CEE6-40E9-82B6-59E8A941E0E4}" dt="2024-10-02T04:17:16.583" v="345" actId="1038"/>
          <ac:spMkLst>
            <pc:docMk/>
            <pc:sldMk cId="3657655587" sldId="376"/>
            <ac:spMk id="5" creationId="{1B4EE99E-2222-779A-A3FB-10087F899266}"/>
          </ac:spMkLst>
        </pc:spChg>
        <pc:spChg chg="add mod">
          <ac:chgData name="Peixiang Zhao" userId="7edc51de-0ae1-42c0-bae2-7f1679fa739e" providerId="ADAL" clId="{90FC2C50-CEE6-40E9-82B6-59E8A941E0E4}" dt="2024-10-02T04:17:16.583" v="345" actId="1038"/>
          <ac:spMkLst>
            <pc:docMk/>
            <pc:sldMk cId="3657655587" sldId="376"/>
            <ac:spMk id="6" creationId="{6F19B752-9E9A-BE3F-98F4-3EA9A1D4EA16}"/>
          </ac:spMkLst>
        </pc:spChg>
        <pc:spChg chg="add mod">
          <ac:chgData name="Peixiang Zhao" userId="7edc51de-0ae1-42c0-bae2-7f1679fa739e" providerId="ADAL" clId="{90FC2C50-CEE6-40E9-82B6-59E8A941E0E4}" dt="2024-10-02T04:17:16.583" v="345" actId="1038"/>
          <ac:spMkLst>
            <pc:docMk/>
            <pc:sldMk cId="3657655587" sldId="376"/>
            <ac:spMk id="7" creationId="{22BD934A-86F1-A421-6B73-B0AF31F9AA93}"/>
          </ac:spMkLst>
        </pc:spChg>
        <pc:spChg chg="add mod">
          <ac:chgData name="Peixiang Zhao" userId="7edc51de-0ae1-42c0-bae2-7f1679fa739e" providerId="ADAL" clId="{90FC2C50-CEE6-40E9-82B6-59E8A941E0E4}" dt="2024-10-02T04:17:16.583" v="345" actId="1038"/>
          <ac:spMkLst>
            <pc:docMk/>
            <pc:sldMk cId="3657655587" sldId="376"/>
            <ac:spMk id="8" creationId="{374A7792-7A32-7D3F-12ED-38A629626C71}"/>
          </ac:spMkLst>
        </pc:spChg>
        <pc:spChg chg="add mod">
          <ac:chgData name="Peixiang Zhao" userId="7edc51de-0ae1-42c0-bae2-7f1679fa739e" providerId="ADAL" clId="{90FC2C50-CEE6-40E9-82B6-59E8A941E0E4}" dt="2024-10-02T04:17:16.583" v="345" actId="1038"/>
          <ac:spMkLst>
            <pc:docMk/>
            <pc:sldMk cId="3657655587" sldId="376"/>
            <ac:spMk id="9" creationId="{96746487-7661-4CE8-5FA6-CC1A10B65F47}"/>
          </ac:spMkLst>
        </pc:spChg>
        <pc:spChg chg="add mod">
          <ac:chgData name="Peixiang Zhao" userId="7edc51de-0ae1-42c0-bae2-7f1679fa739e" providerId="ADAL" clId="{90FC2C50-CEE6-40E9-82B6-59E8A941E0E4}" dt="2024-10-02T04:17:16.583" v="345" actId="1038"/>
          <ac:spMkLst>
            <pc:docMk/>
            <pc:sldMk cId="3657655587" sldId="376"/>
            <ac:spMk id="10" creationId="{0111CD33-54F8-6EB1-9E5C-6EB476BFCDF4}"/>
          </ac:spMkLst>
        </pc:spChg>
        <pc:spChg chg="add mod">
          <ac:chgData name="Peixiang Zhao" userId="7edc51de-0ae1-42c0-bae2-7f1679fa739e" providerId="ADAL" clId="{90FC2C50-CEE6-40E9-82B6-59E8A941E0E4}" dt="2024-10-02T04:17:16.583" v="345" actId="1038"/>
          <ac:spMkLst>
            <pc:docMk/>
            <pc:sldMk cId="3657655587" sldId="376"/>
            <ac:spMk id="11" creationId="{F7339A48-3C7A-7B08-8005-84F2901A8E7C}"/>
          </ac:spMkLst>
        </pc:spChg>
        <pc:spChg chg="add mod">
          <ac:chgData name="Peixiang Zhao" userId="7edc51de-0ae1-42c0-bae2-7f1679fa739e" providerId="ADAL" clId="{90FC2C50-CEE6-40E9-82B6-59E8A941E0E4}" dt="2024-10-02T04:17:16.583" v="345" actId="1038"/>
          <ac:spMkLst>
            <pc:docMk/>
            <pc:sldMk cId="3657655587" sldId="376"/>
            <ac:spMk id="12" creationId="{3FBD0979-D4F2-C9D2-3EE1-2629B4887E48}"/>
          </ac:spMkLst>
        </pc:spChg>
        <pc:spChg chg="add mod">
          <ac:chgData name="Peixiang Zhao" userId="7edc51de-0ae1-42c0-bae2-7f1679fa739e" providerId="ADAL" clId="{90FC2C50-CEE6-40E9-82B6-59E8A941E0E4}" dt="2024-10-02T04:17:16.583" v="345" actId="1038"/>
          <ac:spMkLst>
            <pc:docMk/>
            <pc:sldMk cId="3657655587" sldId="376"/>
            <ac:spMk id="13" creationId="{DEC3F727-BE97-42F5-2ADF-B970D9ACE53A}"/>
          </ac:spMkLst>
        </pc:spChg>
        <pc:spChg chg="add mod">
          <ac:chgData name="Peixiang Zhao" userId="7edc51de-0ae1-42c0-bae2-7f1679fa739e" providerId="ADAL" clId="{90FC2C50-CEE6-40E9-82B6-59E8A941E0E4}" dt="2024-10-02T04:17:16.583" v="345" actId="1038"/>
          <ac:spMkLst>
            <pc:docMk/>
            <pc:sldMk cId="3657655587" sldId="376"/>
            <ac:spMk id="14" creationId="{E739FEAF-8D36-5198-BED2-0158727DE2DB}"/>
          </ac:spMkLst>
        </pc:spChg>
        <pc:spChg chg="add mod">
          <ac:chgData name="Peixiang Zhao" userId="7edc51de-0ae1-42c0-bae2-7f1679fa739e" providerId="ADAL" clId="{90FC2C50-CEE6-40E9-82B6-59E8A941E0E4}" dt="2024-10-02T04:17:16.583" v="345" actId="1038"/>
          <ac:spMkLst>
            <pc:docMk/>
            <pc:sldMk cId="3657655587" sldId="376"/>
            <ac:spMk id="15" creationId="{3F92F651-FB41-1816-E1F5-CAF32788DD27}"/>
          </ac:spMkLst>
        </pc:spChg>
        <pc:spChg chg="add mod">
          <ac:chgData name="Peixiang Zhao" userId="7edc51de-0ae1-42c0-bae2-7f1679fa739e" providerId="ADAL" clId="{90FC2C50-CEE6-40E9-82B6-59E8A941E0E4}" dt="2024-10-02T04:17:16.583" v="345" actId="1038"/>
          <ac:spMkLst>
            <pc:docMk/>
            <pc:sldMk cId="3657655587" sldId="376"/>
            <ac:spMk id="16" creationId="{ACF7C2DB-442F-3C74-9E69-D76891968CC3}"/>
          </ac:spMkLst>
        </pc:spChg>
        <pc:spChg chg="add mod">
          <ac:chgData name="Peixiang Zhao" userId="7edc51de-0ae1-42c0-bae2-7f1679fa739e" providerId="ADAL" clId="{90FC2C50-CEE6-40E9-82B6-59E8A941E0E4}" dt="2024-10-02T04:17:16.583" v="345" actId="1038"/>
          <ac:spMkLst>
            <pc:docMk/>
            <pc:sldMk cId="3657655587" sldId="376"/>
            <ac:spMk id="17" creationId="{A1EA6DF7-7FAE-1A80-69F3-74CFF5314C4D}"/>
          </ac:spMkLst>
        </pc:spChg>
        <pc:spChg chg="add mod">
          <ac:chgData name="Peixiang Zhao" userId="7edc51de-0ae1-42c0-bae2-7f1679fa739e" providerId="ADAL" clId="{90FC2C50-CEE6-40E9-82B6-59E8A941E0E4}" dt="2024-10-02T04:17:16.583" v="345" actId="1038"/>
          <ac:spMkLst>
            <pc:docMk/>
            <pc:sldMk cId="3657655587" sldId="376"/>
            <ac:spMk id="18" creationId="{4573F774-9D71-4BCE-F850-1C75A07AB03A}"/>
          </ac:spMkLst>
        </pc:spChg>
        <pc:spChg chg="add mod">
          <ac:chgData name="Peixiang Zhao" userId="7edc51de-0ae1-42c0-bae2-7f1679fa739e" providerId="ADAL" clId="{90FC2C50-CEE6-40E9-82B6-59E8A941E0E4}" dt="2024-10-02T04:17:16.583" v="345" actId="1038"/>
          <ac:spMkLst>
            <pc:docMk/>
            <pc:sldMk cId="3657655587" sldId="376"/>
            <ac:spMk id="19" creationId="{8A5ACAC4-57C7-4E99-424F-CF4CA1095A4F}"/>
          </ac:spMkLst>
        </pc:spChg>
        <pc:spChg chg="add mod">
          <ac:chgData name="Peixiang Zhao" userId="7edc51de-0ae1-42c0-bae2-7f1679fa739e" providerId="ADAL" clId="{90FC2C50-CEE6-40E9-82B6-59E8A941E0E4}" dt="2024-10-02T04:17:16.583" v="345" actId="1038"/>
          <ac:spMkLst>
            <pc:docMk/>
            <pc:sldMk cId="3657655587" sldId="376"/>
            <ac:spMk id="20" creationId="{C45EBC52-804B-E816-A53F-2E7A698F3B3D}"/>
          </ac:spMkLst>
        </pc:spChg>
        <pc:spChg chg="add mod">
          <ac:chgData name="Peixiang Zhao" userId="7edc51de-0ae1-42c0-bae2-7f1679fa739e" providerId="ADAL" clId="{90FC2C50-CEE6-40E9-82B6-59E8A941E0E4}" dt="2024-10-02T04:17:16.583" v="345" actId="1038"/>
          <ac:spMkLst>
            <pc:docMk/>
            <pc:sldMk cId="3657655587" sldId="376"/>
            <ac:spMk id="21" creationId="{53517E62-3C25-B739-E510-F8E5B20AD80E}"/>
          </ac:spMkLst>
        </pc:spChg>
        <pc:spChg chg="add mod">
          <ac:chgData name="Peixiang Zhao" userId="7edc51de-0ae1-42c0-bae2-7f1679fa739e" providerId="ADAL" clId="{90FC2C50-CEE6-40E9-82B6-59E8A941E0E4}" dt="2024-10-02T04:17:16.583" v="345" actId="1038"/>
          <ac:spMkLst>
            <pc:docMk/>
            <pc:sldMk cId="3657655587" sldId="376"/>
            <ac:spMk id="22" creationId="{A4247FFA-BFFF-E0E8-F3B4-F5A72D9DD62D}"/>
          </ac:spMkLst>
        </pc:spChg>
        <pc:spChg chg="add mod">
          <ac:chgData name="Peixiang Zhao" userId="7edc51de-0ae1-42c0-bae2-7f1679fa739e" providerId="ADAL" clId="{90FC2C50-CEE6-40E9-82B6-59E8A941E0E4}" dt="2024-10-02T04:17:16.583" v="345" actId="1038"/>
          <ac:spMkLst>
            <pc:docMk/>
            <pc:sldMk cId="3657655587" sldId="376"/>
            <ac:spMk id="23" creationId="{96F70F1C-9AE6-D364-6845-8D4C68B77A69}"/>
          </ac:spMkLst>
        </pc:spChg>
        <pc:spChg chg="add mod">
          <ac:chgData name="Peixiang Zhao" userId="7edc51de-0ae1-42c0-bae2-7f1679fa739e" providerId="ADAL" clId="{90FC2C50-CEE6-40E9-82B6-59E8A941E0E4}" dt="2024-10-02T04:17:16.583" v="345" actId="1038"/>
          <ac:spMkLst>
            <pc:docMk/>
            <pc:sldMk cId="3657655587" sldId="376"/>
            <ac:spMk id="24" creationId="{77C9D3F4-2FDB-F2D8-5913-6BC427AC9159}"/>
          </ac:spMkLst>
        </pc:spChg>
        <pc:spChg chg="add mod">
          <ac:chgData name="Peixiang Zhao" userId="7edc51de-0ae1-42c0-bae2-7f1679fa739e" providerId="ADAL" clId="{90FC2C50-CEE6-40E9-82B6-59E8A941E0E4}" dt="2024-10-02T04:17:16.583" v="345" actId="1038"/>
          <ac:spMkLst>
            <pc:docMk/>
            <pc:sldMk cId="3657655587" sldId="376"/>
            <ac:spMk id="25" creationId="{D72E8CD1-098F-E965-A6E1-56A62BD5A160}"/>
          </ac:spMkLst>
        </pc:spChg>
        <pc:spChg chg="add mod">
          <ac:chgData name="Peixiang Zhao" userId="7edc51de-0ae1-42c0-bae2-7f1679fa739e" providerId="ADAL" clId="{90FC2C50-CEE6-40E9-82B6-59E8A941E0E4}" dt="2024-10-02T04:17:16.583" v="345" actId="1038"/>
          <ac:spMkLst>
            <pc:docMk/>
            <pc:sldMk cId="3657655587" sldId="376"/>
            <ac:spMk id="26" creationId="{9795D0EF-5C43-BCEE-9231-5146ACF7CFF0}"/>
          </ac:spMkLst>
        </pc:spChg>
        <pc:spChg chg="add mod">
          <ac:chgData name="Peixiang Zhao" userId="7edc51de-0ae1-42c0-bae2-7f1679fa739e" providerId="ADAL" clId="{90FC2C50-CEE6-40E9-82B6-59E8A941E0E4}" dt="2024-10-02T04:17:16.583" v="345" actId="1038"/>
          <ac:spMkLst>
            <pc:docMk/>
            <pc:sldMk cId="3657655587" sldId="376"/>
            <ac:spMk id="27" creationId="{2F0067DD-33FC-7380-3C2B-5E5905614D24}"/>
          </ac:spMkLst>
        </pc:spChg>
        <pc:spChg chg="add mod">
          <ac:chgData name="Peixiang Zhao" userId="7edc51de-0ae1-42c0-bae2-7f1679fa739e" providerId="ADAL" clId="{90FC2C50-CEE6-40E9-82B6-59E8A941E0E4}" dt="2024-10-02T04:17:16.583" v="345" actId="1038"/>
          <ac:spMkLst>
            <pc:docMk/>
            <pc:sldMk cId="3657655587" sldId="376"/>
            <ac:spMk id="28" creationId="{776D53D3-1D5F-9212-564B-2101FAE990B0}"/>
          </ac:spMkLst>
        </pc:spChg>
        <pc:spChg chg="add mod">
          <ac:chgData name="Peixiang Zhao" userId="7edc51de-0ae1-42c0-bae2-7f1679fa739e" providerId="ADAL" clId="{90FC2C50-CEE6-40E9-82B6-59E8A941E0E4}" dt="2024-10-02T04:17:16.583" v="345" actId="1038"/>
          <ac:spMkLst>
            <pc:docMk/>
            <pc:sldMk cId="3657655587" sldId="376"/>
            <ac:spMk id="29" creationId="{03F5DF67-601F-757A-88A4-11DD1D1EC7E2}"/>
          </ac:spMkLst>
        </pc:spChg>
        <pc:spChg chg="add mod">
          <ac:chgData name="Peixiang Zhao" userId="7edc51de-0ae1-42c0-bae2-7f1679fa739e" providerId="ADAL" clId="{90FC2C50-CEE6-40E9-82B6-59E8A941E0E4}" dt="2024-10-02T04:17:16.583" v="345" actId="1038"/>
          <ac:spMkLst>
            <pc:docMk/>
            <pc:sldMk cId="3657655587" sldId="376"/>
            <ac:spMk id="30" creationId="{2B03BD6A-1D57-2C3D-2998-EDCD3DBD4708}"/>
          </ac:spMkLst>
        </pc:spChg>
        <pc:spChg chg="add mod">
          <ac:chgData name="Peixiang Zhao" userId="7edc51de-0ae1-42c0-bae2-7f1679fa739e" providerId="ADAL" clId="{90FC2C50-CEE6-40E9-82B6-59E8A941E0E4}" dt="2024-10-02T04:17:16.583" v="345" actId="1038"/>
          <ac:spMkLst>
            <pc:docMk/>
            <pc:sldMk cId="3657655587" sldId="376"/>
            <ac:spMk id="31" creationId="{54F43072-8B64-D995-511A-0664EE77BCE0}"/>
          </ac:spMkLst>
        </pc:spChg>
        <pc:spChg chg="add mod">
          <ac:chgData name="Peixiang Zhao" userId="7edc51de-0ae1-42c0-bae2-7f1679fa739e" providerId="ADAL" clId="{90FC2C50-CEE6-40E9-82B6-59E8A941E0E4}" dt="2024-10-02T04:17:16.583" v="345" actId="1038"/>
          <ac:spMkLst>
            <pc:docMk/>
            <pc:sldMk cId="3657655587" sldId="376"/>
            <ac:spMk id="32" creationId="{5D89995F-46AE-B493-ACAF-8A7B8AADA2EF}"/>
          </ac:spMkLst>
        </pc:spChg>
        <pc:spChg chg="add mod">
          <ac:chgData name="Peixiang Zhao" userId="7edc51de-0ae1-42c0-bae2-7f1679fa739e" providerId="ADAL" clId="{90FC2C50-CEE6-40E9-82B6-59E8A941E0E4}" dt="2024-10-02T04:17:16.583" v="345" actId="1038"/>
          <ac:spMkLst>
            <pc:docMk/>
            <pc:sldMk cId="3657655587" sldId="376"/>
            <ac:spMk id="33" creationId="{6533C629-A4E8-746A-88A9-53D6A1737AEB}"/>
          </ac:spMkLst>
        </pc:spChg>
        <pc:spChg chg="add mod">
          <ac:chgData name="Peixiang Zhao" userId="7edc51de-0ae1-42c0-bae2-7f1679fa739e" providerId="ADAL" clId="{90FC2C50-CEE6-40E9-82B6-59E8A941E0E4}" dt="2024-10-02T04:17:16.583" v="345" actId="1038"/>
          <ac:spMkLst>
            <pc:docMk/>
            <pc:sldMk cId="3657655587" sldId="376"/>
            <ac:spMk id="34" creationId="{1ACD34CE-8434-7120-6D3E-5E3041B4826D}"/>
          </ac:spMkLst>
        </pc:spChg>
        <pc:spChg chg="add mod">
          <ac:chgData name="Peixiang Zhao" userId="7edc51de-0ae1-42c0-bae2-7f1679fa739e" providerId="ADAL" clId="{90FC2C50-CEE6-40E9-82B6-59E8A941E0E4}" dt="2024-10-02T04:17:16.583" v="345" actId="1038"/>
          <ac:spMkLst>
            <pc:docMk/>
            <pc:sldMk cId="3657655587" sldId="376"/>
            <ac:spMk id="35" creationId="{87A9E288-80E8-5906-B650-6C09DFB37A7C}"/>
          </ac:spMkLst>
        </pc:spChg>
        <pc:spChg chg="add mod">
          <ac:chgData name="Peixiang Zhao" userId="7edc51de-0ae1-42c0-bae2-7f1679fa739e" providerId="ADAL" clId="{90FC2C50-CEE6-40E9-82B6-59E8A941E0E4}" dt="2024-10-02T04:17:16.583" v="345" actId="1038"/>
          <ac:spMkLst>
            <pc:docMk/>
            <pc:sldMk cId="3657655587" sldId="376"/>
            <ac:spMk id="36" creationId="{7951E06D-4EA9-9351-1636-3136F794692F}"/>
          </ac:spMkLst>
        </pc:spChg>
        <pc:spChg chg="add mod">
          <ac:chgData name="Peixiang Zhao" userId="7edc51de-0ae1-42c0-bae2-7f1679fa739e" providerId="ADAL" clId="{90FC2C50-CEE6-40E9-82B6-59E8A941E0E4}" dt="2024-10-02T04:17:16.583" v="345" actId="1038"/>
          <ac:spMkLst>
            <pc:docMk/>
            <pc:sldMk cId="3657655587" sldId="376"/>
            <ac:spMk id="37" creationId="{22A8E950-EE6C-AF52-01B3-C9A3FC4EC272}"/>
          </ac:spMkLst>
        </pc:spChg>
        <pc:spChg chg="add mod">
          <ac:chgData name="Peixiang Zhao" userId="7edc51de-0ae1-42c0-bae2-7f1679fa739e" providerId="ADAL" clId="{90FC2C50-CEE6-40E9-82B6-59E8A941E0E4}" dt="2024-10-02T04:17:16.583" v="345" actId="1038"/>
          <ac:spMkLst>
            <pc:docMk/>
            <pc:sldMk cId="3657655587" sldId="376"/>
            <ac:spMk id="38" creationId="{BD079D25-4D6C-98A8-C670-18E81F39C709}"/>
          </ac:spMkLst>
        </pc:spChg>
        <pc:spChg chg="add mod">
          <ac:chgData name="Peixiang Zhao" userId="7edc51de-0ae1-42c0-bae2-7f1679fa739e" providerId="ADAL" clId="{90FC2C50-CEE6-40E9-82B6-59E8A941E0E4}" dt="2024-10-02T04:18:06.620" v="351" actId="207"/>
          <ac:spMkLst>
            <pc:docMk/>
            <pc:sldMk cId="3657655587" sldId="376"/>
            <ac:spMk id="39" creationId="{C3358BD1-0CB5-1EB2-1F72-8EEE7613DCAD}"/>
          </ac:spMkLst>
        </pc:spChg>
        <pc:graphicFrameChg chg="add mod">
          <ac:chgData name="Peixiang Zhao" userId="7edc51de-0ae1-42c0-bae2-7f1679fa739e" providerId="ADAL" clId="{90FC2C50-CEE6-40E9-82B6-59E8A941E0E4}" dt="2024-10-02T04:18:21.686" v="356" actId="1076"/>
          <ac:graphicFrameMkLst>
            <pc:docMk/>
            <pc:sldMk cId="3657655587" sldId="376"/>
            <ac:graphicFrameMk id="40" creationId="{873151E2-C4F4-F039-318E-2309EF22838D}"/>
          </ac:graphicFrameMkLst>
        </pc:graphicFrameChg>
      </pc:sldChg>
      <pc:sldChg chg="modSp new mod">
        <pc:chgData name="Peixiang Zhao" userId="7edc51de-0ae1-42c0-bae2-7f1679fa739e" providerId="ADAL" clId="{90FC2C50-CEE6-40E9-82B6-59E8A941E0E4}" dt="2024-10-02T14:47:18.973" v="670" actId="20577"/>
        <pc:sldMkLst>
          <pc:docMk/>
          <pc:sldMk cId="326335786" sldId="377"/>
        </pc:sldMkLst>
        <pc:spChg chg="mod">
          <ac:chgData name="Peixiang Zhao" userId="7edc51de-0ae1-42c0-bae2-7f1679fa739e" providerId="ADAL" clId="{90FC2C50-CEE6-40E9-82B6-59E8A941E0E4}" dt="2024-10-02T04:21:09.732" v="393" actId="20577"/>
          <ac:spMkLst>
            <pc:docMk/>
            <pc:sldMk cId="326335786" sldId="377"/>
            <ac:spMk id="2" creationId="{A948B62D-C625-08D2-3FB4-8553F7DD543C}"/>
          </ac:spMkLst>
        </pc:spChg>
        <pc:spChg chg="mod">
          <ac:chgData name="Peixiang Zhao" userId="7edc51de-0ae1-42c0-bae2-7f1679fa739e" providerId="ADAL" clId="{90FC2C50-CEE6-40E9-82B6-59E8A941E0E4}" dt="2024-10-02T14:47:18.973" v="670" actId="20577"/>
          <ac:spMkLst>
            <pc:docMk/>
            <pc:sldMk cId="326335786" sldId="377"/>
            <ac:spMk id="3" creationId="{E1587065-6547-1B49-05BD-942DE64AADDB}"/>
          </ac:spMkLst>
        </pc:spChg>
      </pc:sldChg>
      <pc:sldChg chg="addSp delSp modSp new mod modAnim">
        <pc:chgData name="Peixiang Zhao" userId="7edc51de-0ae1-42c0-bae2-7f1679fa739e" providerId="ADAL" clId="{90FC2C50-CEE6-40E9-82B6-59E8A941E0E4}" dt="2024-10-04T04:29:51.912" v="1352" actId="1076"/>
        <pc:sldMkLst>
          <pc:docMk/>
          <pc:sldMk cId="136789910" sldId="378"/>
        </pc:sldMkLst>
        <pc:spChg chg="mod">
          <ac:chgData name="Peixiang Zhao" userId="7edc51de-0ae1-42c0-bae2-7f1679fa739e" providerId="ADAL" clId="{90FC2C50-CEE6-40E9-82B6-59E8A941E0E4}" dt="2024-10-02T14:20:19.401" v="616" actId="20577"/>
          <ac:spMkLst>
            <pc:docMk/>
            <pc:sldMk cId="136789910" sldId="378"/>
            <ac:spMk id="2" creationId="{CD955F50-EA86-E421-6CC6-D6A776BECC54}"/>
          </ac:spMkLst>
        </pc:spChg>
        <pc:spChg chg="del">
          <ac:chgData name="Peixiang Zhao" userId="7edc51de-0ae1-42c0-bae2-7f1679fa739e" providerId="ADAL" clId="{90FC2C50-CEE6-40E9-82B6-59E8A941E0E4}" dt="2024-10-02T14:20:28.166" v="617" actId="478"/>
          <ac:spMkLst>
            <pc:docMk/>
            <pc:sldMk cId="136789910" sldId="378"/>
            <ac:spMk id="3" creationId="{D6997249-FE42-711C-38FC-0DC8C40F70E4}"/>
          </ac:spMkLst>
        </pc:spChg>
        <pc:spChg chg="mod">
          <ac:chgData name="Peixiang Zhao" userId="7edc51de-0ae1-42c0-bae2-7f1679fa739e" providerId="ADAL" clId="{90FC2C50-CEE6-40E9-82B6-59E8A941E0E4}" dt="2024-10-02T14:22:22.527" v="623" actId="207"/>
          <ac:spMkLst>
            <pc:docMk/>
            <pc:sldMk cId="136789910" sldId="378"/>
            <ac:spMk id="6" creationId="{CEC508A1-61DC-B91B-9D93-1CA887437BAD}"/>
          </ac:spMkLst>
        </pc:spChg>
        <pc:spChg chg="mod">
          <ac:chgData name="Peixiang Zhao" userId="7edc51de-0ae1-42c0-bae2-7f1679fa739e" providerId="ADAL" clId="{90FC2C50-CEE6-40E9-82B6-59E8A941E0E4}" dt="2024-10-02T14:20:28.928" v="618"/>
          <ac:spMkLst>
            <pc:docMk/>
            <pc:sldMk cId="136789910" sldId="378"/>
            <ac:spMk id="7" creationId="{D3AF006F-3465-4B91-5DC8-669E2EF6386D}"/>
          </ac:spMkLst>
        </pc:spChg>
        <pc:spChg chg="mod">
          <ac:chgData name="Peixiang Zhao" userId="7edc51de-0ae1-42c0-bae2-7f1679fa739e" providerId="ADAL" clId="{90FC2C50-CEE6-40E9-82B6-59E8A941E0E4}" dt="2024-10-02T14:26:39.941" v="630" actId="207"/>
          <ac:spMkLst>
            <pc:docMk/>
            <pc:sldMk cId="136789910" sldId="378"/>
            <ac:spMk id="8" creationId="{69BC8381-FF8F-9F4D-EB81-4B0315D04012}"/>
          </ac:spMkLst>
        </pc:spChg>
        <pc:spChg chg="mod">
          <ac:chgData name="Peixiang Zhao" userId="7edc51de-0ae1-42c0-bae2-7f1679fa739e" providerId="ADAL" clId="{90FC2C50-CEE6-40E9-82B6-59E8A941E0E4}" dt="2024-10-02T14:20:28.928" v="618"/>
          <ac:spMkLst>
            <pc:docMk/>
            <pc:sldMk cId="136789910" sldId="378"/>
            <ac:spMk id="9" creationId="{EC5E1048-3A45-4F98-223F-8B8A45799B31}"/>
          </ac:spMkLst>
        </pc:spChg>
        <pc:spChg chg="mod">
          <ac:chgData name="Peixiang Zhao" userId="7edc51de-0ae1-42c0-bae2-7f1679fa739e" providerId="ADAL" clId="{90FC2C50-CEE6-40E9-82B6-59E8A941E0E4}" dt="2024-10-02T14:20:28.928" v="618"/>
          <ac:spMkLst>
            <pc:docMk/>
            <pc:sldMk cId="136789910" sldId="378"/>
            <ac:spMk id="10" creationId="{C16B3B06-1140-6DC0-26C2-E4B04A6A5CA8}"/>
          </ac:spMkLst>
        </pc:spChg>
        <pc:spChg chg="mod">
          <ac:chgData name="Peixiang Zhao" userId="7edc51de-0ae1-42c0-bae2-7f1679fa739e" providerId="ADAL" clId="{90FC2C50-CEE6-40E9-82B6-59E8A941E0E4}" dt="2024-10-02T14:20:28.928" v="618"/>
          <ac:spMkLst>
            <pc:docMk/>
            <pc:sldMk cId="136789910" sldId="378"/>
            <ac:spMk id="17" creationId="{F80D8748-987B-8102-5A10-E90F6A9A168D}"/>
          </ac:spMkLst>
        </pc:spChg>
        <pc:spChg chg="mod">
          <ac:chgData name="Peixiang Zhao" userId="7edc51de-0ae1-42c0-bae2-7f1679fa739e" providerId="ADAL" clId="{90FC2C50-CEE6-40E9-82B6-59E8A941E0E4}" dt="2024-10-02T14:20:28.928" v="618"/>
          <ac:spMkLst>
            <pc:docMk/>
            <pc:sldMk cId="136789910" sldId="378"/>
            <ac:spMk id="18" creationId="{2409C5A9-A210-5D14-48FC-2C478ED8A94F}"/>
          </ac:spMkLst>
        </pc:spChg>
        <pc:spChg chg="mod">
          <ac:chgData name="Peixiang Zhao" userId="7edc51de-0ae1-42c0-bae2-7f1679fa739e" providerId="ADAL" clId="{90FC2C50-CEE6-40E9-82B6-59E8A941E0E4}" dt="2024-10-02T14:20:28.928" v="618"/>
          <ac:spMkLst>
            <pc:docMk/>
            <pc:sldMk cId="136789910" sldId="378"/>
            <ac:spMk id="19" creationId="{C330784F-E3A2-546E-2C2F-867AD87D660D}"/>
          </ac:spMkLst>
        </pc:spChg>
        <pc:spChg chg="add mod">
          <ac:chgData name="Peixiang Zhao" userId="7edc51de-0ae1-42c0-bae2-7f1679fa739e" providerId="ADAL" clId="{90FC2C50-CEE6-40E9-82B6-59E8A941E0E4}" dt="2024-10-02T14:27:30.532" v="637" actId="1038"/>
          <ac:spMkLst>
            <pc:docMk/>
            <pc:sldMk cId="136789910" sldId="378"/>
            <ac:spMk id="21" creationId="{A4445E13-FCD8-EE76-6F4C-290855448F55}"/>
          </ac:spMkLst>
        </pc:spChg>
        <pc:spChg chg="add mod">
          <ac:chgData name="Peixiang Zhao" userId="7edc51de-0ae1-42c0-bae2-7f1679fa739e" providerId="ADAL" clId="{90FC2C50-CEE6-40E9-82B6-59E8A941E0E4}" dt="2024-10-04T04:29:37.793" v="1350" actId="1076"/>
          <ac:spMkLst>
            <pc:docMk/>
            <pc:sldMk cId="136789910" sldId="378"/>
            <ac:spMk id="22" creationId="{DF4DDC24-F323-CBB9-45A5-55C06E85E7F2}"/>
          </ac:spMkLst>
        </pc:spChg>
        <pc:spChg chg="add mod">
          <ac:chgData name="Peixiang Zhao" userId="7edc51de-0ae1-42c0-bae2-7f1679fa739e" providerId="ADAL" clId="{90FC2C50-CEE6-40E9-82B6-59E8A941E0E4}" dt="2024-10-04T04:29:51.912" v="1352" actId="1076"/>
          <ac:spMkLst>
            <pc:docMk/>
            <pc:sldMk cId="136789910" sldId="378"/>
            <ac:spMk id="23" creationId="{F52B6E82-B654-278E-9103-90DC1343F1DF}"/>
          </ac:spMkLst>
        </pc:spChg>
        <pc:grpChg chg="add mod">
          <ac:chgData name="Peixiang Zhao" userId="7edc51de-0ae1-42c0-bae2-7f1679fa739e" providerId="ADAL" clId="{90FC2C50-CEE6-40E9-82B6-59E8A941E0E4}" dt="2024-10-02T14:27:45.527" v="644" actId="1037"/>
          <ac:grpSpMkLst>
            <pc:docMk/>
            <pc:sldMk cId="136789910" sldId="378"/>
            <ac:grpSpMk id="5" creationId="{18B3DDE5-E6FD-8461-00B5-6EF68C49918C}"/>
          </ac:grpSpMkLst>
        </pc:grpChg>
        <pc:grpChg chg="add mod">
          <ac:chgData name="Peixiang Zhao" userId="7edc51de-0ae1-42c0-bae2-7f1679fa739e" providerId="ADAL" clId="{90FC2C50-CEE6-40E9-82B6-59E8A941E0E4}" dt="2024-10-02T14:27:30.532" v="637" actId="1038"/>
          <ac:grpSpMkLst>
            <pc:docMk/>
            <pc:sldMk cId="136789910" sldId="378"/>
            <ac:grpSpMk id="11" creationId="{96787035-3E86-FB9A-E6B5-09161AE151BF}"/>
          </ac:grpSpMkLst>
        </pc:grpChg>
        <pc:graphicFrameChg chg="add mod modGraphic">
          <ac:chgData name="Peixiang Zhao" userId="7edc51de-0ae1-42c0-bae2-7f1679fa739e" providerId="ADAL" clId="{90FC2C50-CEE6-40E9-82B6-59E8A941E0E4}" dt="2024-10-02T14:27:45.527" v="644" actId="1037"/>
          <ac:graphicFrameMkLst>
            <pc:docMk/>
            <pc:sldMk cId="136789910" sldId="378"/>
            <ac:graphicFrameMk id="20" creationId="{F2F72D39-A951-245D-525A-51A0BC780273}"/>
          </ac:graphicFrameMkLst>
        </pc:graphicFrameChg>
        <pc:cxnChg chg="mod">
          <ac:chgData name="Peixiang Zhao" userId="7edc51de-0ae1-42c0-bae2-7f1679fa739e" providerId="ADAL" clId="{90FC2C50-CEE6-40E9-82B6-59E8A941E0E4}" dt="2024-10-02T14:20:28.928" v="618"/>
          <ac:cxnSpMkLst>
            <pc:docMk/>
            <pc:sldMk cId="136789910" sldId="378"/>
            <ac:cxnSpMk id="12" creationId="{31642B09-6F14-7C00-8489-CBACCE828820}"/>
          </ac:cxnSpMkLst>
        </pc:cxnChg>
        <pc:cxnChg chg="mod">
          <ac:chgData name="Peixiang Zhao" userId="7edc51de-0ae1-42c0-bae2-7f1679fa739e" providerId="ADAL" clId="{90FC2C50-CEE6-40E9-82B6-59E8A941E0E4}" dt="2024-10-02T14:20:28.928" v="618"/>
          <ac:cxnSpMkLst>
            <pc:docMk/>
            <pc:sldMk cId="136789910" sldId="378"/>
            <ac:cxnSpMk id="13" creationId="{06C0CAE6-51EA-5FA3-ED20-62A97EA13A3E}"/>
          </ac:cxnSpMkLst>
        </pc:cxnChg>
        <pc:cxnChg chg="mod">
          <ac:chgData name="Peixiang Zhao" userId="7edc51de-0ae1-42c0-bae2-7f1679fa739e" providerId="ADAL" clId="{90FC2C50-CEE6-40E9-82B6-59E8A941E0E4}" dt="2024-10-02T14:20:28.928" v="618"/>
          <ac:cxnSpMkLst>
            <pc:docMk/>
            <pc:sldMk cId="136789910" sldId="378"/>
            <ac:cxnSpMk id="14" creationId="{8D2F7E4E-9E40-F1C9-F55F-A8074ED1A8BB}"/>
          </ac:cxnSpMkLst>
        </pc:cxnChg>
        <pc:cxnChg chg="mod">
          <ac:chgData name="Peixiang Zhao" userId="7edc51de-0ae1-42c0-bae2-7f1679fa739e" providerId="ADAL" clId="{90FC2C50-CEE6-40E9-82B6-59E8A941E0E4}" dt="2024-10-02T14:20:28.928" v="618"/>
          <ac:cxnSpMkLst>
            <pc:docMk/>
            <pc:sldMk cId="136789910" sldId="378"/>
            <ac:cxnSpMk id="15" creationId="{D2680A30-FDA4-0499-7C8F-D71142C5FB34}"/>
          </ac:cxnSpMkLst>
        </pc:cxnChg>
        <pc:cxnChg chg="mod">
          <ac:chgData name="Peixiang Zhao" userId="7edc51de-0ae1-42c0-bae2-7f1679fa739e" providerId="ADAL" clId="{90FC2C50-CEE6-40E9-82B6-59E8A941E0E4}" dt="2024-10-02T14:20:28.928" v="618"/>
          <ac:cxnSpMkLst>
            <pc:docMk/>
            <pc:sldMk cId="136789910" sldId="378"/>
            <ac:cxnSpMk id="16" creationId="{6C9178C5-A423-D1A2-99B0-B171BA78C05B}"/>
          </ac:cxnSpMkLst>
        </pc:cxnChg>
      </pc:sldChg>
      <pc:sldChg chg="addSp modSp new mod">
        <pc:chgData name="Peixiang Zhao" userId="7edc51de-0ae1-42c0-bae2-7f1679fa739e" providerId="ADAL" clId="{90FC2C50-CEE6-40E9-82B6-59E8A941E0E4}" dt="2024-10-02T15:37:30.789" v="887" actId="12"/>
        <pc:sldMkLst>
          <pc:docMk/>
          <pc:sldMk cId="4085816196" sldId="379"/>
        </pc:sldMkLst>
        <pc:spChg chg="mod">
          <ac:chgData name="Peixiang Zhao" userId="7edc51de-0ae1-42c0-bae2-7f1679fa739e" providerId="ADAL" clId="{90FC2C50-CEE6-40E9-82B6-59E8A941E0E4}" dt="2024-10-02T14:51:13.124" v="747" actId="20577"/>
          <ac:spMkLst>
            <pc:docMk/>
            <pc:sldMk cId="4085816196" sldId="379"/>
            <ac:spMk id="2" creationId="{C75D36EC-63AA-6097-F4B5-85E307A7F56E}"/>
          </ac:spMkLst>
        </pc:spChg>
        <pc:spChg chg="mod">
          <ac:chgData name="Peixiang Zhao" userId="7edc51de-0ae1-42c0-bae2-7f1679fa739e" providerId="ADAL" clId="{90FC2C50-CEE6-40E9-82B6-59E8A941E0E4}" dt="2024-10-02T15:37:30.789" v="887" actId="12"/>
          <ac:spMkLst>
            <pc:docMk/>
            <pc:sldMk cId="4085816196" sldId="379"/>
            <ac:spMk id="3" creationId="{336A89A2-F15D-9BF4-0475-FF81DF51637D}"/>
          </ac:spMkLst>
        </pc:spChg>
        <pc:spChg chg="add mod">
          <ac:chgData name="Peixiang Zhao" userId="7edc51de-0ae1-42c0-bae2-7f1679fa739e" providerId="ADAL" clId="{90FC2C50-CEE6-40E9-82B6-59E8A941E0E4}" dt="2024-10-02T15:34:20.590" v="844" actId="1076"/>
          <ac:spMkLst>
            <pc:docMk/>
            <pc:sldMk cId="4085816196" sldId="379"/>
            <ac:spMk id="6" creationId="{1761952F-CE2D-2F10-CF63-5240F95D134F}"/>
          </ac:spMkLst>
        </pc:spChg>
        <pc:graphicFrameChg chg="add mod">
          <ac:chgData name="Peixiang Zhao" userId="7edc51de-0ae1-42c0-bae2-7f1679fa739e" providerId="ADAL" clId="{90FC2C50-CEE6-40E9-82B6-59E8A941E0E4}" dt="2024-10-02T15:34:20.590" v="844" actId="1076"/>
          <ac:graphicFrameMkLst>
            <pc:docMk/>
            <pc:sldMk cId="4085816196" sldId="379"/>
            <ac:graphicFrameMk id="5" creationId="{A059AF63-72C9-11B0-8771-A212776F2F62}"/>
          </ac:graphicFrameMkLst>
        </pc:graphicFrameChg>
      </pc:sldChg>
      <pc:sldChg chg="addSp delSp modSp new mod delAnim modAnim">
        <pc:chgData name="Peixiang Zhao" userId="7edc51de-0ae1-42c0-bae2-7f1679fa739e" providerId="ADAL" clId="{90FC2C50-CEE6-40E9-82B6-59E8A941E0E4}" dt="2024-10-04T04:29:02.010" v="1348" actId="1076"/>
        <pc:sldMkLst>
          <pc:docMk/>
          <pc:sldMk cId="147869409" sldId="380"/>
        </pc:sldMkLst>
        <pc:spChg chg="mod">
          <ac:chgData name="Peixiang Zhao" userId="7edc51de-0ae1-42c0-bae2-7f1679fa739e" providerId="ADAL" clId="{90FC2C50-CEE6-40E9-82B6-59E8A941E0E4}" dt="2024-10-02T14:51:19.274" v="754" actId="20577"/>
          <ac:spMkLst>
            <pc:docMk/>
            <pc:sldMk cId="147869409" sldId="380"/>
            <ac:spMk id="2" creationId="{41B15D42-6247-DA77-7D92-044C07EEFAB9}"/>
          </ac:spMkLst>
        </pc:spChg>
        <pc:spChg chg="del">
          <ac:chgData name="Peixiang Zhao" userId="7edc51de-0ae1-42c0-bae2-7f1679fa739e" providerId="ADAL" clId="{90FC2C50-CEE6-40E9-82B6-59E8A941E0E4}" dt="2024-10-02T14:51:34.355" v="755" actId="478"/>
          <ac:spMkLst>
            <pc:docMk/>
            <pc:sldMk cId="147869409" sldId="380"/>
            <ac:spMk id="3" creationId="{ADE25FE5-D25F-6728-5619-94B2D627E36E}"/>
          </ac:spMkLst>
        </pc:spChg>
        <pc:spChg chg="add del mod">
          <ac:chgData name="Peixiang Zhao" userId="7edc51de-0ae1-42c0-bae2-7f1679fa739e" providerId="ADAL" clId="{90FC2C50-CEE6-40E9-82B6-59E8A941E0E4}" dt="2024-10-02T14:54:24.856" v="772" actId="478"/>
          <ac:spMkLst>
            <pc:docMk/>
            <pc:sldMk cId="147869409" sldId="380"/>
            <ac:spMk id="5" creationId="{0AF9A7CD-F831-919E-EB0E-1B91E928A092}"/>
          </ac:spMkLst>
        </pc:spChg>
        <pc:spChg chg="mod">
          <ac:chgData name="Peixiang Zhao" userId="7edc51de-0ae1-42c0-bae2-7f1679fa739e" providerId="ADAL" clId="{90FC2C50-CEE6-40E9-82B6-59E8A941E0E4}" dt="2024-10-02T14:51:45.474" v="761" actId="1037"/>
          <ac:spMkLst>
            <pc:docMk/>
            <pc:sldMk cId="147869409" sldId="380"/>
            <ac:spMk id="12" creationId="{4CE38FDA-8303-7D0A-FCCB-9F037D7878DA}"/>
          </ac:spMkLst>
        </pc:spChg>
        <pc:spChg chg="mod">
          <ac:chgData name="Peixiang Zhao" userId="7edc51de-0ae1-42c0-bae2-7f1679fa739e" providerId="ADAL" clId="{90FC2C50-CEE6-40E9-82B6-59E8A941E0E4}" dt="2024-10-02T14:51:45.474" v="761" actId="1037"/>
          <ac:spMkLst>
            <pc:docMk/>
            <pc:sldMk cId="147869409" sldId="380"/>
            <ac:spMk id="13" creationId="{AB1B994D-0150-D2D2-9A9A-5C13342F0C6F}"/>
          </ac:spMkLst>
        </pc:spChg>
        <pc:spChg chg="mod">
          <ac:chgData name="Peixiang Zhao" userId="7edc51de-0ae1-42c0-bae2-7f1679fa739e" providerId="ADAL" clId="{90FC2C50-CEE6-40E9-82B6-59E8A941E0E4}" dt="2024-10-02T14:51:45.474" v="761" actId="1037"/>
          <ac:spMkLst>
            <pc:docMk/>
            <pc:sldMk cId="147869409" sldId="380"/>
            <ac:spMk id="14" creationId="{67D9C1A2-D5D0-F8F1-E231-9F618347AB30}"/>
          </ac:spMkLst>
        </pc:spChg>
        <pc:spChg chg="add del mod">
          <ac:chgData name="Peixiang Zhao" userId="7edc51de-0ae1-42c0-bae2-7f1679fa739e" providerId="ADAL" clId="{90FC2C50-CEE6-40E9-82B6-59E8A941E0E4}" dt="2024-10-02T14:53:21.705" v="767" actId="478"/>
          <ac:spMkLst>
            <pc:docMk/>
            <pc:sldMk cId="147869409" sldId="380"/>
            <ac:spMk id="16" creationId="{5DEE4B60-C33F-67AD-2F97-6E80814719EF}"/>
          </ac:spMkLst>
        </pc:spChg>
        <pc:spChg chg="add del mod">
          <ac:chgData name="Peixiang Zhao" userId="7edc51de-0ae1-42c0-bae2-7f1679fa739e" providerId="ADAL" clId="{90FC2C50-CEE6-40E9-82B6-59E8A941E0E4}" dt="2024-10-02T14:54:33.375" v="775" actId="478"/>
          <ac:spMkLst>
            <pc:docMk/>
            <pc:sldMk cId="147869409" sldId="380"/>
            <ac:spMk id="17" creationId="{555A6B53-483B-C19F-9287-83AA26EE5866}"/>
          </ac:spMkLst>
        </pc:spChg>
        <pc:spChg chg="add del mod">
          <ac:chgData name="Peixiang Zhao" userId="7edc51de-0ae1-42c0-bae2-7f1679fa739e" providerId="ADAL" clId="{90FC2C50-CEE6-40E9-82B6-59E8A941E0E4}" dt="2024-10-02T14:54:31.361" v="774" actId="478"/>
          <ac:spMkLst>
            <pc:docMk/>
            <pc:sldMk cId="147869409" sldId="380"/>
            <ac:spMk id="18" creationId="{A90BF4B3-F9C2-A5C0-06B5-36DA45C8F847}"/>
          </ac:spMkLst>
        </pc:spChg>
        <pc:spChg chg="add del mod">
          <ac:chgData name="Peixiang Zhao" userId="7edc51de-0ae1-42c0-bae2-7f1679fa739e" providerId="ADAL" clId="{90FC2C50-CEE6-40E9-82B6-59E8A941E0E4}" dt="2024-10-02T14:54:31.361" v="774" actId="478"/>
          <ac:spMkLst>
            <pc:docMk/>
            <pc:sldMk cId="147869409" sldId="380"/>
            <ac:spMk id="19" creationId="{4E829458-42B8-B081-965C-0C5AD4FAAD1E}"/>
          </ac:spMkLst>
        </pc:spChg>
        <pc:spChg chg="add del mod">
          <ac:chgData name="Peixiang Zhao" userId="7edc51de-0ae1-42c0-bae2-7f1679fa739e" providerId="ADAL" clId="{90FC2C50-CEE6-40E9-82B6-59E8A941E0E4}" dt="2024-10-02T14:54:31.361" v="774" actId="478"/>
          <ac:spMkLst>
            <pc:docMk/>
            <pc:sldMk cId="147869409" sldId="380"/>
            <ac:spMk id="20" creationId="{4B38C6CE-5E34-25AD-C671-72167B3AD58D}"/>
          </ac:spMkLst>
        </pc:spChg>
        <pc:spChg chg="add del mod">
          <ac:chgData name="Peixiang Zhao" userId="7edc51de-0ae1-42c0-bae2-7f1679fa739e" providerId="ADAL" clId="{90FC2C50-CEE6-40E9-82B6-59E8A941E0E4}" dt="2024-10-02T14:54:31.361" v="774" actId="478"/>
          <ac:spMkLst>
            <pc:docMk/>
            <pc:sldMk cId="147869409" sldId="380"/>
            <ac:spMk id="21" creationId="{69A70CB9-D95E-7A58-D987-DDB469A80D6E}"/>
          </ac:spMkLst>
        </pc:spChg>
        <pc:spChg chg="add del mod">
          <ac:chgData name="Peixiang Zhao" userId="7edc51de-0ae1-42c0-bae2-7f1679fa739e" providerId="ADAL" clId="{90FC2C50-CEE6-40E9-82B6-59E8A941E0E4}" dt="2024-10-02T14:54:31.361" v="774" actId="478"/>
          <ac:spMkLst>
            <pc:docMk/>
            <pc:sldMk cId="147869409" sldId="380"/>
            <ac:spMk id="22" creationId="{90C6AD05-7B26-DD08-255D-695E295C6B49}"/>
          </ac:spMkLst>
        </pc:spChg>
        <pc:spChg chg="add del mod">
          <ac:chgData name="Peixiang Zhao" userId="7edc51de-0ae1-42c0-bae2-7f1679fa739e" providerId="ADAL" clId="{90FC2C50-CEE6-40E9-82B6-59E8A941E0E4}" dt="2024-10-02T14:53:56.234" v="770" actId="478"/>
          <ac:spMkLst>
            <pc:docMk/>
            <pc:sldMk cId="147869409" sldId="380"/>
            <ac:spMk id="24" creationId="{880FD2D3-95B0-8914-2C12-208C0448F344}"/>
          </ac:spMkLst>
        </pc:spChg>
        <pc:spChg chg="add del mod">
          <ac:chgData name="Peixiang Zhao" userId="7edc51de-0ae1-42c0-bae2-7f1679fa739e" providerId="ADAL" clId="{90FC2C50-CEE6-40E9-82B6-59E8A941E0E4}" dt="2024-10-02T14:54:31.361" v="774" actId="478"/>
          <ac:spMkLst>
            <pc:docMk/>
            <pc:sldMk cId="147869409" sldId="380"/>
            <ac:spMk id="25" creationId="{31CADA6E-3A8A-5A34-C648-D405D8184CB1}"/>
          </ac:spMkLst>
        </pc:spChg>
        <pc:spChg chg="add del mod">
          <ac:chgData name="Peixiang Zhao" userId="7edc51de-0ae1-42c0-bae2-7f1679fa739e" providerId="ADAL" clId="{90FC2C50-CEE6-40E9-82B6-59E8A941E0E4}" dt="2024-10-02T14:54:31.361" v="774" actId="478"/>
          <ac:spMkLst>
            <pc:docMk/>
            <pc:sldMk cId="147869409" sldId="380"/>
            <ac:spMk id="26" creationId="{A61ACE79-5CA3-3CE0-D713-F13A74E26924}"/>
          </ac:spMkLst>
        </pc:spChg>
        <pc:spChg chg="add del mod">
          <ac:chgData name="Peixiang Zhao" userId="7edc51de-0ae1-42c0-bae2-7f1679fa739e" providerId="ADAL" clId="{90FC2C50-CEE6-40E9-82B6-59E8A941E0E4}" dt="2024-10-02T14:54:27.963" v="773" actId="478"/>
          <ac:spMkLst>
            <pc:docMk/>
            <pc:sldMk cId="147869409" sldId="380"/>
            <ac:spMk id="27" creationId="{E50BA9B9-B716-B4F8-A0CE-74FABAAA3C53}"/>
          </ac:spMkLst>
        </pc:spChg>
        <pc:spChg chg="add mod">
          <ac:chgData name="Peixiang Zhao" userId="7edc51de-0ae1-42c0-bae2-7f1679fa739e" providerId="ADAL" clId="{90FC2C50-CEE6-40E9-82B6-59E8A941E0E4}" dt="2024-10-02T15:30:00.483" v="821" actId="6549"/>
          <ac:spMkLst>
            <pc:docMk/>
            <pc:sldMk cId="147869409" sldId="380"/>
            <ac:spMk id="28" creationId="{1E9D944E-B6CD-7462-71F2-A5E5AAD68F6F}"/>
          </ac:spMkLst>
        </pc:spChg>
        <pc:spChg chg="mod">
          <ac:chgData name="Peixiang Zhao" userId="7edc51de-0ae1-42c0-bae2-7f1679fa739e" providerId="ADAL" clId="{90FC2C50-CEE6-40E9-82B6-59E8A941E0E4}" dt="2024-10-02T14:55:51.957" v="789" actId="1038"/>
          <ac:spMkLst>
            <pc:docMk/>
            <pc:sldMk cId="147869409" sldId="380"/>
            <ac:spMk id="35" creationId="{ED5EC2CA-F664-EB4F-4460-FF6C3110FC72}"/>
          </ac:spMkLst>
        </pc:spChg>
        <pc:spChg chg="mod">
          <ac:chgData name="Peixiang Zhao" userId="7edc51de-0ae1-42c0-bae2-7f1679fa739e" providerId="ADAL" clId="{90FC2C50-CEE6-40E9-82B6-59E8A941E0E4}" dt="2024-10-02T14:55:51.957" v="789" actId="1038"/>
          <ac:spMkLst>
            <pc:docMk/>
            <pc:sldMk cId="147869409" sldId="380"/>
            <ac:spMk id="36" creationId="{BA00A4E7-FC8B-9583-A5B9-ECAF4B12290E}"/>
          </ac:spMkLst>
        </pc:spChg>
        <pc:spChg chg="mod">
          <ac:chgData name="Peixiang Zhao" userId="7edc51de-0ae1-42c0-bae2-7f1679fa739e" providerId="ADAL" clId="{90FC2C50-CEE6-40E9-82B6-59E8A941E0E4}" dt="2024-10-02T14:55:51.957" v="789" actId="1038"/>
          <ac:spMkLst>
            <pc:docMk/>
            <pc:sldMk cId="147869409" sldId="380"/>
            <ac:spMk id="37" creationId="{E0892461-5744-BD50-94FC-1416CC267665}"/>
          </ac:spMkLst>
        </pc:spChg>
        <pc:spChg chg="add mod">
          <ac:chgData name="Peixiang Zhao" userId="7edc51de-0ae1-42c0-bae2-7f1679fa739e" providerId="ADAL" clId="{90FC2C50-CEE6-40E9-82B6-59E8A941E0E4}" dt="2024-10-02T15:30:06.148" v="822" actId="1076"/>
          <ac:spMkLst>
            <pc:docMk/>
            <pc:sldMk cId="147869409" sldId="380"/>
            <ac:spMk id="39" creationId="{322BD5C3-1EC0-2430-FEC1-53D87659152E}"/>
          </ac:spMkLst>
        </pc:spChg>
        <pc:spChg chg="add mod">
          <ac:chgData name="Peixiang Zhao" userId="7edc51de-0ae1-42c0-bae2-7f1679fa739e" providerId="ADAL" clId="{90FC2C50-CEE6-40E9-82B6-59E8A941E0E4}" dt="2024-10-02T15:32:45.422" v="839" actId="1076"/>
          <ac:spMkLst>
            <pc:docMk/>
            <pc:sldMk cId="147869409" sldId="380"/>
            <ac:spMk id="40" creationId="{7F67B283-6714-4EA9-E8E4-58B136ADF053}"/>
          </ac:spMkLst>
        </pc:spChg>
        <pc:spChg chg="add mod">
          <ac:chgData name="Peixiang Zhao" userId="7edc51de-0ae1-42c0-bae2-7f1679fa739e" providerId="ADAL" clId="{90FC2C50-CEE6-40E9-82B6-59E8A941E0E4}" dt="2024-10-02T15:28:10.491" v="809" actId="207"/>
          <ac:spMkLst>
            <pc:docMk/>
            <pc:sldMk cId="147869409" sldId="380"/>
            <ac:spMk id="41" creationId="{FF7CEC14-C04D-66AA-AEAB-DBD00D9BD3EF}"/>
          </ac:spMkLst>
        </pc:spChg>
        <pc:spChg chg="add mod">
          <ac:chgData name="Peixiang Zhao" userId="7edc51de-0ae1-42c0-bae2-7f1679fa739e" providerId="ADAL" clId="{90FC2C50-CEE6-40E9-82B6-59E8A941E0E4}" dt="2024-10-02T15:30:30.285" v="825" actId="1076"/>
          <ac:spMkLst>
            <pc:docMk/>
            <pc:sldMk cId="147869409" sldId="380"/>
            <ac:spMk id="42" creationId="{F990FE45-4D90-15AF-205A-24CD11A3AEF5}"/>
          </ac:spMkLst>
        </pc:spChg>
        <pc:spChg chg="add mod">
          <ac:chgData name="Peixiang Zhao" userId="7edc51de-0ae1-42c0-bae2-7f1679fa739e" providerId="ADAL" clId="{90FC2C50-CEE6-40E9-82B6-59E8A941E0E4}" dt="2024-10-02T15:30:48.518" v="827" actId="1076"/>
          <ac:spMkLst>
            <pc:docMk/>
            <pc:sldMk cId="147869409" sldId="380"/>
            <ac:spMk id="43" creationId="{0DDB4E73-B44F-08A3-1E35-6627A9A86436}"/>
          </ac:spMkLst>
        </pc:spChg>
        <pc:spChg chg="add mod">
          <ac:chgData name="Peixiang Zhao" userId="7edc51de-0ae1-42c0-bae2-7f1679fa739e" providerId="ADAL" clId="{90FC2C50-CEE6-40E9-82B6-59E8A941E0E4}" dt="2024-10-02T15:30:59.483" v="830" actId="14100"/>
          <ac:spMkLst>
            <pc:docMk/>
            <pc:sldMk cId="147869409" sldId="380"/>
            <ac:spMk id="44" creationId="{7B323D3A-439F-6ECA-407F-D1352DB4EC39}"/>
          </ac:spMkLst>
        </pc:spChg>
        <pc:spChg chg="add mod">
          <ac:chgData name="Peixiang Zhao" userId="7edc51de-0ae1-42c0-bae2-7f1679fa739e" providerId="ADAL" clId="{90FC2C50-CEE6-40E9-82B6-59E8A941E0E4}" dt="2024-10-02T15:31:11.705" v="835" actId="14100"/>
          <ac:spMkLst>
            <pc:docMk/>
            <pc:sldMk cId="147869409" sldId="380"/>
            <ac:spMk id="45" creationId="{EB78C71E-452D-9648-16B0-AF7FF68CC652}"/>
          </ac:spMkLst>
        </pc:spChg>
        <pc:spChg chg="add mod">
          <ac:chgData name="Peixiang Zhao" userId="7edc51de-0ae1-42c0-bae2-7f1679fa739e" providerId="ADAL" clId="{90FC2C50-CEE6-40E9-82B6-59E8A941E0E4}" dt="2024-10-02T15:31:24.990" v="838" actId="14100"/>
          <ac:spMkLst>
            <pc:docMk/>
            <pc:sldMk cId="147869409" sldId="380"/>
            <ac:spMk id="46" creationId="{1E936E4E-4F3C-8CDA-118B-9E99B995DA97}"/>
          </ac:spMkLst>
        </pc:spChg>
        <pc:spChg chg="add mod">
          <ac:chgData name="Peixiang Zhao" userId="7edc51de-0ae1-42c0-bae2-7f1679fa739e" providerId="ADAL" clId="{90FC2C50-CEE6-40E9-82B6-59E8A941E0E4}" dt="2024-10-04T04:28:45.093" v="1346" actId="1076"/>
          <ac:spMkLst>
            <pc:docMk/>
            <pc:sldMk cId="147869409" sldId="380"/>
            <ac:spMk id="47" creationId="{5BD60BCF-9E74-DF89-4532-1412F63D6DF6}"/>
          </ac:spMkLst>
        </pc:spChg>
        <pc:spChg chg="add mod">
          <ac:chgData name="Peixiang Zhao" userId="7edc51de-0ae1-42c0-bae2-7f1679fa739e" providerId="ADAL" clId="{90FC2C50-CEE6-40E9-82B6-59E8A941E0E4}" dt="2024-10-04T04:29:02.010" v="1348" actId="1076"/>
          <ac:spMkLst>
            <pc:docMk/>
            <pc:sldMk cId="147869409" sldId="380"/>
            <ac:spMk id="48" creationId="{7F6FEAEF-1068-FCEA-E5B1-AEFDCAA53B5C}"/>
          </ac:spMkLst>
        </pc:spChg>
        <pc:grpChg chg="add del mod">
          <ac:chgData name="Peixiang Zhao" userId="7edc51de-0ae1-42c0-bae2-7f1679fa739e" providerId="ADAL" clId="{90FC2C50-CEE6-40E9-82B6-59E8A941E0E4}" dt="2024-10-02T14:54:31.361" v="774" actId="478"/>
          <ac:grpSpMkLst>
            <pc:docMk/>
            <pc:sldMk cId="147869409" sldId="380"/>
            <ac:grpSpMk id="6" creationId="{457091EA-B3E9-13F9-4AA2-FE809FA9530C}"/>
          </ac:grpSpMkLst>
        </pc:grpChg>
        <pc:grpChg chg="add mod">
          <ac:chgData name="Peixiang Zhao" userId="7edc51de-0ae1-42c0-bae2-7f1679fa739e" providerId="ADAL" clId="{90FC2C50-CEE6-40E9-82B6-59E8A941E0E4}" dt="2024-10-02T15:27:52.940" v="807" actId="1076"/>
          <ac:grpSpMkLst>
            <pc:docMk/>
            <pc:sldMk cId="147869409" sldId="380"/>
            <ac:grpSpMk id="29" creationId="{1CDE7D8D-9DC9-C8B9-E6E7-BA9440D14342}"/>
          </ac:grpSpMkLst>
        </pc:grpChg>
        <pc:graphicFrameChg chg="add del mod">
          <ac:chgData name="Peixiang Zhao" userId="7edc51de-0ae1-42c0-bae2-7f1679fa739e" providerId="ADAL" clId="{90FC2C50-CEE6-40E9-82B6-59E8A941E0E4}" dt="2024-10-02T14:54:31.361" v="774" actId="478"/>
          <ac:graphicFrameMkLst>
            <pc:docMk/>
            <pc:sldMk cId="147869409" sldId="380"/>
            <ac:graphicFrameMk id="15" creationId="{802C437F-10DF-34D7-C7F6-D2544BE575B6}"/>
          </ac:graphicFrameMkLst>
        </pc:graphicFrameChg>
        <pc:graphicFrameChg chg="add mod">
          <ac:chgData name="Peixiang Zhao" userId="7edc51de-0ae1-42c0-bae2-7f1679fa739e" providerId="ADAL" clId="{90FC2C50-CEE6-40E9-82B6-59E8A941E0E4}" dt="2024-10-02T15:27:59.070" v="808" actId="1076"/>
          <ac:graphicFrameMkLst>
            <pc:docMk/>
            <pc:sldMk cId="147869409" sldId="380"/>
            <ac:graphicFrameMk id="38" creationId="{2D56A033-CF20-E457-2880-B5BFFB95E478}"/>
          </ac:graphicFrameMkLst>
        </pc:graphicFrameChg>
        <pc:cxnChg chg="mod">
          <ac:chgData name="Peixiang Zhao" userId="7edc51de-0ae1-42c0-bae2-7f1679fa739e" providerId="ADAL" clId="{90FC2C50-CEE6-40E9-82B6-59E8A941E0E4}" dt="2024-10-02T14:51:45.474" v="761" actId="1037"/>
          <ac:cxnSpMkLst>
            <pc:docMk/>
            <pc:sldMk cId="147869409" sldId="380"/>
            <ac:cxnSpMk id="7" creationId="{C18A3A6C-8071-DF62-8EF4-09322D76FA8D}"/>
          </ac:cxnSpMkLst>
        </pc:cxnChg>
        <pc:cxnChg chg="mod">
          <ac:chgData name="Peixiang Zhao" userId="7edc51de-0ae1-42c0-bae2-7f1679fa739e" providerId="ADAL" clId="{90FC2C50-CEE6-40E9-82B6-59E8A941E0E4}" dt="2024-10-02T14:51:45.474" v="761" actId="1037"/>
          <ac:cxnSpMkLst>
            <pc:docMk/>
            <pc:sldMk cId="147869409" sldId="380"/>
            <ac:cxnSpMk id="8" creationId="{F501A966-87D8-C7B5-6D15-0CF15F3D2D55}"/>
          </ac:cxnSpMkLst>
        </pc:cxnChg>
        <pc:cxnChg chg="mod">
          <ac:chgData name="Peixiang Zhao" userId="7edc51de-0ae1-42c0-bae2-7f1679fa739e" providerId="ADAL" clId="{90FC2C50-CEE6-40E9-82B6-59E8A941E0E4}" dt="2024-10-02T14:51:45.474" v="761" actId="1037"/>
          <ac:cxnSpMkLst>
            <pc:docMk/>
            <pc:sldMk cId="147869409" sldId="380"/>
            <ac:cxnSpMk id="9" creationId="{769274AA-7074-3FE0-FD42-D5961AE2CCDD}"/>
          </ac:cxnSpMkLst>
        </pc:cxnChg>
        <pc:cxnChg chg="mod">
          <ac:chgData name="Peixiang Zhao" userId="7edc51de-0ae1-42c0-bae2-7f1679fa739e" providerId="ADAL" clId="{90FC2C50-CEE6-40E9-82B6-59E8A941E0E4}" dt="2024-10-02T14:51:45.474" v="761" actId="1037"/>
          <ac:cxnSpMkLst>
            <pc:docMk/>
            <pc:sldMk cId="147869409" sldId="380"/>
            <ac:cxnSpMk id="10" creationId="{10415DFA-E7B5-1996-1FCD-682B48BEF6F3}"/>
          </ac:cxnSpMkLst>
        </pc:cxnChg>
        <pc:cxnChg chg="mod">
          <ac:chgData name="Peixiang Zhao" userId="7edc51de-0ae1-42c0-bae2-7f1679fa739e" providerId="ADAL" clId="{90FC2C50-CEE6-40E9-82B6-59E8A941E0E4}" dt="2024-10-02T14:54:31.361" v="774" actId="478"/>
          <ac:cxnSpMkLst>
            <pc:docMk/>
            <pc:sldMk cId="147869409" sldId="380"/>
            <ac:cxnSpMk id="11" creationId="{B2920D28-47EC-0BB5-C2B0-6B0979F1AD92}"/>
          </ac:cxnSpMkLst>
        </pc:cxnChg>
        <pc:cxnChg chg="mod">
          <ac:chgData name="Peixiang Zhao" userId="7edc51de-0ae1-42c0-bae2-7f1679fa739e" providerId="ADAL" clId="{90FC2C50-CEE6-40E9-82B6-59E8A941E0E4}" dt="2024-10-02T14:55:51.957" v="789" actId="1038"/>
          <ac:cxnSpMkLst>
            <pc:docMk/>
            <pc:sldMk cId="147869409" sldId="380"/>
            <ac:cxnSpMk id="30" creationId="{0D9BC01E-0420-7E56-F186-8C8DD29B3B39}"/>
          </ac:cxnSpMkLst>
        </pc:cxnChg>
        <pc:cxnChg chg="mod">
          <ac:chgData name="Peixiang Zhao" userId="7edc51de-0ae1-42c0-bae2-7f1679fa739e" providerId="ADAL" clId="{90FC2C50-CEE6-40E9-82B6-59E8A941E0E4}" dt="2024-10-02T14:55:51.957" v="789" actId="1038"/>
          <ac:cxnSpMkLst>
            <pc:docMk/>
            <pc:sldMk cId="147869409" sldId="380"/>
            <ac:cxnSpMk id="31" creationId="{C6C5AEA7-C171-20E0-898F-70AF99D2CD14}"/>
          </ac:cxnSpMkLst>
        </pc:cxnChg>
        <pc:cxnChg chg="mod">
          <ac:chgData name="Peixiang Zhao" userId="7edc51de-0ae1-42c0-bae2-7f1679fa739e" providerId="ADAL" clId="{90FC2C50-CEE6-40E9-82B6-59E8A941E0E4}" dt="2024-10-02T14:55:51.957" v="789" actId="1038"/>
          <ac:cxnSpMkLst>
            <pc:docMk/>
            <pc:sldMk cId="147869409" sldId="380"/>
            <ac:cxnSpMk id="32" creationId="{8DE3413C-3E8A-02C1-F215-F2DEA5F652D4}"/>
          </ac:cxnSpMkLst>
        </pc:cxnChg>
        <pc:cxnChg chg="mod">
          <ac:chgData name="Peixiang Zhao" userId="7edc51de-0ae1-42c0-bae2-7f1679fa739e" providerId="ADAL" clId="{90FC2C50-CEE6-40E9-82B6-59E8A941E0E4}" dt="2024-10-02T14:55:51.957" v="789" actId="1038"/>
          <ac:cxnSpMkLst>
            <pc:docMk/>
            <pc:sldMk cId="147869409" sldId="380"/>
            <ac:cxnSpMk id="33" creationId="{B5EDFB21-9BD6-B6C4-0964-E591A1886E71}"/>
          </ac:cxnSpMkLst>
        </pc:cxnChg>
        <pc:cxnChg chg="mod">
          <ac:chgData name="Peixiang Zhao" userId="7edc51de-0ae1-42c0-bae2-7f1679fa739e" providerId="ADAL" clId="{90FC2C50-CEE6-40E9-82B6-59E8A941E0E4}" dt="2024-10-02T14:55:51.957" v="789" actId="1038"/>
          <ac:cxnSpMkLst>
            <pc:docMk/>
            <pc:sldMk cId="147869409" sldId="380"/>
            <ac:cxnSpMk id="34" creationId="{13B398C8-DC72-DED9-B2C2-A9575FEF6BDD}"/>
          </ac:cxnSpMkLst>
        </pc:cxnChg>
      </pc:sldChg>
      <pc:sldChg chg="addSp modSp new mod">
        <pc:chgData name="Peixiang Zhao" userId="7edc51de-0ae1-42c0-bae2-7f1679fa739e" providerId="ADAL" clId="{90FC2C50-CEE6-40E9-82B6-59E8A941E0E4}" dt="2024-10-02T16:09:45.011" v="981"/>
        <pc:sldMkLst>
          <pc:docMk/>
          <pc:sldMk cId="2140833518" sldId="381"/>
        </pc:sldMkLst>
        <pc:spChg chg="mod">
          <ac:chgData name="Peixiang Zhao" userId="7edc51de-0ae1-42c0-bae2-7f1679fa739e" providerId="ADAL" clId="{90FC2C50-CEE6-40E9-82B6-59E8A941E0E4}" dt="2024-10-02T15:53:19.578" v="934" actId="255"/>
          <ac:spMkLst>
            <pc:docMk/>
            <pc:sldMk cId="2140833518" sldId="381"/>
            <ac:spMk id="2" creationId="{685255AC-EF17-5440-4FC8-3DCCE5FC40E7}"/>
          </ac:spMkLst>
        </pc:spChg>
        <pc:spChg chg="mod">
          <ac:chgData name="Peixiang Zhao" userId="7edc51de-0ae1-42c0-bae2-7f1679fa739e" providerId="ADAL" clId="{90FC2C50-CEE6-40E9-82B6-59E8A941E0E4}" dt="2024-10-02T15:56:25.191" v="977" actId="113"/>
          <ac:spMkLst>
            <pc:docMk/>
            <pc:sldMk cId="2140833518" sldId="381"/>
            <ac:spMk id="3" creationId="{24BEC704-9C04-ADAD-EA90-4A6CB0AA1D37}"/>
          </ac:spMkLst>
        </pc:spChg>
        <pc:spChg chg="add mod">
          <ac:chgData name="Peixiang Zhao" userId="7edc51de-0ae1-42c0-bae2-7f1679fa739e" providerId="ADAL" clId="{90FC2C50-CEE6-40E9-82B6-59E8A941E0E4}" dt="2024-10-02T15:54:39.392" v="959" actId="1038"/>
          <ac:spMkLst>
            <pc:docMk/>
            <pc:sldMk cId="2140833518" sldId="381"/>
            <ac:spMk id="6" creationId="{D9CFE097-63C5-410D-36ED-973C3CC566E1}"/>
          </ac:spMkLst>
        </pc:spChg>
        <pc:spChg chg="add mod">
          <ac:chgData name="Peixiang Zhao" userId="7edc51de-0ae1-42c0-bae2-7f1679fa739e" providerId="ADAL" clId="{90FC2C50-CEE6-40E9-82B6-59E8A941E0E4}" dt="2024-10-02T15:54:39.392" v="959" actId="1038"/>
          <ac:spMkLst>
            <pc:docMk/>
            <pc:sldMk cId="2140833518" sldId="381"/>
            <ac:spMk id="10" creationId="{BF393464-98D6-3587-1F20-24D96AB820EA}"/>
          </ac:spMkLst>
        </pc:spChg>
        <pc:spChg chg="add mod">
          <ac:chgData name="Peixiang Zhao" userId="7edc51de-0ae1-42c0-bae2-7f1679fa739e" providerId="ADAL" clId="{90FC2C50-CEE6-40E9-82B6-59E8A941E0E4}" dt="2024-10-02T15:54:39.392" v="959" actId="1038"/>
          <ac:spMkLst>
            <pc:docMk/>
            <pc:sldMk cId="2140833518" sldId="381"/>
            <ac:spMk id="11" creationId="{73599F8A-CFCD-85CD-F941-765AAE6D1ABA}"/>
          </ac:spMkLst>
        </pc:spChg>
        <pc:spChg chg="add mod">
          <ac:chgData name="Peixiang Zhao" userId="7edc51de-0ae1-42c0-bae2-7f1679fa739e" providerId="ADAL" clId="{90FC2C50-CEE6-40E9-82B6-59E8A941E0E4}" dt="2024-10-02T15:54:39.392" v="959" actId="1038"/>
          <ac:spMkLst>
            <pc:docMk/>
            <pc:sldMk cId="2140833518" sldId="381"/>
            <ac:spMk id="12" creationId="{91B3E1FA-2305-0FC9-75F5-344ED874B851}"/>
          </ac:spMkLst>
        </pc:spChg>
        <pc:graphicFrameChg chg="add mod">
          <ac:chgData name="Peixiang Zhao" userId="7edc51de-0ae1-42c0-bae2-7f1679fa739e" providerId="ADAL" clId="{90FC2C50-CEE6-40E9-82B6-59E8A941E0E4}" dt="2024-10-02T15:54:39.392" v="959" actId="1038"/>
          <ac:graphicFrameMkLst>
            <pc:docMk/>
            <pc:sldMk cId="2140833518" sldId="381"/>
            <ac:graphicFrameMk id="5" creationId="{69D788A1-D419-BD14-2586-547576992D2D}"/>
          </ac:graphicFrameMkLst>
        </pc:graphicFrameChg>
        <pc:picChg chg="add mod">
          <ac:chgData name="Peixiang Zhao" userId="7edc51de-0ae1-42c0-bae2-7f1679fa739e" providerId="ADAL" clId="{90FC2C50-CEE6-40E9-82B6-59E8A941E0E4}" dt="2024-10-02T16:09:29.160" v="980" actId="1076"/>
          <ac:picMkLst>
            <pc:docMk/>
            <pc:sldMk cId="2140833518" sldId="381"/>
            <ac:picMk id="1026" creationId="{B09B224B-524A-9D86-CE96-65F2991A3F11}"/>
          </ac:picMkLst>
        </pc:picChg>
        <pc:picChg chg="add">
          <ac:chgData name="Peixiang Zhao" userId="7edc51de-0ae1-42c0-bae2-7f1679fa739e" providerId="ADAL" clId="{90FC2C50-CEE6-40E9-82B6-59E8A941E0E4}" dt="2024-10-02T16:09:45.011" v="981"/>
          <ac:picMkLst>
            <pc:docMk/>
            <pc:sldMk cId="2140833518" sldId="381"/>
            <ac:picMk id="1028" creationId="{72FF64AA-B7BD-AB50-1F91-79E5BF817962}"/>
          </ac:picMkLst>
        </pc:picChg>
        <pc:cxnChg chg="add mod">
          <ac:chgData name="Peixiang Zhao" userId="7edc51de-0ae1-42c0-bae2-7f1679fa739e" providerId="ADAL" clId="{90FC2C50-CEE6-40E9-82B6-59E8A941E0E4}" dt="2024-10-02T15:54:39.392" v="959" actId="1038"/>
          <ac:cxnSpMkLst>
            <pc:docMk/>
            <pc:sldMk cId="2140833518" sldId="381"/>
            <ac:cxnSpMk id="7" creationId="{775B349D-86BC-D19C-B33E-3E3B19CE9656}"/>
          </ac:cxnSpMkLst>
        </pc:cxnChg>
        <pc:cxnChg chg="add mod">
          <ac:chgData name="Peixiang Zhao" userId="7edc51de-0ae1-42c0-bae2-7f1679fa739e" providerId="ADAL" clId="{90FC2C50-CEE6-40E9-82B6-59E8A941E0E4}" dt="2024-10-02T15:54:39.392" v="959" actId="1038"/>
          <ac:cxnSpMkLst>
            <pc:docMk/>
            <pc:sldMk cId="2140833518" sldId="381"/>
            <ac:cxnSpMk id="8" creationId="{9C4CB556-1BC9-AAA0-0E66-74F5EACE9E5C}"/>
          </ac:cxnSpMkLst>
        </pc:cxnChg>
        <pc:cxnChg chg="add mod">
          <ac:chgData name="Peixiang Zhao" userId="7edc51de-0ae1-42c0-bae2-7f1679fa739e" providerId="ADAL" clId="{90FC2C50-CEE6-40E9-82B6-59E8A941E0E4}" dt="2024-10-02T15:54:39.392" v="959" actId="1038"/>
          <ac:cxnSpMkLst>
            <pc:docMk/>
            <pc:sldMk cId="2140833518" sldId="381"/>
            <ac:cxnSpMk id="9" creationId="{CC28A210-A0C8-D016-6C08-88709D22C659}"/>
          </ac:cxnSpMkLst>
        </pc:cxnChg>
      </pc:sldChg>
      <pc:sldChg chg="addSp delSp modSp add mod">
        <pc:chgData name="Peixiang Zhao" userId="7edc51de-0ae1-42c0-bae2-7f1679fa739e" providerId="ADAL" clId="{90FC2C50-CEE6-40E9-82B6-59E8A941E0E4}" dt="2024-10-04T04:17:42.716" v="1245" actId="113"/>
        <pc:sldMkLst>
          <pc:docMk/>
          <pc:sldMk cId="1926266806" sldId="382"/>
        </pc:sldMkLst>
        <pc:spChg chg="mod">
          <ac:chgData name="Peixiang Zhao" userId="7edc51de-0ae1-42c0-bae2-7f1679fa739e" providerId="ADAL" clId="{90FC2C50-CEE6-40E9-82B6-59E8A941E0E4}" dt="2024-10-04T04:17:42.716" v="1245" actId="113"/>
          <ac:spMkLst>
            <pc:docMk/>
            <pc:sldMk cId="1926266806" sldId="382"/>
            <ac:spMk id="3" creationId="{24BEC704-9C04-ADAD-EA90-4A6CB0AA1D37}"/>
          </ac:spMkLst>
        </pc:spChg>
        <pc:spChg chg="del">
          <ac:chgData name="Peixiang Zhao" userId="7edc51de-0ae1-42c0-bae2-7f1679fa739e" providerId="ADAL" clId="{90FC2C50-CEE6-40E9-82B6-59E8A941E0E4}" dt="2024-10-02T16:10:01.989" v="983" actId="478"/>
          <ac:spMkLst>
            <pc:docMk/>
            <pc:sldMk cId="1926266806" sldId="382"/>
            <ac:spMk id="6" creationId="{D9CFE097-63C5-410D-36ED-973C3CC566E1}"/>
          </ac:spMkLst>
        </pc:spChg>
        <pc:spChg chg="del">
          <ac:chgData name="Peixiang Zhao" userId="7edc51de-0ae1-42c0-bae2-7f1679fa739e" providerId="ADAL" clId="{90FC2C50-CEE6-40E9-82B6-59E8A941E0E4}" dt="2024-10-02T16:10:01.989" v="983" actId="478"/>
          <ac:spMkLst>
            <pc:docMk/>
            <pc:sldMk cId="1926266806" sldId="382"/>
            <ac:spMk id="10" creationId="{BF393464-98D6-3587-1F20-24D96AB820EA}"/>
          </ac:spMkLst>
        </pc:spChg>
        <pc:spChg chg="del">
          <ac:chgData name="Peixiang Zhao" userId="7edc51de-0ae1-42c0-bae2-7f1679fa739e" providerId="ADAL" clId="{90FC2C50-CEE6-40E9-82B6-59E8A941E0E4}" dt="2024-10-02T16:10:01.989" v="983" actId="478"/>
          <ac:spMkLst>
            <pc:docMk/>
            <pc:sldMk cId="1926266806" sldId="382"/>
            <ac:spMk id="11" creationId="{73599F8A-CFCD-85CD-F941-765AAE6D1ABA}"/>
          </ac:spMkLst>
        </pc:spChg>
        <pc:spChg chg="del">
          <ac:chgData name="Peixiang Zhao" userId="7edc51de-0ae1-42c0-bae2-7f1679fa739e" providerId="ADAL" clId="{90FC2C50-CEE6-40E9-82B6-59E8A941E0E4}" dt="2024-10-02T16:10:01.989" v="983" actId="478"/>
          <ac:spMkLst>
            <pc:docMk/>
            <pc:sldMk cId="1926266806" sldId="382"/>
            <ac:spMk id="12" creationId="{91B3E1FA-2305-0FC9-75F5-344ED874B851}"/>
          </ac:spMkLst>
        </pc:spChg>
        <pc:spChg chg="add mod">
          <ac:chgData name="Peixiang Zhao" userId="7edc51de-0ae1-42c0-bae2-7f1679fa739e" providerId="ADAL" clId="{90FC2C50-CEE6-40E9-82B6-59E8A941E0E4}" dt="2024-10-02T16:13:21.001" v="1023" actId="1038"/>
          <ac:spMkLst>
            <pc:docMk/>
            <pc:sldMk cId="1926266806" sldId="382"/>
            <ac:spMk id="14" creationId="{030609D5-9039-4B7C-A967-55322AB9573A}"/>
          </ac:spMkLst>
        </pc:spChg>
        <pc:spChg chg="add mod">
          <ac:chgData name="Peixiang Zhao" userId="7edc51de-0ae1-42c0-bae2-7f1679fa739e" providerId="ADAL" clId="{90FC2C50-CEE6-40E9-82B6-59E8A941E0E4}" dt="2024-10-02T16:13:21.001" v="1023" actId="1038"/>
          <ac:spMkLst>
            <pc:docMk/>
            <pc:sldMk cId="1926266806" sldId="382"/>
            <ac:spMk id="18" creationId="{FD0D10DB-94EC-426A-F48D-171F34C31A63}"/>
          </ac:spMkLst>
        </pc:spChg>
        <pc:spChg chg="add mod">
          <ac:chgData name="Peixiang Zhao" userId="7edc51de-0ae1-42c0-bae2-7f1679fa739e" providerId="ADAL" clId="{90FC2C50-CEE6-40E9-82B6-59E8A941E0E4}" dt="2024-10-02T16:13:21.001" v="1023" actId="1038"/>
          <ac:spMkLst>
            <pc:docMk/>
            <pc:sldMk cId="1926266806" sldId="382"/>
            <ac:spMk id="19" creationId="{FC7539B0-B33B-4DF3-C268-C488E3FF612B}"/>
          </ac:spMkLst>
        </pc:spChg>
        <pc:spChg chg="add mod">
          <ac:chgData name="Peixiang Zhao" userId="7edc51de-0ae1-42c0-bae2-7f1679fa739e" providerId="ADAL" clId="{90FC2C50-CEE6-40E9-82B6-59E8A941E0E4}" dt="2024-10-02T16:13:21.001" v="1023" actId="1038"/>
          <ac:spMkLst>
            <pc:docMk/>
            <pc:sldMk cId="1926266806" sldId="382"/>
            <ac:spMk id="20" creationId="{00D266E9-A8C3-8562-9B4D-BD7589E4FF69}"/>
          </ac:spMkLst>
        </pc:spChg>
        <pc:spChg chg="add del">
          <ac:chgData name="Peixiang Zhao" userId="7edc51de-0ae1-42c0-bae2-7f1679fa739e" providerId="ADAL" clId="{90FC2C50-CEE6-40E9-82B6-59E8A941E0E4}" dt="2024-10-02T21:51:53.324" v="1035" actId="22"/>
          <ac:spMkLst>
            <pc:docMk/>
            <pc:sldMk cId="1926266806" sldId="382"/>
            <ac:spMk id="22" creationId="{69C623B9-1EFD-F96C-CDB9-B208C54D6DBF}"/>
          </ac:spMkLst>
        </pc:spChg>
        <pc:graphicFrameChg chg="del">
          <ac:chgData name="Peixiang Zhao" userId="7edc51de-0ae1-42c0-bae2-7f1679fa739e" providerId="ADAL" clId="{90FC2C50-CEE6-40E9-82B6-59E8A941E0E4}" dt="2024-10-02T16:10:01.989" v="983" actId="478"/>
          <ac:graphicFrameMkLst>
            <pc:docMk/>
            <pc:sldMk cId="1926266806" sldId="382"/>
            <ac:graphicFrameMk id="5" creationId="{69D788A1-D419-BD14-2586-547576992D2D}"/>
          </ac:graphicFrameMkLst>
        </pc:graphicFrameChg>
        <pc:graphicFrameChg chg="add mod">
          <ac:chgData name="Peixiang Zhao" userId="7edc51de-0ae1-42c0-bae2-7f1679fa739e" providerId="ADAL" clId="{90FC2C50-CEE6-40E9-82B6-59E8A941E0E4}" dt="2024-10-02T16:13:46.080" v="1025" actId="1076"/>
          <ac:graphicFrameMkLst>
            <pc:docMk/>
            <pc:sldMk cId="1926266806" sldId="382"/>
            <ac:graphicFrameMk id="13" creationId="{75D7F50A-878F-A28F-86E1-C3B2421310FD}"/>
          </ac:graphicFrameMkLst>
        </pc:graphicFrameChg>
        <pc:picChg chg="mod">
          <ac:chgData name="Peixiang Zhao" userId="7edc51de-0ae1-42c0-bae2-7f1679fa739e" providerId="ADAL" clId="{90FC2C50-CEE6-40E9-82B6-59E8A941E0E4}" dt="2024-10-04T03:50:28.235" v="1158" actId="1076"/>
          <ac:picMkLst>
            <pc:docMk/>
            <pc:sldMk cId="1926266806" sldId="382"/>
            <ac:picMk id="1026" creationId="{B09B224B-524A-9D86-CE96-65F2991A3F11}"/>
          </ac:picMkLst>
        </pc:picChg>
        <pc:cxnChg chg="del">
          <ac:chgData name="Peixiang Zhao" userId="7edc51de-0ae1-42c0-bae2-7f1679fa739e" providerId="ADAL" clId="{90FC2C50-CEE6-40E9-82B6-59E8A941E0E4}" dt="2024-10-02T16:10:01.989" v="983" actId="478"/>
          <ac:cxnSpMkLst>
            <pc:docMk/>
            <pc:sldMk cId="1926266806" sldId="382"/>
            <ac:cxnSpMk id="7" creationId="{775B349D-86BC-D19C-B33E-3E3B19CE9656}"/>
          </ac:cxnSpMkLst>
        </pc:cxnChg>
        <pc:cxnChg chg="del">
          <ac:chgData name="Peixiang Zhao" userId="7edc51de-0ae1-42c0-bae2-7f1679fa739e" providerId="ADAL" clId="{90FC2C50-CEE6-40E9-82B6-59E8A941E0E4}" dt="2024-10-02T16:10:01.989" v="983" actId="478"/>
          <ac:cxnSpMkLst>
            <pc:docMk/>
            <pc:sldMk cId="1926266806" sldId="382"/>
            <ac:cxnSpMk id="8" creationId="{9C4CB556-1BC9-AAA0-0E66-74F5EACE9E5C}"/>
          </ac:cxnSpMkLst>
        </pc:cxnChg>
        <pc:cxnChg chg="del mod">
          <ac:chgData name="Peixiang Zhao" userId="7edc51de-0ae1-42c0-bae2-7f1679fa739e" providerId="ADAL" clId="{90FC2C50-CEE6-40E9-82B6-59E8A941E0E4}" dt="2024-10-02T16:10:01.989" v="983" actId="478"/>
          <ac:cxnSpMkLst>
            <pc:docMk/>
            <pc:sldMk cId="1926266806" sldId="382"/>
            <ac:cxnSpMk id="9" creationId="{CC28A210-A0C8-D016-6C08-88709D22C659}"/>
          </ac:cxnSpMkLst>
        </pc:cxnChg>
        <pc:cxnChg chg="add mod">
          <ac:chgData name="Peixiang Zhao" userId="7edc51de-0ae1-42c0-bae2-7f1679fa739e" providerId="ADAL" clId="{90FC2C50-CEE6-40E9-82B6-59E8A941E0E4}" dt="2024-10-02T16:13:21.001" v="1023" actId="1038"/>
          <ac:cxnSpMkLst>
            <pc:docMk/>
            <pc:sldMk cId="1926266806" sldId="382"/>
            <ac:cxnSpMk id="15" creationId="{D7DA6921-88CE-BE26-7EC5-B77C4DF6066D}"/>
          </ac:cxnSpMkLst>
        </pc:cxnChg>
        <pc:cxnChg chg="add mod">
          <ac:chgData name="Peixiang Zhao" userId="7edc51de-0ae1-42c0-bae2-7f1679fa739e" providerId="ADAL" clId="{90FC2C50-CEE6-40E9-82B6-59E8A941E0E4}" dt="2024-10-02T16:13:21.001" v="1023" actId="1038"/>
          <ac:cxnSpMkLst>
            <pc:docMk/>
            <pc:sldMk cId="1926266806" sldId="382"/>
            <ac:cxnSpMk id="16" creationId="{357CCB6C-5870-5867-3DE1-D71BC38644CB}"/>
          </ac:cxnSpMkLst>
        </pc:cxnChg>
        <pc:cxnChg chg="add mod">
          <ac:chgData name="Peixiang Zhao" userId="7edc51de-0ae1-42c0-bae2-7f1679fa739e" providerId="ADAL" clId="{90FC2C50-CEE6-40E9-82B6-59E8A941E0E4}" dt="2024-10-02T16:13:21.001" v="1023" actId="1038"/>
          <ac:cxnSpMkLst>
            <pc:docMk/>
            <pc:sldMk cId="1926266806" sldId="382"/>
            <ac:cxnSpMk id="17" creationId="{2DE2CD91-1525-6EC8-44AF-7FE244105EB2}"/>
          </ac:cxnSpMkLst>
        </pc:cxnChg>
      </pc:sldChg>
      <pc:sldChg chg="addSp delSp modSp add del mod ord">
        <pc:chgData name="Peixiang Zhao" userId="7edc51de-0ae1-42c0-bae2-7f1679fa739e" providerId="ADAL" clId="{90FC2C50-CEE6-40E9-82B6-59E8A941E0E4}" dt="2024-10-04T14:36:39.841" v="1354" actId="47"/>
        <pc:sldMkLst>
          <pc:docMk/>
          <pc:sldMk cId="2112920030" sldId="383"/>
        </pc:sldMkLst>
        <pc:spChg chg="mod">
          <ac:chgData name="Peixiang Zhao" userId="7edc51de-0ae1-42c0-bae2-7f1679fa739e" providerId="ADAL" clId="{90FC2C50-CEE6-40E9-82B6-59E8A941E0E4}" dt="2024-10-02T21:52:10.598" v="1055" actId="20577"/>
          <ac:spMkLst>
            <pc:docMk/>
            <pc:sldMk cId="2112920030" sldId="383"/>
            <ac:spMk id="2" creationId="{685255AC-EF17-5440-4FC8-3DCCE5FC40E7}"/>
          </ac:spMkLst>
        </pc:spChg>
        <pc:spChg chg="mod">
          <ac:chgData name="Peixiang Zhao" userId="7edc51de-0ae1-42c0-bae2-7f1679fa739e" providerId="ADAL" clId="{90FC2C50-CEE6-40E9-82B6-59E8A941E0E4}" dt="2024-10-04T03:49:23.083" v="1150" actId="14100"/>
          <ac:spMkLst>
            <pc:docMk/>
            <pc:sldMk cId="2112920030" sldId="383"/>
            <ac:spMk id="3" creationId="{24BEC704-9C04-ADAD-EA90-4A6CB0AA1D37}"/>
          </ac:spMkLst>
        </pc:spChg>
        <pc:spChg chg="add mod">
          <ac:chgData name="Peixiang Zhao" userId="7edc51de-0ae1-42c0-bae2-7f1679fa739e" providerId="ADAL" clId="{90FC2C50-CEE6-40E9-82B6-59E8A941E0E4}" dt="2024-10-04T03:49:08.795" v="1148" actId="1076"/>
          <ac:spMkLst>
            <pc:docMk/>
            <pc:sldMk cId="2112920030" sldId="383"/>
            <ac:spMk id="5" creationId="{A5DE9CDA-1FEB-633D-E59A-61F35218C07C}"/>
          </ac:spMkLst>
        </pc:spChg>
        <pc:spChg chg="add mod">
          <ac:chgData name="Peixiang Zhao" userId="7edc51de-0ae1-42c0-bae2-7f1679fa739e" providerId="ADAL" clId="{90FC2C50-CEE6-40E9-82B6-59E8A941E0E4}" dt="2024-10-04T03:49:29.030" v="1151" actId="1076"/>
          <ac:spMkLst>
            <pc:docMk/>
            <pc:sldMk cId="2112920030" sldId="383"/>
            <ac:spMk id="6" creationId="{5E76844B-EF1C-154E-6768-0D536B38D5D7}"/>
          </ac:spMkLst>
        </pc:spChg>
        <pc:spChg chg="add del mod">
          <ac:chgData name="Peixiang Zhao" userId="7edc51de-0ae1-42c0-bae2-7f1679fa739e" providerId="ADAL" clId="{90FC2C50-CEE6-40E9-82B6-59E8A941E0E4}" dt="2024-10-04T03:49:55.601" v="1157" actId="1076"/>
          <ac:spMkLst>
            <pc:docMk/>
            <pc:sldMk cId="2112920030" sldId="383"/>
            <ac:spMk id="7" creationId="{904669FE-2099-3143-AF38-74483C6C3C68}"/>
          </ac:spMkLst>
        </pc:spChg>
        <pc:spChg chg="add del">
          <ac:chgData name="Peixiang Zhao" userId="7edc51de-0ae1-42c0-bae2-7f1679fa739e" providerId="ADAL" clId="{90FC2C50-CEE6-40E9-82B6-59E8A941E0E4}" dt="2024-10-02T21:52:22.347" v="1058" actId="478"/>
          <ac:spMkLst>
            <pc:docMk/>
            <pc:sldMk cId="2112920030" sldId="383"/>
            <ac:spMk id="14" creationId="{030609D5-9039-4B7C-A967-55322AB9573A}"/>
          </ac:spMkLst>
        </pc:spChg>
        <pc:spChg chg="add del">
          <ac:chgData name="Peixiang Zhao" userId="7edc51de-0ae1-42c0-bae2-7f1679fa739e" providerId="ADAL" clId="{90FC2C50-CEE6-40E9-82B6-59E8A941E0E4}" dt="2024-10-02T21:52:22.347" v="1058" actId="478"/>
          <ac:spMkLst>
            <pc:docMk/>
            <pc:sldMk cId="2112920030" sldId="383"/>
            <ac:spMk id="18" creationId="{FD0D10DB-94EC-426A-F48D-171F34C31A63}"/>
          </ac:spMkLst>
        </pc:spChg>
        <pc:spChg chg="add del">
          <ac:chgData name="Peixiang Zhao" userId="7edc51de-0ae1-42c0-bae2-7f1679fa739e" providerId="ADAL" clId="{90FC2C50-CEE6-40E9-82B6-59E8A941E0E4}" dt="2024-10-02T21:52:22.347" v="1058" actId="478"/>
          <ac:spMkLst>
            <pc:docMk/>
            <pc:sldMk cId="2112920030" sldId="383"/>
            <ac:spMk id="19" creationId="{FC7539B0-B33B-4DF3-C268-C488E3FF612B}"/>
          </ac:spMkLst>
        </pc:spChg>
        <pc:spChg chg="add del">
          <ac:chgData name="Peixiang Zhao" userId="7edc51de-0ae1-42c0-bae2-7f1679fa739e" providerId="ADAL" clId="{90FC2C50-CEE6-40E9-82B6-59E8A941E0E4}" dt="2024-10-02T21:52:22.347" v="1058" actId="478"/>
          <ac:spMkLst>
            <pc:docMk/>
            <pc:sldMk cId="2112920030" sldId="383"/>
            <ac:spMk id="20" creationId="{00D266E9-A8C3-8562-9B4D-BD7589E4FF69}"/>
          </ac:spMkLst>
        </pc:spChg>
        <pc:graphicFrameChg chg="add del mod replId">
          <ac:chgData name="Peixiang Zhao" userId="7edc51de-0ae1-42c0-bae2-7f1679fa739e" providerId="ADAL" clId="{90FC2C50-CEE6-40E9-82B6-59E8A941E0E4}" dt="2024-10-04T03:48:15.068" v="1135"/>
          <ac:graphicFrameMkLst>
            <pc:docMk/>
            <pc:sldMk cId="2112920030" sldId="383"/>
            <ac:graphicFrameMk id="8" creationId="{904669FE-2099-3143-AF38-74483C6C3C68}"/>
          </ac:graphicFrameMkLst>
        </pc:graphicFrameChg>
        <pc:graphicFrameChg chg="add del mod replId">
          <ac:chgData name="Peixiang Zhao" userId="7edc51de-0ae1-42c0-bae2-7f1679fa739e" providerId="ADAL" clId="{90FC2C50-CEE6-40E9-82B6-59E8A941E0E4}" dt="2024-10-04T03:48:56.328" v="1145"/>
          <ac:graphicFrameMkLst>
            <pc:docMk/>
            <pc:sldMk cId="2112920030" sldId="383"/>
            <ac:graphicFrameMk id="11" creationId="{A5DE9CDA-1FEB-633D-E59A-61F35218C07C}"/>
          </ac:graphicFrameMkLst>
        </pc:graphicFrameChg>
        <pc:graphicFrameChg chg="add del">
          <ac:chgData name="Peixiang Zhao" userId="7edc51de-0ae1-42c0-bae2-7f1679fa739e" providerId="ADAL" clId="{90FC2C50-CEE6-40E9-82B6-59E8A941E0E4}" dt="2024-10-02T21:52:22.347" v="1058" actId="478"/>
          <ac:graphicFrameMkLst>
            <pc:docMk/>
            <pc:sldMk cId="2112920030" sldId="383"/>
            <ac:graphicFrameMk id="13" creationId="{75D7F50A-878F-A28F-86E1-C3B2421310FD}"/>
          </ac:graphicFrameMkLst>
        </pc:graphicFrameChg>
        <pc:picChg chg="del">
          <ac:chgData name="Peixiang Zhao" userId="7edc51de-0ae1-42c0-bae2-7f1679fa739e" providerId="ADAL" clId="{90FC2C50-CEE6-40E9-82B6-59E8A941E0E4}" dt="2024-10-02T21:52:24.125" v="1059" actId="478"/>
          <ac:picMkLst>
            <pc:docMk/>
            <pc:sldMk cId="2112920030" sldId="383"/>
            <ac:picMk id="1026" creationId="{B09B224B-524A-9D86-CE96-65F2991A3F11}"/>
          </ac:picMkLst>
        </pc:picChg>
        <pc:cxnChg chg="add del mod">
          <ac:chgData name="Peixiang Zhao" userId="7edc51de-0ae1-42c0-bae2-7f1679fa739e" providerId="ADAL" clId="{90FC2C50-CEE6-40E9-82B6-59E8A941E0E4}" dt="2024-10-02T21:52:22.347" v="1058" actId="478"/>
          <ac:cxnSpMkLst>
            <pc:docMk/>
            <pc:sldMk cId="2112920030" sldId="383"/>
            <ac:cxnSpMk id="15" creationId="{D7DA6921-88CE-BE26-7EC5-B77C4DF6066D}"/>
          </ac:cxnSpMkLst>
        </pc:cxnChg>
        <pc:cxnChg chg="add del mod">
          <ac:chgData name="Peixiang Zhao" userId="7edc51de-0ae1-42c0-bae2-7f1679fa739e" providerId="ADAL" clId="{90FC2C50-CEE6-40E9-82B6-59E8A941E0E4}" dt="2024-10-02T21:52:22.347" v="1058" actId="478"/>
          <ac:cxnSpMkLst>
            <pc:docMk/>
            <pc:sldMk cId="2112920030" sldId="383"/>
            <ac:cxnSpMk id="16" creationId="{357CCB6C-5870-5867-3DE1-D71BC38644CB}"/>
          </ac:cxnSpMkLst>
        </pc:cxnChg>
        <pc:cxnChg chg="add del mod">
          <ac:chgData name="Peixiang Zhao" userId="7edc51de-0ae1-42c0-bae2-7f1679fa739e" providerId="ADAL" clId="{90FC2C50-CEE6-40E9-82B6-59E8A941E0E4}" dt="2024-10-02T21:52:22.347" v="1058" actId="478"/>
          <ac:cxnSpMkLst>
            <pc:docMk/>
            <pc:sldMk cId="2112920030" sldId="383"/>
            <ac:cxnSpMk id="17" creationId="{2DE2CD91-1525-6EC8-44AF-7FE244105EB2}"/>
          </ac:cxnSpMkLst>
        </pc:cxnChg>
      </pc:sldChg>
      <pc:sldChg chg="addSp delSp modSp new mod">
        <pc:chgData name="Peixiang Zhao" userId="7edc51de-0ae1-42c0-bae2-7f1679fa739e" providerId="ADAL" clId="{90FC2C50-CEE6-40E9-82B6-59E8A941E0E4}" dt="2024-10-04T14:36:56.502" v="1372" actId="20577"/>
        <pc:sldMkLst>
          <pc:docMk/>
          <pc:sldMk cId="4148290588" sldId="384"/>
        </pc:sldMkLst>
        <pc:spChg chg="mod">
          <ac:chgData name="Peixiang Zhao" userId="7edc51de-0ae1-42c0-bae2-7f1679fa739e" providerId="ADAL" clId="{90FC2C50-CEE6-40E9-82B6-59E8A941E0E4}" dt="2024-10-04T14:36:56.502" v="1372" actId="20577"/>
          <ac:spMkLst>
            <pc:docMk/>
            <pc:sldMk cId="4148290588" sldId="384"/>
            <ac:spMk id="2" creationId="{3DBA2C44-8D9C-C657-2CF0-EE73B2757E36}"/>
          </ac:spMkLst>
        </pc:spChg>
        <pc:spChg chg="del">
          <ac:chgData name="Peixiang Zhao" userId="7edc51de-0ae1-42c0-bae2-7f1679fa739e" providerId="ADAL" clId="{90FC2C50-CEE6-40E9-82B6-59E8A941E0E4}" dt="2024-10-04T03:51:59.397" v="1182" actId="478"/>
          <ac:spMkLst>
            <pc:docMk/>
            <pc:sldMk cId="4148290588" sldId="384"/>
            <ac:spMk id="3" creationId="{DBB39482-8ABE-67B0-A7A9-63B4E2218809}"/>
          </ac:spMkLst>
        </pc:spChg>
        <pc:spChg chg="add del mod">
          <ac:chgData name="Peixiang Zhao" userId="7edc51de-0ae1-42c0-bae2-7f1679fa739e" providerId="ADAL" clId="{90FC2C50-CEE6-40E9-82B6-59E8A941E0E4}" dt="2024-10-04T04:20:47.682" v="1266" actId="478"/>
          <ac:spMkLst>
            <pc:docMk/>
            <pc:sldMk cId="4148290588" sldId="384"/>
            <ac:spMk id="7" creationId="{4E7C4AA4-82D2-8AD8-0A86-6E2EEDA18A1B}"/>
          </ac:spMkLst>
        </pc:spChg>
        <pc:spChg chg="add del mod">
          <ac:chgData name="Peixiang Zhao" userId="7edc51de-0ae1-42c0-bae2-7f1679fa739e" providerId="ADAL" clId="{90FC2C50-CEE6-40E9-82B6-59E8A941E0E4}" dt="2024-10-04T04:20:47.682" v="1266" actId="478"/>
          <ac:spMkLst>
            <pc:docMk/>
            <pc:sldMk cId="4148290588" sldId="384"/>
            <ac:spMk id="8" creationId="{A07511D8-323C-955A-E879-0FE46BBF4A84}"/>
          </ac:spMkLst>
        </pc:spChg>
        <pc:spChg chg="add mod">
          <ac:chgData name="Peixiang Zhao" userId="7edc51de-0ae1-42c0-bae2-7f1679fa739e" providerId="ADAL" clId="{90FC2C50-CEE6-40E9-82B6-59E8A941E0E4}" dt="2024-10-04T04:27:19.191" v="1328" actId="20577"/>
          <ac:spMkLst>
            <pc:docMk/>
            <pc:sldMk cId="4148290588" sldId="384"/>
            <ac:spMk id="10" creationId="{31E8F18C-4C5C-2E51-CD7B-1BB2091516BF}"/>
          </ac:spMkLst>
        </pc:spChg>
        <pc:spChg chg="add mod">
          <ac:chgData name="Peixiang Zhao" userId="7edc51de-0ae1-42c0-bae2-7f1679fa739e" providerId="ADAL" clId="{90FC2C50-CEE6-40E9-82B6-59E8A941E0E4}" dt="2024-10-04T04:22:08.973" v="1281" actId="1076"/>
          <ac:spMkLst>
            <pc:docMk/>
            <pc:sldMk cId="4148290588" sldId="384"/>
            <ac:spMk id="11" creationId="{2400B23A-C6F7-55A6-A7D6-CA591CC82A16}"/>
          </ac:spMkLst>
        </pc:spChg>
        <pc:spChg chg="add mod">
          <ac:chgData name="Peixiang Zhao" userId="7edc51de-0ae1-42c0-bae2-7f1679fa739e" providerId="ADAL" clId="{90FC2C50-CEE6-40E9-82B6-59E8A941E0E4}" dt="2024-10-04T04:22:23.655" v="1282" actId="1076"/>
          <ac:spMkLst>
            <pc:docMk/>
            <pc:sldMk cId="4148290588" sldId="384"/>
            <ac:spMk id="13" creationId="{D85B5BF2-41C4-1554-8CD4-B58E99C489BF}"/>
          </ac:spMkLst>
        </pc:spChg>
        <pc:spChg chg="add mod">
          <ac:chgData name="Peixiang Zhao" userId="7edc51de-0ae1-42c0-bae2-7f1679fa739e" providerId="ADAL" clId="{90FC2C50-CEE6-40E9-82B6-59E8A941E0E4}" dt="2024-10-04T04:22:23.655" v="1282" actId="1076"/>
          <ac:spMkLst>
            <pc:docMk/>
            <pc:sldMk cId="4148290588" sldId="384"/>
            <ac:spMk id="14" creationId="{46006124-5443-1CAF-B107-43FD9EDAD9AA}"/>
          </ac:spMkLst>
        </pc:spChg>
        <pc:spChg chg="add mod">
          <ac:chgData name="Peixiang Zhao" userId="7edc51de-0ae1-42c0-bae2-7f1679fa739e" providerId="ADAL" clId="{90FC2C50-CEE6-40E9-82B6-59E8A941E0E4}" dt="2024-10-04T14:36:31.706" v="1353" actId="1076"/>
          <ac:spMkLst>
            <pc:docMk/>
            <pc:sldMk cId="4148290588" sldId="384"/>
            <ac:spMk id="16" creationId="{456CE70B-DFBD-A667-0FBE-661AD6E4AEF9}"/>
          </ac:spMkLst>
        </pc:spChg>
        <pc:spChg chg="add mod">
          <ac:chgData name="Peixiang Zhao" userId="7edc51de-0ae1-42c0-bae2-7f1679fa739e" providerId="ADAL" clId="{90FC2C50-CEE6-40E9-82B6-59E8A941E0E4}" dt="2024-10-04T14:36:31.706" v="1353" actId="1076"/>
          <ac:spMkLst>
            <pc:docMk/>
            <pc:sldMk cId="4148290588" sldId="384"/>
            <ac:spMk id="17" creationId="{CBB70A41-81E4-8A0A-5B1D-24B3608DF9A7}"/>
          </ac:spMkLst>
        </pc:spChg>
        <pc:spChg chg="add mod">
          <ac:chgData name="Peixiang Zhao" userId="7edc51de-0ae1-42c0-bae2-7f1679fa739e" providerId="ADAL" clId="{90FC2C50-CEE6-40E9-82B6-59E8A941E0E4}" dt="2024-10-04T14:36:31.706" v="1353" actId="1076"/>
          <ac:spMkLst>
            <pc:docMk/>
            <pc:sldMk cId="4148290588" sldId="384"/>
            <ac:spMk id="18" creationId="{B10374CF-00FA-CB9C-B29C-FAE5B0D9E729}"/>
          </ac:spMkLst>
        </pc:spChg>
        <pc:spChg chg="add mod">
          <ac:chgData name="Peixiang Zhao" userId="7edc51de-0ae1-42c0-bae2-7f1679fa739e" providerId="ADAL" clId="{90FC2C50-CEE6-40E9-82B6-59E8A941E0E4}" dt="2024-10-04T14:36:31.706" v="1353" actId="1076"/>
          <ac:spMkLst>
            <pc:docMk/>
            <pc:sldMk cId="4148290588" sldId="384"/>
            <ac:spMk id="19" creationId="{CF98983D-83D4-7F1E-12DD-E2EFB2F59911}"/>
          </ac:spMkLst>
        </pc:spChg>
        <pc:spChg chg="add mod">
          <ac:chgData name="Peixiang Zhao" userId="7edc51de-0ae1-42c0-bae2-7f1679fa739e" providerId="ADAL" clId="{90FC2C50-CEE6-40E9-82B6-59E8A941E0E4}" dt="2024-10-04T14:36:31.706" v="1353" actId="1076"/>
          <ac:spMkLst>
            <pc:docMk/>
            <pc:sldMk cId="4148290588" sldId="384"/>
            <ac:spMk id="20" creationId="{74850A0E-4F3F-339E-A076-7FEB0668D4EA}"/>
          </ac:spMkLst>
        </pc:spChg>
        <pc:spChg chg="add mod">
          <ac:chgData name="Peixiang Zhao" userId="7edc51de-0ae1-42c0-bae2-7f1679fa739e" providerId="ADAL" clId="{90FC2C50-CEE6-40E9-82B6-59E8A941E0E4}" dt="2024-10-04T04:28:04.143" v="1341" actId="1076"/>
          <ac:spMkLst>
            <pc:docMk/>
            <pc:sldMk cId="4148290588" sldId="384"/>
            <ac:spMk id="21" creationId="{DBD61427-C51C-8AF6-9DD9-1D95A989EE6E}"/>
          </ac:spMkLst>
        </pc:spChg>
        <pc:spChg chg="add mod">
          <ac:chgData name="Peixiang Zhao" userId="7edc51de-0ae1-42c0-bae2-7f1679fa739e" providerId="ADAL" clId="{90FC2C50-CEE6-40E9-82B6-59E8A941E0E4}" dt="2024-10-04T04:28:13.163" v="1343" actId="1038"/>
          <ac:spMkLst>
            <pc:docMk/>
            <pc:sldMk cId="4148290588" sldId="384"/>
            <ac:spMk id="22" creationId="{975BB5E0-0726-4F9E-AEC9-E21CDDC24AAC}"/>
          </ac:spMkLst>
        </pc:spChg>
        <pc:graphicFrameChg chg="add del mod">
          <ac:chgData name="Peixiang Zhao" userId="7edc51de-0ae1-42c0-bae2-7f1679fa739e" providerId="ADAL" clId="{90FC2C50-CEE6-40E9-82B6-59E8A941E0E4}" dt="2024-10-04T04:20:39.078" v="1265" actId="478"/>
          <ac:graphicFrameMkLst>
            <pc:docMk/>
            <pc:sldMk cId="4148290588" sldId="384"/>
            <ac:graphicFrameMk id="9" creationId="{5CCEF86B-AF22-AB9A-1D20-3257961A2776}"/>
          </ac:graphicFrameMkLst>
        </pc:graphicFrameChg>
        <pc:graphicFrameChg chg="add mod modGraphic">
          <ac:chgData name="Peixiang Zhao" userId="7edc51de-0ae1-42c0-bae2-7f1679fa739e" providerId="ADAL" clId="{90FC2C50-CEE6-40E9-82B6-59E8A941E0E4}" dt="2024-10-04T14:36:31.706" v="1353" actId="1076"/>
          <ac:graphicFrameMkLst>
            <pc:docMk/>
            <pc:sldMk cId="4148290588" sldId="384"/>
            <ac:graphicFrameMk id="15" creationId="{1625AC33-99B7-D07D-E1B3-747E66700292}"/>
          </ac:graphicFrameMkLst>
        </pc:graphicFrameChg>
        <pc:cxnChg chg="add del mod">
          <ac:chgData name="Peixiang Zhao" userId="7edc51de-0ae1-42c0-bae2-7f1679fa739e" providerId="ADAL" clId="{90FC2C50-CEE6-40E9-82B6-59E8A941E0E4}" dt="2024-10-04T04:20:47.682" v="1266" actId="478"/>
          <ac:cxnSpMkLst>
            <pc:docMk/>
            <pc:sldMk cId="4148290588" sldId="384"/>
            <ac:cxnSpMk id="5" creationId="{CDFDE3C2-62DD-7750-034A-DA22F2546B8F}"/>
          </ac:cxnSpMkLst>
        </pc:cxnChg>
        <pc:cxnChg chg="add del mod">
          <ac:chgData name="Peixiang Zhao" userId="7edc51de-0ae1-42c0-bae2-7f1679fa739e" providerId="ADAL" clId="{90FC2C50-CEE6-40E9-82B6-59E8A941E0E4}" dt="2024-10-04T04:20:47.682" v="1266" actId="478"/>
          <ac:cxnSpMkLst>
            <pc:docMk/>
            <pc:sldMk cId="4148290588" sldId="384"/>
            <ac:cxnSpMk id="6" creationId="{E05F7774-55FF-CFD7-A760-D4837859DF14}"/>
          </ac:cxnSpMkLst>
        </pc:cxnChg>
        <pc:cxnChg chg="add mod">
          <ac:chgData name="Peixiang Zhao" userId="7edc51de-0ae1-42c0-bae2-7f1679fa739e" providerId="ADAL" clId="{90FC2C50-CEE6-40E9-82B6-59E8A941E0E4}" dt="2024-10-04T04:22:23.655" v="1282" actId="1076"/>
          <ac:cxnSpMkLst>
            <pc:docMk/>
            <pc:sldMk cId="4148290588" sldId="384"/>
            <ac:cxnSpMk id="12" creationId="{A1BEE4F6-9FD2-C38B-D8B2-C050416D4E28}"/>
          </ac:cxnSpMkLst>
        </pc:cxnChg>
      </pc:sldChg>
      <pc:sldChg chg="addSp modSp new mod">
        <pc:chgData name="Peixiang Zhao" userId="7edc51de-0ae1-42c0-bae2-7f1679fa739e" providerId="ADAL" clId="{90FC2C50-CEE6-40E9-82B6-59E8A941E0E4}" dt="2024-10-04T04:19:55.569" v="1264" actId="113"/>
        <pc:sldMkLst>
          <pc:docMk/>
          <pc:sldMk cId="73855937" sldId="385"/>
        </pc:sldMkLst>
        <pc:spChg chg="mod">
          <ac:chgData name="Peixiang Zhao" userId="7edc51de-0ae1-42c0-bae2-7f1679fa739e" providerId="ADAL" clId="{90FC2C50-CEE6-40E9-82B6-59E8A941E0E4}" dt="2024-10-04T04:16:30.086" v="1239" actId="20577"/>
          <ac:spMkLst>
            <pc:docMk/>
            <pc:sldMk cId="73855937" sldId="385"/>
            <ac:spMk id="2" creationId="{F9609AAB-453F-A88C-DD9B-4A8A8175ECCD}"/>
          </ac:spMkLst>
        </pc:spChg>
        <pc:spChg chg="mod">
          <ac:chgData name="Peixiang Zhao" userId="7edc51de-0ae1-42c0-bae2-7f1679fa739e" providerId="ADAL" clId="{90FC2C50-CEE6-40E9-82B6-59E8A941E0E4}" dt="2024-10-04T04:19:34.821" v="1260" actId="14100"/>
          <ac:spMkLst>
            <pc:docMk/>
            <pc:sldMk cId="73855937" sldId="385"/>
            <ac:spMk id="3" creationId="{1D2A16AF-BFA7-3135-D914-8FFDB55FD143}"/>
          </ac:spMkLst>
        </pc:spChg>
        <pc:spChg chg="add mod">
          <ac:chgData name="Peixiang Zhao" userId="7edc51de-0ae1-42c0-bae2-7f1679fa739e" providerId="ADAL" clId="{90FC2C50-CEE6-40E9-82B6-59E8A941E0E4}" dt="2024-10-04T04:19:24.344" v="1258" actId="1076"/>
          <ac:spMkLst>
            <pc:docMk/>
            <pc:sldMk cId="73855937" sldId="385"/>
            <ac:spMk id="10" creationId="{EA899870-DA07-C0AA-2167-9C4A36845DD0}"/>
          </ac:spMkLst>
        </pc:spChg>
        <pc:spChg chg="add mod">
          <ac:chgData name="Peixiang Zhao" userId="7edc51de-0ae1-42c0-bae2-7f1679fa739e" providerId="ADAL" clId="{90FC2C50-CEE6-40E9-82B6-59E8A941E0E4}" dt="2024-10-04T04:19:24.344" v="1258" actId="1076"/>
          <ac:spMkLst>
            <pc:docMk/>
            <pc:sldMk cId="73855937" sldId="385"/>
            <ac:spMk id="11" creationId="{2B963D4F-3901-59E2-CD20-79E0D415838B}"/>
          </ac:spMkLst>
        </pc:spChg>
        <pc:spChg chg="add mod">
          <ac:chgData name="Peixiang Zhao" userId="7edc51de-0ae1-42c0-bae2-7f1679fa739e" providerId="ADAL" clId="{90FC2C50-CEE6-40E9-82B6-59E8A941E0E4}" dt="2024-10-04T04:19:24.344" v="1258" actId="1076"/>
          <ac:spMkLst>
            <pc:docMk/>
            <pc:sldMk cId="73855937" sldId="385"/>
            <ac:spMk id="12" creationId="{81055155-5D2B-AFEA-B23E-18C2D6EFDE44}"/>
          </ac:spMkLst>
        </pc:spChg>
        <pc:spChg chg="add mod">
          <ac:chgData name="Peixiang Zhao" userId="7edc51de-0ae1-42c0-bae2-7f1679fa739e" providerId="ADAL" clId="{90FC2C50-CEE6-40E9-82B6-59E8A941E0E4}" dt="2024-10-04T04:19:24.344" v="1258" actId="1076"/>
          <ac:spMkLst>
            <pc:docMk/>
            <pc:sldMk cId="73855937" sldId="385"/>
            <ac:spMk id="13" creationId="{32536368-A5C9-A800-C8AC-142000B79206}"/>
          </ac:spMkLst>
        </pc:spChg>
        <pc:spChg chg="add mod">
          <ac:chgData name="Peixiang Zhao" userId="7edc51de-0ae1-42c0-bae2-7f1679fa739e" providerId="ADAL" clId="{90FC2C50-CEE6-40E9-82B6-59E8A941E0E4}" dt="2024-10-04T04:19:24.344" v="1258" actId="1076"/>
          <ac:spMkLst>
            <pc:docMk/>
            <pc:sldMk cId="73855937" sldId="385"/>
            <ac:spMk id="14" creationId="{3D180C67-3754-0E2F-55EB-83FAF3B3F4C9}"/>
          </ac:spMkLst>
        </pc:spChg>
        <pc:spChg chg="add mod">
          <ac:chgData name="Peixiang Zhao" userId="7edc51de-0ae1-42c0-bae2-7f1679fa739e" providerId="ADAL" clId="{90FC2C50-CEE6-40E9-82B6-59E8A941E0E4}" dt="2024-10-04T04:19:24.344" v="1258" actId="1076"/>
          <ac:spMkLst>
            <pc:docMk/>
            <pc:sldMk cId="73855937" sldId="385"/>
            <ac:spMk id="16" creationId="{3366E90C-904E-39E9-D646-24ADBB56E6E9}"/>
          </ac:spMkLst>
        </pc:spChg>
        <pc:spChg chg="add mod">
          <ac:chgData name="Peixiang Zhao" userId="7edc51de-0ae1-42c0-bae2-7f1679fa739e" providerId="ADAL" clId="{90FC2C50-CEE6-40E9-82B6-59E8A941E0E4}" dt="2024-10-04T04:19:24.344" v="1258" actId="1076"/>
          <ac:spMkLst>
            <pc:docMk/>
            <pc:sldMk cId="73855937" sldId="385"/>
            <ac:spMk id="18" creationId="{FCA79137-8784-8AD1-2F38-7AB115182E84}"/>
          </ac:spMkLst>
        </pc:spChg>
        <pc:spChg chg="add mod">
          <ac:chgData name="Peixiang Zhao" userId="7edc51de-0ae1-42c0-bae2-7f1679fa739e" providerId="ADAL" clId="{90FC2C50-CEE6-40E9-82B6-59E8A941E0E4}" dt="2024-10-04T04:19:24.344" v="1258" actId="1076"/>
          <ac:spMkLst>
            <pc:docMk/>
            <pc:sldMk cId="73855937" sldId="385"/>
            <ac:spMk id="21" creationId="{31654C66-9410-9FA2-BFDB-3303763B3D88}"/>
          </ac:spMkLst>
        </pc:spChg>
        <pc:spChg chg="add mod">
          <ac:chgData name="Peixiang Zhao" userId="7edc51de-0ae1-42c0-bae2-7f1679fa739e" providerId="ADAL" clId="{90FC2C50-CEE6-40E9-82B6-59E8A941E0E4}" dt="2024-10-04T04:19:48.048" v="1262" actId="113"/>
          <ac:spMkLst>
            <pc:docMk/>
            <pc:sldMk cId="73855937" sldId="385"/>
            <ac:spMk id="23" creationId="{2000BD95-A15D-60C6-B43C-333A7E4C30E7}"/>
          </ac:spMkLst>
        </pc:spChg>
        <pc:spChg chg="add mod">
          <ac:chgData name="Peixiang Zhao" userId="7edc51de-0ae1-42c0-bae2-7f1679fa739e" providerId="ADAL" clId="{90FC2C50-CEE6-40E9-82B6-59E8A941E0E4}" dt="2024-10-04T04:19:55.569" v="1264" actId="113"/>
          <ac:spMkLst>
            <pc:docMk/>
            <pc:sldMk cId="73855937" sldId="385"/>
            <ac:spMk id="24" creationId="{CCFE55A7-8D0D-A886-2D05-108C1C7214E8}"/>
          </ac:spMkLst>
        </pc:spChg>
        <pc:cxnChg chg="add mod">
          <ac:chgData name="Peixiang Zhao" userId="7edc51de-0ae1-42c0-bae2-7f1679fa739e" providerId="ADAL" clId="{90FC2C50-CEE6-40E9-82B6-59E8A941E0E4}" dt="2024-10-04T04:19:24.344" v="1258" actId="1076"/>
          <ac:cxnSpMkLst>
            <pc:docMk/>
            <pc:sldMk cId="73855937" sldId="385"/>
            <ac:cxnSpMk id="5" creationId="{30037B8A-599C-787A-6EBA-3454FC5E4D40}"/>
          </ac:cxnSpMkLst>
        </pc:cxnChg>
        <pc:cxnChg chg="add mod">
          <ac:chgData name="Peixiang Zhao" userId="7edc51de-0ae1-42c0-bae2-7f1679fa739e" providerId="ADAL" clId="{90FC2C50-CEE6-40E9-82B6-59E8A941E0E4}" dt="2024-10-04T04:19:24.344" v="1258" actId="1076"/>
          <ac:cxnSpMkLst>
            <pc:docMk/>
            <pc:sldMk cId="73855937" sldId="385"/>
            <ac:cxnSpMk id="6" creationId="{D7D27D61-0EA3-947F-7785-C96B08701893}"/>
          </ac:cxnSpMkLst>
        </pc:cxnChg>
        <pc:cxnChg chg="add mod">
          <ac:chgData name="Peixiang Zhao" userId="7edc51de-0ae1-42c0-bae2-7f1679fa739e" providerId="ADAL" clId="{90FC2C50-CEE6-40E9-82B6-59E8A941E0E4}" dt="2024-10-04T04:19:24.344" v="1258" actId="1076"/>
          <ac:cxnSpMkLst>
            <pc:docMk/>
            <pc:sldMk cId="73855937" sldId="385"/>
            <ac:cxnSpMk id="7" creationId="{2A46FFA3-6AAA-56FA-7028-9B0888F38D70}"/>
          </ac:cxnSpMkLst>
        </pc:cxnChg>
        <pc:cxnChg chg="add mod">
          <ac:chgData name="Peixiang Zhao" userId="7edc51de-0ae1-42c0-bae2-7f1679fa739e" providerId="ADAL" clId="{90FC2C50-CEE6-40E9-82B6-59E8A941E0E4}" dt="2024-10-04T04:19:24.344" v="1258" actId="1076"/>
          <ac:cxnSpMkLst>
            <pc:docMk/>
            <pc:sldMk cId="73855937" sldId="385"/>
            <ac:cxnSpMk id="8" creationId="{1BD9FF00-5E37-1AEE-F6E6-5C7C202D75D0}"/>
          </ac:cxnSpMkLst>
        </pc:cxnChg>
        <pc:cxnChg chg="add mod">
          <ac:chgData name="Peixiang Zhao" userId="7edc51de-0ae1-42c0-bae2-7f1679fa739e" providerId="ADAL" clId="{90FC2C50-CEE6-40E9-82B6-59E8A941E0E4}" dt="2024-10-04T04:19:24.344" v="1258" actId="1076"/>
          <ac:cxnSpMkLst>
            <pc:docMk/>
            <pc:sldMk cId="73855937" sldId="385"/>
            <ac:cxnSpMk id="9" creationId="{34AB082E-EAF0-90CA-1FF6-0CE48E6FD331}"/>
          </ac:cxnSpMkLst>
        </pc:cxnChg>
        <pc:cxnChg chg="add mod">
          <ac:chgData name="Peixiang Zhao" userId="7edc51de-0ae1-42c0-bae2-7f1679fa739e" providerId="ADAL" clId="{90FC2C50-CEE6-40E9-82B6-59E8A941E0E4}" dt="2024-10-04T04:19:24.344" v="1258" actId="1076"/>
          <ac:cxnSpMkLst>
            <pc:docMk/>
            <pc:sldMk cId="73855937" sldId="385"/>
            <ac:cxnSpMk id="15" creationId="{3FD694E1-BC1E-9BE0-DC96-DD67F821491E}"/>
          </ac:cxnSpMkLst>
        </pc:cxnChg>
        <pc:cxnChg chg="add mod">
          <ac:chgData name="Peixiang Zhao" userId="7edc51de-0ae1-42c0-bae2-7f1679fa739e" providerId="ADAL" clId="{90FC2C50-CEE6-40E9-82B6-59E8A941E0E4}" dt="2024-10-04T04:19:24.344" v="1258" actId="1076"/>
          <ac:cxnSpMkLst>
            <pc:docMk/>
            <pc:sldMk cId="73855937" sldId="385"/>
            <ac:cxnSpMk id="17" creationId="{9DBE3172-33EA-5767-7445-A0E4FB288AEA}"/>
          </ac:cxnSpMkLst>
        </pc:cxnChg>
        <pc:cxnChg chg="add mod">
          <ac:chgData name="Peixiang Zhao" userId="7edc51de-0ae1-42c0-bae2-7f1679fa739e" providerId="ADAL" clId="{90FC2C50-CEE6-40E9-82B6-59E8A941E0E4}" dt="2024-10-04T04:19:24.344" v="1258" actId="1076"/>
          <ac:cxnSpMkLst>
            <pc:docMk/>
            <pc:sldMk cId="73855937" sldId="385"/>
            <ac:cxnSpMk id="19" creationId="{D974954B-3416-5B26-CCB4-083476ABDC73}"/>
          </ac:cxnSpMkLst>
        </pc:cxnChg>
        <pc:cxnChg chg="add mod">
          <ac:chgData name="Peixiang Zhao" userId="7edc51de-0ae1-42c0-bae2-7f1679fa739e" providerId="ADAL" clId="{90FC2C50-CEE6-40E9-82B6-59E8A941E0E4}" dt="2024-10-04T04:19:24.344" v="1258" actId="1076"/>
          <ac:cxnSpMkLst>
            <pc:docMk/>
            <pc:sldMk cId="73855937" sldId="385"/>
            <ac:cxnSpMk id="20" creationId="{5B484212-998E-C55B-35EF-50D8DC00485E}"/>
          </ac:cxnSpMkLst>
        </pc:cxnChg>
        <pc:cxnChg chg="add mod">
          <ac:chgData name="Peixiang Zhao" userId="7edc51de-0ae1-42c0-bae2-7f1679fa739e" providerId="ADAL" clId="{90FC2C50-CEE6-40E9-82B6-59E8A941E0E4}" dt="2024-10-04T04:19:24.344" v="1258" actId="1076"/>
          <ac:cxnSpMkLst>
            <pc:docMk/>
            <pc:sldMk cId="73855937" sldId="385"/>
            <ac:cxnSpMk id="22" creationId="{DA7972A8-65DD-5141-3AE5-1F3A067C0485}"/>
          </ac:cxnSpMkLst>
        </pc:cxnChg>
      </pc:sldChg>
      <pc:sldChg chg="addSp delSp modSp add mod modAnim">
        <pc:chgData name="Peixiang Zhao" userId="7edc51de-0ae1-42c0-bae2-7f1679fa739e" providerId="ADAL" clId="{90FC2C50-CEE6-40E9-82B6-59E8A941E0E4}" dt="2024-10-04T14:41:50.694" v="1470" actId="113"/>
        <pc:sldMkLst>
          <pc:docMk/>
          <pc:sldMk cId="282400881" sldId="386"/>
        </pc:sldMkLst>
        <pc:spChg chg="mod">
          <ac:chgData name="Peixiang Zhao" userId="7edc51de-0ae1-42c0-bae2-7f1679fa739e" providerId="ADAL" clId="{90FC2C50-CEE6-40E9-82B6-59E8A941E0E4}" dt="2024-10-04T14:37:09.249" v="1385" actId="20577"/>
          <ac:spMkLst>
            <pc:docMk/>
            <pc:sldMk cId="282400881" sldId="386"/>
            <ac:spMk id="2" creationId="{3DBA2C44-8D9C-C657-2CF0-EE73B2757E36}"/>
          </ac:spMkLst>
        </pc:spChg>
        <pc:spChg chg="mod">
          <ac:chgData name="Peixiang Zhao" userId="7edc51de-0ae1-42c0-bae2-7f1679fa739e" providerId="ADAL" clId="{90FC2C50-CEE6-40E9-82B6-59E8A941E0E4}" dt="2024-10-04T14:37:25.664" v="1387"/>
          <ac:spMkLst>
            <pc:docMk/>
            <pc:sldMk cId="282400881" sldId="386"/>
            <ac:spMk id="9" creationId="{E8F60E54-2E84-F542-4E3A-5F1C9235EF26}"/>
          </ac:spMkLst>
        </pc:spChg>
        <pc:spChg chg="mod">
          <ac:chgData name="Peixiang Zhao" userId="7edc51de-0ae1-42c0-bae2-7f1679fa739e" providerId="ADAL" clId="{90FC2C50-CEE6-40E9-82B6-59E8A941E0E4}" dt="2024-10-04T14:41:39.003" v="1468" actId="207"/>
          <ac:spMkLst>
            <pc:docMk/>
            <pc:sldMk cId="282400881" sldId="386"/>
            <ac:spMk id="10" creationId="{31E8F18C-4C5C-2E51-CD7B-1BB2091516BF}"/>
          </ac:spMkLst>
        </pc:spChg>
        <pc:spChg chg="mod">
          <ac:chgData name="Peixiang Zhao" userId="7edc51de-0ae1-42c0-bae2-7f1679fa739e" providerId="ADAL" clId="{90FC2C50-CEE6-40E9-82B6-59E8A941E0E4}" dt="2024-10-04T14:41:32.952" v="1467" actId="1076"/>
          <ac:spMkLst>
            <pc:docMk/>
            <pc:sldMk cId="282400881" sldId="386"/>
            <ac:spMk id="11" creationId="{2400B23A-C6F7-55A6-A7D6-CA591CC82A16}"/>
          </ac:spMkLst>
        </pc:spChg>
        <pc:spChg chg="del">
          <ac:chgData name="Peixiang Zhao" userId="7edc51de-0ae1-42c0-bae2-7f1679fa739e" providerId="ADAL" clId="{90FC2C50-CEE6-40E9-82B6-59E8A941E0E4}" dt="2024-10-04T14:37:17.937" v="1386" actId="478"/>
          <ac:spMkLst>
            <pc:docMk/>
            <pc:sldMk cId="282400881" sldId="386"/>
            <ac:spMk id="13" creationId="{D85B5BF2-41C4-1554-8CD4-B58E99C489BF}"/>
          </ac:spMkLst>
        </pc:spChg>
        <pc:spChg chg="del">
          <ac:chgData name="Peixiang Zhao" userId="7edc51de-0ae1-42c0-bae2-7f1679fa739e" providerId="ADAL" clId="{90FC2C50-CEE6-40E9-82B6-59E8A941E0E4}" dt="2024-10-04T14:37:17.937" v="1386" actId="478"/>
          <ac:spMkLst>
            <pc:docMk/>
            <pc:sldMk cId="282400881" sldId="386"/>
            <ac:spMk id="14" creationId="{46006124-5443-1CAF-B107-43FD9EDAD9AA}"/>
          </ac:spMkLst>
        </pc:spChg>
        <pc:spChg chg="del">
          <ac:chgData name="Peixiang Zhao" userId="7edc51de-0ae1-42c0-bae2-7f1679fa739e" providerId="ADAL" clId="{90FC2C50-CEE6-40E9-82B6-59E8A941E0E4}" dt="2024-10-04T14:37:42.202" v="1427" actId="478"/>
          <ac:spMkLst>
            <pc:docMk/>
            <pc:sldMk cId="282400881" sldId="386"/>
            <ac:spMk id="16" creationId="{456CE70B-DFBD-A667-0FBE-661AD6E4AEF9}"/>
          </ac:spMkLst>
        </pc:spChg>
        <pc:spChg chg="del">
          <ac:chgData name="Peixiang Zhao" userId="7edc51de-0ae1-42c0-bae2-7f1679fa739e" providerId="ADAL" clId="{90FC2C50-CEE6-40E9-82B6-59E8A941E0E4}" dt="2024-10-04T14:37:42.202" v="1427" actId="478"/>
          <ac:spMkLst>
            <pc:docMk/>
            <pc:sldMk cId="282400881" sldId="386"/>
            <ac:spMk id="17" creationId="{CBB70A41-81E4-8A0A-5B1D-24B3608DF9A7}"/>
          </ac:spMkLst>
        </pc:spChg>
        <pc:spChg chg="del">
          <ac:chgData name="Peixiang Zhao" userId="7edc51de-0ae1-42c0-bae2-7f1679fa739e" providerId="ADAL" clId="{90FC2C50-CEE6-40E9-82B6-59E8A941E0E4}" dt="2024-10-04T14:37:51.894" v="1429" actId="478"/>
          <ac:spMkLst>
            <pc:docMk/>
            <pc:sldMk cId="282400881" sldId="386"/>
            <ac:spMk id="18" creationId="{B10374CF-00FA-CB9C-B29C-FAE5B0D9E729}"/>
          </ac:spMkLst>
        </pc:spChg>
        <pc:spChg chg="del">
          <ac:chgData name="Peixiang Zhao" userId="7edc51de-0ae1-42c0-bae2-7f1679fa739e" providerId="ADAL" clId="{90FC2C50-CEE6-40E9-82B6-59E8A941E0E4}" dt="2024-10-04T14:37:51.894" v="1429" actId="478"/>
          <ac:spMkLst>
            <pc:docMk/>
            <pc:sldMk cId="282400881" sldId="386"/>
            <ac:spMk id="19" creationId="{CF98983D-83D4-7F1E-12DD-E2EFB2F59911}"/>
          </ac:spMkLst>
        </pc:spChg>
        <pc:spChg chg="mod">
          <ac:chgData name="Peixiang Zhao" userId="7edc51de-0ae1-42c0-bae2-7f1679fa739e" providerId="ADAL" clId="{90FC2C50-CEE6-40E9-82B6-59E8A941E0E4}" dt="2024-10-04T14:38:24.268" v="1433" actId="1076"/>
          <ac:spMkLst>
            <pc:docMk/>
            <pc:sldMk cId="282400881" sldId="386"/>
            <ac:spMk id="20" creationId="{74850A0E-4F3F-339E-A076-7FEB0668D4EA}"/>
          </ac:spMkLst>
        </pc:spChg>
        <pc:spChg chg="del">
          <ac:chgData name="Peixiang Zhao" userId="7edc51de-0ae1-42c0-bae2-7f1679fa739e" providerId="ADAL" clId="{90FC2C50-CEE6-40E9-82B6-59E8A941E0E4}" dt="2024-10-04T14:39:03.512" v="1438" actId="478"/>
          <ac:spMkLst>
            <pc:docMk/>
            <pc:sldMk cId="282400881" sldId="386"/>
            <ac:spMk id="21" creationId="{DBD61427-C51C-8AF6-9DD9-1D95A989EE6E}"/>
          </ac:spMkLst>
        </pc:spChg>
        <pc:spChg chg="del">
          <ac:chgData name="Peixiang Zhao" userId="7edc51de-0ae1-42c0-bae2-7f1679fa739e" providerId="ADAL" clId="{90FC2C50-CEE6-40E9-82B6-59E8A941E0E4}" dt="2024-10-04T14:39:03.512" v="1438" actId="478"/>
          <ac:spMkLst>
            <pc:docMk/>
            <pc:sldMk cId="282400881" sldId="386"/>
            <ac:spMk id="22" creationId="{975BB5E0-0726-4F9E-AEC9-E21CDDC24AAC}"/>
          </ac:spMkLst>
        </pc:spChg>
        <pc:spChg chg="mod">
          <ac:chgData name="Peixiang Zhao" userId="7edc51de-0ae1-42c0-bae2-7f1679fa739e" providerId="ADAL" clId="{90FC2C50-CEE6-40E9-82B6-59E8A941E0E4}" dt="2024-10-04T14:37:25.664" v="1387"/>
          <ac:spMkLst>
            <pc:docMk/>
            <pc:sldMk cId="282400881" sldId="386"/>
            <ac:spMk id="23" creationId="{C2D4A7B3-CC94-3CF2-F5D3-7C6BADAC09E5}"/>
          </ac:spMkLst>
        </pc:spChg>
        <pc:spChg chg="mod">
          <ac:chgData name="Peixiang Zhao" userId="7edc51de-0ae1-42c0-bae2-7f1679fa739e" providerId="ADAL" clId="{90FC2C50-CEE6-40E9-82B6-59E8A941E0E4}" dt="2024-10-04T14:37:25.664" v="1387"/>
          <ac:spMkLst>
            <pc:docMk/>
            <pc:sldMk cId="282400881" sldId="386"/>
            <ac:spMk id="24" creationId="{3117DDEC-6981-61C5-B3A0-C27F0C6CA476}"/>
          </ac:spMkLst>
        </pc:spChg>
        <pc:spChg chg="add mod">
          <ac:chgData name="Peixiang Zhao" userId="7edc51de-0ae1-42c0-bae2-7f1679fa739e" providerId="ADAL" clId="{90FC2C50-CEE6-40E9-82B6-59E8A941E0E4}" dt="2024-10-04T14:38:39.678" v="1437" actId="207"/>
          <ac:spMkLst>
            <pc:docMk/>
            <pc:sldMk cId="282400881" sldId="386"/>
            <ac:spMk id="27" creationId="{24E6F378-BAEC-64E3-05E4-395F8264AD47}"/>
          </ac:spMkLst>
        </pc:spChg>
        <pc:spChg chg="add mod">
          <ac:chgData name="Peixiang Zhao" userId="7edc51de-0ae1-42c0-bae2-7f1679fa739e" providerId="ADAL" clId="{90FC2C50-CEE6-40E9-82B6-59E8A941E0E4}" dt="2024-10-04T14:40:37.152" v="1459" actId="1076"/>
          <ac:spMkLst>
            <pc:docMk/>
            <pc:sldMk cId="282400881" sldId="386"/>
            <ac:spMk id="28" creationId="{5A733839-4D47-F63C-3846-F548D07F6223}"/>
          </ac:spMkLst>
        </pc:spChg>
        <pc:spChg chg="add mod">
          <ac:chgData name="Peixiang Zhao" userId="7edc51de-0ae1-42c0-bae2-7f1679fa739e" providerId="ADAL" clId="{90FC2C50-CEE6-40E9-82B6-59E8A941E0E4}" dt="2024-10-04T14:40:48.921" v="1461" actId="14100"/>
          <ac:spMkLst>
            <pc:docMk/>
            <pc:sldMk cId="282400881" sldId="386"/>
            <ac:spMk id="29" creationId="{DF04DA9E-7E9B-F1B6-A2F6-9B33EFE423A9}"/>
          </ac:spMkLst>
        </pc:spChg>
        <pc:spChg chg="add mod">
          <ac:chgData name="Peixiang Zhao" userId="7edc51de-0ae1-42c0-bae2-7f1679fa739e" providerId="ADAL" clId="{90FC2C50-CEE6-40E9-82B6-59E8A941E0E4}" dt="2024-10-04T14:41:50.694" v="1470" actId="113"/>
          <ac:spMkLst>
            <pc:docMk/>
            <pc:sldMk cId="282400881" sldId="386"/>
            <ac:spMk id="30" creationId="{5148F038-3C83-6948-5672-9E4D732CF712}"/>
          </ac:spMkLst>
        </pc:spChg>
        <pc:grpChg chg="add mod">
          <ac:chgData name="Peixiang Zhao" userId="7edc51de-0ae1-42c0-bae2-7f1679fa739e" providerId="ADAL" clId="{90FC2C50-CEE6-40E9-82B6-59E8A941E0E4}" dt="2024-10-04T14:37:32.332" v="1426" actId="1036"/>
          <ac:grpSpMkLst>
            <pc:docMk/>
            <pc:sldMk cId="282400881" sldId="386"/>
            <ac:grpSpMk id="3" creationId="{F76747BE-9A36-37E8-425F-9C56DFFEFA4A}"/>
          </ac:grpSpMkLst>
        </pc:grpChg>
        <pc:graphicFrameChg chg="del">
          <ac:chgData name="Peixiang Zhao" userId="7edc51de-0ae1-42c0-bae2-7f1679fa739e" providerId="ADAL" clId="{90FC2C50-CEE6-40E9-82B6-59E8A941E0E4}" dt="2024-10-04T14:37:42.202" v="1427" actId="478"/>
          <ac:graphicFrameMkLst>
            <pc:docMk/>
            <pc:sldMk cId="282400881" sldId="386"/>
            <ac:graphicFrameMk id="15" creationId="{1625AC33-99B7-D07D-E1B3-747E66700292}"/>
          </ac:graphicFrameMkLst>
        </pc:graphicFrameChg>
        <pc:graphicFrameChg chg="add mod modGraphic">
          <ac:chgData name="Peixiang Zhao" userId="7edc51de-0ae1-42c0-bae2-7f1679fa739e" providerId="ADAL" clId="{90FC2C50-CEE6-40E9-82B6-59E8A941E0E4}" dt="2024-10-04T14:38:13.288" v="1432" actId="1076"/>
          <ac:graphicFrameMkLst>
            <pc:docMk/>
            <pc:sldMk cId="282400881" sldId="386"/>
            <ac:graphicFrameMk id="25" creationId="{E5045E36-92D5-1D14-0D1D-E019E634919E}"/>
          </ac:graphicFrameMkLst>
        </pc:graphicFrameChg>
        <pc:cxnChg chg="mod">
          <ac:chgData name="Peixiang Zhao" userId="7edc51de-0ae1-42c0-bae2-7f1679fa739e" providerId="ADAL" clId="{90FC2C50-CEE6-40E9-82B6-59E8A941E0E4}" dt="2024-10-04T14:37:25.664" v="1387"/>
          <ac:cxnSpMkLst>
            <pc:docMk/>
            <pc:sldMk cId="282400881" sldId="386"/>
            <ac:cxnSpMk id="5" creationId="{314C1DFE-3F12-44CA-6690-A11F1DA9A918}"/>
          </ac:cxnSpMkLst>
        </pc:cxnChg>
        <pc:cxnChg chg="mod">
          <ac:chgData name="Peixiang Zhao" userId="7edc51de-0ae1-42c0-bae2-7f1679fa739e" providerId="ADAL" clId="{90FC2C50-CEE6-40E9-82B6-59E8A941E0E4}" dt="2024-10-04T14:37:25.664" v="1387"/>
          <ac:cxnSpMkLst>
            <pc:docMk/>
            <pc:sldMk cId="282400881" sldId="386"/>
            <ac:cxnSpMk id="6" creationId="{82477E48-F081-3379-382D-019BACF6C65A}"/>
          </ac:cxnSpMkLst>
        </pc:cxnChg>
        <pc:cxnChg chg="mod">
          <ac:chgData name="Peixiang Zhao" userId="7edc51de-0ae1-42c0-bae2-7f1679fa739e" providerId="ADAL" clId="{90FC2C50-CEE6-40E9-82B6-59E8A941E0E4}" dt="2024-10-04T14:37:25.664" v="1387"/>
          <ac:cxnSpMkLst>
            <pc:docMk/>
            <pc:sldMk cId="282400881" sldId="386"/>
            <ac:cxnSpMk id="7" creationId="{1394E94B-E9A9-05A8-56FF-67D044A2E0EA}"/>
          </ac:cxnSpMkLst>
        </pc:cxnChg>
        <pc:cxnChg chg="mod">
          <ac:chgData name="Peixiang Zhao" userId="7edc51de-0ae1-42c0-bae2-7f1679fa739e" providerId="ADAL" clId="{90FC2C50-CEE6-40E9-82B6-59E8A941E0E4}" dt="2024-10-04T14:37:25.664" v="1387"/>
          <ac:cxnSpMkLst>
            <pc:docMk/>
            <pc:sldMk cId="282400881" sldId="386"/>
            <ac:cxnSpMk id="8" creationId="{F8D33760-5466-4626-7941-21A6A1F8BC03}"/>
          </ac:cxnSpMkLst>
        </pc:cxnChg>
        <pc:cxnChg chg="del">
          <ac:chgData name="Peixiang Zhao" userId="7edc51de-0ae1-42c0-bae2-7f1679fa739e" providerId="ADAL" clId="{90FC2C50-CEE6-40E9-82B6-59E8A941E0E4}" dt="2024-10-04T14:37:17.937" v="1386" actId="478"/>
          <ac:cxnSpMkLst>
            <pc:docMk/>
            <pc:sldMk cId="282400881" sldId="386"/>
            <ac:cxnSpMk id="12" creationId="{A1BEE4F6-9FD2-C38B-D8B2-C050416D4E28}"/>
          </ac:cxnSpMkLst>
        </pc:cxnChg>
        <pc:cxnChg chg="add mod">
          <ac:chgData name="Peixiang Zhao" userId="7edc51de-0ae1-42c0-bae2-7f1679fa739e" providerId="ADAL" clId="{90FC2C50-CEE6-40E9-82B6-59E8A941E0E4}" dt="2024-10-04T14:37:32.332" v="1426" actId="1036"/>
          <ac:cxnSpMkLst>
            <pc:docMk/>
            <pc:sldMk cId="282400881" sldId="386"/>
            <ac:cxnSpMk id="26" creationId="{9FCC5649-8A40-A7E6-F140-00EE668A855B}"/>
          </ac:cxnSpMkLst>
        </pc:cxnChg>
      </pc:sldChg>
      <pc:sldChg chg="addSp delSp modSp new mod modAnim">
        <pc:chgData name="Peixiang Zhao" userId="7edc51de-0ae1-42c0-bae2-7f1679fa739e" providerId="ADAL" clId="{90FC2C50-CEE6-40E9-82B6-59E8A941E0E4}" dt="2024-10-04T18:26:43.882" v="1664" actId="20577"/>
        <pc:sldMkLst>
          <pc:docMk/>
          <pc:sldMk cId="649154327" sldId="387"/>
        </pc:sldMkLst>
        <pc:spChg chg="mod">
          <ac:chgData name="Peixiang Zhao" userId="7edc51de-0ae1-42c0-bae2-7f1679fa739e" providerId="ADAL" clId="{90FC2C50-CEE6-40E9-82B6-59E8A941E0E4}" dt="2024-10-04T14:48:25.433" v="1490" actId="20577"/>
          <ac:spMkLst>
            <pc:docMk/>
            <pc:sldMk cId="649154327" sldId="387"/>
            <ac:spMk id="2" creationId="{ED9E791E-4E3E-AD1F-B734-3182D02F5DC9}"/>
          </ac:spMkLst>
        </pc:spChg>
        <pc:spChg chg="mod">
          <ac:chgData name="Peixiang Zhao" userId="7edc51de-0ae1-42c0-bae2-7f1679fa739e" providerId="ADAL" clId="{90FC2C50-CEE6-40E9-82B6-59E8A941E0E4}" dt="2024-10-04T18:26:43.882" v="1664" actId="20577"/>
          <ac:spMkLst>
            <pc:docMk/>
            <pc:sldMk cId="649154327" sldId="387"/>
            <ac:spMk id="3" creationId="{609AC1AC-05E6-80EE-7E32-88FFDF129EC4}"/>
          </ac:spMkLst>
        </pc:spChg>
        <pc:spChg chg="add del mod">
          <ac:chgData name="Peixiang Zhao" userId="7edc51de-0ae1-42c0-bae2-7f1679fa739e" providerId="ADAL" clId="{90FC2C50-CEE6-40E9-82B6-59E8A941E0E4}" dt="2024-10-04T14:50:26.939" v="1504" actId="478"/>
          <ac:spMkLst>
            <pc:docMk/>
            <pc:sldMk cId="649154327" sldId="387"/>
            <ac:spMk id="5" creationId="{CC1903A6-BC1E-75FD-DEF9-31066FE0E906}"/>
          </ac:spMkLst>
        </pc:spChg>
        <pc:spChg chg="add del mod">
          <ac:chgData name="Peixiang Zhao" userId="7edc51de-0ae1-42c0-bae2-7f1679fa739e" providerId="ADAL" clId="{90FC2C50-CEE6-40E9-82B6-59E8A941E0E4}" dt="2024-10-04T14:50:09.604" v="1502" actId="478"/>
          <ac:spMkLst>
            <pc:docMk/>
            <pc:sldMk cId="649154327" sldId="387"/>
            <ac:spMk id="6" creationId="{025C997C-5282-7C9D-8544-0EAD6CCE1E3B}"/>
          </ac:spMkLst>
        </pc:spChg>
        <pc:spChg chg="mod">
          <ac:chgData name="Peixiang Zhao" userId="7edc51de-0ae1-42c0-bae2-7f1679fa739e" providerId="ADAL" clId="{90FC2C50-CEE6-40E9-82B6-59E8A941E0E4}" dt="2024-10-04T14:50:05.196" v="1501"/>
          <ac:spMkLst>
            <pc:docMk/>
            <pc:sldMk cId="649154327" sldId="387"/>
            <ac:spMk id="12" creationId="{8EE38E25-53D5-C14E-0F28-E8F58BB60539}"/>
          </ac:spMkLst>
        </pc:spChg>
        <pc:spChg chg="mod">
          <ac:chgData name="Peixiang Zhao" userId="7edc51de-0ae1-42c0-bae2-7f1679fa739e" providerId="ADAL" clId="{90FC2C50-CEE6-40E9-82B6-59E8A941E0E4}" dt="2024-10-04T14:50:05.196" v="1501"/>
          <ac:spMkLst>
            <pc:docMk/>
            <pc:sldMk cId="649154327" sldId="387"/>
            <ac:spMk id="13" creationId="{FB849930-E511-360C-6064-DFAB88A71B36}"/>
          </ac:spMkLst>
        </pc:spChg>
        <pc:spChg chg="mod">
          <ac:chgData name="Peixiang Zhao" userId="7edc51de-0ae1-42c0-bae2-7f1679fa739e" providerId="ADAL" clId="{90FC2C50-CEE6-40E9-82B6-59E8A941E0E4}" dt="2024-10-04T14:50:05.196" v="1501"/>
          <ac:spMkLst>
            <pc:docMk/>
            <pc:sldMk cId="649154327" sldId="387"/>
            <ac:spMk id="14" creationId="{F9F2C9CD-4515-5833-5CBE-1FED73745E8C}"/>
          </ac:spMkLst>
        </pc:spChg>
        <pc:spChg chg="add mod">
          <ac:chgData name="Peixiang Zhao" userId="7edc51de-0ae1-42c0-bae2-7f1679fa739e" providerId="ADAL" clId="{90FC2C50-CEE6-40E9-82B6-59E8A941E0E4}" dt="2024-10-04T14:50:17.517" v="1503" actId="1076"/>
          <ac:spMkLst>
            <pc:docMk/>
            <pc:sldMk cId="649154327" sldId="387"/>
            <ac:spMk id="17" creationId="{94B7D423-CDB9-0D1E-AA35-EFA34B582153}"/>
          </ac:spMkLst>
        </pc:spChg>
        <pc:spChg chg="add mod">
          <ac:chgData name="Peixiang Zhao" userId="7edc51de-0ae1-42c0-bae2-7f1679fa739e" providerId="ADAL" clId="{90FC2C50-CEE6-40E9-82B6-59E8A941E0E4}" dt="2024-10-04T14:50:17.517" v="1503" actId="1076"/>
          <ac:spMkLst>
            <pc:docMk/>
            <pc:sldMk cId="649154327" sldId="387"/>
            <ac:spMk id="18" creationId="{77F3A9D1-C379-DD7A-7B9E-966084C1D4B9}"/>
          </ac:spMkLst>
        </pc:spChg>
        <pc:spChg chg="add mod">
          <ac:chgData name="Peixiang Zhao" userId="7edc51de-0ae1-42c0-bae2-7f1679fa739e" providerId="ADAL" clId="{90FC2C50-CEE6-40E9-82B6-59E8A941E0E4}" dt="2024-10-04T14:50:17.517" v="1503" actId="1076"/>
          <ac:spMkLst>
            <pc:docMk/>
            <pc:sldMk cId="649154327" sldId="387"/>
            <ac:spMk id="19" creationId="{85EC9E3E-7888-A93F-FAA6-3EC8B8C2A00C}"/>
          </ac:spMkLst>
        </pc:spChg>
        <pc:spChg chg="add mod">
          <ac:chgData name="Peixiang Zhao" userId="7edc51de-0ae1-42c0-bae2-7f1679fa739e" providerId="ADAL" clId="{90FC2C50-CEE6-40E9-82B6-59E8A941E0E4}" dt="2024-10-04T14:50:17.517" v="1503" actId="1076"/>
          <ac:spMkLst>
            <pc:docMk/>
            <pc:sldMk cId="649154327" sldId="387"/>
            <ac:spMk id="20" creationId="{B499995B-7855-AFDD-74F7-12B51D07A741}"/>
          </ac:spMkLst>
        </pc:spChg>
        <pc:spChg chg="mod">
          <ac:chgData name="Peixiang Zhao" userId="7edc51de-0ae1-42c0-bae2-7f1679fa739e" providerId="ADAL" clId="{90FC2C50-CEE6-40E9-82B6-59E8A941E0E4}" dt="2024-10-04T14:50:05.196" v="1501"/>
          <ac:spMkLst>
            <pc:docMk/>
            <pc:sldMk cId="649154327" sldId="387"/>
            <ac:spMk id="26" creationId="{2E45EEF7-AA7D-4143-73DC-1F2C08570BE4}"/>
          </ac:spMkLst>
        </pc:spChg>
        <pc:spChg chg="mod">
          <ac:chgData name="Peixiang Zhao" userId="7edc51de-0ae1-42c0-bae2-7f1679fa739e" providerId="ADAL" clId="{90FC2C50-CEE6-40E9-82B6-59E8A941E0E4}" dt="2024-10-04T14:50:05.196" v="1501"/>
          <ac:spMkLst>
            <pc:docMk/>
            <pc:sldMk cId="649154327" sldId="387"/>
            <ac:spMk id="27" creationId="{B9D0640E-68D7-E025-6D8B-61D7FB097456}"/>
          </ac:spMkLst>
        </pc:spChg>
        <pc:spChg chg="mod">
          <ac:chgData name="Peixiang Zhao" userId="7edc51de-0ae1-42c0-bae2-7f1679fa739e" providerId="ADAL" clId="{90FC2C50-CEE6-40E9-82B6-59E8A941E0E4}" dt="2024-10-04T14:50:05.196" v="1501"/>
          <ac:spMkLst>
            <pc:docMk/>
            <pc:sldMk cId="649154327" sldId="387"/>
            <ac:spMk id="28" creationId="{11AACD8D-094E-6C9C-F603-D19EDC13EBB7}"/>
          </ac:spMkLst>
        </pc:spChg>
        <pc:grpChg chg="add mod">
          <ac:chgData name="Peixiang Zhao" userId="7edc51de-0ae1-42c0-bae2-7f1679fa739e" providerId="ADAL" clId="{90FC2C50-CEE6-40E9-82B6-59E8A941E0E4}" dt="2024-10-04T14:50:17.517" v="1503" actId="1076"/>
          <ac:grpSpMkLst>
            <pc:docMk/>
            <pc:sldMk cId="649154327" sldId="387"/>
            <ac:grpSpMk id="7" creationId="{BA22E3D6-9266-5C4E-9475-F55176816C0D}"/>
          </ac:grpSpMkLst>
        </pc:grpChg>
        <pc:grpChg chg="add mod">
          <ac:chgData name="Peixiang Zhao" userId="7edc51de-0ae1-42c0-bae2-7f1679fa739e" providerId="ADAL" clId="{90FC2C50-CEE6-40E9-82B6-59E8A941E0E4}" dt="2024-10-04T14:50:17.517" v="1503" actId="1076"/>
          <ac:grpSpMkLst>
            <pc:docMk/>
            <pc:sldMk cId="649154327" sldId="387"/>
            <ac:grpSpMk id="21" creationId="{94358A07-3933-A060-E739-3801D08B5E9C}"/>
          </ac:grpSpMkLst>
        </pc:grpChg>
        <pc:cxnChg chg="mod">
          <ac:chgData name="Peixiang Zhao" userId="7edc51de-0ae1-42c0-bae2-7f1679fa739e" providerId="ADAL" clId="{90FC2C50-CEE6-40E9-82B6-59E8A941E0E4}" dt="2024-10-04T14:50:05.196" v="1501"/>
          <ac:cxnSpMkLst>
            <pc:docMk/>
            <pc:sldMk cId="649154327" sldId="387"/>
            <ac:cxnSpMk id="8" creationId="{EF8D283B-F807-1430-B951-BE288948023F}"/>
          </ac:cxnSpMkLst>
        </pc:cxnChg>
        <pc:cxnChg chg="mod">
          <ac:chgData name="Peixiang Zhao" userId="7edc51de-0ae1-42c0-bae2-7f1679fa739e" providerId="ADAL" clId="{90FC2C50-CEE6-40E9-82B6-59E8A941E0E4}" dt="2024-10-04T14:50:05.196" v="1501"/>
          <ac:cxnSpMkLst>
            <pc:docMk/>
            <pc:sldMk cId="649154327" sldId="387"/>
            <ac:cxnSpMk id="9" creationId="{920C3C40-976A-C518-3807-F98728E15398}"/>
          </ac:cxnSpMkLst>
        </pc:cxnChg>
        <pc:cxnChg chg="mod">
          <ac:chgData name="Peixiang Zhao" userId="7edc51de-0ae1-42c0-bae2-7f1679fa739e" providerId="ADAL" clId="{90FC2C50-CEE6-40E9-82B6-59E8A941E0E4}" dt="2024-10-04T14:50:05.196" v="1501"/>
          <ac:cxnSpMkLst>
            <pc:docMk/>
            <pc:sldMk cId="649154327" sldId="387"/>
            <ac:cxnSpMk id="10" creationId="{0FE0B055-476E-1ED3-B250-7F49A73E59F7}"/>
          </ac:cxnSpMkLst>
        </pc:cxnChg>
        <pc:cxnChg chg="mod">
          <ac:chgData name="Peixiang Zhao" userId="7edc51de-0ae1-42c0-bae2-7f1679fa739e" providerId="ADAL" clId="{90FC2C50-CEE6-40E9-82B6-59E8A941E0E4}" dt="2024-10-04T14:50:05.196" v="1501"/>
          <ac:cxnSpMkLst>
            <pc:docMk/>
            <pc:sldMk cId="649154327" sldId="387"/>
            <ac:cxnSpMk id="11" creationId="{94C67D2A-011D-077D-91A7-8B4FDD0787CA}"/>
          </ac:cxnSpMkLst>
        </pc:cxnChg>
        <pc:cxnChg chg="add mod">
          <ac:chgData name="Peixiang Zhao" userId="7edc51de-0ae1-42c0-bae2-7f1679fa739e" providerId="ADAL" clId="{90FC2C50-CEE6-40E9-82B6-59E8A941E0E4}" dt="2024-10-04T14:50:17.517" v="1503" actId="1076"/>
          <ac:cxnSpMkLst>
            <pc:docMk/>
            <pc:sldMk cId="649154327" sldId="387"/>
            <ac:cxnSpMk id="15" creationId="{21573618-B5E2-52E1-D044-2844D4152734}"/>
          </ac:cxnSpMkLst>
        </pc:cxnChg>
        <pc:cxnChg chg="add mod">
          <ac:chgData name="Peixiang Zhao" userId="7edc51de-0ae1-42c0-bae2-7f1679fa739e" providerId="ADAL" clId="{90FC2C50-CEE6-40E9-82B6-59E8A941E0E4}" dt="2024-10-04T14:50:17.517" v="1503" actId="1076"/>
          <ac:cxnSpMkLst>
            <pc:docMk/>
            <pc:sldMk cId="649154327" sldId="387"/>
            <ac:cxnSpMk id="16" creationId="{46942241-E529-EF34-5950-B0030091130F}"/>
          </ac:cxnSpMkLst>
        </pc:cxnChg>
        <pc:cxnChg chg="mod">
          <ac:chgData name="Peixiang Zhao" userId="7edc51de-0ae1-42c0-bae2-7f1679fa739e" providerId="ADAL" clId="{90FC2C50-CEE6-40E9-82B6-59E8A941E0E4}" dt="2024-10-04T14:50:05.196" v="1501"/>
          <ac:cxnSpMkLst>
            <pc:docMk/>
            <pc:sldMk cId="649154327" sldId="387"/>
            <ac:cxnSpMk id="22" creationId="{9D81A1AF-4A69-2432-550A-7ABD4E756F3C}"/>
          </ac:cxnSpMkLst>
        </pc:cxnChg>
        <pc:cxnChg chg="mod">
          <ac:chgData name="Peixiang Zhao" userId="7edc51de-0ae1-42c0-bae2-7f1679fa739e" providerId="ADAL" clId="{90FC2C50-CEE6-40E9-82B6-59E8A941E0E4}" dt="2024-10-04T14:50:05.196" v="1501"/>
          <ac:cxnSpMkLst>
            <pc:docMk/>
            <pc:sldMk cId="649154327" sldId="387"/>
            <ac:cxnSpMk id="23" creationId="{14B5B0DC-0CF6-2CF0-496B-53559595B1C1}"/>
          </ac:cxnSpMkLst>
        </pc:cxnChg>
        <pc:cxnChg chg="mod">
          <ac:chgData name="Peixiang Zhao" userId="7edc51de-0ae1-42c0-bae2-7f1679fa739e" providerId="ADAL" clId="{90FC2C50-CEE6-40E9-82B6-59E8A941E0E4}" dt="2024-10-04T14:50:05.196" v="1501"/>
          <ac:cxnSpMkLst>
            <pc:docMk/>
            <pc:sldMk cId="649154327" sldId="387"/>
            <ac:cxnSpMk id="24" creationId="{63E3EE26-73BA-AD5C-145D-B2B20645538D}"/>
          </ac:cxnSpMkLst>
        </pc:cxnChg>
        <pc:cxnChg chg="mod">
          <ac:chgData name="Peixiang Zhao" userId="7edc51de-0ae1-42c0-bae2-7f1679fa739e" providerId="ADAL" clId="{90FC2C50-CEE6-40E9-82B6-59E8A941E0E4}" dt="2024-10-04T14:50:05.196" v="1501"/>
          <ac:cxnSpMkLst>
            <pc:docMk/>
            <pc:sldMk cId="649154327" sldId="387"/>
            <ac:cxnSpMk id="25" creationId="{B9B40F08-05A4-FA11-5AF4-37AF23A0162F}"/>
          </ac:cxnSpMkLst>
        </pc:cxnChg>
      </pc:sldChg>
      <pc:sldChg chg="addSp delSp modSp add mod delAnim">
        <pc:chgData name="Peixiang Zhao" userId="7edc51de-0ae1-42c0-bae2-7f1679fa739e" providerId="ADAL" clId="{90FC2C50-CEE6-40E9-82B6-59E8A941E0E4}" dt="2024-10-04T18:24:16.326" v="1662" actId="20577"/>
        <pc:sldMkLst>
          <pc:docMk/>
          <pc:sldMk cId="11910178" sldId="388"/>
        </pc:sldMkLst>
        <pc:spChg chg="mod">
          <ac:chgData name="Peixiang Zhao" userId="7edc51de-0ae1-42c0-bae2-7f1679fa739e" providerId="ADAL" clId="{90FC2C50-CEE6-40E9-82B6-59E8A941E0E4}" dt="2024-10-04T18:24:16.326" v="1662" actId="20577"/>
          <ac:spMkLst>
            <pc:docMk/>
            <pc:sldMk cId="11910178" sldId="388"/>
            <ac:spMk id="3" creationId="{609AC1AC-05E6-80EE-7E32-88FFDF129EC4}"/>
          </ac:spMkLst>
        </pc:spChg>
        <pc:spChg chg="add mod">
          <ac:chgData name="Peixiang Zhao" userId="7edc51de-0ae1-42c0-bae2-7f1679fa739e" providerId="ADAL" clId="{90FC2C50-CEE6-40E9-82B6-59E8A941E0E4}" dt="2024-10-04T17:55:42.474" v="1555" actId="207"/>
          <ac:spMkLst>
            <pc:docMk/>
            <pc:sldMk cId="11910178" sldId="388"/>
            <ac:spMk id="5" creationId="{837FD894-FBA0-E01F-CDF5-9E1BB7060283}"/>
          </ac:spMkLst>
        </pc:spChg>
        <pc:spChg chg="del">
          <ac:chgData name="Peixiang Zhao" userId="7edc51de-0ae1-42c0-bae2-7f1679fa739e" providerId="ADAL" clId="{90FC2C50-CEE6-40E9-82B6-59E8A941E0E4}" dt="2024-10-04T14:53:54.647" v="1506" actId="478"/>
          <ac:spMkLst>
            <pc:docMk/>
            <pc:sldMk cId="11910178" sldId="388"/>
            <ac:spMk id="17" creationId="{94B7D423-CDB9-0D1E-AA35-EFA34B582153}"/>
          </ac:spMkLst>
        </pc:spChg>
        <pc:spChg chg="del">
          <ac:chgData name="Peixiang Zhao" userId="7edc51de-0ae1-42c0-bae2-7f1679fa739e" providerId="ADAL" clId="{90FC2C50-CEE6-40E9-82B6-59E8A941E0E4}" dt="2024-10-04T14:53:54.647" v="1506" actId="478"/>
          <ac:spMkLst>
            <pc:docMk/>
            <pc:sldMk cId="11910178" sldId="388"/>
            <ac:spMk id="18" creationId="{77F3A9D1-C379-DD7A-7B9E-966084C1D4B9}"/>
          </ac:spMkLst>
        </pc:spChg>
        <pc:spChg chg="del">
          <ac:chgData name="Peixiang Zhao" userId="7edc51de-0ae1-42c0-bae2-7f1679fa739e" providerId="ADAL" clId="{90FC2C50-CEE6-40E9-82B6-59E8A941E0E4}" dt="2024-10-04T14:53:54.647" v="1506" actId="478"/>
          <ac:spMkLst>
            <pc:docMk/>
            <pc:sldMk cId="11910178" sldId="388"/>
            <ac:spMk id="19" creationId="{85EC9E3E-7888-A93F-FAA6-3EC8B8C2A00C}"/>
          </ac:spMkLst>
        </pc:spChg>
        <pc:spChg chg="del">
          <ac:chgData name="Peixiang Zhao" userId="7edc51de-0ae1-42c0-bae2-7f1679fa739e" providerId="ADAL" clId="{90FC2C50-CEE6-40E9-82B6-59E8A941E0E4}" dt="2024-10-04T14:53:54.647" v="1506" actId="478"/>
          <ac:spMkLst>
            <pc:docMk/>
            <pc:sldMk cId="11910178" sldId="388"/>
            <ac:spMk id="20" creationId="{B499995B-7855-AFDD-74F7-12B51D07A741}"/>
          </ac:spMkLst>
        </pc:spChg>
        <pc:grpChg chg="del">
          <ac:chgData name="Peixiang Zhao" userId="7edc51de-0ae1-42c0-bae2-7f1679fa739e" providerId="ADAL" clId="{90FC2C50-CEE6-40E9-82B6-59E8A941E0E4}" dt="2024-10-04T14:53:54.647" v="1506" actId="478"/>
          <ac:grpSpMkLst>
            <pc:docMk/>
            <pc:sldMk cId="11910178" sldId="388"/>
            <ac:grpSpMk id="7" creationId="{BA22E3D6-9266-5C4E-9475-F55176816C0D}"/>
          </ac:grpSpMkLst>
        </pc:grpChg>
        <pc:grpChg chg="del">
          <ac:chgData name="Peixiang Zhao" userId="7edc51de-0ae1-42c0-bae2-7f1679fa739e" providerId="ADAL" clId="{90FC2C50-CEE6-40E9-82B6-59E8A941E0E4}" dt="2024-10-04T14:53:54.647" v="1506" actId="478"/>
          <ac:grpSpMkLst>
            <pc:docMk/>
            <pc:sldMk cId="11910178" sldId="388"/>
            <ac:grpSpMk id="21" creationId="{94358A07-3933-A060-E739-3801D08B5E9C}"/>
          </ac:grpSpMkLst>
        </pc:grpChg>
        <pc:cxnChg chg="mod">
          <ac:chgData name="Peixiang Zhao" userId="7edc51de-0ae1-42c0-bae2-7f1679fa739e" providerId="ADAL" clId="{90FC2C50-CEE6-40E9-82B6-59E8A941E0E4}" dt="2024-10-04T14:53:54.647" v="1506" actId="478"/>
          <ac:cxnSpMkLst>
            <pc:docMk/>
            <pc:sldMk cId="11910178" sldId="388"/>
            <ac:cxnSpMk id="11" creationId="{94C67D2A-011D-077D-91A7-8B4FDD0787CA}"/>
          </ac:cxnSpMkLst>
        </pc:cxnChg>
        <pc:cxnChg chg="del">
          <ac:chgData name="Peixiang Zhao" userId="7edc51de-0ae1-42c0-bae2-7f1679fa739e" providerId="ADAL" clId="{90FC2C50-CEE6-40E9-82B6-59E8A941E0E4}" dt="2024-10-04T14:53:54.647" v="1506" actId="478"/>
          <ac:cxnSpMkLst>
            <pc:docMk/>
            <pc:sldMk cId="11910178" sldId="388"/>
            <ac:cxnSpMk id="15" creationId="{21573618-B5E2-52E1-D044-2844D4152734}"/>
          </ac:cxnSpMkLst>
        </pc:cxnChg>
        <pc:cxnChg chg="del">
          <ac:chgData name="Peixiang Zhao" userId="7edc51de-0ae1-42c0-bae2-7f1679fa739e" providerId="ADAL" clId="{90FC2C50-CEE6-40E9-82B6-59E8A941E0E4}" dt="2024-10-04T14:53:54.647" v="1506" actId="478"/>
          <ac:cxnSpMkLst>
            <pc:docMk/>
            <pc:sldMk cId="11910178" sldId="388"/>
            <ac:cxnSpMk id="16" creationId="{46942241-E529-EF34-5950-B0030091130F}"/>
          </ac:cxnSpMkLst>
        </pc:cxnChg>
        <pc:cxnChg chg="mod">
          <ac:chgData name="Peixiang Zhao" userId="7edc51de-0ae1-42c0-bae2-7f1679fa739e" providerId="ADAL" clId="{90FC2C50-CEE6-40E9-82B6-59E8A941E0E4}" dt="2024-10-04T14:53:54.647" v="1506" actId="478"/>
          <ac:cxnSpMkLst>
            <pc:docMk/>
            <pc:sldMk cId="11910178" sldId="388"/>
            <ac:cxnSpMk id="25" creationId="{B9B40F08-05A4-FA11-5AF4-37AF23A0162F}"/>
          </ac:cxnSpMkLst>
        </pc:cxnChg>
      </pc:sldChg>
      <pc:sldChg chg="addSp delSp modSp new mod modAnim">
        <pc:chgData name="Peixiang Zhao" userId="7edc51de-0ae1-42c0-bae2-7f1679fa739e" providerId="ADAL" clId="{90FC2C50-CEE6-40E9-82B6-59E8A941E0E4}" dt="2024-10-04T18:01:43.511" v="1614" actId="20577"/>
        <pc:sldMkLst>
          <pc:docMk/>
          <pc:sldMk cId="1998297558" sldId="389"/>
        </pc:sldMkLst>
        <pc:spChg chg="mod">
          <ac:chgData name="Peixiang Zhao" userId="7edc51de-0ae1-42c0-bae2-7f1679fa739e" providerId="ADAL" clId="{90FC2C50-CEE6-40E9-82B6-59E8A941E0E4}" dt="2024-10-04T17:56:44.673" v="1576" actId="207"/>
          <ac:spMkLst>
            <pc:docMk/>
            <pc:sldMk cId="1998297558" sldId="389"/>
            <ac:spMk id="2" creationId="{2F65DBE6-DDBE-1ED9-FA88-A80EDC034B8F}"/>
          </ac:spMkLst>
        </pc:spChg>
        <pc:spChg chg="del">
          <ac:chgData name="Peixiang Zhao" userId="7edc51de-0ae1-42c0-bae2-7f1679fa739e" providerId="ADAL" clId="{90FC2C50-CEE6-40E9-82B6-59E8A941E0E4}" dt="2024-10-04T17:56:50.158" v="1577" actId="478"/>
          <ac:spMkLst>
            <pc:docMk/>
            <pc:sldMk cId="1998297558" sldId="389"/>
            <ac:spMk id="3" creationId="{8F23D20B-5D87-F76A-543C-E12869C08993}"/>
          </ac:spMkLst>
        </pc:spChg>
        <pc:spChg chg="add mod">
          <ac:chgData name="Peixiang Zhao" userId="7edc51de-0ae1-42c0-bae2-7f1679fa739e" providerId="ADAL" clId="{90FC2C50-CEE6-40E9-82B6-59E8A941E0E4}" dt="2024-10-04T17:59:27.459" v="1602" actId="1037"/>
          <ac:spMkLst>
            <pc:docMk/>
            <pc:sldMk cId="1998297558" sldId="389"/>
            <ac:spMk id="5" creationId="{340CBC3C-FB8A-9236-06E1-569EFBD34F2B}"/>
          </ac:spMkLst>
        </pc:spChg>
        <pc:spChg chg="add mod">
          <ac:chgData name="Peixiang Zhao" userId="7edc51de-0ae1-42c0-bae2-7f1679fa739e" providerId="ADAL" clId="{90FC2C50-CEE6-40E9-82B6-59E8A941E0E4}" dt="2024-10-04T17:59:27.459" v="1602" actId="1037"/>
          <ac:spMkLst>
            <pc:docMk/>
            <pc:sldMk cId="1998297558" sldId="389"/>
            <ac:spMk id="6" creationId="{84071F22-9CAF-8CC8-7C3C-9FF9C4B3CE92}"/>
          </ac:spMkLst>
        </pc:spChg>
        <pc:spChg chg="add mod">
          <ac:chgData name="Peixiang Zhao" userId="7edc51de-0ae1-42c0-bae2-7f1679fa739e" providerId="ADAL" clId="{90FC2C50-CEE6-40E9-82B6-59E8A941E0E4}" dt="2024-10-04T17:59:27.459" v="1602" actId="1037"/>
          <ac:spMkLst>
            <pc:docMk/>
            <pc:sldMk cId="1998297558" sldId="389"/>
            <ac:spMk id="7" creationId="{46AEED32-6090-0E5B-B53C-CEA6DB1EFB9B}"/>
          </ac:spMkLst>
        </pc:spChg>
        <pc:spChg chg="add mod">
          <ac:chgData name="Peixiang Zhao" userId="7edc51de-0ae1-42c0-bae2-7f1679fa739e" providerId="ADAL" clId="{90FC2C50-CEE6-40E9-82B6-59E8A941E0E4}" dt="2024-10-04T17:59:27.459" v="1602" actId="1037"/>
          <ac:spMkLst>
            <pc:docMk/>
            <pc:sldMk cId="1998297558" sldId="389"/>
            <ac:spMk id="8" creationId="{902CC7C2-E77C-4F04-D997-D863BA63827D}"/>
          </ac:spMkLst>
        </pc:spChg>
        <pc:spChg chg="add mod">
          <ac:chgData name="Peixiang Zhao" userId="7edc51de-0ae1-42c0-bae2-7f1679fa739e" providerId="ADAL" clId="{90FC2C50-CEE6-40E9-82B6-59E8A941E0E4}" dt="2024-10-04T17:59:27.459" v="1602" actId="1037"/>
          <ac:spMkLst>
            <pc:docMk/>
            <pc:sldMk cId="1998297558" sldId="389"/>
            <ac:spMk id="9" creationId="{9B1091E1-53D0-C472-1635-0F82E44238E3}"/>
          </ac:spMkLst>
        </pc:spChg>
        <pc:spChg chg="add mod">
          <ac:chgData name="Peixiang Zhao" userId="7edc51de-0ae1-42c0-bae2-7f1679fa739e" providerId="ADAL" clId="{90FC2C50-CEE6-40E9-82B6-59E8A941E0E4}" dt="2024-10-04T17:59:27.459" v="1602" actId="1037"/>
          <ac:spMkLst>
            <pc:docMk/>
            <pc:sldMk cId="1998297558" sldId="389"/>
            <ac:spMk id="10" creationId="{30C258D8-9957-FC8B-5837-4BF9F01279C8}"/>
          </ac:spMkLst>
        </pc:spChg>
        <pc:spChg chg="add mod">
          <ac:chgData name="Peixiang Zhao" userId="7edc51de-0ae1-42c0-bae2-7f1679fa739e" providerId="ADAL" clId="{90FC2C50-CEE6-40E9-82B6-59E8A941E0E4}" dt="2024-10-04T17:59:27.459" v="1602" actId="1037"/>
          <ac:spMkLst>
            <pc:docMk/>
            <pc:sldMk cId="1998297558" sldId="389"/>
            <ac:spMk id="11" creationId="{9CEFB12C-F48E-4C1B-C52E-BBAB1F14B387}"/>
          </ac:spMkLst>
        </pc:spChg>
        <pc:spChg chg="add mod">
          <ac:chgData name="Peixiang Zhao" userId="7edc51de-0ae1-42c0-bae2-7f1679fa739e" providerId="ADAL" clId="{90FC2C50-CEE6-40E9-82B6-59E8A941E0E4}" dt="2024-10-04T17:56:58.070" v="1578"/>
          <ac:spMkLst>
            <pc:docMk/>
            <pc:sldMk cId="1998297558" sldId="389"/>
            <ac:spMk id="17" creationId="{7EFEF087-85E8-B162-56FD-FDD4C62BD532}"/>
          </ac:spMkLst>
        </pc:spChg>
        <pc:spChg chg="add mod">
          <ac:chgData name="Peixiang Zhao" userId="7edc51de-0ae1-42c0-bae2-7f1679fa739e" providerId="ADAL" clId="{90FC2C50-CEE6-40E9-82B6-59E8A941E0E4}" dt="2024-10-04T17:56:58.070" v="1578"/>
          <ac:spMkLst>
            <pc:docMk/>
            <pc:sldMk cId="1998297558" sldId="389"/>
            <ac:spMk id="18" creationId="{C7DF4689-5974-B184-1ACE-BA5DEF9906A0}"/>
          </ac:spMkLst>
        </pc:spChg>
        <pc:spChg chg="add mod">
          <ac:chgData name="Peixiang Zhao" userId="7edc51de-0ae1-42c0-bae2-7f1679fa739e" providerId="ADAL" clId="{90FC2C50-CEE6-40E9-82B6-59E8A941E0E4}" dt="2024-10-04T17:56:58.070" v="1578"/>
          <ac:spMkLst>
            <pc:docMk/>
            <pc:sldMk cId="1998297558" sldId="389"/>
            <ac:spMk id="19" creationId="{5651F759-E96F-8FEB-920F-BCA597A80172}"/>
          </ac:spMkLst>
        </pc:spChg>
        <pc:spChg chg="add mod">
          <ac:chgData name="Peixiang Zhao" userId="7edc51de-0ae1-42c0-bae2-7f1679fa739e" providerId="ADAL" clId="{90FC2C50-CEE6-40E9-82B6-59E8A941E0E4}" dt="2024-10-04T17:56:58.070" v="1578"/>
          <ac:spMkLst>
            <pc:docMk/>
            <pc:sldMk cId="1998297558" sldId="389"/>
            <ac:spMk id="23" creationId="{60AFA636-6C9F-3DDB-1784-49994243CAC0}"/>
          </ac:spMkLst>
        </pc:spChg>
        <pc:spChg chg="add mod">
          <ac:chgData name="Peixiang Zhao" userId="7edc51de-0ae1-42c0-bae2-7f1679fa739e" providerId="ADAL" clId="{90FC2C50-CEE6-40E9-82B6-59E8A941E0E4}" dt="2024-10-04T17:56:58.070" v="1578"/>
          <ac:spMkLst>
            <pc:docMk/>
            <pc:sldMk cId="1998297558" sldId="389"/>
            <ac:spMk id="24" creationId="{DFBB4A11-5119-7673-0F79-05B1FAB34CF1}"/>
          </ac:spMkLst>
        </pc:spChg>
        <pc:spChg chg="add mod">
          <ac:chgData name="Peixiang Zhao" userId="7edc51de-0ae1-42c0-bae2-7f1679fa739e" providerId="ADAL" clId="{90FC2C50-CEE6-40E9-82B6-59E8A941E0E4}" dt="2024-10-04T17:56:58.070" v="1578"/>
          <ac:spMkLst>
            <pc:docMk/>
            <pc:sldMk cId="1998297558" sldId="389"/>
            <ac:spMk id="25" creationId="{93864829-BF4B-4629-8B3A-317214CD6550}"/>
          </ac:spMkLst>
        </pc:spChg>
        <pc:spChg chg="add mod">
          <ac:chgData name="Peixiang Zhao" userId="7edc51de-0ae1-42c0-bae2-7f1679fa739e" providerId="ADAL" clId="{90FC2C50-CEE6-40E9-82B6-59E8A941E0E4}" dt="2024-10-04T17:56:58.070" v="1578"/>
          <ac:spMkLst>
            <pc:docMk/>
            <pc:sldMk cId="1998297558" sldId="389"/>
            <ac:spMk id="26" creationId="{55179801-69BD-BA3A-B351-77B2D82A0BC7}"/>
          </ac:spMkLst>
        </pc:spChg>
        <pc:spChg chg="add mod">
          <ac:chgData name="Peixiang Zhao" userId="7edc51de-0ae1-42c0-bae2-7f1679fa739e" providerId="ADAL" clId="{90FC2C50-CEE6-40E9-82B6-59E8A941E0E4}" dt="2024-10-04T17:56:58.070" v="1578"/>
          <ac:spMkLst>
            <pc:docMk/>
            <pc:sldMk cId="1998297558" sldId="389"/>
            <ac:spMk id="27" creationId="{614995FA-6AE9-983F-7A1A-9B770A9715E6}"/>
          </ac:spMkLst>
        </pc:spChg>
        <pc:spChg chg="add mod">
          <ac:chgData name="Peixiang Zhao" userId="7edc51de-0ae1-42c0-bae2-7f1679fa739e" providerId="ADAL" clId="{90FC2C50-CEE6-40E9-82B6-59E8A941E0E4}" dt="2024-10-04T17:56:58.070" v="1578"/>
          <ac:spMkLst>
            <pc:docMk/>
            <pc:sldMk cId="1998297558" sldId="389"/>
            <ac:spMk id="28" creationId="{7D884E4A-8050-AB65-2403-EB0B28F69201}"/>
          </ac:spMkLst>
        </pc:spChg>
        <pc:spChg chg="add mod">
          <ac:chgData name="Peixiang Zhao" userId="7edc51de-0ae1-42c0-bae2-7f1679fa739e" providerId="ADAL" clId="{90FC2C50-CEE6-40E9-82B6-59E8A941E0E4}" dt="2024-10-04T17:56:58.070" v="1578"/>
          <ac:spMkLst>
            <pc:docMk/>
            <pc:sldMk cId="1998297558" sldId="389"/>
            <ac:spMk id="29" creationId="{8CD2A18E-5270-25CA-735C-2802A3AFB408}"/>
          </ac:spMkLst>
        </pc:spChg>
        <pc:spChg chg="add mod">
          <ac:chgData name="Peixiang Zhao" userId="7edc51de-0ae1-42c0-bae2-7f1679fa739e" providerId="ADAL" clId="{90FC2C50-CEE6-40E9-82B6-59E8A941E0E4}" dt="2024-10-04T17:56:58.070" v="1578"/>
          <ac:spMkLst>
            <pc:docMk/>
            <pc:sldMk cId="1998297558" sldId="389"/>
            <ac:spMk id="31" creationId="{CD098169-58FC-C064-35B9-A0EDEE229C15}"/>
          </ac:spMkLst>
        </pc:spChg>
        <pc:spChg chg="add mod">
          <ac:chgData name="Peixiang Zhao" userId="7edc51de-0ae1-42c0-bae2-7f1679fa739e" providerId="ADAL" clId="{90FC2C50-CEE6-40E9-82B6-59E8A941E0E4}" dt="2024-10-04T17:56:58.070" v="1578"/>
          <ac:spMkLst>
            <pc:docMk/>
            <pc:sldMk cId="1998297558" sldId="389"/>
            <ac:spMk id="32" creationId="{AA84FF78-3CB1-2B38-AD76-679C451F63D8}"/>
          </ac:spMkLst>
        </pc:spChg>
        <pc:spChg chg="add mod">
          <ac:chgData name="Peixiang Zhao" userId="7edc51de-0ae1-42c0-bae2-7f1679fa739e" providerId="ADAL" clId="{90FC2C50-CEE6-40E9-82B6-59E8A941E0E4}" dt="2024-10-04T17:56:58.070" v="1578"/>
          <ac:spMkLst>
            <pc:docMk/>
            <pc:sldMk cId="1998297558" sldId="389"/>
            <ac:spMk id="33" creationId="{26C05703-A244-EDEB-EDB1-70C621DB90D5}"/>
          </ac:spMkLst>
        </pc:spChg>
        <pc:spChg chg="add mod">
          <ac:chgData name="Peixiang Zhao" userId="7edc51de-0ae1-42c0-bae2-7f1679fa739e" providerId="ADAL" clId="{90FC2C50-CEE6-40E9-82B6-59E8A941E0E4}" dt="2024-10-04T17:56:58.070" v="1578"/>
          <ac:spMkLst>
            <pc:docMk/>
            <pc:sldMk cId="1998297558" sldId="389"/>
            <ac:spMk id="34" creationId="{60F3FF63-E524-9068-3C0D-F7DBABE3BF85}"/>
          </ac:spMkLst>
        </pc:spChg>
        <pc:spChg chg="add mod">
          <ac:chgData name="Peixiang Zhao" userId="7edc51de-0ae1-42c0-bae2-7f1679fa739e" providerId="ADAL" clId="{90FC2C50-CEE6-40E9-82B6-59E8A941E0E4}" dt="2024-10-04T17:56:58.070" v="1578"/>
          <ac:spMkLst>
            <pc:docMk/>
            <pc:sldMk cId="1998297558" sldId="389"/>
            <ac:spMk id="35" creationId="{7181DD6E-77CA-5095-B2B6-BB2399B3FF4E}"/>
          </ac:spMkLst>
        </pc:spChg>
        <pc:spChg chg="add mod">
          <ac:chgData name="Peixiang Zhao" userId="7edc51de-0ae1-42c0-bae2-7f1679fa739e" providerId="ADAL" clId="{90FC2C50-CEE6-40E9-82B6-59E8A941E0E4}" dt="2024-10-04T17:56:58.070" v="1578"/>
          <ac:spMkLst>
            <pc:docMk/>
            <pc:sldMk cId="1998297558" sldId="389"/>
            <ac:spMk id="36" creationId="{F729717B-3DDD-3FFB-8838-8932EF7CBE37}"/>
          </ac:spMkLst>
        </pc:spChg>
        <pc:spChg chg="add mod">
          <ac:chgData name="Peixiang Zhao" userId="7edc51de-0ae1-42c0-bae2-7f1679fa739e" providerId="ADAL" clId="{90FC2C50-CEE6-40E9-82B6-59E8A941E0E4}" dt="2024-10-04T17:56:58.070" v="1578"/>
          <ac:spMkLst>
            <pc:docMk/>
            <pc:sldMk cId="1998297558" sldId="389"/>
            <ac:spMk id="37" creationId="{095457D9-86AF-7296-6DFC-1FB010652CE4}"/>
          </ac:spMkLst>
        </pc:spChg>
        <pc:spChg chg="add mod">
          <ac:chgData name="Peixiang Zhao" userId="7edc51de-0ae1-42c0-bae2-7f1679fa739e" providerId="ADAL" clId="{90FC2C50-CEE6-40E9-82B6-59E8A941E0E4}" dt="2024-10-04T18:01:03.148" v="1606" actId="20577"/>
          <ac:spMkLst>
            <pc:docMk/>
            <pc:sldMk cId="1998297558" sldId="389"/>
            <ac:spMk id="38" creationId="{8BF2FA67-B581-E8F0-8EBE-14FAC8AEC808}"/>
          </ac:spMkLst>
        </pc:spChg>
        <pc:spChg chg="add mod">
          <ac:chgData name="Peixiang Zhao" userId="7edc51de-0ae1-42c0-bae2-7f1679fa739e" providerId="ADAL" clId="{90FC2C50-CEE6-40E9-82B6-59E8A941E0E4}" dt="2024-10-04T18:01:25.168" v="1609" actId="113"/>
          <ac:spMkLst>
            <pc:docMk/>
            <pc:sldMk cId="1998297558" sldId="389"/>
            <ac:spMk id="39" creationId="{AF498500-B240-4FAC-8446-D90C183579B1}"/>
          </ac:spMkLst>
        </pc:spChg>
        <pc:spChg chg="add mod">
          <ac:chgData name="Peixiang Zhao" userId="7edc51de-0ae1-42c0-bae2-7f1679fa739e" providerId="ADAL" clId="{90FC2C50-CEE6-40E9-82B6-59E8A941E0E4}" dt="2024-10-04T18:01:43.511" v="1614" actId="20577"/>
          <ac:spMkLst>
            <pc:docMk/>
            <pc:sldMk cId="1998297558" sldId="389"/>
            <ac:spMk id="40" creationId="{6324A854-D4A7-4F34-50A2-9AF8B7C1EF3B}"/>
          </ac:spMkLst>
        </pc:spChg>
        <pc:spChg chg="add mod">
          <ac:chgData name="Peixiang Zhao" userId="7edc51de-0ae1-42c0-bae2-7f1679fa739e" providerId="ADAL" clId="{90FC2C50-CEE6-40E9-82B6-59E8A941E0E4}" dt="2024-10-04T18:01:14.781" v="1608" actId="207"/>
          <ac:spMkLst>
            <pc:docMk/>
            <pc:sldMk cId="1998297558" sldId="389"/>
            <ac:spMk id="41" creationId="{360855AE-D5EC-9081-87AF-77FBFB974DB8}"/>
          </ac:spMkLst>
        </pc:spChg>
        <pc:spChg chg="add mod">
          <ac:chgData name="Peixiang Zhao" userId="7edc51de-0ae1-42c0-bae2-7f1679fa739e" providerId="ADAL" clId="{90FC2C50-CEE6-40E9-82B6-59E8A941E0E4}" dt="2024-10-04T18:01:14.781" v="1608" actId="207"/>
          <ac:spMkLst>
            <pc:docMk/>
            <pc:sldMk cId="1998297558" sldId="389"/>
            <ac:spMk id="42" creationId="{5A9EB83B-98ED-D036-8308-1FCD7B1E9584}"/>
          </ac:spMkLst>
        </pc:spChg>
        <pc:spChg chg="add mod">
          <ac:chgData name="Peixiang Zhao" userId="7edc51de-0ae1-42c0-bae2-7f1679fa739e" providerId="ADAL" clId="{90FC2C50-CEE6-40E9-82B6-59E8A941E0E4}" dt="2024-10-04T17:59:27.459" v="1602" actId="1037"/>
          <ac:spMkLst>
            <pc:docMk/>
            <pc:sldMk cId="1998297558" sldId="389"/>
            <ac:spMk id="43" creationId="{36D8C5BC-41B4-0A5D-37D1-ED11A2056ACB}"/>
          </ac:spMkLst>
        </pc:spChg>
        <pc:spChg chg="add mod">
          <ac:chgData name="Peixiang Zhao" userId="7edc51de-0ae1-42c0-bae2-7f1679fa739e" providerId="ADAL" clId="{90FC2C50-CEE6-40E9-82B6-59E8A941E0E4}" dt="2024-10-04T17:59:27.459" v="1602" actId="1037"/>
          <ac:spMkLst>
            <pc:docMk/>
            <pc:sldMk cId="1998297558" sldId="389"/>
            <ac:spMk id="44" creationId="{BEAA0BD3-D780-CAE9-61B9-27652CCA1A5D}"/>
          </ac:spMkLst>
        </pc:spChg>
        <pc:cxnChg chg="add mod">
          <ac:chgData name="Peixiang Zhao" userId="7edc51de-0ae1-42c0-bae2-7f1679fa739e" providerId="ADAL" clId="{90FC2C50-CEE6-40E9-82B6-59E8A941E0E4}" dt="2024-10-04T17:58:05.150" v="1580" actId="692"/>
          <ac:cxnSpMkLst>
            <pc:docMk/>
            <pc:sldMk cId="1998297558" sldId="389"/>
            <ac:cxnSpMk id="12" creationId="{57947C61-27EC-5D3E-C9F1-1367BEA393B0}"/>
          </ac:cxnSpMkLst>
        </pc:cxnChg>
        <pc:cxnChg chg="add mod">
          <ac:chgData name="Peixiang Zhao" userId="7edc51de-0ae1-42c0-bae2-7f1679fa739e" providerId="ADAL" clId="{90FC2C50-CEE6-40E9-82B6-59E8A941E0E4}" dt="2024-10-04T17:56:58.070" v="1578"/>
          <ac:cxnSpMkLst>
            <pc:docMk/>
            <pc:sldMk cId="1998297558" sldId="389"/>
            <ac:cxnSpMk id="13" creationId="{D58287FD-8C63-39EF-A820-2E8C50E24420}"/>
          </ac:cxnSpMkLst>
        </pc:cxnChg>
        <pc:cxnChg chg="add mod">
          <ac:chgData name="Peixiang Zhao" userId="7edc51de-0ae1-42c0-bae2-7f1679fa739e" providerId="ADAL" clId="{90FC2C50-CEE6-40E9-82B6-59E8A941E0E4}" dt="2024-10-04T17:58:05.150" v="1580" actId="692"/>
          <ac:cxnSpMkLst>
            <pc:docMk/>
            <pc:sldMk cId="1998297558" sldId="389"/>
            <ac:cxnSpMk id="14" creationId="{B1402CE3-48A2-41AA-A73C-65E1BD5E1D8C}"/>
          </ac:cxnSpMkLst>
        </pc:cxnChg>
        <pc:cxnChg chg="add mod">
          <ac:chgData name="Peixiang Zhao" userId="7edc51de-0ae1-42c0-bae2-7f1679fa739e" providerId="ADAL" clId="{90FC2C50-CEE6-40E9-82B6-59E8A941E0E4}" dt="2024-10-04T17:56:58.070" v="1578"/>
          <ac:cxnSpMkLst>
            <pc:docMk/>
            <pc:sldMk cId="1998297558" sldId="389"/>
            <ac:cxnSpMk id="15" creationId="{C2B7EC7E-6814-B05D-F9B5-2959B90CFCB4}"/>
          </ac:cxnSpMkLst>
        </pc:cxnChg>
        <pc:cxnChg chg="add mod">
          <ac:chgData name="Peixiang Zhao" userId="7edc51de-0ae1-42c0-bae2-7f1679fa739e" providerId="ADAL" clId="{90FC2C50-CEE6-40E9-82B6-59E8A941E0E4}" dt="2024-10-04T17:56:58.070" v="1578"/>
          <ac:cxnSpMkLst>
            <pc:docMk/>
            <pc:sldMk cId="1998297558" sldId="389"/>
            <ac:cxnSpMk id="16" creationId="{48A90AE0-CDBA-C87D-E50A-A9BF276D23AD}"/>
          </ac:cxnSpMkLst>
        </pc:cxnChg>
        <pc:cxnChg chg="add mod">
          <ac:chgData name="Peixiang Zhao" userId="7edc51de-0ae1-42c0-bae2-7f1679fa739e" providerId="ADAL" clId="{90FC2C50-CEE6-40E9-82B6-59E8A941E0E4}" dt="2024-10-04T17:56:58.070" v="1578"/>
          <ac:cxnSpMkLst>
            <pc:docMk/>
            <pc:sldMk cId="1998297558" sldId="389"/>
            <ac:cxnSpMk id="20" creationId="{4611E2FA-978F-350B-4FA0-EADE9137BDB3}"/>
          </ac:cxnSpMkLst>
        </pc:cxnChg>
        <pc:cxnChg chg="add mod">
          <ac:chgData name="Peixiang Zhao" userId="7edc51de-0ae1-42c0-bae2-7f1679fa739e" providerId="ADAL" clId="{90FC2C50-CEE6-40E9-82B6-59E8A941E0E4}" dt="2024-10-04T17:58:05.150" v="1580" actId="692"/>
          <ac:cxnSpMkLst>
            <pc:docMk/>
            <pc:sldMk cId="1998297558" sldId="389"/>
            <ac:cxnSpMk id="21" creationId="{3C894340-3BC0-B327-C012-34EEC1A61592}"/>
          </ac:cxnSpMkLst>
        </pc:cxnChg>
        <pc:cxnChg chg="add mod">
          <ac:chgData name="Peixiang Zhao" userId="7edc51de-0ae1-42c0-bae2-7f1679fa739e" providerId="ADAL" clId="{90FC2C50-CEE6-40E9-82B6-59E8A941E0E4}" dt="2024-10-04T17:56:58.070" v="1578"/>
          <ac:cxnSpMkLst>
            <pc:docMk/>
            <pc:sldMk cId="1998297558" sldId="389"/>
            <ac:cxnSpMk id="22" creationId="{A4C3CAEE-5522-4097-D2CA-D3EC8E70B8FA}"/>
          </ac:cxnSpMkLst>
        </pc:cxnChg>
        <pc:cxnChg chg="add mod">
          <ac:chgData name="Peixiang Zhao" userId="7edc51de-0ae1-42c0-bae2-7f1679fa739e" providerId="ADAL" clId="{90FC2C50-CEE6-40E9-82B6-59E8A941E0E4}" dt="2024-10-04T18:00:04.597" v="1604" actId="692"/>
          <ac:cxnSpMkLst>
            <pc:docMk/>
            <pc:sldMk cId="1998297558" sldId="389"/>
            <ac:cxnSpMk id="30" creationId="{663B08C2-BB4D-CA1B-266D-658772270B2F}"/>
          </ac:cxnSpMkLst>
        </pc:cxnChg>
      </pc:sldChg>
      <pc:sldChg chg="addSp modSp new mod">
        <pc:chgData name="Peixiang Zhao" userId="7edc51de-0ae1-42c0-bae2-7f1679fa739e" providerId="ADAL" clId="{90FC2C50-CEE6-40E9-82B6-59E8A941E0E4}" dt="2024-10-04T18:24:04.419" v="1661" actId="20577"/>
        <pc:sldMkLst>
          <pc:docMk/>
          <pc:sldMk cId="1892661158" sldId="390"/>
        </pc:sldMkLst>
        <pc:spChg chg="mod">
          <ac:chgData name="Peixiang Zhao" userId="7edc51de-0ae1-42c0-bae2-7f1679fa739e" providerId="ADAL" clId="{90FC2C50-CEE6-40E9-82B6-59E8A941E0E4}" dt="2024-10-04T18:24:04.419" v="1661" actId="20577"/>
          <ac:spMkLst>
            <pc:docMk/>
            <pc:sldMk cId="1892661158" sldId="390"/>
            <ac:spMk id="2" creationId="{431C658E-A76F-EC73-EE8E-A7C01536388C}"/>
          </ac:spMkLst>
        </pc:spChg>
        <pc:spChg chg="mod">
          <ac:chgData name="Peixiang Zhao" userId="7edc51de-0ae1-42c0-bae2-7f1679fa739e" providerId="ADAL" clId="{90FC2C50-CEE6-40E9-82B6-59E8A941E0E4}" dt="2024-10-04T18:23:48.077" v="1660" actId="14100"/>
          <ac:spMkLst>
            <pc:docMk/>
            <pc:sldMk cId="1892661158" sldId="390"/>
            <ac:spMk id="3" creationId="{9505EEF4-0FE8-BC70-16F9-CA73D800B9E6}"/>
          </ac:spMkLst>
        </pc:spChg>
        <pc:spChg chg="add mod">
          <ac:chgData name="Peixiang Zhao" userId="7edc51de-0ae1-42c0-bae2-7f1679fa739e" providerId="ADAL" clId="{90FC2C50-CEE6-40E9-82B6-59E8A941E0E4}" dt="2024-10-04T18:23:26.752" v="1658" actId="20577"/>
          <ac:spMkLst>
            <pc:docMk/>
            <pc:sldMk cId="1892661158" sldId="390"/>
            <ac:spMk id="5" creationId="{7F3A66D9-DE00-8FF4-0016-57EAE9A3C4EC}"/>
          </ac:spMkLst>
        </pc:spChg>
      </pc:sldChg>
      <pc:sldChg chg="modSp new mod">
        <pc:chgData name="Peixiang Zhao" userId="7edc51de-0ae1-42c0-bae2-7f1679fa739e" providerId="ADAL" clId="{90FC2C50-CEE6-40E9-82B6-59E8A941E0E4}" dt="2024-10-05T04:04:52.478" v="1724" actId="20577"/>
        <pc:sldMkLst>
          <pc:docMk/>
          <pc:sldMk cId="52393199" sldId="391"/>
        </pc:sldMkLst>
        <pc:spChg chg="mod">
          <ac:chgData name="Peixiang Zhao" userId="7edc51de-0ae1-42c0-bae2-7f1679fa739e" providerId="ADAL" clId="{90FC2C50-CEE6-40E9-82B6-59E8A941E0E4}" dt="2024-10-05T04:02:55.121" v="1700" actId="20577"/>
          <ac:spMkLst>
            <pc:docMk/>
            <pc:sldMk cId="52393199" sldId="391"/>
            <ac:spMk id="2" creationId="{C88C0D85-AAEB-16DE-B030-AE7CBD26AEFC}"/>
          </ac:spMkLst>
        </pc:spChg>
        <pc:spChg chg="mod">
          <ac:chgData name="Peixiang Zhao" userId="7edc51de-0ae1-42c0-bae2-7f1679fa739e" providerId="ADAL" clId="{90FC2C50-CEE6-40E9-82B6-59E8A941E0E4}" dt="2024-10-05T04:04:52.478" v="1724" actId="20577"/>
          <ac:spMkLst>
            <pc:docMk/>
            <pc:sldMk cId="52393199" sldId="391"/>
            <ac:spMk id="3" creationId="{26EBD05E-D218-B53C-35A7-DF62B3F99E91}"/>
          </ac:spMkLst>
        </pc:spChg>
      </pc:sldChg>
      <pc:sldChg chg="addSp modSp new mod">
        <pc:chgData name="Peixiang Zhao" userId="7edc51de-0ae1-42c0-bae2-7f1679fa739e" providerId="ADAL" clId="{90FC2C50-CEE6-40E9-82B6-59E8A941E0E4}" dt="2024-10-06T03:33:02.596" v="3003" actId="255"/>
        <pc:sldMkLst>
          <pc:docMk/>
          <pc:sldMk cId="2624556086" sldId="392"/>
        </pc:sldMkLst>
        <pc:spChg chg="mod">
          <ac:chgData name="Peixiang Zhao" userId="7edc51de-0ae1-42c0-bae2-7f1679fa739e" providerId="ADAL" clId="{90FC2C50-CEE6-40E9-82B6-59E8A941E0E4}" dt="2024-10-06T03:33:02.596" v="3003" actId="255"/>
          <ac:spMkLst>
            <pc:docMk/>
            <pc:sldMk cId="2624556086" sldId="392"/>
            <ac:spMk id="2" creationId="{65A49B02-8CF7-0C2E-F772-4289EA3C24A7}"/>
          </ac:spMkLst>
        </pc:spChg>
        <pc:spChg chg="mod">
          <ac:chgData name="Peixiang Zhao" userId="7edc51de-0ae1-42c0-bae2-7f1679fa739e" providerId="ADAL" clId="{90FC2C50-CEE6-40E9-82B6-59E8A941E0E4}" dt="2024-10-05T04:19:02.967" v="2122" actId="20577"/>
          <ac:spMkLst>
            <pc:docMk/>
            <pc:sldMk cId="2624556086" sldId="392"/>
            <ac:spMk id="3" creationId="{EDD9DE2F-53A2-111B-6916-8DFDE34F2273}"/>
          </ac:spMkLst>
        </pc:spChg>
        <pc:spChg chg="add mod">
          <ac:chgData name="Peixiang Zhao" userId="7edc51de-0ae1-42c0-bae2-7f1679fa739e" providerId="ADAL" clId="{90FC2C50-CEE6-40E9-82B6-59E8A941E0E4}" dt="2024-10-06T03:32:49.933" v="3002"/>
          <ac:spMkLst>
            <pc:docMk/>
            <pc:sldMk cId="2624556086" sldId="392"/>
            <ac:spMk id="5" creationId="{55F950FE-4F7A-5F27-9685-25F4D190BE0D}"/>
          </ac:spMkLst>
        </pc:spChg>
        <pc:picChg chg="add mod">
          <ac:chgData name="Peixiang Zhao" userId="7edc51de-0ae1-42c0-bae2-7f1679fa739e" providerId="ADAL" clId="{90FC2C50-CEE6-40E9-82B6-59E8A941E0E4}" dt="2024-10-05T04:11:30.396" v="1770" actId="1076"/>
          <ac:picMkLst>
            <pc:docMk/>
            <pc:sldMk cId="2624556086" sldId="392"/>
            <ac:picMk id="4098" creationId="{4DE6B51C-0DB7-F387-F0DB-5ECB0BE2631D}"/>
          </ac:picMkLst>
        </pc:picChg>
      </pc:sldChg>
      <pc:sldChg chg="addSp modSp new mod">
        <pc:chgData name="Peixiang Zhao" userId="7edc51de-0ae1-42c0-bae2-7f1679fa739e" providerId="ADAL" clId="{90FC2C50-CEE6-40E9-82B6-59E8A941E0E4}" dt="2024-10-06T02:54:05.627" v="2217"/>
        <pc:sldMkLst>
          <pc:docMk/>
          <pc:sldMk cId="1877151563" sldId="393"/>
        </pc:sldMkLst>
        <pc:spChg chg="mod">
          <ac:chgData name="Peixiang Zhao" userId="7edc51de-0ae1-42c0-bae2-7f1679fa739e" providerId="ADAL" clId="{90FC2C50-CEE6-40E9-82B6-59E8A941E0E4}" dt="2024-10-05T21:03:14.513" v="2145" actId="20577"/>
          <ac:spMkLst>
            <pc:docMk/>
            <pc:sldMk cId="1877151563" sldId="393"/>
            <ac:spMk id="2" creationId="{E665268D-ACCC-0B20-E4F6-CCE26B33CC11}"/>
          </ac:spMkLst>
        </pc:spChg>
        <pc:spChg chg="mod">
          <ac:chgData name="Peixiang Zhao" userId="7edc51de-0ae1-42c0-bae2-7f1679fa739e" providerId="ADAL" clId="{90FC2C50-CEE6-40E9-82B6-59E8A941E0E4}" dt="2024-10-05T21:07:33.417" v="2205" actId="113"/>
          <ac:spMkLst>
            <pc:docMk/>
            <pc:sldMk cId="1877151563" sldId="393"/>
            <ac:spMk id="3" creationId="{45065048-458B-F7CE-2F29-3BE6AFA43F81}"/>
          </ac:spMkLst>
        </pc:spChg>
        <pc:spChg chg="add mod">
          <ac:chgData name="Peixiang Zhao" userId="7edc51de-0ae1-42c0-bae2-7f1679fa739e" providerId="ADAL" clId="{90FC2C50-CEE6-40E9-82B6-59E8A941E0E4}" dt="2024-10-06T02:52:57.607" v="2216" actId="1076"/>
          <ac:spMkLst>
            <pc:docMk/>
            <pc:sldMk cId="1877151563" sldId="393"/>
            <ac:spMk id="5" creationId="{90A410AC-43A2-F59F-0B6C-56F7BAA90EE4}"/>
          </ac:spMkLst>
        </pc:spChg>
        <pc:spChg chg="add mod">
          <ac:chgData name="Peixiang Zhao" userId="7edc51de-0ae1-42c0-bae2-7f1679fa739e" providerId="ADAL" clId="{90FC2C50-CEE6-40E9-82B6-59E8A941E0E4}" dt="2024-10-05T21:09:03.259" v="2215" actId="1035"/>
          <ac:spMkLst>
            <pc:docMk/>
            <pc:sldMk cId="1877151563" sldId="393"/>
            <ac:spMk id="6" creationId="{9C743ACA-5BF0-868E-1C1B-2D190F2753D2}"/>
          </ac:spMkLst>
        </pc:spChg>
        <pc:spChg chg="add mod">
          <ac:chgData name="Peixiang Zhao" userId="7edc51de-0ae1-42c0-bae2-7f1679fa739e" providerId="ADAL" clId="{90FC2C50-CEE6-40E9-82B6-59E8A941E0E4}" dt="2024-10-05T21:09:03.259" v="2215" actId="1035"/>
          <ac:spMkLst>
            <pc:docMk/>
            <pc:sldMk cId="1877151563" sldId="393"/>
            <ac:spMk id="11" creationId="{B0D2CDF9-92C5-71BB-6543-92B0AA8496DA}"/>
          </ac:spMkLst>
        </pc:spChg>
        <pc:spChg chg="add mod">
          <ac:chgData name="Peixiang Zhao" userId="7edc51de-0ae1-42c0-bae2-7f1679fa739e" providerId="ADAL" clId="{90FC2C50-CEE6-40E9-82B6-59E8A941E0E4}" dt="2024-10-05T21:09:03.259" v="2215" actId="1035"/>
          <ac:spMkLst>
            <pc:docMk/>
            <pc:sldMk cId="1877151563" sldId="393"/>
            <ac:spMk id="12" creationId="{6B33A12F-31F7-301E-A669-AFF6E9E070D6}"/>
          </ac:spMkLst>
        </pc:spChg>
        <pc:spChg chg="add mod">
          <ac:chgData name="Peixiang Zhao" userId="7edc51de-0ae1-42c0-bae2-7f1679fa739e" providerId="ADAL" clId="{90FC2C50-CEE6-40E9-82B6-59E8A941E0E4}" dt="2024-10-05T21:09:03.259" v="2215" actId="1035"/>
          <ac:spMkLst>
            <pc:docMk/>
            <pc:sldMk cId="1877151563" sldId="393"/>
            <ac:spMk id="13" creationId="{6995ECE3-D6A7-4DF2-DE38-8A7F437D11CF}"/>
          </ac:spMkLst>
        </pc:spChg>
        <pc:spChg chg="add mod">
          <ac:chgData name="Peixiang Zhao" userId="7edc51de-0ae1-42c0-bae2-7f1679fa739e" providerId="ADAL" clId="{90FC2C50-CEE6-40E9-82B6-59E8A941E0E4}" dt="2024-10-05T21:09:03.259" v="2215" actId="1035"/>
          <ac:spMkLst>
            <pc:docMk/>
            <pc:sldMk cId="1877151563" sldId="393"/>
            <ac:spMk id="14" creationId="{16C7C10C-498A-B095-1B2F-6684EEB3B4C9}"/>
          </ac:spMkLst>
        </pc:spChg>
        <pc:spChg chg="add mod">
          <ac:chgData name="Peixiang Zhao" userId="7edc51de-0ae1-42c0-bae2-7f1679fa739e" providerId="ADAL" clId="{90FC2C50-CEE6-40E9-82B6-59E8A941E0E4}" dt="2024-10-05T21:09:03.259" v="2215" actId="1035"/>
          <ac:spMkLst>
            <pc:docMk/>
            <pc:sldMk cId="1877151563" sldId="393"/>
            <ac:spMk id="15" creationId="{C9B089FE-0F24-745F-FA1E-CC2C5D8039FD}"/>
          </ac:spMkLst>
        </pc:spChg>
        <pc:spChg chg="add mod">
          <ac:chgData name="Peixiang Zhao" userId="7edc51de-0ae1-42c0-bae2-7f1679fa739e" providerId="ADAL" clId="{90FC2C50-CEE6-40E9-82B6-59E8A941E0E4}" dt="2024-10-05T21:09:03.259" v="2215" actId="1035"/>
          <ac:spMkLst>
            <pc:docMk/>
            <pc:sldMk cId="1877151563" sldId="393"/>
            <ac:spMk id="20" creationId="{9F5C683F-8213-CAB4-ECF7-A810A20B2923}"/>
          </ac:spMkLst>
        </pc:spChg>
        <pc:spChg chg="add mod">
          <ac:chgData name="Peixiang Zhao" userId="7edc51de-0ae1-42c0-bae2-7f1679fa739e" providerId="ADAL" clId="{90FC2C50-CEE6-40E9-82B6-59E8A941E0E4}" dt="2024-10-05T21:09:03.259" v="2215" actId="1035"/>
          <ac:spMkLst>
            <pc:docMk/>
            <pc:sldMk cId="1877151563" sldId="393"/>
            <ac:spMk id="21" creationId="{82645460-421F-A537-19D4-CE0D1FE994FC}"/>
          </ac:spMkLst>
        </pc:spChg>
        <pc:spChg chg="add mod">
          <ac:chgData name="Peixiang Zhao" userId="7edc51de-0ae1-42c0-bae2-7f1679fa739e" providerId="ADAL" clId="{90FC2C50-CEE6-40E9-82B6-59E8A941E0E4}" dt="2024-10-05T21:09:03.259" v="2215" actId="1035"/>
          <ac:spMkLst>
            <pc:docMk/>
            <pc:sldMk cId="1877151563" sldId="393"/>
            <ac:spMk id="22" creationId="{B5734ABE-37CD-7FD6-C659-DEBA746BF06A}"/>
          </ac:spMkLst>
        </pc:spChg>
        <pc:spChg chg="add mod">
          <ac:chgData name="Peixiang Zhao" userId="7edc51de-0ae1-42c0-bae2-7f1679fa739e" providerId="ADAL" clId="{90FC2C50-CEE6-40E9-82B6-59E8A941E0E4}" dt="2024-10-05T21:09:03.259" v="2215" actId="1035"/>
          <ac:spMkLst>
            <pc:docMk/>
            <pc:sldMk cId="1877151563" sldId="393"/>
            <ac:spMk id="23" creationId="{D6D9834B-58F8-6016-5917-47D31F06AE68}"/>
          </ac:spMkLst>
        </pc:spChg>
        <pc:spChg chg="add mod">
          <ac:chgData name="Peixiang Zhao" userId="7edc51de-0ae1-42c0-bae2-7f1679fa739e" providerId="ADAL" clId="{90FC2C50-CEE6-40E9-82B6-59E8A941E0E4}" dt="2024-10-05T21:09:03.259" v="2215" actId="1035"/>
          <ac:spMkLst>
            <pc:docMk/>
            <pc:sldMk cId="1877151563" sldId="393"/>
            <ac:spMk id="24" creationId="{840739AF-D647-5CE2-E885-290C4AB1EF3B}"/>
          </ac:spMkLst>
        </pc:spChg>
        <pc:spChg chg="add mod">
          <ac:chgData name="Peixiang Zhao" userId="7edc51de-0ae1-42c0-bae2-7f1679fa739e" providerId="ADAL" clId="{90FC2C50-CEE6-40E9-82B6-59E8A941E0E4}" dt="2024-10-05T21:09:03.259" v="2215" actId="1035"/>
          <ac:spMkLst>
            <pc:docMk/>
            <pc:sldMk cId="1877151563" sldId="393"/>
            <ac:spMk id="25" creationId="{D59FCD75-A519-7B19-2089-2E4EB98DEF43}"/>
          </ac:spMkLst>
        </pc:spChg>
        <pc:spChg chg="add mod">
          <ac:chgData name="Peixiang Zhao" userId="7edc51de-0ae1-42c0-bae2-7f1679fa739e" providerId="ADAL" clId="{90FC2C50-CEE6-40E9-82B6-59E8A941E0E4}" dt="2024-10-06T02:54:05.627" v="2217"/>
          <ac:spMkLst>
            <pc:docMk/>
            <pc:sldMk cId="1877151563" sldId="393"/>
            <ac:spMk id="30" creationId="{8CB30453-47A7-9019-9EBE-672ECD84FA2E}"/>
          </ac:spMkLst>
        </pc:spChg>
        <pc:spChg chg="add mod">
          <ac:chgData name="Peixiang Zhao" userId="7edc51de-0ae1-42c0-bae2-7f1679fa739e" providerId="ADAL" clId="{90FC2C50-CEE6-40E9-82B6-59E8A941E0E4}" dt="2024-10-06T02:54:05.627" v="2217"/>
          <ac:spMkLst>
            <pc:docMk/>
            <pc:sldMk cId="1877151563" sldId="393"/>
            <ac:spMk id="31" creationId="{E042DA9F-F793-EBA2-CD8B-B2743BC5F336}"/>
          </ac:spMkLst>
        </pc:spChg>
        <pc:spChg chg="add mod">
          <ac:chgData name="Peixiang Zhao" userId="7edc51de-0ae1-42c0-bae2-7f1679fa739e" providerId="ADAL" clId="{90FC2C50-CEE6-40E9-82B6-59E8A941E0E4}" dt="2024-10-06T02:54:05.627" v="2217"/>
          <ac:spMkLst>
            <pc:docMk/>
            <pc:sldMk cId="1877151563" sldId="393"/>
            <ac:spMk id="32" creationId="{DA5CC2C9-8530-8D13-1DE1-17CC499BCAAA}"/>
          </ac:spMkLst>
        </pc:spChg>
        <pc:spChg chg="add mod">
          <ac:chgData name="Peixiang Zhao" userId="7edc51de-0ae1-42c0-bae2-7f1679fa739e" providerId="ADAL" clId="{90FC2C50-CEE6-40E9-82B6-59E8A941E0E4}" dt="2024-10-06T02:54:05.627" v="2217"/>
          <ac:spMkLst>
            <pc:docMk/>
            <pc:sldMk cId="1877151563" sldId="393"/>
            <ac:spMk id="33" creationId="{519CB535-9D3F-25FB-33E6-4AFBE731479F}"/>
          </ac:spMkLst>
        </pc:spChg>
        <pc:spChg chg="add mod">
          <ac:chgData name="Peixiang Zhao" userId="7edc51de-0ae1-42c0-bae2-7f1679fa739e" providerId="ADAL" clId="{90FC2C50-CEE6-40E9-82B6-59E8A941E0E4}" dt="2024-10-06T02:54:05.627" v="2217"/>
          <ac:spMkLst>
            <pc:docMk/>
            <pc:sldMk cId="1877151563" sldId="393"/>
            <ac:spMk id="34" creationId="{822BF833-0D61-617C-E383-7BE2D532A140}"/>
          </ac:spMkLst>
        </pc:spChg>
        <pc:spChg chg="add mod">
          <ac:chgData name="Peixiang Zhao" userId="7edc51de-0ae1-42c0-bae2-7f1679fa739e" providerId="ADAL" clId="{90FC2C50-CEE6-40E9-82B6-59E8A941E0E4}" dt="2024-10-06T02:54:05.627" v="2217"/>
          <ac:spMkLst>
            <pc:docMk/>
            <pc:sldMk cId="1877151563" sldId="393"/>
            <ac:spMk id="35" creationId="{85E8781B-8D28-A592-E555-DB2B7407926B}"/>
          </ac:spMkLst>
        </pc:spChg>
        <pc:cxnChg chg="add mod">
          <ac:chgData name="Peixiang Zhao" userId="7edc51de-0ae1-42c0-bae2-7f1679fa739e" providerId="ADAL" clId="{90FC2C50-CEE6-40E9-82B6-59E8A941E0E4}" dt="2024-10-05T21:09:03.259" v="2215" actId="1035"/>
          <ac:cxnSpMkLst>
            <pc:docMk/>
            <pc:sldMk cId="1877151563" sldId="393"/>
            <ac:cxnSpMk id="7" creationId="{3B01A2B8-6EF3-5211-581D-F3D7DA248E7F}"/>
          </ac:cxnSpMkLst>
        </pc:cxnChg>
        <pc:cxnChg chg="add mod">
          <ac:chgData name="Peixiang Zhao" userId="7edc51de-0ae1-42c0-bae2-7f1679fa739e" providerId="ADAL" clId="{90FC2C50-CEE6-40E9-82B6-59E8A941E0E4}" dt="2024-10-05T21:09:03.259" v="2215" actId="1035"/>
          <ac:cxnSpMkLst>
            <pc:docMk/>
            <pc:sldMk cId="1877151563" sldId="393"/>
            <ac:cxnSpMk id="8" creationId="{E59D4FEC-1372-DB13-200E-749FA96BB3CF}"/>
          </ac:cxnSpMkLst>
        </pc:cxnChg>
        <pc:cxnChg chg="add mod">
          <ac:chgData name="Peixiang Zhao" userId="7edc51de-0ae1-42c0-bae2-7f1679fa739e" providerId="ADAL" clId="{90FC2C50-CEE6-40E9-82B6-59E8A941E0E4}" dt="2024-10-05T21:09:03.259" v="2215" actId="1035"/>
          <ac:cxnSpMkLst>
            <pc:docMk/>
            <pc:sldMk cId="1877151563" sldId="393"/>
            <ac:cxnSpMk id="9" creationId="{D9FA3256-55D0-70FC-2834-DACAA8E5FD4B}"/>
          </ac:cxnSpMkLst>
        </pc:cxnChg>
        <pc:cxnChg chg="add mod">
          <ac:chgData name="Peixiang Zhao" userId="7edc51de-0ae1-42c0-bae2-7f1679fa739e" providerId="ADAL" clId="{90FC2C50-CEE6-40E9-82B6-59E8A941E0E4}" dt="2024-10-05T21:09:03.259" v="2215" actId="1035"/>
          <ac:cxnSpMkLst>
            <pc:docMk/>
            <pc:sldMk cId="1877151563" sldId="393"/>
            <ac:cxnSpMk id="10" creationId="{53906888-3910-D708-9748-D28950353673}"/>
          </ac:cxnSpMkLst>
        </pc:cxnChg>
        <pc:cxnChg chg="add mod">
          <ac:chgData name="Peixiang Zhao" userId="7edc51de-0ae1-42c0-bae2-7f1679fa739e" providerId="ADAL" clId="{90FC2C50-CEE6-40E9-82B6-59E8A941E0E4}" dt="2024-10-05T21:09:03.259" v="2215" actId="1035"/>
          <ac:cxnSpMkLst>
            <pc:docMk/>
            <pc:sldMk cId="1877151563" sldId="393"/>
            <ac:cxnSpMk id="16" creationId="{4A99AD8B-8F42-D526-3759-A737CAEC1B38}"/>
          </ac:cxnSpMkLst>
        </pc:cxnChg>
        <pc:cxnChg chg="add mod">
          <ac:chgData name="Peixiang Zhao" userId="7edc51de-0ae1-42c0-bae2-7f1679fa739e" providerId="ADAL" clId="{90FC2C50-CEE6-40E9-82B6-59E8A941E0E4}" dt="2024-10-05T21:09:03.259" v="2215" actId="1035"/>
          <ac:cxnSpMkLst>
            <pc:docMk/>
            <pc:sldMk cId="1877151563" sldId="393"/>
            <ac:cxnSpMk id="17" creationId="{CBD3CFA7-90C1-A9B4-D261-60CEC291A48C}"/>
          </ac:cxnSpMkLst>
        </pc:cxnChg>
        <pc:cxnChg chg="add mod">
          <ac:chgData name="Peixiang Zhao" userId="7edc51de-0ae1-42c0-bae2-7f1679fa739e" providerId="ADAL" clId="{90FC2C50-CEE6-40E9-82B6-59E8A941E0E4}" dt="2024-10-05T21:09:03.259" v="2215" actId="1035"/>
          <ac:cxnSpMkLst>
            <pc:docMk/>
            <pc:sldMk cId="1877151563" sldId="393"/>
            <ac:cxnSpMk id="18" creationId="{C05F5564-9451-95F4-6335-51294CDF4002}"/>
          </ac:cxnSpMkLst>
        </pc:cxnChg>
        <pc:cxnChg chg="add mod">
          <ac:chgData name="Peixiang Zhao" userId="7edc51de-0ae1-42c0-bae2-7f1679fa739e" providerId="ADAL" clId="{90FC2C50-CEE6-40E9-82B6-59E8A941E0E4}" dt="2024-10-05T21:09:03.259" v="2215" actId="1035"/>
          <ac:cxnSpMkLst>
            <pc:docMk/>
            <pc:sldMk cId="1877151563" sldId="393"/>
            <ac:cxnSpMk id="19" creationId="{D296F871-DB63-1CAF-CB2F-159AAF525471}"/>
          </ac:cxnSpMkLst>
        </pc:cxnChg>
        <pc:cxnChg chg="add mod">
          <ac:chgData name="Peixiang Zhao" userId="7edc51de-0ae1-42c0-bae2-7f1679fa739e" providerId="ADAL" clId="{90FC2C50-CEE6-40E9-82B6-59E8A941E0E4}" dt="2024-10-06T02:54:05.627" v="2217"/>
          <ac:cxnSpMkLst>
            <pc:docMk/>
            <pc:sldMk cId="1877151563" sldId="393"/>
            <ac:cxnSpMk id="26" creationId="{3B862E97-222B-84FF-3559-6158539748E8}"/>
          </ac:cxnSpMkLst>
        </pc:cxnChg>
        <pc:cxnChg chg="add mod">
          <ac:chgData name="Peixiang Zhao" userId="7edc51de-0ae1-42c0-bae2-7f1679fa739e" providerId="ADAL" clId="{90FC2C50-CEE6-40E9-82B6-59E8A941E0E4}" dt="2024-10-06T02:54:05.627" v="2217"/>
          <ac:cxnSpMkLst>
            <pc:docMk/>
            <pc:sldMk cId="1877151563" sldId="393"/>
            <ac:cxnSpMk id="27" creationId="{4F49E83E-F09B-C815-75BB-4E950EBF1FE5}"/>
          </ac:cxnSpMkLst>
        </pc:cxnChg>
        <pc:cxnChg chg="add mod">
          <ac:chgData name="Peixiang Zhao" userId="7edc51de-0ae1-42c0-bae2-7f1679fa739e" providerId="ADAL" clId="{90FC2C50-CEE6-40E9-82B6-59E8A941E0E4}" dt="2024-10-06T02:54:05.627" v="2217"/>
          <ac:cxnSpMkLst>
            <pc:docMk/>
            <pc:sldMk cId="1877151563" sldId="393"/>
            <ac:cxnSpMk id="28" creationId="{5A30231C-A0C5-8BC1-ADD8-B1615CA5E1E5}"/>
          </ac:cxnSpMkLst>
        </pc:cxnChg>
        <pc:cxnChg chg="add mod">
          <ac:chgData name="Peixiang Zhao" userId="7edc51de-0ae1-42c0-bae2-7f1679fa739e" providerId="ADAL" clId="{90FC2C50-CEE6-40E9-82B6-59E8A941E0E4}" dt="2024-10-06T02:54:05.627" v="2217"/>
          <ac:cxnSpMkLst>
            <pc:docMk/>
            <pc:sldMk cId="1877151563" sldId="393"/>
            <ac:cxnSpMk id="29" creationId="{87035CB3-3178-A3DB-B021-961217D946EA}"/>
          </ac:cxnSpMkLst>
        </pc:cxnChg>
      </pc:sldChg>
      <pc:sldChg chg="delSp modSp add mod">
        <pc:chgData name="Peixiang Zhao" userId="7edc51de-0ae1-42c0-bae2-7f1679fa739e" providerId="ADAL" clId="{90FC2C50-CEE6-40E9-82B6-59E8A941E0E4}" dt="2024-10-06T03:00:31.719" v="2266" actId="207"/>
        <pc:sldMkLst>
          <pc:docMk/>
          <pc:sldMk cId="1955201516" sldId="394"/>
        </pc:sldMkLst>
        <pc:spChg chg="mod">
          <ac:chgData name="Peixiang Zhao" userId="7edc51de-0ae1-42c0-bae2-7f1679fa739e" providerId="ADAL" clId="{90FC2C50-CEE6-40E9-82B6-59E8A941E0E4}" dt="2024-10-06T03:00:31.719" v="2266" actId="207"/>
          <ac:spMkLst>
            <pc:docMk/>
            <pc:sldMk cId="1955201516" sldId="394"/>
            <ac:spMk id="3" creationId="{45065048-458B-F7CE-2F29-3BE6AFA43F81}"/>
          </ac:spMkLst>
        </pc:spChg>
        <pc:spChg chg="del">
          <ac:chgData name="Peixiang Zhao" userId="7edc51de-0ae1-42c0-bae2-7f1679fa739e" providerId="ADAL" clId="{90FC2C50-CEE6-40E9-82B6-59E8A941E0E4}" dt="2024-10-06T02:54:52.566" v="2223" actId="478"/>
          <ac:spMkLst>
            <pc:docMk/>
            <pc:sldMk cId="1955201516" sldId="394"/>
            <ac:spMk id="5" creationId="{90A410AC-43A2-F59F-0B6C-56F7BAA90EE4}"/>
          </ac:spMkLst>
        </pc:spChg>
        <pc:spChg chg="del">
          <ac:chgData name="Peixiang Zhao" userId="7edc51de-0ae1-42c0-bae2-7f1679fa739e" providerId="ADAL" clId="{90FC2C50-CEE6-40E9-82B6-59E8A941E0E4}" dt="2024-10-06T02:54:49.578" v="2222" actId="478"/>
          <ac:spMkLst>
            <pc:docMk/>
            <pc:sldMk cId="1955201516" sldId="394"/>
            <ac:spMk id="6" creationId="{9C743ACA-5BF0-868E-1C1B-2D190F2753D2}"/>
          </ac:spMkLst>
        </pc:spChg>
        <pc:spChg chg="del">
          <ac:chgData name="Peixiang Zhao" userId="7edc51de-0ae1-42c0-bae2-7f1679fa739e" providerId="ADAL" clId="{90FC2C50-CEE6-40E9-82B6-59E8A941E0E4}" dt="2024-10-06T02:54:49.578" v="2222" actId="478"/>
          <ac:spMkLst>
            <pc:docMk/>
            <pc:sldMk cId="1955201516" sldId="394"/>
            <ac:spMk id="11" creationId="{B0D2CDF9-92C5-71BB-6543-92B0AA8496DA}"/>
          </ac:spMkLst>
        </pc:spChg>
        <pc:spChg chg="del">
          <ac:chgData name="Peixiang Zhao" userId="7edc51de-0ae1-42c0-bae2-7f1679fa739e" providerId="ADAL" clId="{90FC2C50-CEE6-40E9-82B6-59E8A941E0E4}" dt="2024-10-06T02:54:49.578" v="2222" actId="478"/>
          <ac:spMkLst>
            <pc:docMk/>
            <pc:sldMk cId="1955201516" sldId="394"/>
            <ac:spMk id="12" creationId="{6B33A12F-31F7-301E-A669-AFF6E9E070D6}"/>
          </ac:spMkLst>
        </pc:spChg>
        <pc:spChg chg="del">
          <ac:chgData name="Peixiang Zhao" userId="7edc51de-0ae1-42c0-bae2-7f1679fa739e" providerId="ADAL" clId="{90FC2C50-CEE6-40E9-82B6-59E8A941E0E4}" dt="2024-10-06T02:54:49.578" v="2222" actId="478"/>
          <ac:spMkLst>
            <pc:docMk/>
            <pc:sldMk cId="1955201516" sldId="394"/>
            <ac:spMk id="13" creationId="{6995ECE3-D6A7-4DF2-DE38-8A7F437D11CF}"/>
          </ac:spMkLst>
        </pc:spChg>
        <pc:spChg chg="del">
          <ac:chgData name="Peixiang Zhao" userId="7edc51de-0ae1-42c0-bae2-7f1679fa739e" providerId="ADAL" clId="{90FC2C50-CEE6-40E9-82B6-59E8A941E0E4}" dt="2024-10-06T02:54:49.578" v="2222" actId="478"/>
          <ac:spMkLst>
            <pc:docMk/>
            <pc:sldMk cId="1955201516" sldId="394"/>
            <ac:spMk id="14" creationId="{16C7C10C-498A-B095-1B2F-6684EEB3B4C9}"/>
          </ac:spMkLst>
        </pc:spChg>
        <pc:spChg chg="del">
          <ac:chgData name="Peixiang Zhao" userId="7edc51de-0ae1-42c0-bae2-7f1679fa739e" providerId="ADAL" clId="{90FC2C50-CEE6-40E9-82B6-59E8A941E0E4}" dt="2024-10-06T02:54:49.578" v="2222" actId="478"/>
          <ac:spMkLst>
            <pc:docMk/>
            <pc:sldMk cId="1955201516" sldId="394"/>
            <ac:spMk id="15" creationId="{C9B089FE-0F24-745F-FA1E-CC2C5D8039FD}"/>
          </ac:spMkLst>
        </pc:spChg>
        <pc:spChg chg="del">
          <ac:chgData name="Peixiang Zhao" userId="7edc51de-0ae1-42c0-bae2-7f1679fa739e" providerId="ADAL" clId="{90FC2C50-CEE6-40E9-82B6-59E8A941E0E4}" dt="2024-10-06T02:54:49.578" v="2222" actId="478"/>
          <ac:spMkLst>
            <pc:docMk/>
            <pc:sldMk cId="1955201516" sldId="394"/>
            <ac:spMk id="20" creationId="{9F5C683F-8213-CAB4-ECF7-A810A20B2923}"/>
          </ac:spMkLst>
        </pc:spChg>
        <pc:spChg chg="del">
          <ac:chgData name="Peixiang Zhao" userId="7edc51de-0ae1-42c0-bae2-7f1679fa739e" providerId="ADAL" clId="{90FC2C50-CEE6-40E9-82B6-59E8A941E0E4}" dt="2024-10-06T02:54:49.578" v="2222" actId="478"/>
          <ac:spMkLst>
            <pc:docMk/>
            <pc:sldMk cId="1955201516" sldId="394"/>
            <ac:spMk id="21" creationId="{82645460-421F-A537-19D4-CE0D1FE994FC}"/>
          </ac:spMkLst>
        </pc:spChg>
        <pc:spChg chg="del">
          <ac:chgData name="Peixiang Zhao" userId="7edc51de-0ae1-42c0-bae2-7f1679fa739e" providerId="ADAL" clId="{90FC2C50-CEE6-40E9-82B6-59E8A941E0E4}" dt="2024-10-06T02:54:49.578" v="2222" actId="478"/>
          <ac:spMkLst>
            <pc:docMk/>
            <pc:sldMk cId="1955201516" sldId="394"/>
            <ac:spMk id="22" creationId="{B5734ABE-37CD-7FD6-C659-DEBA746BF06A}"/>
          </ac:spMkLst>
        </pc:spChg>
        <pc:spChg chg="del">
          <ac:chgData name="Peixiang Zhao" userId="7edc51de-0ae1-42c0-bae2-7f1679fa739e" providerId="ADAL" clId="{90FC2C50-CEE6-40E9-82B6-59E8A941E0E4}" dt="2024-10-06T02:54:49.578" v="2222" actId="478"/>
          <ac:spMkLst>
            <pc:docMk/>
            <pc:sldMk cId="1955201516" sldId="394"/>
            <ac:spMk id="23" creationId="{D6D9834B-58F8-6016-5917-47D31F06AE68}"/>
          </ac:spMkLst>
        </pc:spChg>
        <pc:spChg chg="del">
          <ac:chgData name="Peixiang Zhao" userId="7edc51de-0ae1-42c0-bae2-7f1679fa739e" providerId="ADAL" clId="{90FC2C50-CEE6-40E9-82B6-59E8A941E0E4}" dt="2024-10-06T02:54:49.578" v="2222" actId="478"/>
          <ac:spMkLst>
            <pc:docMk/>
            <pc:sldMk cId="1955201516" sldId="394"/>
            <ac:spMk id="24" creationId="{840739AF-D647-5CE2-E885-290C4AB1EF3B}"/>
          </ac:spMkLst>
        </pc:spChg>
        <pc:spChg chg="del">
          <ac:chgData name="Peixiang Zhao" userId="7edc51de-0ae1-42c0-bae2-7f1679fa739e" providerId="ADAL" clId="{90FC2C50-CEE6-40E9-82B6-59E8A941E0E4}" dt="2024-10-06T02:54:49.578" v="2222" actId="478"/>
          <ac:spMkLst>
            <pc:docMk/>
            <pc:sldMk cId="1955201516" sldId="394"/>
            <ac:spMk id="25" creationId="{D59FCD75-A519-7B19-2089-2E4EB98DEF43}"/>
          </ac:spMkLst>
        </pc:spChg>
        <pc:cxnChg chg="del mod">
          <ac:chgData name="Peixiang Zhao" userId="7edc51de-0ae1-42c0-bae2-7f1679fa739e" providerId="ADAL" clId="{90FC2C50-CEE6-40E9-82B6-59E8A941E0E4}" dt="2024-10-06T02:54:49.578" v="2222" actId="478"/>
          <ac:cxnSpMkLst>
            <pc:docMk/>
            <pc:sldMk cId="1955201516" sldId="394"/>
            <ac:cxnSpMk id="7" creationId="{3B01A2B8-6EF3-5211-581D-F3D7DA248E7F}"/>
          </ac:cxnSpMkLst>
        </pc:cxnChg>
        <pc:cxnChg chg="del">
          <ac:chgData name="Peixiang Zhao" userId="7edc51de-0ae1-42c0-bae2-7f1679fa739e" providerId="ADAL" clId="{90FC2C50-CEE6-40E9-82B6-59E8A941E0E4}" dt="2024-10-06T02:54:49.578" v="2222" actId="478"/>
          <ac:cxnSpMkLst>
            <pc:docMk/>
            <pc:sldMk cId="1955201516" sldId="394"/>
            <ac:cxnSpMk id="8" creationId="{E59D4FEC-1372-DB13-200E-749FA96BB3CF}"/>
          </ac:cxnSpMkLst>
        </pc:cxnChg>
        <pc:cxnChg chg="del">
          <ac:chgData name="Peixiang Zhao" userId="7edc51de-0ae1-42c0-bae2-7f1679fa739e" providerId="ADAL" clId="{90FC2C50-CEE6-40E9-82B6-59E8A941E0E4}" dt="2024-10-06T02:54:49.578" v="2222" actId="478"/>
          <ac:cxnSpMkLst>
            <pc:docMk/>
            <pc:sldMk cId="1955201516" sldId="394"/>
            <ac:cxnSpMk id="9" creationId="{D9FA3256-55D0-70FC-2834-DACAA8E5FD4B}"/>
          </ac:cxnSpMkLst>
        </pc:cxnChg>
        <pc:cxnChg chg="del mod">
          <ac:chgData name="Peixiang Zhao" userId="7edc51de-0ae1-42c0-bae2-7f1679fa739e" providerId="ADAL" clId="{90FC2C50-CEE6-40E9-82B6-59E8A941E0E4}" dt="2024-10-06T02:54:49.578" v="2222" actId="478"/>
          <ac:cxnSpMkLst>
            <pc:docMk/>
            <pc:sldMk cId="1955201516" sldId="394"/>
            <ac:cxnSpMk id="10" creationId="{53906888-3910-D708-9748-D28950353673}"/>
          </ac:cxnSpMkLst>
        </pc:cxnChg>
        <pc:cxnChg chg="del mod">
          <ac:chgData name="Peixiang Zhao" userId="7edc51de-0ae1-42c0-bae2-7f1679fa739e" providerId="ADAL" clId="{90FC2C50-CEE6-40E9-82B6-59E8A941E0E4}" dt="2024-10-06T02:54:49.578" v="2222" actId="478"/>
          <ac:cxnSpMkLst>
            <pc:docMk/>
            <pc:sldMk cId="1955201516" sldId="394"/>
            <ac:cxnSpMk id="16" creationId="{4A99AD8B-8F42-D526-3759-A737CAEC1B38}"/>
          </ac:cxnSpMkLst>
        </pc:cxnChg>
        <pc:cxnChg chg="del">
          <ac:chgData name="Peixiang Zhao" userId="7edc51de-0ae1-42c0-bae2-7f1679fa739e" providerId="ADAL" clId="{90FC2C50-CEE6-40E9-82B6-59E8A941E0E4}" dt="2024-10-06T02:54:49.578" v="2222" actId="478"/>
          <ac:cxnSpMkLst>
            <pc:docMk/>
            <pc:sldMk cId="1955201516" sldId="394"/>
            <ac:cxnSpMk id="17" creationId="{CBD3CFA7-90C1-A9B4-D261-60CEC291A48C}"/>
          </ac:cxnSpMkLst>
        </pc:cxnChg>
        <pc:cxnChg chg="del mod">
          <ac:chgData name="Peixiang Zhao" userId="7edc51de-0ae1-42c0-bae2-7f1679fa739e" providerId="ADAL" clId="{90FC2C50-CEE6-40E9-82B6-59E8A941E0E4}" dt="2024-10-06T02:54:49.578" v="2222" actId="478"/>
          <ac:cxnSpMkLst>
            <pc:docMk/>
            <pc:sldMk cId="1955201516" sldId="394"/>
            <ac:cxnSpMk id="18" creationId="{C05F5564-9451-95F4-6335-51294CDF4002}"/>
          </ac:cxnSpMkLst>
        </pc:cxnChg>
        <pc:cxnChg chg="del mod">
          <ac:chgData name="Peixiang Zhao" userId="7edc51de-0ae1-42c0-bae2-7f1679fa739e" providerId="ADAL" clId="{90FC2C50-CEE6-40E9-82B6-59E8A941E0E4}" dt="2024-10-06T02:54:49.578" v="2222" actId="478"/>
          <ac:cxnSpMkLst>
            <pc:docMk/>
            <pc:sldMk cId="1955201516" sldId="394"/>
            <ac:cxnSpMk id="19" creationId="{D296F871-DB63-1CAF-CB2F-159AAF525471}"/>
          </ac:cxnSpMkLst>
        </pc:cxnChg>
      </pc:sldChg>
      <pc:sldChg chg="addSp modSp add mod modAnim">
        <pc:chgData name="Peixiang Zhao" userId="7edc51de-0ae1-42c0-bae2-7f1679fa739e" providerId="ADAL" clId="{90FC2C50-CEE6-40E9-82B6-59E8A941E0E4}" dt="2024-10-06T03:09:30.056" v="2352" actId="207"/>
        <pc:sldMkLst>
          <pc:docMk/>
          <pc:sldMk cId="1382986554" sldId="395"/>
        </pc:sldMkLst>
        <pc:spChg chg="mod">
          <ac:chgData name="Peixiang Zhao" userId="7edc51de-0ae1-42c0-bae2-7f1679fa739e" providerId="ADAL" clId="{90FC2C50-CEE6-40E9-82B6-59E8A941E0E4}" dt="2024-10-06T03:09:30.056" v="2352" actId="207"/>
          <ac:spMkLst>
            <pc:docMk/>
            <pc:sldMk cId="1382986554" sldId="395"/>
            <ac:spMk id="3" creationId="{45065048-458B-F7CE-2F29-3BE6AFA43F81}"/>
          </ac:spMkLst>
        </pc:spChg>
        <pc:spChg chg="add mod">
          <ac:chgData name="Peixiang Zhao" userId="7edc51de-0ae1-42c0-bae2-7f1679fa739e" providerId="ADAL" clId="{90FC2C50-CEE6-40E9-82B6-59E8A941E0E4}" dt="2024-10-06T03:02:17.890" v="2275" actId="1076"/>
          <ac:spMkLst>
            <pc:docMk/>
            <pc:sldMk cId="1382986554" sldId="395"/>
            <ac:spMk id="5" creationId="{138308B1-6346-CC73-C43D-55B437F67790}"/>
          </ac:spMkLst>
        </pc:spChg>
        <pc:spChg chg="add mod">
          <ac:chgData name="Peixiang Zhao" userId="7edc51de-0ae1-42c0-bae2-7f1679fa739e" providerId="ADAL" clId="{90FC2C50-CEE6-40E9-82B6-59E8A941E0E4}" dt="2024-10-06T03:02:17.890" v="2275" actId="1076"/>
          <ac:spMkLst>
            <pc:docMk/>
            <pc:sldMk cId="1382986554" sldId="395"/>
            <ac:spMk id="6" creationId="{06F43400-97FD-68BE-A4C5-B0DFFA7D6774}"/>
          </ac:spMkLst>
        </pc:spChg>
        <pc:spChg chg="add mod">
          <ac:chgData name="Peixiang Zhao" userId="7edc51de-0ae1-42c0-bae2-7f1679fa739e" providerId="ADAL" clId="{90FC2C50-CEE6-40E9-82B6-59E8A941E0E4}" dt="2024-10-06T03:02:36.847" v="2278" actId="1076"/>
          <ac:spMkLst>
            <pc:docMk/>
            <pc:sldMk cId="1382986554" sldId="395"/>
            <ac:spMk id="7" creationId="{4A12EBE1-35B1-AE73-D1F1-0D5B292D45CC}"/>
          </ac:spMkLst>
        </pc:spChg>
      </pc:sldChg>
      <pc:sldChg chg="addSp delSp modSp new mod modAnim">
        <pc:chgData name="Peixiang Zhao" userId="7edc51de-0ae1-42c0-bae2-7f1679fa739e" providerId="ADAL" clId="{90FC2C50-CEE6-40E9-82B6-59E8A941E0E4}" dt="2024-10-06T03:22:34.214" v="2493" actId="1076"/>
        <pc:sldMkLst>
          <pc:docMk/>
          <pc:sldMk cId="2415823361" sldId="396"/>
        </pc:sldMkLst>
        <pc:spChg chg="mod">
          <ac:chgData name="Peixiang Zhao" userId="7edc51de-0ae1-42c0-bae2-7f1679fa739e" providerId="ADAL" clId="{90FC2C50-CEE6-40E9-82B6-59E8A941E0E4}" dt="2024-10-06T03:10:48.594" v="2360" actId="20577"/>
          <ac:spMkLst>
            <pc:docMk/>
            <pc:sldMk cId="2415823361" sldId="396"/>
            <ac:spMk id="2" creationId="{9A6366A3-5C02-C092-2198-601C5CC31A33}"/>
          </ac:spMkLst>
        </pc:spChg>
        <pc:spChg chg="del">
          <ac:chgData name="Peixiang Zhao" userId="7edc51de-0ae1-42c0-bae2-7f1679fa739e" providerId="ADAL" clId="{90FC2C50-CEE6-40E9-82B6-59E8A941E0E4}" dt="2024-10-06T03:11:35.267" v="2361" actId="478"/>
          <ac:spMkLst>
            <pc:docMk/>
            <pc:sldMk cId="2415823361" sldId="396"/>
            <ac:spMk id="3" creationId="{D914A95B-813D-7696-77D3-DFCB0389986C}"/>
          </ac:spMkLst>
        </pc:spChg>
        <pc:spChg chg="add mod">
          <ac:chgData name="Peixiang Zhao" userId="7edc51de-0ae1-42c0-bae2-7f1679fa739e" providerId="ADAL" clId="{90FC2C50-CEE6-40E9-82B6-59E8A941E0E4}" dt="2024-10-06T03:18:42.239" v="2473" actId="1076"/>
          <ac:spMkLst>
            <pc:docMk/>
            <pc:sldMk cId="2415823361" sldId="396"/>
            <ac:spMk id="5" creationId="{BABC6E1C-60DD-77E0-86A5-0DA7A9BB71D9}"/>
          </ac:spMkLst>
        </pc:spChg>
        <pc:spChg chg="add mod">
          <ac:chgData name="Peixiang Zhao" userId="7edc51de-0ae1-42c0-bae2-7f1679fa739e" providerId="ADAL" clId="{90FC2C50-CEE6-40E9-82B6-59E8A941E0E4}" dt="2024-10-06T03:21:26.740" v="2491" actId="1076"/>
          <ac:spMkLst>
            <pc:docMk/>
            <pc:sldMk cId="2415823361" sldId="396"/>
            <ac:spMk id="6" creationId="{24A4CC6F-27FF-3CD0-FEB5-CD14BFC2871B}"/>
          </ac:spMkLst>
        </pc:spChg>
        <pc:spChg chg="add del mod">
          <ac:chgData name="Peixiang Zhao" userId="7edc51de-0ae1-42c0-bae2-7f1679fa739e" providerId="ADAL" clId="{90FC2C50-CEE6-40E9-82B6-59E8A941E0E4}" dt="2024-10-06T03:18:18.115" v="2468" actId="478"/>
          <ac:spMkLst>
            <pc:docMk/>
            <pc:sldMk cId="2415823361" sldId="396"/>
            <ac:spMk id="7" creationId="{F391F749-4352-00F3-84D7-C4B9C4A669B0}"/>
          </ac:spMkLst>
        </pc:spChg>
        <pc:spChg chg="add del mod">
          <ac:chgData name="Peixiang Zhao" userId="7edc51de-0ae1-42c0-bae2-7f1679fa739e" providerId="ADAL" clId="{90FC2C50-CEE6-40E9-82B6-59E8A941E0E4}" dt="2024-10-06T03:20:48.062" v="2482" actId="478"/>
          <ac:spMkLst>
            <pc:docMk/>
            <pc:sldMk cId="2415823361" sldId="396"/>
            <ac:spMk id="8" creationId="{9F100EB5-E504-CFE2-459E-9A5309C2E086}"/>
          </ac:spMkLst>
        </pc:spChg>
        <pc:spChg chg="add mod">
          <ac:chgData name="Peixiang Zhao" userId="7edc51de-0ae1-42c0-bae2-7f1679fa739e" providerId="ADAL" clId="{90FC2C50-CEE6-40E9-82B6-59E8A941E0E4}" dt="2024-10-06T03:16:24.097" v="2455" actId="1036"/>
          <ac:spMkLst>
            <pc:docMk/>
            <pc:sldMk cId="2415823361" sldId="396"/>
            <ac:spMk id="9" creationId="{73BDBBFC-F07C-C3CB-6916-C57393AA00BD}"/>
          </ac:spMkLst>
        </pc:spChg>
        <pc:spChg chg="add mod">
          <ac:chgData name="Peixiang Zhao" userId="7edc51de-0ae1-42c0-bae2-7f1679fa739e" providerId="ADAL" clId="{90FC2C50-CEE6-40E9-82B6-59E8A941E0E4}" dt="2024-10-06T03:16:24.097" v="2455" actId="1036"/>
          <ac:spMkLst>
            <pc:docMk/>
            <pc:sldMk cId="2415823361" sldId="396"/>
            <ac:spMk id="10" creationId="{9CAC7E69-393A-7961-F10F-00D3ABD6A0DA}"/>
          </ac:spMkLst>
        </pc:spChg>
        <pc:spChg chg="add mod">
          <ac:chgData name="Peixiang Zhao" userId="7edc51de-0ae1-42c0-bae2-7f1679fa739e" providerId="ADAL" clId="{90FC2C50-CEE6-40E9-82B6-59E8A941E0E4}" dt="2024-10-06T03:16:24.097" v="2455" actId="1036"/>
          <ac:spMkLst>
            <pc:docMk/>
            <pc:sldMk cId="2415823361" sldId="396"/>
            <ac:spMk id="11" creationId="{64F4A5D8-B039-7B63-75BF-5049E2AB7D9E}"/>
          </ac:spMkLst>
        </pc:spChg>
        <pc:spChg chg="add mod">
          <ac:chgData name="Peixiang Zhao" userId="7edc51de-0ae1-42c0-bae2-7f1679fa739e" providerId="ADAL" clId="{90FC2C50-CEE6-40E9-82B6-59E8A941E0E4}" dt="2024-10-06T03:16:24.097" v="2455" actId="1036"/>
          <ac:spMkLst>
            <pc:docMk/>
            <pc:sldMk cId="2415823361" sldId="396"/>
            <ac:spMk id="12" creationId="{2B3F073F-CB5E-6DF8-6565-A5C20AD34CB6}"/>
          </ac:spMkLst>
        </pc:spChg>
        <pc:spChg chg="add mod">
          <ac:chgData name="Peixiang Zhao" userId="7edc51de-0ae1-42c0-bae2-7f1679fa739e" providerId="ADAL" clId="{90FC2C50-CEE6-40E9-82B6-59E8A941E0E4}" dt="2024-10-06T03:16:24.097" v="2455" actId="1036"/>
          <ac:spMkLst>
            <pc:docMk/>
            <pc:sldMk cId="2415823361" sldId="396"/>
            <ac:spMk id="13" creationId="{E2980E0A-164D-CF04-2F66-B93C150B54A8}"/>
          </ac:spMkLst>
        </pc:spChg>
        <pc:spChg chg="add mod">
          <ac:chgData name="Peixiang Zhao" userId="7edc51de-0ae1-42c0-bae2-7f1679fa739e" providerId="ADAL" clId="{90FC2C50-CEE6-40E9-82B6-59E8A941E0E4}" dt="2024-10-06T03:16:24.097" v="2455" actId="1036"/>
          <ac:spMkLst>
            <pc:docMk/>
            <pc:sldMk cId="2415823361" sldId="396"/>
            <ac:spMk id="14" creationId="{CE63C92C-9E62-AD5A-DD33-59401FC06D00}"/>
          </ac:spMkLst>
        </pc:spChg>
        <pc:spChg chg="add mod">
          <ac:chgData name="Peixiang Zhao" userId="7edc51de-0ae1-42c0-bae2-7f1679fa739e" providerId="ADAL" clId="{90FC2C50-CEE6-40E9-82B6-59E8A941E0E4}" dt="2024-10-06T03:16:24.097" v="2455" actId="1036"/>
          <ac:spMkLst>
            <pc:docMk/>
            <pc:sldMk cId="2415823361" sldId="396"/>
            <ac:spMk id="15" creationId="{81D24272-F736-A98C-3C6A-504FB31BC2BF}"/>
          </ac:spMkLst>
        </pc:spChg>
        <pc:spChg chg="add mod">
          <ac:chgData name="Peixiang Zhao" userId="7edc51de-0ae1-42c0-bae2-7f1679fa739e" providerId="ADAL" clId="{90FC2C50-CEE6-40E9-82B6-59E8A941E0E4}" dt="2024-10-06T03:16:24.097" v="2455" actId="1036"/>
          <ac:spMkLst>
            <pc:docMk/>
            <pc:sldMk cId="2415823361" sldId="396"/>
            <ac:spMk id="16" creationId="{AB182A2C-63FB-6CC9-FCE1-34A3A2D8D890}"/>
          </ac:spMkLst>
        </pc:spChg>
        <pc:spChg chg="add mod">
          <ac:chgData name="Peixiang Zhao" userId="7edc51de-0ae1-42c0-bae2-7f1679fa739e" providerId="ADAL" clId="{90FC2C50-CEE6-40E9-82B6-59E8A941E0E4}" dt="2024-10-06T03:16:24.097" v="2455" actId="1036"/>
          <ac:spMkLst>
            <pc:docMk/>
            <pc:sldMk cId="2415823361" sldId="396"/>
            <ac:spMk id="17" creationId="{FE357336-D2D1-2C82-B897-2D2CD597E68D}"/>
          </ac:spMkLst>
        </pc:spChg>
        <pc:spChg chg="add mod">
          <ac:chgData name="Peixiang Zhao" userId="7edc51de-0ae1-42c0-bae2-7f1679fa739e" providerId="ADAL" clId="{90FC2C50-CEE6-40E9-82B6-59E8A941E0E4}" dt="2024-10-06T03:16:24.097" v="2455" actId="1036"/>
          <ac:spMkLst>
            <pc:docMk/>
            <pc:sldMk cId="2415823361" sldId="396"/>
            <ac:spMk id="18" creationId="{FA739844-A8F4-135A-6239-056D904F487A}"/>
          </ac:spMkLst>
        </pc:spChg>
        <pc:spChg chg="add mod">
          <ac:chgData name="Peixiang Zhao" userId="7edc51de-0ae1-42c0-bae2-7f1679fa739e" providerId="ADAL" clId="{90FC2C50-CEE6-40E9-82B6-59E8A941E0E4}" dt="2024-10-06T03:16:24.097" v="2455" actId="1036"/>
          <ac:spMkLst>
            <pc:docMk/>
            <pc:sldMk cId="2415823361" sldId="396"/>
            <ac:spMk id="19" creationId="{C931466D-5F5E-96A5-8848-94504AB9C0C5}"/>
          </ac:spMkLst>
        </pc:spChg>
        <pc:spChg chg="add mod">
          <ac:chgData name="Peixiang Zhao" userId="7edc51de-0ae1-42c0-bae2-7f1679fa739e" providerId="ADAL" clId="{90FC2C50-CEE6-40E9-82B6-59E8A941E0E4}" dt="2024-10-06T03:16:24.097" v="2455" actId="1036"/>
          <ac:spMkLst>
            <pc:docMk/>
            <pc:sldMk cId="2415823361" sldId="396"/>
            <ac:spMk id="20" creationId="{31FA0030-6EAE-45B4-8942-F7BFF107AE02}"/>
          </ac:spMkLst>
        </pc:spChg>
        <pc:spChg chg="add mod">
          <ac:chgData name="Peixiang Zhao" userId="7edc51de-0ae1-42c0-bae2-7f1679fa739e" providerId="ADAL" clId="{90FC2C50-CEE6-40E9-82B6-59E8A941E0E4}" dt="2024-10-06T03:16:24.097" v="2455" actId="1036"/>
          <ac:spMkLst>
            <pc:docMk/>
            <pc:sldMk cId="2415823361" sldId="396"/>
            <ac:spMk id="21" creationId="{9DD57E01-73E6-4683-172A-0CCA94EB2F61}"/>
          </ac:spMkLst>
        </pc:spChg>
        <pc:spChg chg="add mod">
          <ac:chgData name="Peixiang Zhao" userId="7edc51de-0ae1-42c0-bae2-7f1679fa739e" providerId="ADAL" clId="{90FC2C50-CEE6-40E9-82B6-59E8A941E0E4}" dt="2024-10-06T03:16:24.097" v="2455" actId="1036"/>
          <ac:spMkLst>
            <pc:docMk/>
            <pc:sldMk cId="2415823361" sldId="396"/>
            <ac:spMk id="22" creationId="{5DF33082-58DE-DDD6-02ED-5E317C2ECB67}"/>
          </ac:spMkLst>
        </pc:spChg>
        <pc:spChg chg="mod">
          <ac:chgData name="Peixiang Zhao" userId="7edc51de-0ae1-42c0-bae2-7f1679fa739e" providerId="ADAL" clId="{90FC2C50-CEE6-40E9-82B6-59E8A941E0E4}" dt="2024-10-06T03:11:36.092" v="2362"/>
          <ac:spMkLst>
            <pc:docMk/>
            <pc:sldMk cId="2415823361" sldId="396"/>
            <ac:spMk id="24" creationId="{8DAEA778-DB15-0FAE-035D-E6D8E9D86853}"/>
          </ac:spMkLst>
        </pc:spChg>
        <pc:spChg chg="mod">
          <ac:chgData name="Peixiang Zhao" userId="7edc51de-0ae1-42c0-bae2-7f1679fa739e" providerId="ADAL" clId="{90FC2C50-CEE6-40E9-82B6-59E8A941E0E4}" dt="2024-10-06T03:11:36.092" v="2362"/>
          <ac:spMkLst>
            <pc:docMk/>
            <pc:sldMk cId="2415823361" sldId="396"/>
            <ac:spMk id="25" creationId="{43EA61C3-BAA9-7FD7-3559-FEDE71F5E4B6}"/>
          </ac:spMkLst>
        </pc:spChg>
        <pc:spChg chg="mod">
          <ac:chgData name="Peixiang Zhao" userId="7edc51de-0ae1-42c0-bae2-7f1679fa739e" providerId="ADAL" clId="{90FC2C50-CEE6-40E9-82B6-59E8A941E0E4}" dt="2024-10-06T03:11:36.092" v="2362"/>
          <ac:spMkLst>
            <pc:docMk/>
            <pc:sldMk cId="2415823361" sldId="396"/>
            <ac:spMk id="26" creationId="{C643567B-A322-F04D-9D40-162775601D64}"/>
          </ac:spMkLst>
        </pc:spChg>
        <pc:spChg chg="mod">
          <ac:chgData name="Peixiang Zhao" userId="7edc51de-0ae1-42c0-bae2-7f1679fa739e" providerId="ADAL" clId="{90FC2C50-CEE6-40E9-82B6-59E8A941E0E4}" dt="2024-10-06T03:11:36.092" v="2362"/>
          <ac:spMkLst>
            <pc:docMk/>
            <pc:sldMk cId="2415823361" sldId="396"/>
            <ac:spMk id="27" creationId="{680AEC96-B047-F317-5D94-238E25BF724C}"/>
          </ac:spMkLst>
        </pc:spChg>
        <pc:spChg chg="mod">
          <ac:chgData name="Peixiang Zhao" userId="7edc51de-0ae1-42c0-bae2-7f1679fa739e" providerId="ADAL" clId="{90FC2C50-CEE6-40E9-82B6-59E8A941E0E4}" dt="2024-10-06T03:11:36.092" v="2362"/>
          <ac:spMkLst>
            <pc:docMk/>
            <pc:sldMk cId="2415823361" sldId="396"/>
            <ac:spMk id="28" creationId="{798BEBA5-60B5-DEF1-0B19-D6CFA9F4638A}"/>
          </ac:spMkLst>
        </pc:spChg>
        <pc:spChg chg="mod">
          <ac:chgData name="Peixiang Zhao" userId="7edc51de-0ae1-42c0-bae2-7f1679fa739e" providerId="ADAL" clId="{90FC2C50-CEE6-40E9-82B6-59E8A941E0E4}" dt="2024-10-06T03:11:36.092" v="2362"/>
          <ac:spMkLst>
            <pc:docMk/>
            <pc:sldMk cId="2415823361" sldId="396"/>
            <ac:spMk id="29" creationId="{FDFE2CF7-BDB1-78CC-B266-940E6A1AFA79}"/>
          </ac:spMkLst>
        </pc:spChg>
        <pc:spChg chg="mod">
          <ac:chgData name="Peixiang Zhao" userId="7edc51de-0ae1-42c0-bae2-7f1679fa739e" providerId="ADAL" clId="{90FC2C50-CEE6-40E9-82B6-59E8A941E0E4}" dt="2024-10-06T03:11:36.092" v="2362"/>
          <ac:spMkLst>
            <pc:docMk/>
            <pc:sldMk cId="2415823361" sldId="396"/>
            <ac:spMk id="30" creationId="{CB468C78-4AFB-BACC-157B-521FDAF4CF39}"/>
          </ac:spMkLst>
        </pc:spChg>
        <pc:spChg chg="mod">
          <ac:chgData name="Peixiang Zhao" userId="7edc51de-0ae1-42c0-bae2-7f1679fa739e" providerId="ADAL" clId="{90FC2C50-CEE6-40E9-82B6-59E8A941E0E4}" dt="2024-10-06T03:11:36.092" v="2362"/>
          <ac:spMkLst>
            <pc:docMk/>
            <pc:sldMk cId="2415823361" sldId="396"/>
            <ac:spMk id="32" creationId="{81D04632-3AFD-65CA-491D-B5D99A72DDE6}"/>
          </ac:spMkLst>
        </pc:spChg>
        <pc:grpChg chg="add mod">
          <ac:chgData name="Peixiang Zhao" userId="7edc51de-0ae1-42c0-bae2-7f1679fa739e" providerId="ADAL" clId="{90FC2C50-CEE6-40E9-82B6-59E8A941E0E4}" dt="2024-10-06T03:22:34.214" v="2493" actId="1076"/>
          <ac:grpSpMkLst>
            <pc:docMk/>
            <pc:sldMk cId="2415823361" sldId="396"/>
            <ac:grpSpMk id="23" creationId="{221147F9-6DF8-B111-1DFD-9905F11FBA3F}"/>
          </ac:grpSpMkLst>
        </pc:grpChg>
        <pc:graphicFrameChg chg="add mod modGraphic">
          <ac:chgData name="Peixiang Zhao" userId="7edc51de-0ae1-42c0-bae2-7f1679fa739e" providerId="ADAL" clId="{90FC2C50-CEE6-40E9-82B6-59E8A941E0E4}" dt="2024-10-06T03:18:49.809" v="2474" actId="1076"/>
          <ac:graphicFrameMkLst>
            <pc:docMk/>
            <pc:sldMk cId="2415823361" sldId="396"/>
            <ac:graphicFrameMk id="33" creationId="{1FBE57BA-251A-5BB3-8962-C74491B7C32E}"/>
          </ac:graphicFrameMkLst>
        </pc:graphicFrameChg>
        <pc:graphicFrameChg chg="add mod modGraphic">
          <ac:chgData name="Peixiang Zhao" userId="7edc51de-0ae1-42c0-bae2-7f1679fa739e" providerId="ADAL" clId="{90FC2C50-CEE6-40E9-82B6-59E8A941E0E4}" dt="2024-10-06T03:21:20.587" v="2490" actId="1076"/>
          <ac:graphicFrameMkLst>
            <pc:docMk/>
            <pc:sldMk cId="2415823361" sldId="396"/>
            <ac:graphicFrameMk id="34" creationId="{C4DAD8D1-B487-2449-7C16-DA4465A3B45F}"/>
          </ac:graphicFrameMkLst>
        </pc:graphicFrameChg>
        <pc:cxnChg chg="mod">
          <ac:chgData name="Peixiang Zhao" userId="7edc51de-0ae1-42c0-bae2-7f1679fa739e" providerId="ADAL" clId="{90FC2C50-CEE6-40E9-82B6-59E8A941E0E4}" dt="2024-10-06T03:11:36.092" v="2362"/>
          <ac:cxnSpMkLst>
            <pc:docMk/>
            <pc:sldMk cId="2415823361" sldId="396"/>
            <ac:cxnSpMk id="31" creationId="{505FC388-E6D9-EB67-4EC5-D200B42E2A38}"/>
          </ac:cxnSpMkLst>
        </pc:cxnChg>
      </pc:sldChg>
      <pc:sldChg chg="modSp new mod">
        <pc:chgData name="Peixiang Zhao" userId="7edc51de-0ae1-42c0-bae2-7f1679fa739e" providerId="ADAL" clId="{90FC2C50-CEE6-40E9-82B6-59E8A941E0E4}" dt="2024-10-06T03:31:50.568" v="3001" actId="2710"/>
        <pc:sldMkLst>
          <pc:docMk/>
          <pc:sldMk cId="3679541285" sldId="397"/>
        </pc:sldMkLst>
        <pc:spChg chg="mod">
          <ac:chgData name="Peixiang Zhao" userId="7edc51de-0ae1-42c0-bae2-7f1679fa739e" providerId="ADAL" clId="{90FC2C50-CEE6-40E9-82B6-59E8A941E0E4}" dt="2024-10-06T03:24:44.493" v="2515" actId="20577"/>
          <ac:spMkLst>
            <pc:docMk/>
            <pc:sldMk cId="3679541285" sldId="397"/>
            <ac:spMk id="2" creationId="{93011C1E-589A-D9D1-6EA7-BFE4631DDE53}"/>
          </ac:spMkLst>
        </pc:spChg>
        <pc:spChg chg="mod">
          <ac:chgData name="Peixiang Zhao" userId="7edc51de-0ae1-42c0-bae2-7f1679fa739e" providerId="ADAL" clId="{90FC2C50-CEE6-40E9-82B6-59E8A941E0E4}" dt="2024-10-06T03:31:50.568" v="3001" actId="2710"/>
          <ac:spMkLst>
            <pc:docMk/>
            <pc:sldMk cId="3679541285" sldId="397"/>
            <ac:spMk id="3" creationId="{56689234-FB13-10B5-EBDA-9E62A48F9DBC}"/>
          </ac:spMkLst>
        </pc:spChg>
      </pc:sldChg>
    </pc:docChg>
  </pc:docChgLst>
  <pc:docChgLst>
    <pc:chgData name="Peixiang Zhao" userId="7edc51de-0ae1-42c0-bae2-7f1679fa739e" providerId="ADAL" clId="{E79D9B06-44AB-468D-B355-57EB48BB9B7E}"/>
    <pc:docChg chg="undo custSel addSld delSld modSld sldOrd">
      <pc:chgData name="Peixiang Zhao" userId="7edc51de-0ae1-42c0-bae2-7f1679fa739e" providerId="ADAL" clId="{E79D9B06-44AB-468D-B355-57EB48BB9B7E}" dt="2024-11-05T04:58:53.357" v="2149" actId="6549"/>
      <pc:docMkLst>
        <pc:docMk/>
      </pc:docMkLst>
      <pc:sldChg chg="modSp mod">
        <pc:chgData name="Peixiang Zhao" userId="7edc51de-0ae1-42c0-bae2-7f1679fa739e" providerId="ADAL" clId="{E79D9B06-44AB-468D-B355-57EB48BB9B7E}" dt="2024-10-27T14:21:55.739" v="23" actId="20577"/>
        <pc:sldMkLst>
          <pc:docMk/>
          <pc:sldMk cId="3655890674" sldId="331"/>
        </pc:sldMkLst>
        <pc:spChg chg="mod">
          <ac:chgData name="Peixiang Zhao" userId="7edc51de-0ae1-42c0-bae2-7f1679fa739e" providerId="ADAL" clId="{E79D9B06-44AB-468D-B355-57EB48BB9B7E}" dt="2024-10-27T14:21:55.739" v="23" actId="20577"/>
          <ac:spMkLst>
            <pc:docMk/>
            <pc:sldMk cId="3655890674" sldId="331"/>
            <ac:spMk id="4" creationId="{784B99D3-D0C3-F1CD-896F-8AABFAB2055A}"/>
          </ac:spMkLst>
        </pc:spChg>
      </pc:sldChg>
      <pc:sldChg chg="modSp mod">
        <pc:chgData name="Peixiang Zhao" userId="7edc51de-0ae1-42c0-bae2-7f1679fa739e" providerId="ADAL" clId="{E79D9B06-44AB-468D-B355-57EB48BB9B7E}" dt="2024-10-27T14:23:04.616" v="70" actId="20577"/>
        <pc:sldMkLst>
          <pc:docMk/>
          <pc:sldMk cId="1645266344" sldId="364"/>
        </pc:sldMkLst>
        <pc:spChg chg="mod">
          <ac:chgData name="Peixiang Zhao" userId="7edc51de-0ae1-42c0-bae2-7f1679fa739e" providerId="ADAL" clId="{E79D9B06-44AB-468D-B355-57EB48BB9B7E}" dt="2024-10-27T14:23:04.616" v="70" actId="20577"/>
          <ac:spMkLst>
            <pc:docMk/>
            <pc:sldMk cId="1645266344" sldId="364"/>
            <ac:spMk id="2" creationId="{10AE3387-6CD6-0D5E-6402-54B036D403F3}"/>
          </ac:spMkLst>
        </pc:spChg>
        <pc:spChg chg="mod">
          <ac:chgData name="Peixiang Zhao" userId="7edc51de-0ae1-42c0-bae2-7f1679fa739e" providerId="ADAL" clId="{E79D9B06-44AB-468D-B355-57EB48BB9B7E}" dt="2024-10-27T14:22:18.496" v="54" actId="1037"/>
          <ac:spMkLst>
            <pc:docMk/>
            <pc:sldMk cId="1645266344" sldId="364"/>
            <ac:spMk id="9" creationId="{90F78B62-DF59-7E0C-9F86-D0A1BBB14BBF}"/>
          </ac:spMkLst>
        </pc:spChg>
        <pc:graphicFrameChg chg="mod">
          <ac:chgData name="Peixiang Zhao" userId="7edc51de-0ae1-42c0-bae2-7f1679fa739e" providerId="ADAL" clId="{E79D9B06-44AB-468D-B355-57EB48BB9B7E}" dt="2024-10-27T14:22:05.765" v="25"/>
          <ac:graphicFrameMkLst>
            <pc:docMk/>
            <pc:sldMk cId="1645266344" sldId="364"/>
            <ac:graphicFrameMk id="8" creationId="{9921DC89-FFF4-F44E-47C8-E9DF438F859D}"/>
          </ac:graphicFrameMkLst>
        </pc:graphicFrameChg>
      </pc:sldChg>
      <pc:sldChg chg="addSp modSp new mod">
        <pc:chgData name="Peixiang Zhao" userId="7edc51de-0ae1-42c0-bae2-7f1679fa739e" providerId="ADAL" clId="{E79D9B06-44AB-468D-B355-57EB48BB9B7E}" dt="2024-10-27T14:26:50.199" v="150" actId="1076"/>
        <pc:sldMkLst>
          <pc:docMk/>
          <pc:sldMk cId="315779711" sldId="365"/>
        </pc:sldMkLst>
        <pc:spChg chg="mod">
          <ac:chgData name="Peixiang Zhao" userId="7edc51de-0ae1-42c0-bae2-7f1679fa739e" providerId="ADAL" clId="{E79D9B06-44AB-468D-B355-57EB48BB9B7E}" dt="2024-10-27T14:25:35.414" v="125" actId="20577"/>
          <ac:spMkLst>
            <pc:docMk/>
            <pc:sldMk cId="315779711" sldId="365"/>
            <ac:spMk id="2" creationId="{0A9B76DD-5121-CD31-C173-D2B6D7817793}"/>
          </ac:spMkLst>
        </pc:spChg>
        <pc:spChg chg="mod">
          <ac:chgData name="Peixiang Zhao" userId="7edc51de-0ae1-42c0-bae2-7f1679fa739e" providerId="ADAL" clId="{E79D9B06-44AB-468D-B355-57EB48BB9B7E}" dt="2024-10-27T14:26:38.595" v="149" actId="207"/>
          <ac:spMkLst>
            <pc:docMk/>
            <pc:sldMk cId="315779711" sldId="365"/>
            <ac:spMk id="3" creationId="{A9917D90-A3ED-1325-CAFF-4709FB1ED9DD}"/>
          </ac:spMkLst>
        </pc:spChg>
        <pc:picChg chg="add mod">
          <ac:chgData name="Peixiang Zhao" userId="7edc51de-0ae1-42c0-bae2-7f1679fa739e" providerId="ADAL" clId="{E79D9B06-44AB-468D-B355-57EB48BB9B7E}" dt="2024-10-27T14:26:50.199" v="150" actId="1076"/>
          <ac:picMkLst>
            <pc:docMk/>
            <pc:sldMk cId="315779711" sldId="365"/>
            <ac:picMk id="5" creationId="{97943B8A-710F-CC2A-6A6D-3C8A46C54FDB}"/>
          </ac:picMkLst>
        </pc:picChg>
      </pc:sldChg>
      <pc:sldChg chg="addSp modSp new mod modAnim modNotesTx">
        <pc:chgData name="Peixiang Zhao" userId="7edc51de-0ae1-42c0-bae2-7f1679fa739e" providerId="ADAL" clId="{E79D9B06-44AB-468D-B355-57EB48BB9B7E}" dt="2024-11-04T16:15:03.744" v="1500" actId="113"/>
        <pc:sldMkLst>
          <pc:docMk/>
          <pc:sldMk cId="2608134193" sldId="366"/>
        </pc:sldMkLst>
        <pc:spChg chg="mod">
          <ac:chgData name="Peixiang Zhao" userId="7edc51de-0ae1-42c0-bae2-7f1679fa739e" providerId="ADAL" clId="{E79D9B06-44AB-468D-B355-57EB48BB9B7E}" dt="2024-10-27T14:44:06.395" v="168" actId="20577"/>
          <ac:spMkLst>
            <pc:docMk/>
            <pc:sldMk cId="2608134193" sldId="366"/>
            <ac:spMk id="2" creationId="{0E0FB340-B9EF-9E4B-9BE0-15FB74BB44AB}"/>
          </ac:spMkLst>
        </pc:spChg>
        <pc:spChg chg="mod">
          <ac:chgData name="Peixiang Zhao" userId="7edc51de-0ae1-42c0-bae2-7f1679fa739e" providerId="ADAL" clId="{E79D9B06-44AB-468D-B355-57EB48BB9B7E}" dt="2024-11-04T16:15:03.744" v="1500" actId="113"/>
          <ac:spMkLst>
            <pc:docMk/>
            <pc:sldMk cId="2608134193" sldId="366"/>
            <ac:spMk id="3" creationId="{8016562B-0C99-2A1A-DA74-07762457D761}"/>
          </ac:spMkLst>
        </pc:spChg>
        <pc:picChg chg="add mod">
          <ac:chgData name="Peixiang Zhao" userId="7edc51de-0ae1-42c0-bae2-7f1679fa739e" providerId="ADAL" clId="{E79D9B06-44AB-468D-B355-57EB48BB9B7E}" dt="2024-10-27T14:45:52.384" v="227" actId="1076"/>
          <ac:picMkLst>
            <pc:docMk/>
            <pc:sldMk cId="2608134193" sldId="366"/>
            <ac:picMk id="5" creationId="{DD6D65C2-2718-6DB4-28FA-84ADF8B60CF9}"/>
          </ac:picMkLst>
        </pc:picChg>
      </pc:sldChg>
      <pc:sldChg chg="del">
        <pc:chgData name="Peixiang Zhao" userId="7edc51de-0ae1-42c0-bae2-7f1679fa739e" providerId="ADAL" clId="{E79D9B06-44AB-468D-B355-57EB48BB9B7E}" dt="2024-10-27T14:23:27.042" v="71" actId="47"/>
        <pc:sldMkLst>
          <pc:docMk/>
          <pc:sldMk cId="2999278045" sldId="367"/>
        </pc:sldMkLst>
      </pc:sldChg>
      <pc:sldChg chg="addSp delSp modSp new mod">
        <pc:chgData name="Peixiang Zhao" userId="7edc51de-0ae1-42c0-bae2-7f1679fa739e" providerId="ADAL" clId="{E79D9B06-44AB-468D-B355-57EB48BB9B7E}" dt="2024-10-27T15:44:28.006" v="400" actId="20577"/>
        <pc:sldMkLst>
          <pc:docMk/>
          <pc:sldMk cId="3737413010" sldId="367"/>
        </pc:sldMkLst>
        <pc:spChg chg="mod">
          <ac:chgData name="Peixiang Zhao" userId="7edc51de-0ae1-42c0-bae2-7f1679fa739e" providerId="ADAL" clId="{E79D9B06-44AB-468D-B355-57EB48BB9B7E}" dt="2024-10-27T15:09:26.285" v="366" actId="20577"/>
          <ac:spMkLst>
            <pc:docMk/>
            <pc:sldMk cId="3737413010" sldId="367"/>
            <ac:spMk id="2" creationId="{DA938EBD-F4EE-34B7-570B-2308F0D6BF5B}"/>
          </ac:spMkLst>
        </pc:spChg>
        <pc:spChg chg="mod">
          <ac:chgData name="Peixiang Zhao" userId="7edc51de-0ae1-42c0-bae2-7f1679fa739e" providerId="ADAL" clId="{E79D9B06-44AB-468D-B355-57EB48BB9B7E}" dt="2024-10-27T15:44:28.006" v="400" actId="20577"/>
          <ac:spMkLst>
            <pc:docMk/>
            <pc:sldMk cId="3737413010" sldId="367"/>
            <ac:spMk id="3" creationId="{D59489C5-58BE-271F-7963-3C61A6BE5AB2}"/>
          </ac:spMkLst>
        </pc:spChg>
        <pc:spChg chg="add mod">
          <ac:chgData name="Peixiang Zhao" userId="7edc51de-0ae1-42c0-bae2-7f1679fa739e" providerId="ADAL" clId="{E79D9B06-44AB-468D-B355-57EB48BB9B7E}" dt="2024-10-27T15:43:46.405" v="398" actId="1037"/>
          <ac:spMkLst>
            <pc:docMk/>
            <pc:sldMk cId="3737413010" sldId="367"/>
            <ac:spMk id="6" creationId="{43EE1D20-7568-A700-F838-F624FF02A467}"/>
          </ac:spMkLst>
        </pc:spChg>
        <pc:spChg chg="add mod">
          <ac:chgData name="Peixiang Zhao" userId="7edc51de-0ae1-42c0-bae2-7f1679fa739e" providerId="ADAL" clId="{E79D9B06-44AB-468D-B355-57EB48BB9B7E}" dt="2024-10-27T15:10:21.088" v="378" actId="207"/>
          <ac:spMkLst>
            <pc:docMk/>
            <pc:sldMk cId="3737413010" sldId="367"/>
            <ac:spMk id="7" creationId="{82C95E42-162A-67C1-20F7-E7D4E2FA5B32}"/>
          </ac:spMkLst>
        </pc:spChg>
        <pc:spChg chg="add del mod">
          <ac:chgData name="Peixiang Zhao" userId="7edc51de-0ae1-42c0-bae2-7f1679fa739e" providerId="ADAL" clId="{E79D9B06-44AB-468D-B355-57EB48BB9B7E}" dt="2024-10-27T15:10:48.274" v="382" actId="478"/>
          <ac:spMkLst>
            <pc:docMk/>
            <pc:sldMk cId="3737413010" sldId="367"/>
            <ac:spMk id="9" creationId="{9054FE3B-CB46-163A-E319-1ECE09D36CB7}"/>
          </ac:spMkLst>
        </pc:spChg>
        <pc:spChg chg="add mod">
          <ac:chgData name="Peixiang Zhao" userId="7edc51de-0ae1-42c0-bae2-7f1679fa739e" providerId="ADAL" clId="{E79D9B06-44AB-468D-B355-57EB48BB9B7E}" dt="2024-10-27T15:11:57.061" v="393" actId="1036"/>
          <ac:spMkLst>
            <pc:docMk/>
            <pc:sldMk cId="3737413010" sldId="367"/>
            <ac:spMk id="10" creationId="{1D3141C5-5771-2826-348B-199CCF306970}"/>
          </ac:spMkLst>
        </pc:spChg>
        <pc:spChg chg="add mod">
          <ac:chgData name="Peixiang Zhao" userId="7edc51de-0ae1-42c0-bae2-7f1679fa739e" providerId="ADAL" clId="{E79D9B06-44AB-468D-B355-57EB48BB9B7E}" dt="2024-10-27T15:11:18.601" v="386" actId="1076"/>
          <ac:spMkLst>
            <pc:docMk/>
            <pc:sldMk cId="3737413010" sldId="367"/>
            <ac:spMk id="11" creationId="{16317DA0-FD13-1947-312B-66A8E54FE52B}"/>
          </ac:spMkLst>
        </pc:spChg>
        <pc:picChg chg="add mod">
          <ac:chgData name="Peixiang Zhao" userId="7edc51de-0ae1-42c0-bae2-7f1679fa739e" providerId="ADAL" clId="{E79D9B06-44AB-468D-B355-57EB48BB9B7E}" dt="2024-10-27T15:10:08.668" v="375" actId="1035"/>
          <ac:picMkLst>
            <pc:docMk/>
            <pc:sldMk cId="3737413010" sldId="367"/>
            <ac:picMk id="5" creationId="{C837CAFC-781F-9733-798C-36C1C20E5BB0}"/>
          </ac:picMkLst>
        </pc:picChg>
        <pc:picChg chg="add mod">
          <ac:chgData name="Peixiang Zhao" userId="7edc51de-0ae1-42c0-bae2-7f1679fa739e" providerId="ADAL" clId="{E79D9B06-44AB-468D-B355-57EB48BB9B7E}" dt="2024-10-27T15:11:12.523" v="385" actId="14100"/>
          <ac:picMkLst>
            <pc:docMk/>
            <pc:sldMk cId="3737413010" sldId="367"/>
            <ac:picMk id="8" creationId="{91DC0BF3-7FE2-8F45-0FBD-F2F8D9B27557}"/>
          </ac:picMkLst>
        </pc:picChg>
      </pc:sldChg>
      <pc:sldChg chg="del">
        <pc:chgData name="Peixiang Zhao" userId="7edc51de-0ae1-42c0-bae2-7f1679fa739e" providerId="ADAL" clId="{E79D9B06-44AB-468D-B355-57EB48BB9B7E}" dt="2024-10-27T14:23:27.617" v="72" actId="47"/>
        <pc:sldMkLst>
          <pc:docMk/>
          <pc:sldMk cId="1820356870" sldId="368"/>
        </pc:sldMkLst>
      </pc:sldChg>
      <pc:sldChg chg="addSp modSp new mod">
        <pc:chgData name="Peixiang Zhao" userId="7edc51de-0ae1-42c0-bae2-7f1679fa739e" providerId="ADAL" clId="{E79D9B06-44AB-468D-B355-57EB48BB9B7E}" dt="2024-10-27T15:47:30.046" v="537" actId="207"/>
        <pc:sldMkLst>
          <pc:docMk/>
          <pc:sldMk cId="2087735707" sldId="368"/>
        </pc:sldMkLst>
        <pc:spChg chg="mod">
          <ac:chgData name="Peixiang Zhao" userId="7edc51de-0ae1-42c0-bae2-7f1679fa739e" providerId="ADAL" clId="{E79D9B06-44AB-468D-B355-57EB48BB9B7E}" dt="2024-10-27T15:45:20.010" v="425" actId="20577"/>
          <ac:spMkLst>
            <pc:docMk/>
            <pc:sldMk cId="2087735707" sldId="368"/>
            <ac:spMk id="2" creationId="{C9AE7649-077D-C08C-9F33-D0E583D91860}"/>
          </ac:spMkLst>
        </pc:spChg>
        <pc:spChg chg="mod">
          <ac:chgData name="Peixiang Zhao" userId="7edc51de-0ae1-42c0-bae2-7f1679fa739e" providerId="ADAL" clId="{E79D9B06-44AB-468D-B355-57EB48BB9B7E}" dt="2024-10-27T15:45:58.427" v="518" actId="207"/>
          <ac:spMkLst>
            <pc:docMk/>
            <pc:sldMk cId="2087735707" sldId="368"/>
            <ac:spMk id="3" creationId="{F335EA99-EF91-8F52-2727-0960EC6FEB8F}"/>
          </ac:spMkLst>
        </pc:spChg>
        <pc:spChg chg="add mod">
          <ac:chgData name="Peixiang Zhao" userId="7edc51de-0ae1-42c0-bae2-7f1679fa739e" providerId="ADAL" clId="{E79D9B06-44AB-468D-B355-57EB48BB9B7E}" dt="2024-10-27T15:47:30.046" v="537" actId="207"/>
          <ac:spMkLst>
            <pc:docMk/>
            <pc:sldMk cId="2087735707" sldId="368"/>
            <ac:spMk id="6" creationId="{05F5245D-B79A-14D4-8D69-2AD80E476D24}"/>
          </ac:spMkLst>
        </pc:spChg>
        <pc:picChg chg="add mod">
          <ac:chgData name="Peixiang Zhao" userId="7edc51de-0ae1-42c0-bae2-7f1679fa739e" providerId="ADAL" clId="{E79D9B06-44AB-468D-B355-57EB48BB9B7E}" dt="2024-10-27T15:46:10.205" v="525" actId="1037"/>
          <ac:picMkLst>
            <pc:docMk/>
            <pc:sldMk cId="2087735707" sldId="368"/>
            <ac:picMk id="5" creationId="{FADF4870-052D-4374-E224-3F0255BEA024}"/>
          </ac:picMkLst>
        </pc:picChg>
      </pc:sldChg>
      <pc:sldChg chg="del">
        <pc:chgData name="Peixiang Zhao" userId="7edc51de-0ae1-42c0-bae2-7f1679fa739e" providerId="ADAL" clId="{E79D9B06-44AB-468D-B355-57EB48BB9B7E}" dt="2024-10-27T14:23:28.286" v="74" actId="47"/>
        <pc:sldMkLst>
          <pc:docMk/>
          <pc:sldMk cId="2408527736" sldId="369"/>
        </pc:sldMkLst>
      </pc:sldChg>
      <pc:sldChg chg="addSp modSp new mod">
        <pc:chgData name="Peixiang Zhao" userId="7edc51de-0ae1-42c0-bae2-7f1679fa739e" providerId="ADAL" clId="{E79D9B06-44AB-468D-B355-57EB48BB9B7E}" dt="2024-10-27T16:04:01.479" v="565" actId="14100"/>
        <pc:sldMkLst>
          <pc:docMk/>
          <pc:sldMk cId="2634636878" sldId="369"/>
        </pc:sldMkLst>
        <pc:spChg chg="mod">
          <ac:chgData name="Peixiang Zhao" userId="7edc51de-0ae1-42c0-bae2-7f1679fa739e" providerId="ADAL" clId="{E79D9B06-44AB-468D-B355-57EB48BB9B7E}" dt="2024-10-27T16:02:48.452" v="560" actId="20577"/>
          <ac:spMkLst>
            <pc:docMk/>
            <pc:sldMk cId="2634636878" sldId="369"/>
            <ac:spMk id="2" creationId="{2CBCC8D3-4F35-792F-FD2F-C188EE29BA72}"/>
          </ac:spMkLst>
        </pc:spChg>
        <pc:spChg chg="mod">
          <ac:chgData name="Peixiang Zhao" userId="7edc51de-0ae1-42c0-bae2-7f1679fa739e" providerId="ADAL" clId="{E79D9B06-44AB-468D-B355-57EB48BB9B7E}" dt="2024-10-27T16:03:18.153" v="562" actId="207"/>
          <ac:spMkLst>
            <pc:docMk/>
            <pc:sldMk cId="2634636878" sldId="369"/>
            <ac:spMk id="3" creationId="{542CA5EE-BBD6-C5CA-499A-A747D2DCD806}"/>
          </ac:spMkLst>
        </pc:spChg>
        <pc:picChg chg="add mod">
          <ac:chgData name="Peixiang Zhao" userId="7edc51de-0ae1-42c0-bae2-7f1679fa739e" providerId="ADAL" clId="{E79D9B06-44AB-468D-B355-57EB48BB9B7E}" dt="2024-10-27T16:04:01.479" v="565" actId="14100"/>
          <ac:picMkLst>
            <pc:docMk/>
            <pc:sldMk cId="2634636878" sldId="369"/>
            <ac:picMk id="5" creationId="{0E4D53A1-6408-CE33-461D-B6CA968E5099}"/>
          </ac:picMkLst>
        </pc:picChg>
      </pc:sldChg>
      <pc:sldChg chg="addSp modSp new mod">
        <pc:chgData name="Peixiang Zhao" userId="7edc51de-0ae1-42c0-bae2-7f1679fa739e" providerId="ADAL" clId="{E79D9B06-44AB-468D-B355-57EB48BB9B7E}" dt="2024-10-30T15:26:40.592" v="1490" actId="20577"/>
        <pc:sldMkLst>
          <pc:docMk/>
          <pc:sldMk cId="566806533" sldId="370"/>
        </pc:sldMkLst>
        <pc:spChg chg="mod">
          <ac:chgData name="Peixiang Zhao" userId="7edc51de-0ae1-42c0-bae2-7f1679fa739e" providerId="ADAL" clId="{E79D9B06-44AB-468D-B355-57EB48BB9B7E}" dt="2024-10-27T16:05:33.049" v="599" actId="20577"/>
          <ac:spMkLst>
            <pc:docMk/>
            <pc:sldMk cId="566806533" sldId="370"/>
            <ac:spMk id="2" creationId="{4247CBBB-B4F8-15D6-D627-0A19E7F03A54}"/>
          </ac:spMkLst>
        </pc:spChg>
        <pc:spChg chg="mod">
          <ac:chgData name="Peixiang Zhao" userId="7edc51de-0ae1-42c0-bae2-7f1679fa739e" providerId="ADAL" clId="{E79D9B06-44AB-468D-B355-57EB48BB9B7E}" dt="2024-10-30T15:26:40.592" v="1490" actId="20577"/>
          <ac:spMkLst>
            <pc:docMk/>
            <pc:sldMk cId="566806533" sldId="370"/>
            <ac:spMk id="3" creationId="{C391BF31-AE16-69B8-1741-DDC5D693D26E}"/>
          </ac:spMkLst>
        </pc:spChg>
        <pc:spChg chg="add mod">
          <ac:chgData name="Peixiang Zhao" userId="7edc51de-0ae1-42c0-bae2-7f1679fa739e" providerId="ADAL" clId="{E79D9B06-44AB-468D-B355-57EB48BB9B7E}" dt="2024-10-27T16:05:47.845" v="603"/>
          <ac:spMkLst>
            <pc:docMk/>
            <pc:sldMk cId="566806533" sldId="370"/>
            <ac:spMk id="5" creationId="{35151147-A516-3642-AF0D-611CC66026E3}"/>
          </ac:spMkLst>
        </pc:spChg>
        <pc:spChg chg="add mod ord">
          <ac:chgData name="Peixiang Zhao" userId="7edc51de-0ae1-42c0-bae2-7f1679fa739e" providerId="ADAL" clId="{E79D9B06-44AB-468D-B355-57EB48BB9B7E}" dt="2024-10-27T23:29:15.025" v="643" actId="14100"/>
          <ac:spMkLst>
            <pc:docMk/>
            <pc:sldMk cId="566806533" sldId="370"/>
            <ac:spMk id="6" creationId="{51B17295-CD78-63BE-720E-014B868F8D8D}"/>
          </ac:spMkLst>
        </pc:spChg>
      </pc:sldChg>
      <pc:sldChg chg="del">
        <pc:chgData name="Peixiang Zhao" userId="7edc51de-0ae1-42c0-bae2-7f1679fa739e" providerId="ADAL" clId="{E79D9B06-44AB-468D-B355-57EB48BB9B7E}" dt="2024-10-27T14:23:28.054" v="73" actId="47"/>
        <pc:sldMkLst>
          <pc:docMk/>
          <pc:sldMk cId="1622204698" sldId="370"/>
        </pc:sldMkLst>
      </pc:sldChg>
      <pc:sldChg chg="addSp delSp modSp new mod">
        <pc:chgData name="Peixiang Zhao" userId="7edc51de-0ae1-42c0-bae2-7f1679fa739e" providerId="ADAL" clId="{E79D9B06-44AB-468D-B355-57EB48BB9B7E}" dt="2024-10-28T04:54:20.983" v="864" actId="1037"/>
        <pc:sldMkLst>
          <pc:docMk/>
          <pc:sldMk cId="3144368244" sldId="371"/>
        </pc:sldMkLst>
        <pc:spChg chg="mod">
          <ac:chgData name="Peixiang Zhao" userId="7edc51de-0ae1-42c0-bae2-7f1679fa739e" providerId="ADAL" clId="{E79D9B06-44AB-468D-B355-57EB48BB9B7E}" dt="2024-10-27T23:29:24.970" v="647" actId="20577"/>
          <ac:spMkLst>
            <pc:docMk/>
            <pc:sldMk cId="3144368244" sldId="371"/>
            <ac:spMk id="2" creationId="{29BCF15D-CF35-E749-B82B-647D786B4880}"/>
          </ac:spMkLst>
        </pc:spChg>
        <pc:spChg chg="del">
          <ac:chgData name="Peixiang Zhao" userId="7edc51de-0ae1-42c0-bae2-7f1679fa739e" providerId="ADAL" clId="{E79D9B06-44AB-468D-B355-57EB48BB9B7E}" dt="2024-10-27T23:29:46.807" v="648" actId="478"/>
          <ac:spMkLst>
            <pc:docMk/>
            <pc:sldMk cId="3144368244" sldId="371"/>
            <ac:spMk id="3" creationId="{A02D5BAA-6BE8-0349-8144-93E059932B88}"/>
          </ac:spMkLst>
        </pc:spChg>
        <pc:spChg chg="add mod">
          <ac:chgData name="Peixiang Zhao" userId="7edc51de-0ae1-42c0-bae2-7f1679fa739e" providerId="ADAL" clId="{E79D9B06-44AB-468D-B355-57EB48BB9B7E}" dt="2024-10-27T23:30:05.023" v="649"/>
          <ac:spMkLst>
            <pc:docMk/>
            <pc:sldMk cId="3144368244" sldId="371"/>
            <ac:spMk id="5" creationId="{47A71078-0E7E-7410-FE14-101B32225317}"/>
          </ac:spMkLst>
        </pc:spChg>
        <pc:spChg chg="add mod">
          <ac:chgData name="Peixiang Zhao" userId="7edc51de-0ae1-42c0-bae2-7f1679fa739e" providerId="ADAL" clId="{E79D9B06-44AB-468D-B355-57EB48BB9B7E}" dt="2024-10-27T23:30:05.023" v="649"/>
          <ac:spMkLst>
            <pc:docMk/>
            <pc:sldMk cId="3144368244" sldId="371"/>
            <ac:spMk id="6" creationId="{324A4B09-DEB0-821F-80C9-890BD9D03584}"/>
          </ac:spMkLst>
        </pc:spChg>
        <pc:spChg chg="add mod">
          <ac:chgData name="Peixiang Zhao" userId="7edc51de-0ae1-42c0-bae2-7f1679fa739e" providerId="ADAL" clId="{E79D9B06-44AB-468D-B355-57EB48BB9B7E}" dt="2024-10-27T23:30:05.023" v="649"/>
          <ac:spMkLst>
            <pc:docMk/>
            <pc:sldMk cId="3144368244" sldId="371"/>
            <ac:spMk id="7" creationId="{F45F0510-EE89-04B6-2463-95270A7E7A0A}"/>
          </ac:spMkLst>
        </pc:spChg>
        <pc:spChg chg="add mod">
          <ac:chgData name="Peixiang Zhao" userId="7edc51de-0ae1-42c0-bae2-7f1679fa739e" providerId="ADAL" clId="{E79D9B06-44AB-468D-B355-57EB48BB9B7E}" dt="2024-10-27T23:30:05.023" v="649"/>
          <ac:spMkLst>
            <pc:docMk/>
            <pc:sldMk cId="3144368244" sldId="371"/>
            <ac:spMk id="8" creationId="{CE11167A-047D-AF1E-95E9-DB79E6D80113}"/>
          </ac:spMkLst>
        </pc:spChg>
        <pc:spChg chg="add mod">
          <ac:chgData name="Peixiang Zhao" userId="7edc51de-0ae1-42c0-bae2-7f1679fa739e" providerId="ADAL" clId="{E79D9B06-44AB-468D-B355-57EB48BB9B7E}" dt="2024-10-27T23:30:05.023" v="649"/>
          <ac:spMkLst>
            <pc:docMk/>
            <pc:sldMk cId="3144368244" sldId="371"/>
            <ac:spMk id="9" creationId="{43E53AD3-E59A-3E45-9A18-E1C5E87D433D}"/>
          </ac:spMkLst>
        </pc:spChg>
        <pc:spChg chg="add mod">
          <ac:chgData name="Peixiang Zhao" userId="7edc51de-0ae1-42c0-bae2-7f1679fa739e" providerId="ADAL" clId="{E79D9B06-44AB-468D-B355-57EB48BB9B7E}" dt="2024-10-27T23:30:05.023" v="649"/>
          <ac:spMkLst>
            <pc:docMk/>
            <pc:sldMk cId="3144368244" sldId="371"/>
            <ac:spMk id="10" creationId="{ED993C03-C336-0817-D97F-E78B1DE980B0}"/>
          </ac:spMkLst>
        </pc:spChg>
        <pc:spChg chg="add mod">
          <ac:chgData name="Peixiang Zhao" userId="7edc51de-0ae1-42c0-bae2-7f1679fa739e" providerId="ADAL" clId="{E79D9B06-44AB-468D-B355-57EB48BB9B7E}" dt="2024-10-27T23:30:05.023" v="649"/>
          <ac:spMkLst>
            <pc:docMk/>
            <pc:sldMk cId="3144368244" sldId="371"/>
            <ac:spMk id="11" creationId="{33003538-27FF-E930-ED8B-3BDFE9F20F9A}"/>
          </ac:spMkLst>
        </pc:spChg>
        <pc:spChg chg="mod">
          <ac:chgData name="Peixiang Zhao" userId="7edc51de-0ae1-42c0-bae2-7f1679fa739e" providerId="ADAL" clId="{E79D9B06-44AB-468D-B355-57EB48BB9B7E}" dt="2024-10-27T23:30:05.023" v="649"/>
          <ac:spMkLst>
            <pc:docMk/>
            <pc:sldMk cId="3144368244" sldId="371"/>
            <ac:spMk id="13" creationId="{20F56B73-89C8-B94D-39AD-DDAA62CAE7C4}"/>
          </ac:spMkLst>
        </pc:spChg>
        <pc:spChg chg="mod">
          <ac:chgData name="Peixiang Zhao" userId="7edc51de-0ae1-42c0-bae2-7f1679fa739e" providerId="ADAL" clId="{E79D9B06-44AB-468D-B355-57EB48BB9B7E}" dt="2024-10-27T23:30:05.023" v="649"/>
          <ac:spMkLst>
            <pc:docMk/>
            <pc:sldMk cId="3144368244" sldId="371"/>
            <ac:spMk id="14" creationId="{9CD54A9F-F40C-74DE-A89E-D0C69B68E5B1}"/>
          </ac:spMkLst>
        </pc:spChg>
        <pc:spChg chg="mod">
          <ac:chgData name="Peixiang Zhao" userId="7edc51de-0ae1-42c0-bae2-7f1679fa739e" providerId="ADAL" clId="{E79D9B06-44AB-468D-B355-57EB48BB9B7E}" dt="2024-10-27T23:30:05.023" v="649"/>
          <ac:spMkLst>
            <pc:docMk/>
            <pc:sldMk cId="3144368244" sldId="371"/>
            <ac:spMk id="16" creationId="{B1F63B4D-8177-B323-165C-2F9E95C3A119}"/>
          </ac:spMkLst>
        </pc:spChg>
        <pc:spChg chg="mod">
          <ac:chgData name="Peixiang Zhao" userId="7edc51de-0ae1-42c0-bae2-7f1679fa739e" providerId="ADAL" clId="{E79D9B06-44AB-468D-B355-57EB48BB9B7E}" dt="2024-10-27T23:30:05.023" v="649"/>
          <ac:spMkLst>
            <pc:docMk/>
            <pc:sldMk cId="3144368244" sldId="371"/>
            <ac:spMk id="17" creationId="{4473EAC8-FAB7-83BA-8040-6250F298782F}"/>
          </ac:spMkLst>
        </pc:spChg>
        <pc:spChg chg="add mod">
          <ac:chgData name="Peixiang Zhao" userId="7edc51de-0ae1-42c0-bae2-7f1679fa739e" providerId="ADAL" clId="{E79D9B06-44AB-468D-B355-57EB48BB9B7E}" dt="2024-10-27T23:30:05.023" v="649"/>
          <ac:spMkLst>
            <pc:docMk/>
            <pc:sldMk cId="3144368244" sldId="371"/>
            <ac:spMk id="18" creationId="{A0764A36-4171-5D2D-D87C-39107DCD3938}"/>
          </ac:spMkLst>
        </pc:spChg>
        <pc:spChg chg="add mod">
          <ac:chgData name="Peixiang Zhao" userId="7edc51de-0ae1-42c0-bae2-7f1679fa739e" providerId="ADAL" clId="{E79D9B06-44AB-468D-B355-57EB48BB9B7E}" dt="2024-10-27T23:30:05.023" v="649"/>
          <ac:spMkLst>
            <pc:docMk/>
            <pc:sldMk cId="3144368244" sldId="371"/>
            <ac:spMk id="19" creationId="{4CD47E95-0CE8-D9C9-8277-27306BA21BAD}"/>
          </ac:spMkLst>
        </pc:spChg>
        <pc:spChg chg="add mod">
          <ac:chgData name="Peixiang Zhao" userId="7edc51de-0ae1-42c0-bae2-7f1679fa739e" providerId="ADAL" clId="{E79D9B06-44AB-468D-B355-57EB48BB9B7E}" dt="2024-10-27T23:30:05.023" v="649"/>
          <ac:spMkLst>
            <pc:docMk/>
            <pc:sldMk cId="3144368244" sldId="371"/>
            <ac:spMk id="20" creationId="{C156A22B-B6E0-D3EA-A23C-BBFEA1F82BE1}"/>
          </ac:spMkLst>
        </pc:spChg>
        <pc:spChg chg="add mod">
          <ac:chgData name="Peixiang Zhao" userId="7edc51de-0ae1-42c0-bae2-7f1679fa739e" providerId="ADAL" clId="{E79D9B06-44AB-468D-B355-57EB48BB9B7E}" dt="2024-10-27T23:30:05.023" v="649"/>
          <ac:spMkLst>
            <pc:docMk/>
            <pc:sldMk cId="3144368244" sldId="371"/>
            <ac:spMk id="21" creationId="{6E18F921-4191-B7F5-46BC-B818ACFB0F5A}"/>
          </ac:spMkLst>
        </pc:spChg>
        <pc:spChg chg="add mod">
          <ac:chgData name="Peixiang Zhao" userId="7edc51de-0ae1-42c0-bae2-7f1679fa739e" providerId="ADAL" clId="{E79D9B06-44AB-468D-B355-57EB48BB9B7E}" dt="2024-10-27T23:32:49.247" v="688" actId="1038"/>
          <ac:spMkLst>
            <pc:docMk/>
            <pc:sldMk cId="3144368244" sldId="371"/>
            <ac:spMk id="22" creationId="{2566EC06-2BA3-357E-8357-D2ED1EDF58DA}"/>
          </ac:spMkLst>
        </pc:spChg>
        <pc:spChg chg="add mod">
          <ac:chgData name="Peixiang Zhao" userId="7edc51de-0ae1-42c0-bae2-7f1679fa739e" providerId="ADAL" clId="{E79D9B06-44AB-468D-B355-57EB48BB9B7E}" dt="2024-10-27T23:30:05.023" v="649"/>
          <ac:spMkLst>
            <pc:docMk/>
            <pc:sldMk cId="3144368244" sldId="371"/>
            <ac:spMk id="23" creationId="{02A63324-114F-6A42-86A8-2D0B65C9914C}"/>
          </ac:spMkLst>
        </pc:spChg>
        <pc:spChg chg="add mod">
          <ac:chgData name="Peixiang Zhao" userId="7edc51de-0ae1-42c0-bae2-7f1679fa739e" providerId="ADAL" clId="{E79D9B06-44AB-468D-B355-57EB48BB9B7E}" dt="2024-10-27T23:30:05.023" v="649"/>
          <ac:spMkLst>
            <pc:docMk/>
            <pc:sldMk cId="3144368244" sldId="371"/>
            <ac:spMk id="24" creationId="{0C1A6C2A-E370-38B2-491F-9B6C99D17FFB}"/>
          </ac:spMkLst>
        </pc:spChg>
        <pc:spChg chg="add mod">
          <ac:chgData name="Peixiang Zhao" userId="7edc51de-0ae1-42c0-bae2-7f1679fa739e" providerId="ADAL" clId="{E79D9B06-44AB-468D-B355-57EB48BB9B7E}" dt="2024-10-27T23:30:05.023" v="649"/>
          <ac:spMkLst>
            <pc:docMk/>
            <pc:sldMk cId="3144368244" sldId="371"/>
            <ac:spMk id="25" creationId="{C66D8B86-E374-4044-4B6B-02C0A838A521}"/>
          </ac:spMkLst>
        </pc:spChg>
        <pc:spChg chg="add mod">
          <ac:chgData name="Peixiang Zhao" userId="7edc51de-0ae1-42c0-bae2-7f1679fa739e" providerId="ADAL" clId="{E79D9B06-44AB-468D-B355-57EB48BB9B7E}" dt="2024-10-27T23:30:05.023" v="649"/>
          <ac:spMkLst>
            <pc:docMk/>
            <pc:sldMk cId="3144368244" sldId="371"/>
            <ac:spMk id="26" creationId="{4D9EC876-8C9E-3D43-E935-A57849535DD8}"/>
          </ac:spMkLst>
        </pc:spChg>
        <pc:spChg chg="add mod">
          <ac:chgData name="Peixiang Zhao" userId="7edc51de-0ae1-42c0-bae2-7f1679fa739e" providerId="ADAL" clId="{E79D9B06-44AB-468D-B355-57EB48BB9B7E}" dt="2024-10-27T23:30:05.023" v="649"/>
          <ac:spMkLst>
            <pc:docMk/>
            <pc:sldMk cId="3144368244" sldId="371"/>
            <ac:spMk id="28" creationId="{2D510761-626B-B57B-71A4-6874AB6DA648}"/>
          </ac:spMkLst>
        </pc:spChg>
        <pc:spChg chg="mod">
          <ac:chgData name="Peixiang Zhao" userId="7edc51de-0ae1-42c0-bae2-7f1679fa739e" providerId="ADAL" clId="{E79D9B06-44AB-468D-B355-57EB48BB9B7E}" dt="2024-10-27T23:31:35.473" v="667" actId="1076"/>
          <ac:spMkLst>
            <pc:docMk/>
            <pc:sldMk cId="3144368244" sldId="371"/>
            <ac:spMk id="30" creationId="{32300EE7-5384-EF44-5227-B9072C0109B0}"/>
          </ac:spMkLst>
        </pc:spChg>
        <pc:spChg chg="mod">
          <ac:chgData name="Peixiang Zhao" userId="7edc51de-0ae1-42c0-bae2-7f1679fa739e" providerId="ADAL" clId="{E79D9B06-44AB-468D-B355-57EB48BB9B7E}" dt="2024-10-27T23:30:30.476" v="650"/>
          <ac:spMkLst>
            <pc:docMk/>
            <pc:sldMk cId="3144368244" sldId="371"/>
            <ac:spMk id="31" creationId="{22789D38-1201-EFBF-EC9C-377F68EC0425}"/>
          </ac:spMkLst>
        </pc:spChg>
        <pc:spChg chg="add mod">
          <ac:chgData name="Peixiang Zhao" userId="7edc51de-0ae1-42c0-bae2-7f1679fa739e" providerId="ADAL" clId="{E79D9B06-44AB-468D-B355-57EB48BB9B7E}" dt="2024-10-27T23:31:47.112" v="669" actId="1076"/>
          <ac:spMkLst>
            <pc:docMk/>
            <pc:sldMk cId="3144368244" sldId="371"/>
            <ac:spMk id="32" creationId="{A4BFDDC7-AC86-590C-E606-D3E2040016BD}"/>
          </ac:spMkLst>
        </pc:spChg>
        <pc:spChg chg="add mod">
          <ac:chgData name="Peixiang Zhao" userId="7edc51de-0ae1-42c0-bae2-7f1679fa739e" providerId="ADAL" clId="{E79D9B06-44AB-468D-B355-57EB48BB9B7E}" dt="2024-10-27T23:31:47.112" v="669" actId="1076"/>
          <ac:spMkLst>
            <pc:docMk/>
            <pc:sldMk cId="3144368244" sldId="371"/>
            <ac:spMk id="33" creationId="{AAAEB645-05BF-FB2B-F0BB-C85D499092C1}"/>
          </ac:spMkLst>
        </pc:spChg>
        <pc:spChg chg="add mod">
          <ac:chgData name="Peixiang Zhao" userId="7edc51de-0ae1-42c0-bae2-7f1679fa739e" providerId="ADAL" clId="{E79D9B06-44AB-468D-B355-57EB48BB9B7E}" dt="2024-10-27T23:32:12.924" v="674" actId="1076"/>
          <ac:spMkLst>
            <pc:docMk/>
            <pc:sldMk cId="3144368244" sldId="371"/>
            <ac:spMk id="34" creationId="{1168F9E5-EF86-9328-B67D-601BB1923895}"/>
          </ac:spMkLst>
        </pc:spChg>
        <pc:spChg chg="add mod">
          <ac:chgData name="Peixiang Zhao" userId="7edc51de-0ae1-42c0-bae2-7f1679fa739e" providerId="ADAL" clId="{E79D9B06-44AB-468D-B355-57EB48BB9B7E}" dt="2024-10-27T23:32:39.244" v="682" actId="1038"/>
          <ac:spMkLst>
            <pc:docMk/>
            <pc:sldMk cId="3144368244" sldId="371"/>
            <ac:spMk id="35" creationId="{E62FE115-BCEF-EFDB-37A1-B4CECE125B15}"/>
          </ac:spMkLst>
        </pc:spChg>
        <pc:spChg chg="add mod">
          <ac:chgData name="Peixiang Zhao" userId="7edc51de-0ae1-42c0-bae2-7f1679fa739e" providerId="ADAL" clId="{E79D9B06-44AB-468D-B355-57EB48BB9B7E}" dt="2024-10-28T04:54:20.983" v="864" actId="1037"/>
          <ac:spMkLst>
            <pc:docMk/>
            <pc:sldMk cId="3144368244" sldId="371"/>
            <ac:spMk id="36" creationId="{DFBEC098-F215-944C-757E-91A79C497178}"/>
          </ac:spMkLst>
        </pc:spChg>
        <pc:grpChg chg="add mod">
          <ac:chgData name="Peixiang Zhao" userId="7edc51de-0ae1-42c0-bae2-7f1679fa739e" providerId="ADAL" clId="{E79D9B06-44AB-468D-B355-57EB48BB9B7E}" dt="2024-10-27T23:30:05.023" v="649"/>
          <ac:grpSpMkLst>
            <pc:docMk/>
            <pc:sldMk cId="3144368244" sldId="371"/>
            <ac:grpSpMk id="12" creationId="{8BCC4483-F04E-995B-47B1-E42B828B7FCC}"/>
          </ac:grpSpMkLst>
        </pc:grpChg>
        <pc:grpChg chg="add mod">
          <ac:chgData name="Peixiang Zhao" userId="7edc51de-0ae1-42c0-bae2-7f1679fa739e" providerId="ADAL" clId="{E79D9B06-44AB-468D-B355-57EB48BB9B7E}" dt="2024-10-27T23:30:05.023" v="649"/>
          <ac:grpSpMkLst>
            <pc:docMk/>
            <pc:sldMk cId="3144368244" sldId="371"/>
            <ac:grpSpMk id="15" creationId="{53AE751B-B87A-D489-D7F8-272E4C150DC8}"/>
          </ac:grpSpMkLst>
        </pc:grpChg>
        <pc:grpChg chg="add mod">
          <ac:chgData name="Peixiang Zhao" userId="7edc51de-0ae1-42c0-bae2-7f1679fa739e" providerId="ADAL" clId="{E79D9B06-44AB-468D-B355-57EB48BB9B7E}" dt="2024-10-27T23:31:25.300" v="666" actId="14100"/>
          <ac:grpSpMkLst>
            <pc:docMk/>
            <pc:sldMk cId="3144368244" sldId="371"/>
            <ac:grpSpMk id="29" creationId="{A7464BD0-2BB4-397A-33F8-4B18306FF5BB}"/>
          </ac:grpSpMkLst>
        </pc:grpChg>
        <pc:picChg chg="add mod">
          <ac:chgData name="Peixiang Zhao" userId="7edc51de-0ae1-42c0-bae2-7f1679fa739e" providerId="ADAL" clId="{E79D9B06-44AB-468D-B355-57EB48BB9B7E}" dt="2024-10-27T23:30:05.023" v="649"/>
          <ac:picMkLst>
            <pc:docMk/>
            <pc:sldMk cId="3144368244" sldId="371"/>
            <ac:picMk id="27" creationId="{44FF56A2-2251-89DE-ABD7-DB219248916B}"/>
          </ac:picMkLst>
        </pc:picChg>
      </pc:sldChg>
      <pc:sldChg chg="del">
        <pc:chgData name="Peixiang Zhao" userId="7edc51de-0ae1-42c0-bae2-7f1679fa739e" providerId="ADAL" clId="{E79D9B06-44AB-468D-B355-57EB48BB9B7E}" dt="2024-10-27T14:23:28.467" v="75" actId="47"/>
        <pc:sldMkLst>
          <pc:docMk/>
          <pc:sldMk cId="3952444835" sldId="371"/>
        </pc:sldMkLst>
      </pc:sldChg>
      <pc:sldChg chg="del">
        <pc:chgData name="Peixiang Zhao" userId="7edc51de-0ae1-42c0-bae2-7f1679fa739e" providerId="ADAL" clId="{E79D9B06-44AB-468D-B355-57EB48BB9B7E}" dt="2024-10-27T14:23:28.679" v="76" actId="47"/>
        <pc:sldMkLst>
          <pc:docMk/>
          <pc:sldMk cId="1651828263" sldId="372"/>
        </pc:sldMkLst>
      </pc:sldChg>
      <pc:sldChg chg="modSp new mod">
        <pc:chgData name="Peixiang Zhao" userId="7edc51de-0ae1-42c0-bae2-7f1679fa739e" providerId="ADAL" clId="{E79D9B06-44AB-468D-B355-57EB48BB9B7E}" dt="2024-11-05T01:01:35.919" v="1544" actId="113"/>
        <pc:sldMkLst>
          <pc:docMk/>
          <pc:sldMk cId="3360828776" sldId="372"/>
        </pc:sldMkLst>
        <pc:spChg chg="mod">
          <ac:chgData name="Peixiang Zhao" userId="7edc51de-0ae1-42c0-bae2-7f1679fa739e" providerId="ADAL" clId="{E79D9B06-44AB-468D-B355-57EB48BB9B7E}" dt="2024-10-28T04:52:30.220" v="821" actId="20577"/>
          <ac:spMkLst>
            <pc:docMk/>
            <pc:sldMk cId="3360828776" sldId="372"/>
            <ac:spMk id="2" creationId="{2165988A-301B-44C6-06D0-D1D7933EBB74}"/>
          </ac:spMkLst>
        </pc:spChg>
        <pc:spChg chg="mod">
          <ac:chgData name="Peixiang Zhao" userId="7edc51de-0ae1-42c0-bae2-7f1679fa739e" providerId="ADAL" clId="{E79D9B06-44AB-468D-B355-57EB48BB9B7E}" dt="2024-11-05T01:01:35.919" v="1544" actId="113"/>
          <ac:spMkLst>
            <pc:docMk/>
            <pc:sldMk cId="3360828776" sldId="372"/>
            <ac:spMk id="3" creationId="{2C9337E7-670B-5590-7046-6C97A2FB846D}"/>
          </ac:spMkLst>
        </pc:spChg>
      </pc:sldChg>
      <pc:sldChg chg="del">
        <pc:chgData name="Peixiang Zhao" userId="7edc51de-0ae1-42c0-bae2-7f1679fa739e" providerId="ADAL" clId="{E79D9B06-44AB-468D-B355-57EB48BB9B7E}" dt="2024-10-27T14:23:28.852" v="77" actId="47"/>
        <pc:sldMkLst>
          <pc:docMk/>
          <pc:sldMk cId="1279470341" sldId="373"/>
        </pc:sldMkLst>
      </pc:sldChg>
      <pc:sldChg chg="addSp delSp modSp new mod delAnim modAnim">
        <pc:chgData name="Peixiang Zhao" userId="7edc51de-0ae1-42c0-bae2-7f1679fa739e" providerId="ADAL" clId="{E79D9B06-44AB-468D-B355-57EB48BB9B7E}" dt="2024-10-29T03:29:37.786" v="1005" actId="207"/>
        <pc:sldMkLst>
          <pc:docMk/>
          <pc:sldMk cId="3523576463" sldId="373"/>
        </pc:sldMkLst>
        <pc:spChg chg="mod">
          <ac:chgData name="Peixiang Zhao" userId="7edc51de-0ae1-42c0-bae2-7f1679fa739e" providerId="ADAL" clId="{E79D9B06-44AB-468D-B355-57EB48BB9B7E}" dt="2024-10-29T03:27:13.354" v="994" actId="1076"/>
          <ac:spMkLst>
            <pc:docMk/>
            <pc:sldMk cId="3523576463" sldId="373"/>
            <ac:spMk id="2" creationId="{A26BAAAC-470F-358D-2692-C1F9F32594BA}"/>
          </ac:spMkLst>
        </pc:spChg>
        <pc:spChg chg="mod">
          <ac:chgData name="Peixiang Zhao" userId="7edc51de-0ae1-42c0-bae2-7f1679fa739e" providerId="ADAL" clId="{E79D9B06-44AB-468D-B355-57EB48BB9B7E}" dt="2024-10-29T03:28:34.967" v="999" actId="207"/>
          <ac:spMkLst>
            <pc:docMk/>
            <pc:sldMk cId="3523576463" sldId="373"/>
            <ac:spMk id="3" creationId="{F2959242-8EE4-A03A-1333-1E5CCCF9C0CC}"/>
          </ac:spMkLst>
        </pc:spChg>
        <pc:spChg chg="add mod">
          <ac:chgData name="Peixiang Zhao" userId="7edc51de-0ae1-42c0-bae2-7f1679fa739e" providerId="ADAL" clId="{E79D9B06-44AB-468D-B355-57EB48BB9B7E}" dt="2024-10-29T03:22:27.241" v="913" actId="1076"/>
          <ac:spMkLst>
            <pc:docMk/>
            <pc:sldMk cId="3523576463" sldId="373"/>
            <ac:spMk id="5" creationId="{567F8F46-57A2-9688-319A-34277DBDEDBF}"/>
          </ac:spMkLst>
        </pc:spChg>
        <pc:spChg chg="add mod">
          <ac:chgData name="Peixiang Zhao" userId="7edc51de-0ae1-42c0-bae2-7f1679fa739e" providerId="ADAL" clId="{E79D9B06-44AB-468D-B355-57EB48BB9B7E}" dt="2024-10-29T03:20:26.293" v="892"/>
          <ac:spMkLst>
            <pc:docMk/>
            <pc:sldMk cId="3523576463" sldId="373"/>
            <ac:spMk id="6" creationId="{526E3FEE-A28E-B5B7-0CE7-A305308CB4F8}"/>
          </ac:spMkLst>
        </pc:spChg>
        <pc:spChg chg="add mod">
          <ac:chgData name="Peixiang Zhao" userId="7edc51de-0ae1-42c0-bae2-7f1679fa739e" providerId="ADAL" clId="{E79D9B06-44AB-468D-B355-57EB48BB9B7E}" dt="2024-10-29T03:29:37.786" v="1005" actId="207"/>
          <ac:spMkLst>
            <pc:docMk/>
            <pc:sldMk cId="3523576463" sldId="373"/>
            <ac:spMk id="7" creationId="{712C593D-E160-2DA3-3D77-66304639B9DD}"/>
          </ac:spMkLst>
        </pc:spChg>
        <pc:spChg chg="add del mod">
          <ac:chgData name="Peixiang Zhao" userId="7edc51de-0ae1-42c0-bae2-7f1679fa739e" providerId="ADAL" clId="{E79D9B06-44AB-468D-B355-57EB48BB9B7E}" dt="2024-10-29T03:27:16.804" v="995" actId="478"/>
          <ac:spMkLst>
            <pc:docMk/>
            <pc:sldMk cId="3523576463" sldId="373"/>
            <ac:spMk id="8" creationId="{8D68317A-E9D3-2599-BBEE-3633E9574510}"/>
          </ac:spMkLst>
        </pc:spChg>
        <pc:spChg chg="add del mod">
          <ac:chgData name="Peixiang Zhao" userId="7edc51de-0ae1-42c0-bae2-7f1679fa739e" providerId="ADAL" clId="{E79D9B06-44AB-468D-B355-57EB48BB9B7E}" dt="2024-10-29T03:27:16.804" v="995" actId="478"/>
          <ac:spMkLst>
            <pc:docMk/>
            <pc:sldMk cId="3523576463" sldId="373"/>
            <ac:spMk id="9" creationId="{22ED9B1E-813F-DE96-D36B-1A21707890B2}"/>
          </ac:spMkLst>
        </pc:spChg>
        <pc:spChg chg="add del mod">
          <ac:chgData name="Peixiang Zhao" userId="7edc51de-0ae1-42c0-bae2-7f1679fa739e" providerId="ADAL" clId="{E79D9B06-44AB-468D-B355-57EB48BB9B7E}" dt="2024-10-29T03:27:20.063" v="996" actId="478"/>
          <ac:spMkLst>
            <pc:docMk/>
            <pc:sldMk cId="3523576463" sldId="373"/>
            <ac:spMk id="10" creationId="{62F954FD-90CA-62C6-F712-613A16579F99}"/>
          </ac:spMkLst>
        </pc:spChg>
        <pc:spChg chg="add del mod">
          <ac:chgData name="Peixiang Zhao" userId="7edc51de-0ae1-42c0-bae2-7f1679fa739e" providerId="ADAL" clId="{E79D9B06-44AB-468D-B355-57EB48BB9B7E}" dt="2024-10-29T03:27:16.804" v="995" actId="478"/>
          <ac:spMkLst>
            <pc:docMk/>
            <pc:sldMk cId="3523576463" sldId="373"/>
            <ac:spMk id="11" creationId="{D910F49F-39C7-D0AB-32E9-BAE02A47376B}"/>
          </ac:spMkLst>
        </pc:spChg>
        <pc:spChg chg="add del mod">
          <ac:chgData name="Peixiang Zhao" userId="7edc51de-0ae1-42c0-bae2-7f1679fa739e" providerId="ADAL" clId="{E79D9B06-44AB-468D-B355-57EB48BB9B7E}" dt="2024-10-29T03:27:16.804" v="995" actId="478"/>
          <ac:spMkLst>
            <pc:docMk/>
            <pc:sldMk cId="3523576463" sldId="373"/>
            <ac:spMk id="12" creationId="{935CE7F4-2BB4-EB20-265D-E115135F2C87}"/>
          </ac:spMkLst>
        </pc:spChg>
        <pc:spChg chg="add del mod">
          <ac:chgData name="Peixiang Zhao" userId="7edc51de-0ae1-42c0-bae2-7f1679fa739e" providerId="ADAL" clId="{E79D9B06-44AB-468D-B355-57EB48BB9B7E}" dt="2024-10-29T03:27:16.804" v="995" actId="478"/>
          <ac:spMkLst>
            <pc:docMk/>
            <pc:sldMk cId="3523576463" sldId="373"/>
            <ac:spMk id="13" creationId="{29886F04-1EEF-1CEE-7A31-1708E2FF60FB}"/>
          </ac:spMkLst>
        </pc:spChg>
        <pc:spChg chg="add mod">
          <ac:chgData name="Peixiang Zhao" userId="7edc51de-0ae1-42c0-bae2-7f1679fa739e" providerId="ADAL" clId="{E79D9B06-44AB-468D-B355-57EB48BB9B7E}" dt="2024-10-29T03:22:13.613" v="911" actId="20577"/>
          <ac:spMkLst>
            <pc:docMk/>
            <pc:sldMk cId="3523576463" sldId="373"/>
            <ac:spMk id="14" creationId="{2E6DB67A-8B41-D2CB-9BAD-C85F02B8AFCF}"/>
          </ac:spMkLst>
        </pc:spChg>
        <pc:spChg chg="add mod">
          <ac:chgData name="Peixiang Zhao" userId="7edc51de-0ae1-42c0-bae2-7f1679fa739e" providerId="ADAL" clId="{E79D9B06-44AB-468D-B355-57EB48BB9B7E}" dt="2024-10-29T03:20:26.293" v="892"/>
          <ac:spMkLst>
            <pc:docMk/>
            <pc:sldMk cId="3523576463" sldId="373"/>
            <ac:spMk id="15" creationId="{ACB78D88-7702-5FD6-319D-7663F96D7E22}"/>
          </ac:spMkLst>
        </pc:spChg>
        <pc:spChg chg="add mod">
          <ac:chgData name="Peixiang Zhao" userId="7edc51de-0ae1-42c0-bae2-7f1679fa739e" providerId="ADAL" clId="{E79D9B06-44AB-468D-B355-57EB48BB9B7E}" dt="2024-10-29T03:20:26.293" v="892"/>
          <ac:spMkLst>
            <pc:docMk/>
            <pc:sldMk cId="3523576463" sldId="373"/>
            <ac:spMk id="16" creationId="{08AD994C-31C4-F6D9-E35A-6CFC69B4DB9D}"/>
          </ac:spMkLst>
        </pc:spChg>
        <pc:spChg chg="add mod">
          <ac:chgData name="Peixiang Zhao" userId="7edc51de-0ae1-42c0-bae2-7f1679fa739e" providerId="ADAL" clId="{E79D9B06-44AB-468D-B355-57EB48BB9B7E}" dt="2024-10-29T03:20:26.293" v="892"/>
          <ac:spMkLst>
            <pc:docMk/>
            <pc:sldMk cId="3523576463" sldId="373"/>
            <ac:spMk id="17" creationId="{A5A084C7-FE5C-B115-DC1A-1CED762ED04F}"/>
          </ac:spMkLst>
        </pc:spChg>
        <pc:spChg chg="mod">
          <ac:chgData name="Peixiang Zhao" userId="7edc51de-0ae1-42c0-bae2-7f1679fa739e" providerId="ADAL" clId="{E79D9B06-44AB-468D-B355-57EB48BB9B7E}" dt="2024-10-29T03:20:26.293" v="892"/>
          <ac:spMkLst>
            <pc:docMk/>
            <pc:sldMk cId="3523576463" sldId="373"/>
            <ac:spMk id="19" creationId="{3B2AF397-429B-D823-7A17-F7401A8E11F1}"/>
          </ac:spMkLst>
        </pc:spChg>
        <pc:spChg chg="mod">
          <ac:chgData name="Peixiang Zhao" userId="7edc51de-0ae1-42c0-bae2-7f1679fa739e" providerId="ADAL" clId="{E79D9B06-44AB-468D-B355-57EB48BB9B7E}" dt="2024-10-29T03:20:26.293" v="892"/>
          <ac:spMkLst>
            <pc:docMk/>
            <pc:sldMk cId="3523576463" sldId="373"/>
            <ac:spMk id="20" creationId="{6618F42B-1712-5480-7805-AA603D8BFC69}"/>
          </ac:spMkLst>
        </pc:spChg>
        <pc:spChg chg="mod">
          <ac:chgData name="Peixiang Zhao" userId="7edc51de-0ae1-42c0-bae2-7f1679fa739e" providerId="ADAL" clId="{E79D9B06-44AB-468D-B355-57EB48BB9B7E}" dt="2024-10-29T03:20:26.293" v="892"/>
          <ac:spMkLst>
            <pc:docMk/>
            <pc:sldMk cId="3523576463" sldId="373"/>
            <ac:spMk id="22" creationId="{4937F292-F910-1639-F941-9B6443C39056}"/>
          </ac:spMkLst>
        </pc:spChg>
        <pc:spChg chg="mod">
          <ac:chgData name="Peixiang Zhao" userId="7edc51de-0ae1-42c0-bae2-7f1679fa739e" providerId="ADAL" clId="{E79D9B06-44AB-468D-B355-57EB48BB9B7E}" dt="2024-10-29T03:20:26.293" v="892"/>
          <ac:spMkLst>
            <pc:docMk/>
            <pc:sldMk cId="3523576463" sldId="373"/>
            <ac:spMk id="23" creationId="{E5D5CA0D-3160-25A3-A080-762A3670440D}"/>
          </ac:spMkLst>
        </pc:spChg>
        <pc:spChg chg="add mod">
          <ac:chgData name="Peixiang Zhao" userId="7edc51de-0ae1-42c0-bae2-7f1679fa739e" providerId="ADAL" clId="{E79D9B06-44AB-468D-B355-57EB48BB9B7E}" dt="2024-10-29T03:20:26.293" v="892"/>
          <ac:spMkLst>
            <pc:docMk/>
            <pc:sldMk cId="3523576463" sldId="373"/>
            <ac:spMk id="24" creationId="{766EA30B-1886-5A68-19C6-E5C0AE83045F}"/>
          </ac:spMkLst>
        </pc:spChg>
        <pc:spChg chg="add mod">
          <ac:chgData name="Peixiang Zhao" userId="7edc51de-0ae1-42c0-bae2-7f1679fa739e" providerId="ADAL" clId="{E79D9B06-44AB-468D-B355-57EB48BB9B7E}" dt="2024-10-29T03:20:26.293" v="892"/>
          <ac:spMkLst>
            <pc:docMk/>
            <pc:sldMk cId="3523576463" sldId="373"/>
            <ac:spMk id="25" creationId="{DF34CF9B-CE50-BBE6-FDCF-DC81D945160C}"/>
          </ac:spMkLst>
        </pc:spChg>
        <pc:spChg chg="add mod">
          <ac:chgData name="Peixiang Zhao" userId="7edc51de-0ae1-42c0-bae2-7f1679fa739e" providerId="ADAL" clId="{E79D9B06-44AB-468D-B355-57EB48BB9B7E}" dt="2024-10-29T03:20:26.293" v="892"/>
          <ac:spMkLst>
            <pc:docMk/>
            <pc:sldMk cId="3523576463" sldId="373"/>
            <ac:spMk id="26" creationId="{D0A9AEFB-E04F-69F2-F98D-0F298C37F3CC}"/>
          </ac:spMkLst>
        </pc:spChg>
        <pc:spChg chg="add mod">
          <ac:chgData name="Peixiang Zhao" userId="7edc51de-0ae1-42c0-bae2-7f1679fa739e" providerId="ADAL" clId="{E79D9B06-44AB-468D-B355-57EB48BB9B7E}" dt="2024-10-29T03:20:26.293" v="892"/>
          <ac:spMkLst>
            <pc:docMk/>
            <pc:sldMk cId="3523576463" sldId="373"/>
            <ac:spMk id="27" creationId="{0B9D9D8E-8D5E-9BCA-848D-C7F80A1862D5}"/>
          </ac:spMkLst>
        </pc:spChg>
        <pc:spChg chg="add mod">
          <ac:chgData name="Peixiang Zhao" userId="7edc51de-0ae1-42c0-bae2-7f1679fa739e" providerId="ADAL" clId="{E79D9B06-44AB-468D-B355-57EB48BB9B7E}" dt="2024-10-29T03:20:26.293" v="892"/>
          <ac:spMkLst>
            <pc:docMk/>
            <pc:sldMk cId="3523576463" sldId="373"/>
            <ac:spMk id="28" creationId="{ECF99998-2ED7-154E-75E0-877A5E83C3F7}"/>
          </ac:spMkLst>
        </pc:spChg>
        <pc:spChg chg="add mod">
          <ac:chgData name="Peixiang Zhao" userId="7edc51de-0ae1-42c0-bae2-7f1679fa739e" providerId="ADAL" clId="{E79D9B06-44AB-468D-B355-57EB48BB9B7E}" dt="2024-10-29T03:20:26.293" v="892"/>
          <ac:spMkLst>
            <pc:docMk/>
            <pc:sldMk cId="3523576463" sldId="373"/>
            <ac:spMk id="29" creationId="{4D6D83D4-E076-B6D5-F3A1-108DE97AB307}"/>
          </ac:spMkLst>
        </pc:spChg>
        <pc:spChg chg="add mod">
          <ac:chgData name="Peixiang Zhao" userId="7edc51de-0ae1-42c0-bae2-7f1679fa739e" providerId="ADAL" clId="{E79D9B06-44AB-468D-B355-57EB48BB9B7E}" dt="2024-10-29T03:20:26.293" v="892"/>
          <ac:spMkLst>
            <pc:docMk/>
            <pc:sldMk cId="3523576463" sldId="373"/>
            <ac:spMk id="30" creationId="{C9B47A9F-DFF6-CADB-E0F7-3780958865C3}"/>
          </ac:spMkLst>
        </pc:spChg>
        <pc:spChg chg="add mod">
          <ac:chgData name="Peixiang Zhao" userId="7edc51de-0ae1-42c0-bae2-7f1679fa739e" providerId="ADAL" clId="{E79D9B06-44AB-468D-B355-57EB48BB9B7E}" dt="2024-10-29T03:20:26.293" v="892"/>
          <ac:spMkLst>
            <pc:docMk/>
            <pc:sldMk cId="3523576463" sldId="373"/>
            <ac:spMk id="31" creationId="{7CEF09C1-0E2A-E9DE-7EE3-047EF63C3B99}"/>
          </ac:spMkLst>
        </pc:spChg>
        <pc:spChg chg="add mod">
          <ac:chgData name="Peixiang Zhao" userId="7edc51de-0ae1-42c0-bae2-7f1679fa739e" providerId="ADAL" clId="{E79D9B06-44AB-468D-B355-57EB48BB9B7E}" dt="2024-10-29T03:27:08.095" v="992" actId="207"/>
          <ac:spMkLst>
            <pc:docMk/>
            <pc:sldMk cId="3523576463" sldId="373"/>
            <ac:spMk id="32" creationId="{13F314CD-15AF-2F39-F9D8-795039852E8B}"/>
          </ac:spMkLst>
        </pc:spChg>
        <pc:spChg chg="add del mod">
          <ac:chgData name="Peixiang Zhao" userId="7edc51de-0ae1-42c0-bae2-7f1679fa739e" providerId="ADAL" clId="{E79D9B06-44AB-468D-B355-57EB48BB9B7E}" dt="2024-10-29T03:26:42.771" v="989" actId="478"/>
          <ac:spMkLst>
            <pc:docMk/>
            <pc:sldMk cId="3523576463" sldId="373"/>
            <ac:spMk id="33" creationId="{833DA9B2-1C86-0F2D-13F9-42F9DA7C24E0}"/>
          </ac:spMkLst>
        </pc:spChg>
        <pc:spChg chg="add del mod">
          <ac:chgData name="Peixiang Zhao" userId="7edc51de-0ae1-42c0-bae2-7f1679fa739e" providerId="ADAL" clId="{E79D9B06-44AB-468D-B355-57EB48BB9B7E}" dt="2024-10-29T03:26:42.771" v="989" actId="478"/>
          <ac:spMkLst>
            <pc:docMk/>
            <pc:sldMk cId="3523576463" sldId="373"/>
            <ac:spMk id="34" creationId="{59173A9D-3BC6-3165-56A8-C527A7EB418D}"/>
          </ac:spMkLst>
        </pc:spChg>
        <pc:spChg chg="add del mod">
          <ac:chgData name="Peixiang Zhao" userId="7edc51de-0ae1-42c0-bae2-7f1679fa739e" providerId="ADAL" clId="{E79D9B06-44AB-468D-B355-57EB48BB9B7E}" dt="2024-10-29T03:26:42.771" v="989" actId="478"/>
          <ac:spMkLst>
            <pc:docMk/>
            <pc:sldMk cId="3523576463" sldId="373"/>
            <ac:spMk id="36" creationId="{844FF611-5D8B-B546-60CB-26BF8F18B2EA}"/>
          </ac:spMkLst>
        </pc:spChg>
        <pc:spChg chg="add del mod">
          <ac:chgData name="Peixiang Zhao" userId="7edc51de-0ae1-42c0-bae2-7f1679fa739e" providerId="ADAL" clId="{E79D9B06-44AB-468D-B355-57EB48BB9B7E}" dt="2024-10-29T03:26:42.771" v="989" actId="478"/>
          <ac:spMkLst>
            <pc:docMk/>
            <pc:sldMk cId="3523576463" sldId="373"/>
            <ac:spMk id="37" creationId="{BEADF01C-D493-E668-036E-6D78CA203D1A}"/>
          </ac:spMkLst>
        </pc:spChg>
        <pc:spChg chg="add mod">
          <ac:chgData name="Peixiang Zhao" userId="7edc51de-0ae1-42c0-bae2-7f1679fa739e" providerId="ADAL" clId="{E79D9B06-44AB-468D-B355-57EB48BB9B7E}" dt="2024-10-29T03:24:26.063" v="979" actId="113"/>
          <ac:spMkLst>
            <pc:docMk/>
            <pc:sldMk cId="3523576463" sldId="373"/>
            <ac:spMk id="38" creationId="{DEF7A4E5-1256-616C-0C88-C9B151B976E4}"/>
          </ac:spMkLst>
        </pc:spChg>
        <pc:grpChg chg="add mod">
          <ac:chgData name="Peixiang Zhao" userId="7edc51de-0ae1-42c0-bae2-7f1679fa739e" providerId="ADAL" clId="{E79D9B06-44AB-468D-B355-57EB48BB9B7E}" dt="2024-10-29T03:20:26.293" v="892"/>
          <ac:grpSpMkLst>
            <pc:docMk/>
            <pc:sldMk cId="3523576463" sldId="373"/>
            <ac:grpSpMk id="18" creationId="{14C6C498-4BBB-F83E-D323-D0929F49E99E}"/>
          </ac:grpSpMkLst>
        </pc:grpChg>
        <pc:grpChg chg="add mod">
          <ac:chgData name="Peixiang Zhao" userId="7edc51de-0ae1-42c0-bae2-7f1679fa739e" providerId="ADAL" clId="{E79D9B06-44AB-468D-B355-57EB48BB9B7E}" dt="2024-10-29T03:20:26.293" v="892"/>
          <ac:grpSpMkLst>
            <pc:docMk/>
            <pc:sldMk cId="3523576463" sldId="373"/>
            <ac:grpSpMk id="21" creationId="{2D665C08-0D17-048D-B2EA-C42D536A51E6}"/>
          </ac:grpSpMkLst>
        </pc:grpChg>
        <pc:picChg chg="add mod">
          <ac:chgData name="Peixiang Zhao" userId="7edc51de-0ae1-42c0-bae2-7f1679fa739e" providerId="ADAL" clId="{E79D9B06-44AB-468D-B355-57EB48BB9B7E}" dt="2024-10-29T03:20:26.293" v="892"/>
          <ac:picMkLst>
            <pc:docMk/>
            <pc:sldMk cId="3523576463" sldId="373"/>
            <ac:picMk id="35" creationId="{6A64FBE7-A8B2-458F-7D4A-F46DC1C784F1}"/>
          </ac:picMkLst>
        </pc:picChg>
      </pc:sldChg>
      <pc:sldChg chg="del">
        <pc:chgData name="Peixiang Zhao" userId="7edc51de-0ae1-42c0-bae2-7f1679fa739e" providerId="ADAL" clId="{E79D9B06-44AB-468D-B355-57EB48BB9B7E}" dt="2024-10-27T14:23:29.041" v="78" actId="47"/>
        <pc:sldMkLst>
          <pc:docMk/>
          <pc:sldMk cId="2544327536" sldId="374"/>
        </pc:sldMkLst>
      </pc:sldChg>
      <pc:sldChg chg="addSp delSp modSp new mod">
        <pc:chgData name="Peixiang Zhao" userId="7edc51de-0ae1-42c0-bae2-7f1679fa739e" providerId="ADAL" clId="{E79D9B06-44AB-468D-B355-57EB48BB9B7E}" dt="2024-10-29T03:40:58.986" v="1088" actId="207"/>
        <pc:sldMkLst>
          <pc:docMk/>
          <pc:sldMk cId="2590346765" sldId="374"/>
        </pc:sldMkLst>
        <pc:spChg chg="mod">
          <ac:chgData name="Peixiang Zhao" userId="7edc51de-0ae1-42c0-bae2-7f1679fa739e" providerId="ADAL" clId="{E79D9B06-44AB-468D-B355-57EB48BB9B7E}" dt="2024-10-29T03:28:48.441" v="1001"/>
          <ac:spMkLst>
            <pc:docMk/>
            <pc:sldMk cId="2590346765" sldId="374"/>
            <ac:spMk id="2" creationId="{02B29EED-3BBE-C5DF-9C9A-340C0A499157}"/>
          </ac:spMkLst>
        </pc:spChg>
        <pc:spChg chg="mod">
          <ac:chgData name="Peixiang Zhao" userId="7edc51de-0ae1-42c0-bae2-7f1679fa739e" providerId="ADAL" clId="{E79D9B06-44AB-468D-B355-57EB48BB9B7E}" dt="2024-10-29T03:29:56.223" v="1008"/>
          <ac:spMkLst>
            <pc:docMk/>
            <pc:sldMk cId="2590346765" sldId="374"/>
            <ac:spMk id="3" creationId="{4092D7D7-EDE9-EC23-C9CB-49FFE1F88B35}"/>
          </ac:spMkLst>
        </pc:spChg>
        <pc:spChg chg="add mod">
          <ac:chgData name="Peixiang Zhao" userId="7edc51de-0ae1-42c0-bae2-7f1679fa739e" providerId="ADAL" clId="{E79D9B06-44AB-468D-B355-57EB48BB9B7E}" dt="2024-10-29T03:29:49.196" v="1007"/>
          <ac:spMkLst>
            <pc:docMk/>
            <pc:sldMk cId="2590346765" sldId="374"/>
            <ac:spMk id="5" creationId="{3EBC4DBA-FF0B-2F19-C8D7-0F1B7DD1FF7F}"/>
          </ac:spMkLst>
        </pc:spChg>
        <pc:spChg chg="add mod">
          <ac:chgData name="Peixiang Zhao" userId="7edc51de-0ae1-42c0-bae2-7f1679fa739e" providerId="ADAL" clId="{E79D9B06-44AB-468D-B355-57EB48BB9B7E}" dt="2024-10-29T03:30:11.398" v="1009"/>
          <ac:spMkLst>
            <pc:docMk/>
            <pc:sldMk cId="2590346765" sldId="374"/>
            <ac:spMk id="6" creationId="{823CE0EF-832F-8266-C146-AFA77790BBD3}"/>
          </ac:spMkLst>
        </pc:spChg>
        <pc:spChg chg="add mod">
          <ac:chgData name="Peixiang Zhao" userId="7edc51de-0ae1-42c0-bae2-7f1679fa739e" providerId="ADAL" clId="{E79D9B06-44AB-468D-B355-57EB48BB9B7E}" dt="2024-10-29T03:30:11.398" v="1009"/>
          <ac:spMkLst>
            <pc:docMk/>
            <pc:sldMk cId="2590346765" sldId="374"/>
            <ac:spMk id="7" creationId="{AF4522C4-3D62-AF52-F284-D263D40CE0B7}"/>
          </ac:spMkLst>
        </pc:spChg>
        <pc:spChg chg="add mod">
          <ac:chgData name="Peixiang Zhao" userId="7edc51de-0ae1-42c0-bae2-7f1679fa739e" providerId="ADAL" clId="{E79D9B06-44AB-468D-B355-57EB48BB9B7E}" dt="2024-10-29T03:30:11.398" v="1009"/>
          <ac:spMkLst>
            <pc:docMk/>
            <pc:sldMk cId="2590346765" sldId="374"/>
            <ac:spMk id="8" creationId="{CF0213C0-1BFA-2D55-E88C-64622D4FEFB8}"/>
          </ac:spMkLst>
        </pc:spChg>
        <pc:spChg chg="add mod">
          <ac:chgData name="Peixiang Zhao" userId="7edc51de-0ae1-42c0-bae2-7f1679fa739e" providerId="ADAL" clId="{E79D9B06-44AB-468D-B355-57EB48BB9B7E}" dt="2024-10-29T03:30:11.398" v="1009"/>
          <ac:spMkLst>
            <pc:docMk/>
            <pc:sldMk cId="2590346765" sldId="374"/>
            <ac:spMk id="9" creationId="{6B6E16EE-248B-DA9D-FCAF-173BBF4CA43D}"/>
          </ac:spMkLst>
        </pc:spChg>
        <pc:spChg chg="add mod">
          <ac:chgData name="Peixiang Zhao" userId="7edc51de-0ae1-42c0-bae2-7f1679fa739e" providerId="ADAL" clId="{E79D9B06-44AB-468D-B355-57EB48BB9B7E}" dt="2024-10-29T03:30:11.398" v="1009"/>
          <ac:spMkLst>
            <pc:docMk/>
            <pc:sldMk cId="2590346765" sldId="374"/>
            <ac:spMk id="10" creationId="{A8975C8B-A8D4-FAD0-FC1F-4F76687F0FDD}"/>
          </ac:spMkLst>
        </pc:spChg>
        <pc:spChg chg="add mod">
          <ac:chgData name="Peixiang Zhao" userId="7edc51de-0ae1-42c0-bae2-7f1679fa739e" providerId="ADAL" clId="{E79D9B06-44AB-468D-B355-57EB48BB9B7E}" dt="2024-10-29T03:40:58.986" v="1088" actId="207"/>
          <ac:spMkLst>
            <pc:docMk/>
            <pc:sldMk cId="2590346765" sldId="374"/>
            <ac:spMk id="11" creationId="{333D9BB8-7604-44B1-3399-C35ED2887477}"/>
          </ac:spMkLst>
        </pc:spChg>
        <pc:spChg chg="add mod">
          <ac:chgData name="Peixiang Zhao" userId="7edc51de-0ae1-42c0-bae2-7f1679fa739e" providerId="ADAL" clId="{E79D9B06-44AB-468D-B355-57EB48BB9B7E}" dt="2024-10-29T03:40:58.986" v="1088" actId="207"/>
          <ac:spMkLst>
            <pc:docMk/>
            <pc:sldMk cId="2590346765" sldId="374"/>
            <ac:spMk id="12" creationId="{112726EA-4AEF-26B2-57E9-35F7825ABA2E}"/>
          </ac:spMkLst>
        </pc:spChg>
        <pc:spChg chg="add mod">
          <ac:chgData name="Peixiang Zhao" userId="7edc51de-0ae1-42c0-bae2-7f1679fa739e" providerId="ADAL" clId="{E79D9B06-44AB-468D-B355-57EB48BB9B7E}" dt="2024-10-29T03:40:58.986" v="1088" actId="207"/>
          <ac:spMkLst>
            <pc:docMk/>
            <pc:sldMk cId="2590346765" sldId="374"/>
            <ac:spMk id="13" creationId="{D330BF96-3CAC-25BD-6678-EB4C22B6C6B1}"/>
          </ac:spMkLst>
        </pc:spChg>
        <pc:spChg chg="add mod">
          <ac:chgData name="Peixiang Zhao" userId="7edc51de-0ae1-42c0-bae2-7f1679fa739e" providerId="ADAL" clId="{E79D9B06-44AB-468D-B355-57EB48BB9B7E}" dt="2024-10-29T03:30:30.945" v="1010"/>
          <ac:spMkLst>
            <pc:docMk/>
            <pc:sldMk cId="2590346765" sldId="374"/>
            <ac:spMk id="14" creationId="{16AAF041-9662-FDE8-4EA0-01E24F6DF495}"/>
          </ac:spMkLst>
        </pc:spChg>
        <pc:spChg chg="add mod">
          <ac:chgData name="Peixiang Zhao" userId="7edc51de-0ae1-42c0-bae2-7f1679fa739e" providerId="ADAL" clId="{E79D9B06-44AB-468D-B355-57EB48BB9B7E}" dt="2024-10-29T03:30:30.945" v="1010"/>
          <ac:spMkLst>
            <pc:docMk/>
            <pc:sldMk cId="2590346765" sldId="374"/>
            <ac:spMk id="15" creationId="{BD5581D2-ACE8-A366-5659-058F3227E572}"/>
          </ac:spMkLst>
        </pc:spChg>
        <pc:spChg chg="add mod">
          <ac:chgData name="Peixiang Zhao" userId="7edc51de-0ae1-42c0-bae2-7f1679fa739e" providerId="ADAL" clId="{E79D9B06-44AB-468D-B355-57EB48BB9B7E}" dt="2024-10-29T03:30:30.945" v="1010"/>
          <ac:spMkLst>
            <pc:docMk/>
            <pc:sldMk cId="2590346765" sldId="374"/>
            <ac:spMk id="16" creationId="{98CADFA4-32EF-BCAD-C177-F41F73A858E4}"/>
          </ac:spMkLst>
        </pc:spChg>
        <pc:spChg chg="add mod">
          <ac:chgData name="Peixiang Zhao" userId="7edc51de-0ae1-42c0-bae2-7f1679fa739e" providerId="ADAL" clId="{E79D9B06-44AB-468D-B355-57EB48BB9B7E}" dt="2024-10-29T03:31:19.888" v="1020" actId="1035"/>
          <ac:spMkLst>
            <pc:docMk/>
            <pc:sldMk cId="2590346765" sldId="374"/>
            <ac:spMk id="17" creationId="{889E8F27-3828-6858-822F-AEB1B7CDC6C0}"/>
          </ac:spMkLst>
        </pc:spChg>
        <pc:spChg chg="add mod">
          <ac:chgData name="Peixiang Zhao" userId="7edc51de-0ae1-42c0-bae2-7f1679fa739e" providerId="ADAL" clId="{E79D9B06-44AB-468D-B355-57EB48BB9B7E}" dt="2024-10-29T03:31:19.888" v="1020" actId="1035"/>
          <ac:spMkLst>
            <pc:docMk/>
            <pc:sldMk cId="2590346765" sldId="374"/>
            <ac:spMk id="18" creationId="{BED039F0-BA67-882C-0737-546106A06D8F}"/>
          </ac:spMkLst>
        </pc:spChg>
        <pc:spChg chg="add mod">
          <ac:chgData name="Peixiang Zhao" userId="7edc51de-0ae1-42c0-bae2-7f1679fa739e" providerId="ADAL" clId="{E79D9B06-44AB-468D-B355-57EB48BB9B7E}" dt="2024-10-29T03:33:50.700" v="1037" actId="1038"/>
          <ac:spMkLst>
            <pc:docMk/>
            <pc:sldMk cId="2590346765" sldId="374"/>
            <ac:spMk id="19" creationId="{2FECF3A1-B41D-8418-16F7-1072D9E16015}"/>
          </ac:spMkLst>
        </pc:spChg>
        <pc:spChg chg="add mod">
          <ac:chgData name="Peixiang Zhao" userId="7edc51de-0ae1-42c0-bae2-7f1679fa739e" providerId="ADAL" clId="{E79D9B06-44AB-468D-B355-57EB48BB9B7E}" dt="2024-10-29T03:31:36.786" v="1027" actId="1037"/>
          <ac:spMkLst>
            <pc:docMk/>
            <pc:sldMk cId="2590346765" sldId="374"/>
            <ac:spMk id="20" creationId="{01E4DA19-8121-2213-6E0D-8F9308E25672}"/>
          </ac:spMkLst>
        </pc:spChg>
        <pc:spChg chg="add mod">
          <ac:chgData name="Peixiang Zhao" userId="7edc51de-0ae1-42c0-bae2-7f1679fa739e" providerId="ADAL" clId="{E79D9B06-44AB-468D-B355-57EB48BB9B7E}" dt="2024-10-29T03:31:19.888" v="1020" actId="1035"/>
          <ac:spMkLst>
            <pc:docMk/>
            <pc:sldMk cId="2590346765" sldId="374"/>
            <ac:spMk id="21" creationId="{A662E3E5-AF19-6E21-9183-F6B8A08203FF}"/>
          </ac:spMkLst>
        </pc:spChg>
        <pc:spChg chg="add del mod">
          <ac:chgData name="Peixiang Zhao" userId="7edc51de-0ae1-42c0-bae2-7f1679fa739e" providerId="ADAL" clId="{E79D9B06-44AB-468D-B355-57EB48BB9B7E}" dt="2024-10-29T03:31:26.106" v="1021" actId="478"/>
          <ac:spMkLst>
            <pc:docMk/>
            <pc:sldMk cId="2590346765" sldId="374"/>
            <ac:spMk id="22" creationId="{C1BEE501-1452-CB98-C7ED-72B47378FF52}"/>
          </ac:spMkLst>
        </pc:spChg>
        <pc:spChg chg="add mod">
          <ac:chgData name="Peixiang Zhao" userId="7edc51de-0ae1-42c0-bae2-7f1679fa739e" providerId="ADAL" clId="{E79D9B06-44AB-468D-B355-57EB48BB9B7E}" dt="2024-10-29T03:31:52.905" v="1030" actId="1076"/>
          <ac:spMkLst>
            <pc:docMk/>
            <pc:sldMk cId="2590346765" sldId="374"/>
            <ac:spMk id="23" creationId="{AD1F0589-8E1B-C62A-6102-82CBE9C626D7}"/>
          </ac:spMkLst>
        </pc:spChg>
        <pc:spChg chg="add mod">
          <ac:chgData name="Peixiang Zhao" userId="7edc51de-0ae1-42c0-bae2-7f1679fa739e" providerId="ADAL" clId="{E79D9B06-44AB-468D-B355-57EB48BB9B7E}" dt="2024-10-29T03:32:04.249" v="1031"/>
          <ac:spMkLst>
            <pc:docMk/>
            <pc:sldMk cId="2590346765" sldId="374"/>
            <ac:spMk id="24" creationId="{29A23FB0-1F31-D09D-E368-0BFA0975F112}"/>
          </ac:spMkLst>
        </pc:spChg>
        <pc:spChg chg="add mod">
          <ac:chgData name="Peixiang Zhao" userId="7edc51de-0ae1-42c0-bae2-7f1679fa739e" providerId="ADAL" clId="{E79D9B06-44AB-468D-B355-57EB48BB9B7E}" dt="2024-10-29T03:35:11.849" v="1038"/>
          <ac:spMkLst>
            <pc:docMk/>
            <pc:sldMk cId="2590346765" sldId="374"/>
            <ac:spMk id="25" creationId="{C746DC47-F8D7-C2EA-E29C-C8FA489C9E19}"/>
          </ac:spMkLst>
        </pc:spChg>
      </pc:sldChg>
      <pc:sldChg chg="addSp delSp modSp add mod">
        <pc:chgData name="Peixiang Zhao" userId="7edc51de-0ae1-42c0-bae2-7f1679fa739e" providerId="ADAL" clId="{E79D9B06-44AB-468D-B355-57EB48BB9B7E}" dt="2024-11-05T01:03:31.610" v="1549" actId="207"/>
        <pc:sldMkLst>
          <pc:docMk/>
          <pc:sldMk cId="1889505941" sldId="375"/>
        </pc:sldMkLst>
        <pc:spChg chg="add mod">
          <ac:chgData name="Peixiang Zhao" userId="7edc51de-0ae1-42c0-bae2-7f1679fa739e" providerId="ADAL" clId="{E79D9B06-44AB-468D-B355-57EB48BB9B7E}" dt="2024-10-29T03:39:54.365" v="1082" actId="207"/>
          <ac:spMkLst>
            <pc:docMk/>
            <pc:sldMk cId="1889505941" sldId="375"/>
            <ac:spMk id="5" creationId="{88325A28-6A29-5C96-9DA3-A1D3C118894F}"/>
          </ac:spMkLst>
        </pc:spChg>
        <pc:spChg chg="mod">
          <ac:chgData name="Peixiang Zhao" userId="7edc51de-0ae1-42c0-bae2-7f1679fa739e" providerId="ADAL" clId="{E79D9B06-44AB-468D-B355-57EB48BB9B7E}" dt="2024-10-29T03:40:53.296" v="1087" actId="207"/>
          <ac:spMkLst>
            <pc:docMk/>
            <pc:sldMk cId="1889505941" sldId="375"/>
            <ac:spMk id="11" creationId="{A5289417-58DD-79DF-1D8B-E35B292A7145}"/>
          </ac:spMkLst>
        </pc:spChg>
        <pc:spChg chg="mod">
          <ac:chgData name="Peixiang Zhao" userId="7edc51de-0ae1-42c0-bae2-7f1679fa739e" providerId="ADAL" clId="{E79D9B06-44AB-468D-B355-57EB48BB9B7E}" dt="2024-10-29T03:40:53.296" v="1087" actId="207"/>
          <ac:spMkLst>
            <pc:docMk/>
            <pc:sldMk cId="1889505941" sldId="375"/>
            <ac:spMk id="12" creationId="{D4E2EB2D-FBD1-6228-AD23-33BBAD4363D8}"/>
          </ac:spMkLst>
        </pc:spChg>
        <pc:spChg chg="mod">
          <ac:chgData name="Peixiang Zhao" userId="7edc51de-0ae1-42c0-bae2-7f1679fa739e" providerId="ADAL" clId="{E79D9B06-44AB-468D-B355-57EB48BB9B7E}" dt="2024-10-29T03:40:53.296" v="1087" actId="207"/>
          <ac:spMkLst>
            <pc:docMk/>
            <pc:sldMk cId="1889505941" sldId="375"/>
            <ac:spMk id="13" creationId="{E52C3A13-F02D-84DD-63CD-9E1741B7C633}"/>
          </ac:spMkLst>
        </pc:spChg>
        <pc:spChg chg="mod">
          <ac:chgData name="Peixiang Zhao" userId="7edc51de-0ae1-42c0-bae2-7f1679fa739e" providerId="ADAL" clId="{E79D9B06-44AB-468D-B355-57EB48BB9B7E}" dt="2024-11-05T01:03:31.610" v="1549" actId="207"/>
          <ac:spMkLst>
            <pc:docMk/>
            <pc:sldMk cId="1889505941" sldId="375"/>
            <ac:spMk id="14" creationId="{90EA9CDF-27D0-032F-A7CD-37C97D5EE3DE}"/>
          </ac:spMkLst>
        </pc:spChg>
        <pc:spChg chg="add mod">
          <ac:chgData name="Peixiang Zhao" userId="7edc51de-0ae1-42c0-bae2-7f1679fa739e" providerId="ADAL" clId="{E79D9B06-44AB-468D-B355-57EB48BB9B7E}" dt="2024-10-29T03:39:54.365" v="1082" actId="207"/>
          <ac:spMkLst>
            <pc:docMk/>
            <pc:sldMk cId="1889505941" sldId="375"/>
            <ac:spMk id="22" creationId="{13C9604F-74D2-8FB9-0D29-814A6C3E46EB}"/>
          </ac:spMkLst>
        </pc:spChg>
        <pc:spChg chg="add mod">
          <ac:chgData name="Peixiang Zhao" userId="7edc51de-0ae1-42c0-bae2-7f1679fa739e" providerId="ADAL" clId="{E79D9B06-44AB-468D-B355-57EB48BB9B7E}" dt="2024-10-29T03:40:11.673" v="1083" actId="692"/>
          <ac:spMkLst>
            <pc:docMk/>
            <pc:sldMk cId="1889505941" sldId="375"/>
            <ac:spMk id="23" creationId="{A181D074-58DC-61A7-27B1-C212F0CAD043}"/>
          </ac:spMkLst>
        </pc:spChg>
        <pc:spChg chg="add del mod">
          <ac:chgData name="Peixiang Zhao" userId="7edc51de-0ae1-42c0-bae2-7f1679fa739e" providerId="ADAL" clId="{E79D9B06-44AB-468D-B355-57EB48BB9B7E}" dt="2024-10-29T03:37:03.108" v="1064" actId="478"/>
          <ac:spMkLst>
            <pc:docMk/>
            <pc:sldMk cId="1889505941" sldId="375"/>
            <ac:spMk id="25" creationId="{053299DC-CC87-6DBB-4BC3-9DB3EB7BC499}"/>
          </ac:spMkLst>
        </pc:spChg>
        <pc:spChg chg="add mod">
          <ac:chgData name="Peixiang Zhao" userId="7edc51de-0ae1-42c0-bae2-7f1679fa739e" providerId="ADAL" clId="{E79D9B06-44AB-468D-B355-57EB48BB9B7E}" dt="2024-10-29T03:40:11.673" v="1083" actId="692"/>
          <ac:spMkLst>
            <pc:docMk/>
            <pc:sldMk cId="1889505941" sldId="375"/>
            <ac:spMk id="26" creationId="{1DB4EAC9-AF66-492C-3981-CE54332E8795}"/>
          </ac:spMkLst>
        </pc:spChg>
        <pc:spChg chg="add mod">
          <ac:chgData name="Peixiang Zhao" userId="7edc51de-0ae1-42c0-bae2-7f1679fa739e" providerId="ADAL" clId="{E79D9B06-44AB-468D-B355-57EB48BB9B7E}" dt="2024-10-29T03:41:41.912" v="1095" actId="207"/>
          <ac:spMkLst>
            <pc:docMk/>
            <pc:sldMk cId="1889505941" sldId="375"/>
            <ac:spMk id="27" creationId="{5BBBEF07-E4B2-9771-F2EF-4828BA9A9918}"/>
          </ac:spMkLst>
        </pc:spChg>
      </pc:sldChg>
      <pc:sldChg chg="del">
        <pc:chgData name="Peixiang Zhao" userId="7edc51de-0ae1-42c0-bae2-7f1679fa739e" providerId="ADAL" clId="{E79D9B06-44AB-468D-B355-57EB48BB9B7E}" dt="2024-10-27T14:23:29.221" v="79" actId="47"/>
        <pc:sldMkLst>
          <pc:docMk/>
          <pc:sldMk cId="4284468201" sldId="375"/>
        </pc:sldMkLst>
      </pc:sldChg>
      <pc:sldChg chg="addSp delSp modSp add mod ord">
        <pc:chgData name="Peixiang Zhao" userId="7edc51de-0ae1-42c0-bae2-7f1679fa739e" providerId="ADAL" clId="{E79D9B06-44AB-468D-B355-57EB48BB9B7E}" dt="2024-10-29T04:07:33.805" v="1181" actId="1076"/>
        <pc:sldMkLst>
          <pc:docMk/>
          <pc:sldMk cId="353226538" sldId="376"/>
        </pc:sldMkLst>
        <pc:spChg chg="mod">
          <ac:chgData name="Peixiang Zhao" userId="7edc51de-0ae1-42c0-bae2-7f1679fa739e" providerId="ADAL" clId="{E79D9B06-44AB-468D-B355-57EB48BB9B7E}" dt="2024-10-29T04:02:49.638" v="1106" actId="207"/>
          <ac:spMkLst>
            <pc:docMk/>
            <pc:sldMk cId="353226538" sldId="376"/>
            <ac:spMk id="14" creationId="{8DA90EBB-D5A3-0A13-D568-F060D1D3F77A}"/>
          </ac:spMkLst>
        </pc:spChg>
        <pc:spChg chg="mod">
          <ac:chgData name="Peixiang Zhao" userId="7edc51de-0ae1-42c0-bae2-7f1679fa739e" providerId="ADAL" clId="{E79D9B06-44AB-468D-B355-57EB48BB9B7E}" dt="2024-10-29T04:05:26.684" v="1169" actId="207"/>
          <ac:spMkLst>
            <pc:docMk/>
            <pc:sldMk cId="353226538" sldId="376"/>
            <ac:spMk id="15" creationId="{8BCBE921-5A8F-72A0-9891-EF1EA9B40107}"/>
          </ac:spMkLst>
        </pc:spChg>
        <pc:spChg chg="mod">
          <ac:chgData name="Peixiang Zhao" userId="7edc51de-0ae1-42c0-bae2-7f1679fa739e" providerId="ADAL" clId="{E79D9B06-44AB-468D-B355-57EB48BB9B7E}" dt="2024-10-29T04:06:20.938" v="1170" actId="207"/>
          <ac:spMkLst>
            <pc:docMk/>
            <pc:sldMk cId="353226538" sldId="376"/>
            <ac:spMk id="16" creationId="{E8CDC8C2-3FC4-939E-4581-245A711762D3}"/>
          </ac:spMkLst>
        </pc:spChg>
        <pc:spChg chg="del">
          <ac:chgData name="Peixiang Zhao" userId="7edc51de-0ae1-42c0-bae2-7f1679fa739e" providerId="ADAL" clId="{E79D9B06-44AB-468D-B355-57EB48BB9B7E}" dt="2024-10-29T04:02:42.675" v="1105" actId="478"/>
          <ac:spMkLst>
            <pc:docMk/>
            <pc:sldMk cId="353226538" sldId="376"/>
            <ac:spMk id="22" creationId="{76653794-F955-36A2-650D-94AE38DCCA5F}"/>
          </ac:spMkLst>
        </pc:spChg>
        <pc:spChg chg="add del mod">
          <ac:chgData name="Peixiang Zhao" userId="7edc51de-0ae1-42c0-bae2-7f1679fa739e" providerId="ADAL" clId="{E79D9B06-44AB-468D-B355-57EB48BB9B7E}" dt="2024-10-29T04:05:22.765" v="1168" actId="478"/>
          <ac:spMkLst>
            <pc:docMk/>
            <pc:sldMk cId="353226538" sldId="376"/>
            <ac:spMk id="25" creationId="{3AC392E0-99B3-3363-A645-1D704C3DA282}"/>
          </ac:spMkLst>
        </pc:spChg>
        <pc:spChg chg="del">
          <ac:chgData name="Peixiang Zhao" userId="7edc51de-0ae1-42c0-bae2-7f1679fa739e" providerId="ADAL" clId="{E79D9B06-44AB-468D-B355-57EB48BB9B7E}" dt="2024-10-29T04:02:41.160" v="1104" actId="478"/>
          <ac:spMkLst>
            <pc:docMk/>
            <pc:sldMk cId="353226538" sldId="376"/>
            <ac:spMk id="26" creationId="{9180E00C-E134-1803-04BC-6F1806213B50}"/>
          </ac:spMkLst>
        </pc:spChg>
        <pc:spChg chg="mod">
          <ac:chgData name="Peixiang Zhao" userId="7edc51de-0ae1-42c0-bae2-7f1679fa739e" providerId="ADAL" clId="{E79D9B06-44AB-468D-B355-57EB48BB9B7E}" dt="2024-10-29T04:05:11.677" v="1167" actId="207"/>
          <ac:spMkLst>
            <pc:docMk/>
            <pc:sldMk cId="353226538" sldId="376"/>
            <ac:spMk id="27" creationId="{64016A76-BC3F-FE58-37AC-2037D5837842}"/>
          </ac:spMkLst>
        </pc:spChg>
        <pc:spChg chg="add mod">
          <ac:chgData name="Peixiang Zhao" userId="7edc51de-0ae1-42c0-bae2-7f1679fa739e" providerId="ADAL" clId="{E79D9B06-44AB-468D-B355-57EB48BB9B7E}" dt="2024-10-29T04:04:27.291" v="1158"/>
          <ac:spMkLst>
            <pc:docMk/>
            <pc:sldMk cId="353226538" sldId="376"/>
            <ac:spMk id="28" creationId="{F235067D-CB7A-43DA-1BC0-024B0D864FEB}"/>
          </ac:spMkLst>
        </pc:spChg>
        <pc:spChg chg="add mod">
          <ac:chgData name="Peixiang Zhao" userId="7edc51de-0ae1-42c0-bae2-7f1679fa739e" providerId="ADAL" clId="{E79D9B06-44AB-468D-B355-57EB48BB9B7E}" dt="2024-10-29T04:07:10.462" v="1174" actId="1076"/>
          <ac:spMkLst>
            <pc:docMk/>
            <pc:sldMk cId="353226538" sldId="376"/>
            <ac:spMk id="29" creationId="{DD384871-DADF-4404-A8EC-1B5FCF422514}"/>
          </ac:spMkLst>
        </pc:spChg>
        <pc:spChg chg="add mod">
          <ac:chgData name="Peixiang Zhao" userId="7edc51de-0ae1-42c0-bae2-7f1679fa739e" providerId="ADAL" clId="{E79D9B06-44AB-468D-B355-57EB48BB9B7E}" dt="2024-10-29T04:07:33.805" v="1181" actId="1076"/>
          <ac:spMkLst>
            <pc:docMk/>
            <pc:sldMk cId="353226538" sldId="376"/>
            <ac:spMk id="30" creationId="{AC07F69C-2993-01F9-739A-177021E03B66}"/>
          </ac:spMkLst>
        </pc:spChg>
      </pc:sldChg>
      <pc:sldChg chg="del">
        <pc:chgData name="Peixiang Zhao" userId="7edc51de-0ae1-42c0-bae2-7f1679fa739e" providerId="ADAL" clId="{E79D9B06-44AB-468D-B355-57EB48BB9B7E}" dt="2024-10-27T14:23:29.433" v="80" actId="47"/>
        <pc:sldMkLst>
          <pc:docMk/>
          <pc:sldMk cId="3657655587" sldId="376"/>
        </pc:sldMkLst>
      </pc:sldChg>
      <pc:sldChg chg="add">
        <pc:chgData name="Peixiang Zhao" userId="7edc51de-0ae1-42c0-bae2-7f1679fa739e" providerId="ADAL" clId="{E79D9B06-44AB-468D-B355-57EB48BB9B7E}" dt="2024-10-29T04:04:32.859" v="1159"/>
        <pc:sldMkLst>
          <pc:docMk/>
          <pc:sldMk cId="310954292" sldId="377"/>
        </pc:sldMkLst>
      </pc:sldChg>
      <pc:sldChg chg="del">
        <pc:chgData name="Peixiang Zhao" userId="7edc51de-0ae1-42c0-bae2-7f1679fa739e" providerId="ADAL" clId="{E79D9B06-44AB-468D-B355-57EB48BB9B7E}" dt="2024-10-27T14:23:29.655" v="81" actId="47"/>
        <pc:sldMkLst>
          <pc:docMk/>
          <pc:sldMk cId="326335786" sldId="377"/>
        </pc:sldMkLst>
      </pc:sldChg>
      <pc:sldChg chg="del">
        <pc:chgData name="Peixiang Zhao" userId="7edc51de-0ae1-42c0-bae2-7f1679fa739e" providerId="ADAL" clId="{E79D9B06-44AB-468D-B355-57EB48BB9B7E}" dt="2024-10-27T14:23:29.817" v="82" actId="47"/>
        <pc:sldMkLst>
          <pc:docMk/>
          <pc:sldMk cId="136789910" sldId="378"/>
        </pc:sldMkLst>
      </pc:sldChg>
      <pc:sldChg chg="modSp mod">
        <pc:chgData name="Peixiang Zhao" userId="7edc51de-0ae1-42c0-bae2-7f1679fa739e" providerId="ADAL" clId="{E79D9B06-44AB-468D-B355-57EB48BB9B7E}" dt="2024-11-04T16:13:55.964" v="1498" actId="20577"/>
        <pc:sldMkLst>
          <pc:docMk/>
          <pc:sldMk cId="658065874" sldId="378"/>
        </pc:sldMkLst>
        <pc:spChg chg="mod">
          <ac:chgData name="Peixiang Zhao" userId="7edc51de-0ae1-42c0-bae2-7f1679fa739e" providerId="ADAL" clId="{E79D9B06-44AB-468D-B355-57EB48BB9B7E}" dt="2024-11-04T16:13:55.964" v="1498" actId="20577"/>
          <ac:spMkLst>
            <pc:docMk/>
            <pc:sldMk cId="658065874" sldId="378"/>
            <ac:spMk id="3" creationId="{C6220CD4-7969-94C4-F094-36875054C6A9}"/>
          </ac:spMkLst>
        </pc:spChg>
      </pc:sldChg>
      <pc:sldChg chg="modSp mod">
        <pc:chgData name="Peixiang Zhao" userId="7edc51de-0ae1-42c0-bae2-7f1679fa739e" providerId="ADAL" clId="{E79D9B06-44AB-468D-B355-57EB48BB9B7E}" dt="2024-11-04T16:17:03.598" v="1512" actId="207"/>
        <pc:sldMkLst>
          <pc:docMk/>
          <pc:sldMk cId="917451647" sldId="379"/>
        </pc:sldMkLst>
        <pc:spChg chg="mod">
          <ac:chgData name="Peixiang Zhao" userId="7edc51de-0ae1-42c0-bae2-7f1679fa739e" providerId="ADAL" clId="{E79D9B06-44AB-468D-B355-57EB48BB9B7E}" dt="2024-11-04T16:17:03.598" v="1512" actId="207"/>
          <ac:spMkLst>
            <pc:docMk/>
            <pc:sldMk cId="917451647" sldId="379"/>
            <ac:spMk id="3" creationId="{184AA566-A5D5-039E-21B4-9F3CD5193A88}"/>
          </ac:spMkLst>
        </pc:spChg>
      </pc:sldChg>
      <pc:sldChg chg="del">
        <pc:chgData name="Peixiang Zhao" userId="7edc51de-0ae1-42c0-bae2-7f1679fa739e" providerId="ADAL" clId="{E79D9B06-44AB-468D-B355-57EB48BB9B7E}" dt="2024-10-27T14:23:30.061" v="83" actId="47"/>
        <pc:sldMkLst>
          <pc:docMk/>
          <pc:sldMk cId="4085816196" sldId="379"/>
        </pc:sldMkLst>
      </pc:sldChg>
      <pc:sldChg chg="del">
        <pc:chgData name="Peixiang Zhao" userId="7edc51de-0ae1-42c0-bae2-7f1679fa739e" providerId="ADAL" clId="{E79D9B06-44AB-468D-B355-57EB48BB9B7E}" dt="2024-10-27T14:23:30.226" v="84" actId="47"/>
        <pc:sldMkLst>
          <pc:docMk/>
          <pc:sldMk cId="147869409" sldId="380"/>
        </pc:sldMkLst>
      </pc:sldChg>
      <pc:sldChg chg="del">
        <pc:chgData name="Peixiang Zhao" userId="7edc51de-0ae1-42c0-bae2-7f1679fa739e" providerId="ADAL" clId="{E79D9B06-44AB-468D-B355-57EB48BB9B7E}" dt="2024-10-27T14:23:30.472" v="85" actId="47"/>
        <pc:sldMkLst>
          <pc:docMk/>
          <pc:sldMk cId="2140833518" sldId="381"/>
        </pc:sldMkLst>
      </pc:sldChg>
      <pc:sldChg chg="modSp mod">
        <pc:chgData name="Peixiang Zhao" userId="7edc51de-0ae1-42c0-bae2-7f1679fa739e" providerId="ADAL" clId="{E79D9B06-44AB-468D-B355-57EB48BB9B7E}" dt="2024-11-04T20:42:21.577" v="1513" actId="207"/>
        <pc:sldMkLst>
          <pc:docMk/>
          <pc:sldMk cId="3335050810" sldId="381"/>
        </pc:sldMkLst>
        <pc:spChg chg="mod">
          <ac:chgData name="Peixiang Zhao" userId="7edc51de-0ae1-42c0-bae2-7f1679fa739e" providerId="ADAL" clId="{E79D9B06-44AB-468D-B355-57EB48BB9B7E}" dt="2024-11-04T20:42:21.577" v="1513" actId="207"/>
          <ac:spMkLst>
            <pc:docMk/>
            <pc:sldMk cId="3335050810" sldId="381"/>
            <ac:spMk id="3" creationId="{3DB26026-A5B9-1CDD-FB66-BA4B67D561EC}"/>
          </ac:spMkLst>
        </pc:spChg>
      </pc:sldChg>
      <pc:sldChg chg="modSp new mod">
        <pc:chgData name="Peixiang Zhao" userId="7edc51de-0ae1-42c0-bae2-7f1679fa739e" providerId="ADAL" clId="{E79D9B06-44AB-468D-B355-57EB48BB9B7E}" dt="2024-11-04T20:43:39.154" v="1515" actId="20577"/>
        <pc:sldMkLst>
          <pc:docMk/>
          <pc:sldMk cId="1454784183" sldId="382"/>
        </pc:sldMkLst>
        <pc:spChg chg="mod">
          <ac:chgData name="Peixiang Zhao" userId="7edc51de-0ae1-42c0-bae2-7f1679fa739e" providerId="ADAL" clId="{E79D9B06-44AB-468D-B355-57EB48BB9B7E}" dt="2024-10-30T04:47:27.014" v="1210" actId="20577"/>
          <ac:spMkLst>
            <pc:docMk/>
            <pc:sldMk cId="1454784183" sldId="382"/>
            <ac:spMk id="2" creationId="{4F91C29C-9BD5-36CA-423C-0270ED8D313A}"/>
          </ac:spMkLst>
        </pc:spChg>
        <pc:spChg chg="mod">
          <ac:chgData name="Peixiang Zhao" userId="7edc51de-0ae1-42c0-bae2-7f1679fa739e" providerId="ADAL" clId="{E79D9B06-44AB-468D-B355-57EB48BB9B7E}" dt="2024-11-04T20:43:39.154" v="1515" actId="20577"/>
          <ac:spMkLst>
            <pc:docMk/>
            <pc:sldMk cId="1454784183" sldId="382"/>
            <ac:spMk id="3" creationId="{5C213015-8756-250A-5933-A8C30F4CB076}"/>
          </ac:spMkLst>
        </pc:spChg>
      </pc:sldChg>
      <pc:sldChg chg="del">
        <pc:chgData name="Peixiang Zhao" userId="7edc51de-0ae1-42c0-bae2-7f1679fa739e" providerId="ADAL" clId="{E79D9B06-44AB-468D-B355-57EB48BB9B7E}" dt="2024-10-27T14:23:30.662" v="86" actId="47"/>
        <pc:sldMkLst>
          <pc:docMk/>
          <pc:sldMk cId="1926266806" sldId="382"/>
        </pc:sldMkLst>
      </pc:sldChg>
      <pc:sldChg chg="addSp modSp new mod">
        <pc:chgData name="Peixiang Zhao" userId="7edc51de-0ae1-42c0-bae2-7f1679fa739e" providerId="ADAL" clId="{E79D9B06-44AB-468D-B355-57EB48BB9B7E}" dt="2024-10-30T13:37:44.685" v="1251" actId="1076"/>
        <pc:sldMkLst>
          <pc:docMk/>
          <pc:sldMk cId="3384088657" sldId="383"/>
        </pc:sldMkLst>
        <pc:spChg chg="mod">
          <ac:chgData name="Peixiang Zhao" userId="7edc51de-0ae1-42c0-bae2-7f1679fa739e" providerId="ADAL" clId="{E79D9B06-44AB-468D-B355-57EB48BB9B7E}" dt="2024-10-30T13:36:23.810" v="1236" actId="20577"/>
          <ac:spMkLst>
            <pc:docMk/>
            <pc:sldMk cId="3384088657" sldId="383"/>
            <ac:spMk id="2" creationId="{5CD5BCB8-AC07-4B97-77C7-0F45171757F5}"/>
          </ac:spMkLst>
        </pc:spChg>
        <pc:spChg chg="mod">
          <ac:chgData name="Peixiang Zhao" userId="7edc51de-0ae1-42c0-bae2-7f1679fa739e" providerId="ADAL" clId="{E79D9B06-44AB-468D-B355-57EB48BB9B7E}" dt="2024-10-30T13:37:24.120" v="1247" actId="207"/>
          <ac:spMkLst>
            <pc:docMk/>
            <pc:sldMk cId="3384088657" sldId="383"/>
            <ac:spMk id="3" creationId="{CB55DCF3-FFC0-8D89-375B-56AADB0A99AE}"/>
          </ac:spMkLst>
        </pc:spChg>
        <pc:picChg chg="add mod">
          <ac:chgData name="Peixiang Zhao" userId="7edc51de-0ae1-42c0-bae2-7f1679fa739e" providerId="ADAL" clId="{E79D9B06-44AB-468D-B355-57EB48BB9B7E}" dt="2024-10-30T13:37:44.685" v="1251" actId="1076"/>
          <ac:picMkLst>
            <pc:docMk/>
            <pc:sldMk cId="3384088657" sldId="383"/>
            <ac:picMk id="5" creationId="{9A2AF27E-D7D4-2AAD-77A2-814777E66F8B}"/>
          </ac:picMkLst>
        </pc:picChg>
      </pc:sldChg>
      <pc:sldChg chg="addSp delSp modSp new mod">
        <pc:chgData name="Peixiang Zhao" userId="7edc51de-0ae1-42c0-bae2-7f1679fa739e" providerId="ADAL" clId="{E79D9B06-44AB-468D-B355-57EB48BB9B7E}" dt="2024-11-04T20:48:23.025" v="1536" actId="1076"/>
        <pc:sldMkLst>
          <pc:docMk/>
          <pc:sldMk cId="1954021100" sldId="384"/>
        </pc:sldMkLst>
        <pc:spChg chg="mod">
          <ac:chgData name="Peixiang Zhao" userId="7edc51de-0ae1-42c0-bae2-7f1679fa739e" providerId="ADAL" clId="{E79D9B06-44AB-468D-B355-57EB48BB9B7E}" dt="2024-10-30T13:38:00.310" v="1262" actId="20577"/>
          <ac:spMkLst>
            <pc:docMk/>
            <pc:sldMk cId="1954021100" sldId="384"/>
            <ac:spMk id="2" creationId="{A98AC83B-EE7B-8483-5EB5-FFF17994ED38}"/>
          </ac:spMkLst>
        </pc:spChg>
        <pc:spChg chg="del">
          <ac:chgData name="Peixiang Zhao" userId="7edc51de-0ae1-42c0-bae2-7f1679fa739e" providerId="ADAL" clId="{E79D9B06-44AB-468D-B355-57EB48BB9B7E}" dt="2024-10-30T13:38:06.336" v="1263" actId="478"/>
          <ac:spMkLst>
            <pc:docMk/>
            <pc:sldMk cId="1954021100" sldId="384"/>
            <ac:spMk id="3" creationId="{FE0720A1-9015-84D3-E795-BE7AD64231F3}"/>
          </ac:spMkLst>
        </pc:spChg>
        <pc:picChg chg="add mod">
          <ac:chgData name="Peixiang Zhao" userId="7edc51de-0ae1-42c0-bae2-7f1679fa739e" providerId="ADAL" clId="{E79D9B06-44AB-468D-B355-57EB48BB9B7E}" dt="2024-11-04T20:48:17.951" v="1534" actId="1076"/>
          <ac:picMkLst>
            <pc:docMk/>
            <pc:sldMk cId="1954021100" sldId="384"/>
            <ac:picMk id="5" creationId="{17B000C1-498B-7264-F440-FB589031D307}"/>
          </ac:picMkLst>
        </pc:picChg>
        <pc:picChg chg="add del mod">
          <ac:chgData name="Peixiang Zhao" userId="7edc51de-0ae1-42c0-bae2-7f1679fa739e" providerId="ADAL" clId="{E79D9B06-44AB-468D-B355-57EB48BB9B7E}" dt="2024-11-04T20:47:57.897" v="1527" actId="478"/>
          <ac:picMkLst>
            <pc:docMk/>
            <pc:sldMk cId="1954021100" sldId="384"/>
            <ac:picMk id="1026" creationId="{F593C018-3DE0-505B-4B0C-4A68B92568F7}"/>
          </ac:picMkLst>
        </pc:picChg>
        <pc:picChg chg="add mod">
          <ac:chgData name="Peixiang Zhao" userId="7edc51de-0ae1-42c0-bae2-7f1679fa739e" providerId="ADAL" clId="{E79D9B06-44AB-468D-B355-57EB48BB9B7E}" dt="2024-11-04T20:48:23.025" v="1536" actId="1076"/>
          <ac:picMkLst>
            <pc:docMk/>
            <pc:sldMk cId="1954021100" sldId="384"/>
            <ac:picMk id="1028" creationId="{03C22D53-8B99-492A-3E5D-348AB4DD1B4A}"/>
          </ac:picMkLst>
        </pc:picChg>
      </pc:sldChg>
      <pc:sldChg chg="del">
        <pc:chgData name="Peixiang Zhao" userId="7edc51de-0ae1-42c0-bae2-7f1679fa739e" providerId="ADAL" clId="{E79D9B06-44AB-468D-B355-57EB48BB9B7E}" dt="2024-10-27T14:23:31.019" v="88" actId="47"/>
        <pc:sldMkLst>
          <pc:docMk/>
          <pc:sldMk cId="4148290588" sldId="384"/>
        </pc:sldMkLst>
      </pc:sldChg>
      <pc:sldChg chg="del">
        <pc:chgData name="Peixiang Zhao" userId="7edc51de-0ae1-42c0-bae2-7f1679fa739e" providerId="ADAL" clId="{E79D9B06-44AB-468D-B355-57EB48BB9B7E}" dt="2024-10-27T14:23:30.823" v="87" actId="47"/>
        <pc:sldMkLst>
          <pc:docMk/>
          <pc:sldMk cId="73855937" sldId="385"/>
        </pc:sldMkLst>
      </pc:sldChg>
      <pc:sldChg chg="addSp modSp new mod">
        <pc:chgData name="Peixiang Zhao" userId="7edc51de-0ae1-42c0-bae2-7f1679fa739e" providerId="ADAL" clId="{E79D9B06-44AB-468D-B355-57EB48BB9B7E}" dt="2024-10-30T14:12:32.057" v="1296" actId="113"/>
        <pc:sldMkLst>
          <pc:docMk/>
          <pc:sldMk cId="3842361292" sldId="385"/>
        </pc:sldMkLst>
        <pc:spChg chg="mod">
          <ac:chgData name="Peixiang Zhao" userId="7edc51de-0ae1-42c0-bae2-7f1679fa739e" providerId="ADAL" clId="{E79D9B06-44AB-468D-B355-57EB48BB9B7E}" dt="2024-10-30T14:11:12.737" v="1282" actId="20577"/>
          <ac:spMkLst>
            <pc:docMk/>
            <pc:sldMk cId="3842361292" sldId="385"/>
            <ac:spMk id="2" creationId="{2002325C-321F-E4AA-8B11-0F6D49C79710}"/>
          </ac:spMkLst>
        </pc:spChg>
        <pc:spChg chg="mod">
          <ac:chgData name="Peixiang Zhao" userId="7edc51de-0ae1-42c0-bae2-7f1679fa739e" providerId="ADAL" clId="{E79D9B06-44AB-468D-B355-57EB48BB9B7E}" dt="2024-10-30T14:12:32.057" v="1296" actId="113"/>
          <ac:spMkLst>
            <pc:docMk/>
            <pc:sldMk cId="3842361292" sldId="385"/>
            <ac:spMk id="3" creationId="{DA9DC9FE-22B8-7BCC-9387-3D50075FFBCB}"/>
          </ac:spMkLst>
        </pc:spChg>
        <pc:picChg chg="add mod">
          <ac:chgData name="Peixiang Zhao" userId="7edc51de-0ae1-42c0-bae2-7f1679fa739e" providerId="ADAL" clId="{E79D9B06-44AB-468D-B355-57EB48BB9B7E}" dt="2024-10-30T14:12:00.610" v="1289" actId="1076"/>
          <ac:picMkLst>
            <pc:docMk/>
            <pc:sldMk cId="3842361292" sldId="385"/>
            <ac:picMk id="5" creationId="{7850DE99-4BFF-EA6F-47BB-E6FD1FF71D09}"/>
          </ac:picMkLst>
        </pc:picChg>
        <pc:picChg chg="add mod">
          <ac:chgData name="Peixiang Zhao" userId="7edc51de-0ae1-42c0-bae2-7f1679fa739e" providerId="ADAL" clId="{E79D9B06-44AB-468D-B355-57EB48BB9B7E}" dt="2024-10-30T14:12:20.443" v="1292" actId="1076"/>
          <ac:picMkLst>
            <pc:docMk/>
            <pc:sldMk cId="3842361292" sldId="385"/>
            <ac:picMk id="6" creationId="{2A950B7F-3224-538C-B317-BB154E1D0075}"/>
          </ac:picMkLst>
        </pc:picChg>
      </pc:sldChg>
      <pc:sldChg chg="del">
        <pc:chgData name="Peixiang Zhao" userId="7edc51de-0ae1-42c0-bae2-7f1679fa739e" providerId="ADAL" clId="{E79D9B06-44AB-468D-B355-57EB48BB9B7E}" dt="2024-10-27T14:23:31.255" v="89" actId="47"/>
        <pc:sldMkLst>
          <pc:docMk/>
          <pc:sldMk cId="282400881" sldId="386"/>
        </pc:sldMkLst>
      </pc:sldChg>
      <pc:sldChg chg="delSp modSp add mod">
        <pc:chgData name="Peixiang Zhao" userId="7edc51de-0ae1-42c0-bae2-7f1679fa739e" providerId="ADAL" clId="{E79D9B06-44AB-468D-B355-57EB48BB9B7E}" dt="2024-10-30T14:14:54.175" v="1326" actId="255"/>
        <pc:sldMkLst>
          <pc:docMk/>
          <pc:sldMk cId="3405273433" sldId="386"/>
        </pc:sldMkLst>
        <pc:spChg chg="mod">
          <ac:chgData name="Peixiang Zhao" userId="7edc51de-0ae1-42c0-bae2-7f1679fa739e" providerId="ADAL" clId="{E79D9B06-44AB-468D-B355-57EB48BB9B7E}" dt="2024-10-30T14:14:54.175" v="1326" actId="255"/>
          <ac:spMkLst>
            <pc:docMk/>
            <pc:sldMk cId="3405273433" sldId="386"/>
            <ac:spMk id="3" creationId="{B71F8492-7942-35AB-38FD-500DC7833228}"/>
          </ac:spMkLst>
        </pc:spChg>
        <pc:picChg chg="del">
          <ac:chgData name="Peixiang Zhao" userId="7edc51de-0ae1-42c0-bae2-7f1679fa739e" providerId="ADAL" clId="{E79D9B06-44AB-468D-B355-57EB48BB9B7E}" dt="2024-10-30T14:13:21.070" v="1299" actId="478"/>
          <ac:picMkLst>
            <pc:docMk/>
            <pc:sldMk cId="3405273433" sldId="386"/>
            <ac:picMk id="5" creationId="{9290F548-3F0B-FE78-A880-390F787ED440}"/>
          </ac:picMkLst>
        </pc:picChg>
        <pc:picChg chg="del">
          <ac:chgData name="Peixiang Zhao" userId="7edc51de-0ae1-42c0-bae2-7f1679fa739e" providerId="ADAL" clId="{E79D9B06-44AB-468D-B355-57EB48BB9B7E}" dt="2024-10-30T14:13:21.764" v="1300" actId="478"/>
          <ac:picMkLst>
            <pc:docMk/>
            <pc:sldMk cId="3405273433" sldId="386"/>
            <ac:picMk id="6" creationId="{92134DDC-99F5-DE98-AB1C-4DE63661053E}"/>
          </ac:picMkLst>
        </pc:picChg>
      </pc:sldChg>
      <pc:sldChg chg="del">
        <pc:chgData name="Peixiang Zhao" userId="7edc51de-0ae1-42c0-bae2-7f1679fa739e" providerId="ADAL" clId="{E79D9B06-44AB-468D-B355-57EB48BB9B7E}" dt="2024-10-27T14:23:31.447" v="90" actId="47"/>
        <pc:sldMkLst>
          <pc:docMk/>
          <pc:sldMk cId="649154327" sldId="387"/>
        </pc:sldMkLst>
      </pc:sldChg>
      <pc:sldChg chg="modSp new mod">
        <pc:chgData name="Peixiang Zhao" userId="7edc51de-0ae1-42c0-bae2-7f1679fa739e" providerId="ADAL" clId="{E79D9B06-44AB-468D-B355-57EB48BB9B7E}" dt="2024-11-05T00:48:33.235" v="1540" actId="5793"/>
        <pc:sldMkLst>
          <pc:docMk/>
          <pc:sldMk cId="2278278421" sldId="387"/>
        </pc:sldMkLst>
        <pc:spChg chg="mod">
          <ac:chgData name="Peixiang Zhao" userId="7edc51de-0ae1-42c0-bae2-7f1679fa739e" providerId="ADAL" clId="{E79D9B06-44AB-468D-B355-57EB48BB9B7E}" dt="2024-10-30T14:15:29.741" v="1343" actId="20577"/>
          <ac:spMkLst>
            <pc:docMk/>
            <pc:sldMk cId="2278278421" sldId="387"/>
            <ac:spMk id="2" creationId="{D15BD157-15F2-BD88-0EEE-5F13B8D6A077}"/>
          </ac:spMkLst>
        </pc:spChg>
        <pc:spChg chg="mod">
          <ac:chgData name="Peixiang Zhao" userId="7edc51de-0ae1-42c0-bae2-7f1679fa739e" providerId="ADAL" clId="{E79D9B06-44AB-468D-B355-57EB48BB9B7E}" dt="2024-11-05T00:48:33.235" v="1540" actId="5793"/>
          <ac:spMkLst>
            <pc:docMk/>
            <pc:sldMk cId="2278278421" sldId="387"/>
            <ac:spMk id="3" creationId="{A15AAE22-F88E-AB8B-99B5-215B044ABF90}"/>
          </ac:spMkLst>
        </pc:spChg>
      </pc:sldChg>
      <pc:sldChg chg="del">
        <pc:chgData name="Peixiang Zhao" userId="7edc51de-0ae1-42c0-bae2-7f1679fa739e" providerId="ADAL" clId="{E79D9B06-44AB-468D-B355-57EB48BB9B7E}" dt="2024-10-27T14:23:31.694" v="91" actId="47"/>
        <pc:sldMkLst>
          <pc:docMk/>
          <pc:sldMk cId="11910178" sldId="388"/>
        </pc:sldMkLst>
      </pc:sldChg>
      <pc:sldChg chg="addSp modSp new mod">
        <pc:chgData name="Peixiang Zhao" userId="7edc51de-0ae1-42c0-bae2-7f1679fa739e" providerId="ADAL" clId="{E79D9B06-44AB-468D-B355-57EB48BB9B7E}" dt="2024-10-30T15:12:06.263" v="1418" actId="255"/>
        <pc:sldMkLst>
          <pc:docMk/>
          <pc:sldMk cId="1574885866" sldId="388"/>
        </pc:sldMkLst>
        <pc:spChg chg="mod">
          <ac:chgData name="Peixiang Zhao" userId="7edc51de-0ae1-42c0-bae2-7f1679fa739e" providerId="ADAL" clId="{E79D9B06-44AB-468D-B355-57EB48BB9B7E}" dt="2024-10-30T15:11:03.762" v="1416" actId="313"/>
          <ac:spMkLst>
            <pc:docMk/>
            <pc:sldMk cId="1574885866" sldId="388"/>
            <ac:spMk id="2" creationId="{9EAA8529-294C-77A5-C276-0592D2ED68C5}"/>
          </ac:spMkLst>
        </pc:spChg>
        <pc:spChg chg="mod">
          <ac:chgData name="Peixiang Zhao" userId="7edc51de-0ae1-42c0-bae2-7f1679fa739e" providerId="ADAL" clId="{E79D9B06-44AB-468D-B355-57EB48BB9B7E}" dt="2024-10-30T15:12:06.263" v="1418" actId="255"/>
          <ac:spMkLst>
            <pc:docMk/>
            <pc:sldMk cId="1574885866" sldId="388"/>
            <ac:spMk id="3" creationId="{98D77742-3940-CCFD-9D7D-F932D6A31703}"/>
          </ac:spMkLst>
        </pc:spChg>
        <pc:picChg chg="add mod">
          <ac:chgData name="Peixiang Zhao" userId="7edc51de-0ae1-42c0-bae2-7f1679fa739e" providerId="ADAL" clId="{E79D9B06-44AB-468D-B355-57EB48BB9B7E}" dt="2024-10-30T15:10:58.212" v="1415" actId="1076"/>
          <ac:picMkLst>
            <pc:docMk/>
            <pc:sldMk cId="1574885866" sldId="388"/>
            <ac:picMk id="5" creationId="{73096581-DD03-05F2-4061-C4C63DB8DE9B}"/>
          </ac:picMkLst>
        </pc:picChg>
      </pc:sldChg>
      <pc:sldChg chg="del">
        <pc:chgData name="Peixiang Zhao" userId="7edc51de-0ae1-42c0-bae2-7f1679fa739e" providerId="ADAL" clId="{E79D9B06-44AB-468D-B355-57EB48BB9B7E}" dt="2024-10-27T14:23:32.051" v="93" actId="47"/>
        <pc:sldMkLst>
          <pc:docMk/>
          <pc:sldMk cId="1998297558" sldId="389"/>
        </pc:sldMkLst>
      </pc:sldChg>
      <pc:sldChg chg="addSp delSp modSp new mod">
        <pc:chgData name="Peixiang Zhao" userId="7edc51de-0ae1-42c0-bae2-7f1679fa739e" providerId="ADAL" clId="{E79D9B06-44AB-468D-B355-57EB48BB9B7E}" dt="2024-10-30T15:13:06.160" v="1437"/>
        <pc:sldMkLst>
          <pc:docMk/>
          <pc:sldMk cId="3669180436" sldId="389"/>
        </pc:sldMkLst>
        <pc:spChg chg="mod">
          <ac:chgData name="Peixiang Zhao" userId="7edc51de-0ae1-42c0-bae2-7f1679fa739e" providerId="ADAL" clId="{E79D9B06-44AB-468D-B355-57EB48BB9B7E}" dt="2024-10-30T15:12:59.562" v="1435" actId="20577"/>
          <ac:spMkLst>
            <pc:docMk/>
            <pc:sldMk cId="3669180436" sldId="389"/>
            <ac:spMk id="2" creationId="{52ED6B88-871B-DFE0-D578-1082033A0C8B}"/>
          </ac:spMkLst>
        </pc:spChg>
        <pc:spChg chg="del">
          <ac:chgData name="Peixiang Zhao" userId="7edc51de-0ae1-42c0-bae2-7f1679fa739e" providerId="ADAL" clId="{E79D9B06-44AB-468D-B355-57EB48BB9B7E}" dt="2024-10-30T15:13:05.346" v="1436" actId="478"/>
          <ac:spMkLst>
            <pc:docMk/>
            <pc:sldMk cId="3669180436" sldId="389"/>
            <ac:spMk id="3" creationId="{604E2E01-6306-296C-FF76-B967ECA0E687}"/>
          </ac:spMkLst>
        </pc:spChg>
        <pc:picChg chg="add mod">
          <ac:chgData name="Peixiang Zhao" userId="7edc51de-0ae1-42c0-bae2-7f1679fa739e" providerId="ADAL" clId="{E79D9B06-44AB-468D-B355-57EB48BB9B7E}" dt="2024-10-30T15:13:06.160" v="1437"/>
          <ac:picMkLst>
            <pc:docMk/>
            <pc:sldMk cId="3669180436" sldId="389"/>
            <ac:picMk id="5" creationId="{D41C0B91-B8E0-1263-0FB6-CBC4FFB1A071}"/>
          </ac:picMkLst>
        </pc:picChg>
      </pc:sldChg>
      <pc:sldChg chg="del">
        <pc:chgData name="Peixiang Zhao" userId="7edc51de-0ae1-42c0-bae2-7f1679fa739e" providerId="ADAL" clId="{E79D9B06-44AB-468D-B355-57EB48BB9B7E}" dt="2024-10-27T14:23:31.879" v="92" actId="47"/>
        <pc:sldMkLst>
          <pc:docMk/>
          <pc:sldMk cId="1892661158" sldId="390"/>
        </pc:sldMkLst>
      </pc:sldChg>
      <pc:sldChg chg="addSp delSp modSp new mod">
        <pc:chgData name="Peixiang Zhao" userId="7edc51de-0ae1-42c0-bae2-7f1679fa739e" providerId="ADAL" clId="{E79D9B06-44AB-468D-B355-57EB48BB9B7E}" dt="2024-10-30T15:14:02.520" v="1454" actId="1076"/>
        <pc:sldMkLst>
          <pc:docMk/>
          <pc:sldMk cId="2863599340" sldId="390"/>
        </pc:sldMkLst>
        <pc:spChg chg="mod">
          <ac:chgData name="Peixiang Zhao" userId="7edc51de-0ae1-42c0-bae2-7f1679fa739e" providerId="ADAL" clId="{E79D9B06-44AB-468D-B355-57EB48BB9B7E}" dt="2024-10-30T15:13:42.773" v="1450" actId="20577"/>
          <ac:spMkLst>
            <pc:docMk/>
            <pc:sldMk cId="2863599340" sldId="390"/>
            <ac:spMk id="2" creationId="{06A5BCF7-7C71-C8F6-6B28-7AC35D08602F}"/>
          </ac:spMkLst>
        </pc:spChg>
        <pc:spChg chg="del">
          <ac:chgData name="Peixiang Zhao" userId="7edc51de-0ae1-42c0-bae2-7f1679fa739e" providerId="ADAL" clId="{E79D9B06-44AB-468D-B355-57EB48BB9B7E}" dt="2024-10-30T15:13:48.448" v="1451" actId="478"/>
          <ac:spMkLst>
            <pc:docMk/>
            <pc:sldMk cId="2863599340" sldId="390"/>
            <ac:spMk id="3" creationId="{DB5819AC-F7B7-A2C0-1A5A-040F5D7AD7EF}"/>
          </ac:spMkLst>
        </pc:spChg>
        <pc:picChg chg="add mod">
          <ac:chgData name="Peixiang Zhao" userId="7edc51de-0ae1-42c0-bae2-7f1679fa739e" providerId="ADAL" clId="{E79D9B06-44AB-468D-B355-57EB48BB9B7E}" dt="2024-10-30T15:14:02.520" v="1454" actId="1076"/>
          <ac:picMkLst>
            <pc:docMk/>
            <pc:sldMk cId="2863599340" sldId="390"/>
            <ac:picMk id="5" creationId="{9EF1E577-443F-DF67-4737-41835954DFB6}"/>
          </ac:picMkLst>
        </pc:picChg>
      </pc:sldChg>
      <pc:sldChg chg="del">
        <pc:chgData name="Peixiang Zhao" userId="7edc51de-0ae1-42c0-bae2-7f1679fa739e" providerId="ADAL" clId="{E79D9B06-44AB-468D-B355-57EB48BB9B7E}" dt="2024-10-27T14:23:32.241" v="94" actId="47"/>
        <pc:sldMkLst>
          <pc:docMk/>
          <pc:sldMk cId="52393199" sldId="391"/>
        </pc:sldMkLst>
      </pc:sldChg>
      <pc:sldChg chg="modSp new mod">
        <pc:chgData name="Peixiang Zhao" userId="7edc51de-0ae1-42c0-bae2-7f1679fa739e" providerId="ADAL" clId="{E79D9B06-44AB-468D-B355-57EB48BB9B7E}" dt="2024-10-30T15:19:39.532" v="1478" actId="113"/>
        <pc:sldMkLst>
          <pc:docMk/>
          <pc:sldMk cId="1038134288" sldId="391"/>
        </pc:sldMkLst>
        <pc:spChg chg="mod">
          <ac:chgData name="Peixiang Zhao" userId="7edc51de-0ae1-42c0-bae2-7f1679fa739e" providerId="ADAL" clId="{E79D9B06-44AB-468D-B355-57EB48BB9B7E}" dt="2024-10-30T15:17:29.393" v="1469" actId="20577"/>
          <ac:spMkLst>
            <pc:docMk/>
            <pc:sldMk cId="1038134288" sldId="391"/>
            <ac:spMk id="2" creationId="{5DBB5206-7B9E-9156-91CA-1D949E100F6B}"/>
          </ac:spMkLst>
        </pc:spChg>
        <pc:spChg chg="mod">
          <ac:chgData name="Peixiang Zhao" userId="7edc51de-0ae1-42c0-bae2-7f1679fa739e" providerId="ADAL" clId="{E79D9B06-44AB-468D-B355-57EB48BB9B7E}" dt="2024-10-30T15:19:39.532" v="1478" actId="113"/>
          <ac:spMkLst>
            <pc:docMk/>
            <pc:sldMk cId="1038134288" sldId="391"/>
            <ac:spMk id="3" creationId="{25F37EC3-BD80-E266-5424-50ECFE029F7E}"/>
          </ac:spMkLst>
        </pc:spChg>
      </pc:sldChg>
      <pc:sldChg chg="del">
        <pc:chgData name="Peixiang Zhao" userId="7edc51de-0ae1-42c0-bae2-7f1679fa739e" providerId="ADAL" clId="{E79D9B06-44AB-468D-B355-57EB48BB9B7E}" dt="2024-10-27T14:23:32.551" v="95" actId="47"/>
        <pc:sldMkLst>
          <pc:docMk/>
          <pc:sldMk cId="2624556086" sldId="392"/>
        </pc:sldMkLst>
      </pc:sldChg>
      <pc:sldChg chg="addSp modSp new mod">
        <pc:chgData name="Peixiang Zhao" userId="7edc51de-0ae1-42c0-bae2-7f1679fa739e" providerId="ADAL" clId="{E79D9B06-44AB-468D-B355-57EB48BB9B7E}" dt="2024-10-30T15:21:16.349" v="1486" actId="1076"/>
        <pc:sldMkLst>
          <pc:docMk/>
          <pc:sldMk cId="3176311886" sldId="392"/>
        </pc:sldMkLst>
        <pc:spChg chg="mod">
          <ac:chgData name="Peixiang Zhao" userId="7edc51de-0ae1-42c0-bae2-7f1679fa739e" providerId="ADAL" clId="{E79D9B06-44AB-468D-B355-57EB48BB9B7E}" dt="2024-10-30T15:20:26.523" v="1482" actId="255"/>
          <ac:spMkLst>
            <pc:docMk/>
            <pc:sldMk cId="3176311886" sldId="392"/>
            <ac:spMk id="2" creationId="{011389B0-187D-2A2F-0A54-49C251E1F367}"/>
          </ac:spMkLst>
        </pc:spChg>
        <pc:spChg chg="mod">
          <ac:chgData name="Peixiang Zhao" userId="7edc51de-0ae1-42c0-bae2-7f1679fa739e" providerId="ADAL" clId="{E79D9B06-44AB-468D-B355-57EB48BB9B7E}" dt="2024-10-30T15:20:37.147" v="1484" actId="255"/>
          <ac:spMkLst>
            <pc:docMk/>
            <pc:sldMk cId="3176311886" sldId="392"/>
            <ac:spMk id="3" creationId="{6EA2DEFE-E3ED-62C9-503F-FF43A0E2B60D}"/>
          </ac:spMkLst>
        </pc:spChg>
        <pc:picChg chg="add mod">
          <ac:chgData name="Peixiang Zhao" userId="7edc51de-0ae1-42c0-bae2-7f1679fa739e" providerId="ADAL" clId="{E79D9B06-44AB-468D-B355-57EB48BB9B7E}" dt="2024-10-30T15:21:16.349" v="1486" actId="1076"/>
          <ac:picMkLst>
            <pc:docMk/>
            <pc:sldMk cId="3176311886" sldId="392"/>
            <ac:picMk id="5" creationId="{96C9D950-E785-E324-E0BA-60A0A589D89E}"/>
          </ac:picMkLst>
        </pc:picChg>
        <pc:picChg chg="add mod">
          <ac:chgData name="Peixiang Zhao" userId="7edc51de-0ae1-42c0-bae2-7f1679fa739e" providerId="ADAL" clId="{E79D9B06-44AB-468D-B355-57EB48BB9B7E}" dt="2024-10-30T15:21:16.349" v="1486" actId="1076"/>
          <ac:picMkLst>
            <pc:docMk/>
            <pc:sldMk cId="3176311886" sldId="392"/>
            <ac:picMk id="6" creationId="{E75F4E2E-D4F0-5485-E9B2-73B05DE9B404}"/>
          </ac:picMkLst>
        </pc:picChg>
      </pc:sldChg>
      <pc:sldChg chg="del">
        <pc:chgData name="Peixiang Zhao" userId="7edc51de-0ae1-42c0-bae2-7f1679fa739e" providerId="ADAL" clId="{E79D9B06-44AB-468D-B355-57EB48BB9B7E}" dt="2024-10-27T14:23:32.840" v="96" actId="47"/>
        <pc:sldMkLst>
          <pc:docMk/>
          <pc:sldMk cId="1877151563" sldId="393"/>
        </pc:sldMkLst>
      </pc:sldChg>
      <pc:sldChg chg="addSp delSp modSp new mod">
        <pc:chgData name="Peixiang Zhao" userId="7edc51de-0ae1-42c0-bae2-7f1679fa739e" providerId="ADAL" clId="{E79D9B06-44AB-468D-B355-57EB48BB9B7E}" dt="2024-11-05T03:48:54.981" v="2017" actId="1076"/>
        <pc:sldMkLst>
          <pc:docMk/>
          <pc:sldMk cId="2006956290" sldId="393"/>
        </pc:sldMkLst>
        <pc:spChg chg="mod">
          <ac:chgData name="Peixiang Zhao" userId="7edc51de-0ae1-42c0-bae2-7f1679fa739e" providerId="ADAL" clId="{E79D9B06-44AB-468D-B355-57EB48BB9B7E}" dt="2024-11-05T03:48:35.623" v="2014" actId="20577"/>
          <ac:spMkLst>
            <pc:docMk/>
            <pc:sldMk cId="2006956290" sldId="393"/>
            <ac:spMk id="2" creationId="{5A3693E7-9FEC-2F4E-28E8-06A17229F7DB}"/>
          </ac:spMkLst>
        </pc:spChg>
        <pc:spChg chg="del">
          <ac:chgData name="Peixiang Zhao" userId="7edc51de-0ae1-42c0-bae2-7f1679fa739e" providerId="ADAL" clId="{E79D9B06-44AB-468D-B355-57EB48BB9B7E}" dt="2024-11-05T03:48:44.958" v="2015" actId="478"/>
          <ac:spMkLst>
            <pc:docMk/>
            <pc:sldMk cId="2006956290" sldId="393"/>
            <ac:spMk id="3" creationId="{2A2F6B1D-E3E6-CFAC-3AE8-6DCF711E46E6}"/>
          </ac:spMkLst>
        </pc:spChg>
        <pc:spChg chg="add mod">
          <ac:chgData name="Peixiang Zhao" userId="7edc51de-0ae1-42c0-bae2-7f1679fa739e" providerId="ADAL" clId="{E79D9B06-44AB-468D-B355-57EB48BB9B7E}" dt="2024-11-05T03:48:54.981" v="2017" actId="1076"/>
          <ac:spMkLst>
            <pc:docMk/>
            <pc:sldMk cId="2006956290" sldId="393"/>
            <ac:spMk id="5" creationId="{4B79AEBE-EDBE-23BA-DC10-F280C64F6AAA}"/>
          </ac:spMkLst>
        </pc:spChg>
        <pc:spChg chg="add mod">
          <ac:chgData name="Peixiang Zhao" userId="7edc51de-0ae1-42c0-bae2-7f1679fa739e" providerId="ADAL" clId="{E79D9B06-44AB-468D-B355-57EB48BB9B7E}" dt="2024-11-05T03:48:54.981" v="2017" actId="1076"/>
          <ac:spMkLst>
            <pc:docMk/>
            <pc:sldMk cId="2006956290" sldId="393"/>
            <ac:spMk id="6" creationId="{0D50308F-1830-65C0-86DD-0DF21120B615}"/>
          </ac:spMkLst>
        </pc:spChg>
        <pc:spChg chg="add mod">
          <ac:chgData name="Peixiang Zhao" userId="7edc51de-0ae1-42c0-bae2-7f1679fa739e" providerId="ADAL" clId="{E79D9B06-44AB-468D-B355-57EB48BB9B7E}" dt="2024-11-05T03:48:54.981" v="2017" actId="1076"/>
          <ac:spMkLst>
            <pc:docMk/>
            <pc:sldMk cId="2006956290" sldId="393"/>
            <ac:spMk id="7" creationId="{F180FA83-B3AF-721E-F909-F9E916405B1F}"/>
          </ac:spMkLst>
        </pc:spChg>
        <pc:spChg chg="add mod">
          <ac:chgData name="Peixiang Zhao" userId="7edc51de-0ae1-42c0-bae2-7f1679fa739e" providerId="ADAL" clId="{E79D9B06-44AB-468D-B355-57EB48BB9B7E}" dt="2024-11-05T03:48:54.981" v="2017" actId="1076"/>
          <ac:spMkLst>
            <pc:docMk/>
            <pc:sldMk cId="2006956290" sldId="393"/>
            <ac:spMk id="8" creationId="{18F6F802-C763-CCB6-2759-EDF1B4F79E94}"/>
          </ac:spMkLst>
        </pc:spChg>
        <pc:spChg chg="add mod">
          <ac:chgData name="Peixiang Zhao" userId="7edc51de-0ae1-42c0-bae2-7f1679fa739e" providerId="ADAL" clId="{E79D9B06-44AB-468D-B355-57EB48BB9B7E}" dt="2024-11-05T03:48:54.981" v="2017" actId="1076"/>
          <ac:spMkLst>
            <pc:docMk/>
            <pc:sldMk cId="2006956290" sldId="393"/>
            <ac:spMk id="9" creationId="{7131597A-C6DB-E707-250A-18DC6E4637FF}"/>
          </ac:spMkLst>
        </pc:spChg>
        <pc:spChg chg="add mod">
          <ac:chgData name="Peixiang Zhao" userId="7edc51de-0ae1-42c0-bae2-7f1679fa739e" providerId="ADAL" clId="{E79D9B06-44AB-468D-B355-57EB48BB9B7E}" dt="2024-11-05T03:48:54.981" v="2017" actId="1076"/>
          <ac:spMkLst>
            <pc:docMk/>
            <pc:sldMk cId="2006956290" sldId="393"/>
            <ac:spMk id="10" creationId="{781A8D38-7561-D681-14A2-7691FEB36157}"/>
          </ac:spMkLst>
        </pc:spChg>
        <pc:spChg chg="add mod">
          <ac:chgData name="Peixiang Zhao" userId="7edc51de-0ae1-42c0-bae2-7f1679fa739e" providerId="ADAL" clId="{E79D9B06-44AB-468D-B355-57EB48BB9B7E}" dt="2024-11-05T03:48:54.981" v="2017" actId="1076"/>
          <ac:spMkLst>
            <pc:docMk/>
            <pc:sldMk cId="2006956290" sldId="393"/>
            <ac:spMk id="11" creationId="{3106CE44-8DD5-B081-A0D2-4CE5CACA97AA}"/>
          </ac:spMkLst>
        </pc:spChg>
        <pc:spChg chg="add mod">
          <ac:chgData name="Peixiang Zhao" userId="7edc51de-0ae1-42c0-bae2-7f1679fa739e" providerId="ADAL" clId="{E79D9B06-44AB-468D-B355-57EB48BB9B7E}" dt="2024-11-05T03:48:54.981" v="2017" actId="1076"/>
          <ac:spMkLst>
            <pc:docMk/>
            <pc:sldMk cId="2006956290" sldId="393"/>
            <ac:spMk id="12" creationId="{86F39E98-6E84-D288-C6DF-3C8F2B859D08}"/>
          </ac:spMkLst>
        </pc:spChg>
        <pc:spChg chg="add mod">
          <ac:chgData name="Peixiang Zhao" userId="7edc51de-0ae1-42c0-bae2-7f1679fa739e" providerId="ADAL" clId="{E79D9B06-44AB-468D-B355-57EB48BB9B7E}" dt="2024-11-05T03:48:54.981" v="2017" actId="1076"/>
          <ac:spMkLst>
            <pc:docMk/>
            <pc:sldMk cId="2006956290" sldId="393"/>
            <ac:spMk id="13" creationId="{6027C058-6917-C3A1-AB58-6C183EA26F84}"/>
          </ac:spMkLst>
        </pc:spChg>
        <pc:spChg chg="add mod">
          <ac:chgData name="Peixiang Zhao" userId="7edc51de-0ae1-42c0-bae2-7f1679fa739e" providerId="ADAL" clId="{E79D9B06-44AB-468D-B355-57EB48BB9B7E}" dt="2024-11-05T03:48:54.981" v="2017" actId="1076"/>
          <ac:spMkLst>
            <pc:docMk/>
            <pc:sldMk cId="2006956290" sldId="393"/>
            <ac:spMk id="14" creationId="{F253A3F8-8BFD-5C81-03AC-2446C6380169}"/>
          </ac:spMkLst>
        </pc:spChg>
        <pc:spChg chg="add mod">
          <ac:chgData name="Peixiang Zhao" userId="7edc51de-0ae1-42c0-bae2-7f1679fa739e" providerId="ADAL" clId="{E79D9B06-44AB-468D-B355-57EB48BB9B7E}" dt="2024-11-05T03:48:54.981" v="2017" actId="1076"/>
          <ac:spMkLst>
            <pc:docMk/>
            <pc:sldMk cId="2006956290" sldId="393"/>
            <ac:spMk id="15" creationId="{5ACF4FD6-22D6-6FB3-8B64-5C2C1F9A07FE}"/>
          </ac:spMkLst>
        </pc:spChg>
        <pc:spChg chg="add mod">
          <ac:chgData name="Peixiang Zhao" userId="7edc51de-0ae1-42c0-bae2-7f1679fa739e" providerId="ADAL" clId="{E79D9B06-44AB-468D-B355-57EB48BB9B7E}" dt="2024-11-05T03:48:54.981" v="2017" actId="1076"/>
          <ac:spMkLst>
            <pc:docMk/>
            <pc:sldMk cId="2006956290" sldId="393"/>
            <ac:spMk id="16" creationId="{19700B9A-C4D5-4A82-770D-C00E61A0B7B0}"/>
          </ac:spMkLst>
        </pc:spChg>
        <pc:spChg chg="add mod">
          <ac:chgData name="Peixiang Zhao" userId="7edc51de-0ae1-42c0-bae2-7f1679fa739e" providerId="ADAL" clId="{E79D9B06-44AB-468D-B355-57EB48BB9B7E}" dt="2024-11-05T03:48:54.981" v="2017" actId="1076"/>
          <ac:spMkLst>
            <pc:docMk/>
            <pc:sldMk cId="2006956290" sldId="393"/>
            <ac:spMk id="17" creationId="{EB008699-85D1-1943-E497-6AB89042FD4F}"/>
          </ac:spMkLst>
        </pc:spChg>
        <pc:spChg chg="add mod">
          <ac:chgData name="Peixiang Zhao" userId="7edc51de-0ae1-42c0-bae2-7f1679fa739e" providerId="ADAL" clId="{E79D9B06-44AB-468D-B355-57EB48BB9B7E}" dt="2024-11-05T03:48:54.981" v="2017" actId="1076"/>
          <ac:spMkLst>
            <pc:docMk/>
            <pc:sldMk cId="2006956290" sldId="393"/>
            <ac:spMk id="22" creationId="{D547FE9B-4842-7948-771B-E9A9C7C395AA}"/>
          </ac:spMkLst>
        </pc:spChg>
        <pc:spChg chg="add mod">
          <ac:chgData name="Peixiang Zhao" userId="7edc51de-0ae1-42c0-bae2-7f1679fa739e" providerId="ADAL" clId="{E79D9B06-44AB-468D-B355-57EB48BB9B7E}" dt="2024-11-05T03:48:54.981" v="2017" actId="1076"/>
          <ac:spMkLst>
            <pc:docMk/>
            <pc:sldMk cId="2006956290" sldId="393"/>
            <ac:spMk id="23" creationId="{A2E4FD67-A50D-BD09-86C6-248D075B990E}"/>
          </ac:spMkLst>
        </pc:spChg>
        <pc:cxnChg chg="add mod">
          <ac:chgData name="Peixiang Zhao" userId="7edc51de-0ae1-42c0-bae2-7f1679fa739e" providerId="ADAL" clId="{E79D9B06-44AB-468D-B355-57EB48BB9B7E}" dt="2024-11-05T03:48:54.981" v="2017" actId="1076"/>
          <ac:cxnSpMkLst>
            <pc:docMk/>
            <pc:sldMk cId="2006956290" sldId="393"/>
            <ac:cxnSpMk id="18" creationId="{CB9FA98F-76E4-5D0D-BFF5-C7CB1138D626}"/>
          </ac:cxnSpMkLst>
        </pc:cxnChg>
        <pc:cxnChg chg="add mod">
          <ac:chgData name="Peixiang Zhao" userId="7edc51de-0ae1-42c0-bae2-7f1679fa739e" providerId="ADAL" clId="{E79D9B06-44AB-468D-B355-57EB48BB9B7E}" dt="2024-11-05T03:48:54.981" v="2017" actId="1076"/>
          <ac:cxnSpMkLst>
            <pc:docMk/>
            <pc:sldMk cId="2006956290" sldId="393"/>
            <ac:cxnSpMk id="19" creationId="{80990A2C-4AD1-453A-1442-16317D0A24B5}"/>
          </ac:cxnSpMkLst>
        </pc:cxnChg>
        <pc:cxnChg chg="add mod">
          <ac:chgData name="Peixiang Zhao" userId="7edc51de-0ae1-42c0-bae2-7f1679fa739e" providerId="ADAL" clId="{E79D9B06-44AB-468D-B355-57EB48BB9B7E}" dt="2024-11-05T03:48:54.981" v="2017" actId="1076"/>
          <ac:cxnSpMkLst>
            <pc:docMk/>
            <pc:sldMk cId="2006956290" sldId="393"/>
            <ac:cxnSpMk id="20" creationId="{B1BBC00C-701D-B62F-017F-FF0941973566}"/>
          </ac:cxnSpMkLst>
        </pc:cxnChg>
        <pc:cxnChg chg="add mod">
          <ac:chgData name="Peixiang Zhao" userId="7edc51de-0ae1-42c0-bae2-7f1679fa739e" providerId="ADAL" clId="{E79D9B06-44AB-468D-B355-57EB48BB9B7E}" dt="2024-11-05T03:48:54.981" v="2017" actId="1076"/>
          <ac:cxnSpMkLst>
            <pc:docMk/>
            <pc:sldMk cId="2006956290" sldId="393"/>
            <ac:cxnSpMk id="21" creationId="{07C32062-B8B4-9368-5BE6-DE22BF8C59DD}"/>
          </ac:cxnSpMkLst>
        </pc:cxnChg>
      </pc:sldChg>
      <pc:sldChg chg="del">
        <pc:chgData name="Peixiang Zhao" userId="7edc51de-0ae1-42c0-bae2-7f1679fa739e" providerId="ADAL" clId="{E79D9B06-44AB-468D-B355-57EB48BB9B7E}" dt="2024-10-27T14:23:33.081" v="97" actId="47"/>
        <pc:sldMkLst>
          <pc:docMk/>
          <pc:sldMk cId="1955201516" sldId="394"/>
        </pc:sldMkLst>
      </pc:sldChg>
      <pc:sldChg chg="addSp modSp new mod modAnim">
        <pc:chgData name="Peixiang Zhao" userId="7edc51de-0ae1-42c0-bae2-7f1679fa739e" providerId="ADAL" clId="{E79D9B06-44AB-468D-B355-57EB48BB9B7E}" dt="2024-11-05T03:50:54.832" v="2019" actId="14100"/>
        <pc:sldMkLst>
          <pc:docMk/>
          <pc:sldMk cId="3266196419" sldId="394"/>
        </pc:sldMkLst>
        <pc:spChg chg="mod">
          <ac:chgData name="Peixiang Zhao" userId="7edc51de-0ae1-42c0-bae2-7f1679fa739e" providerId="ADAL" clId="{E79D9B06-44AB-468D-B355-57EB48BB9B7E}" dt="2024-11-05T03:31:06.731" v="1577" actId="20577"/>
          <ac:spMkLst>
            <pc:docMk/>
            <pc:sldMk cId="3266196419" sldId="394"/>
            <ac:spMk id="2" creationId="{CF120816-011B-D4CD-E971-01FCC65666FE}"/>
          </ac:spMkLst>
        </pc:spChg>
        <pc:spChg chg="mod">
          <ac:chgData name="Peixiang Zhao" userId="7edc51de-0ae1-42c0-bae2-7f1679fa739e" providerId="ADAL" clId="{E79D9B06-44AB-468D-B355-57EB48BB9B7E}" dt="2024-11-05T03:41:35.608" v="1825" actId="255"/>
          <ac:spMkLst>
            <pc:docMk/>
            <pc:sldMk cId="3266196419" sldId="394"/>
            <ac:spMk id="3" creationId="{A060B45A-555A-26F6-954F-1C2B7BF084D5}"/>
          </ac:spMkLst>
        </pc:spChg>
        <pc:spChg chg="mod">
          <ac:chgData name="Peixiang Zhao" userId="7edc51de-0ae1-42c0-bae2-7f1679fa739e" providerId="ADAL" clId="{E79D9B06-44AB-468D-B355-57EB48BB9B7E}" dt="2024-11-05T03:32:53.992" v="1749"/>
          <ac:spMkLst>
            <pc:docMk/>
            <pc:sldMk cId="3266196419" sldId="394"/>
            <ac:spMk id="6" creationId="{33B84B17-CFD6-962D-DAC8-F03DB18BC5EC}"/>
          </ac:spMkLst>
        </pc:spChg>
        <pc:spChg chg="mod">
          <ac:chgData name="Peixiang Zhao" userId="7edc51de-0ae1-42c0-bae2-7f1679fa739e" providerId="ADAL" clId="{E79D9B06-44AB-468D-B355-57EB48BB9B7E}" dt="2024-11-05T03:32:53.992" v="1749"/>
          <ac:spMkLst>
            <pc:docMk/>
            <pc:sldMk cId="3266196419" sldId="394"/>
            <ac:spMk id="7" creationId="{28ED4F2C-3E12-C579-2C8C-74393B36A8EC}"/>
          </ac:spMkLst>
        </pc:spChg>
        <pc:spChg chg="mod">
          <ac:chgData name="Peixiang Zhao" userId="7edc51de-0ae1-42c0-bae2-7f1679fa739e" providerId="ADAL" clId="{E79D9B06-44AB-468D-B355-57EB48BB9B7E}" dt="2024-11-05T03:35:21.990" v="1778" actId="1037"/>
          <ac:spMkLst>
            <pc:docMk/>
            <pc:sldMk cId="3266196419" sldId="394"/>
            <ac:spMk id="8" creationId="{7B965211-6FE7-92B2-55EC-EF00268057F6}"/>
          </ac:spMkLst>
        </pc:spChg>
        <pc:spChg chg="mod">
          <ac:chgData name="Peixiang Zhao" userId="7edc51de-0ae1-42c0-bae2-7f1679fa739e" providerId="ADAL" clId="{E79D9B06-44AB-468D-B355-57EB48BB9B7E}" dt="2024-11-05T03:32:53.992" v="1749"/>
          <ac:spMkLst>
            <pc:docMk/>
            <pc:sldMk cId="3266196419" sldId="394"/>
            <ac:spMk id="9" creationId="{D7AF5F93-0246-3013-0795-F8127ED90038}"/>
          </ac:spMkLst>
        </pc:spChg>
        <pc:spChg chg="mod">
          <ac:chgData name="Peixiang Zhao" userId="7edc51de-0ae1-42c0-bae2-7f1679fa739e" providerId="ADAL" clId="{E79D9B06-44AB-468D-B355-57EB48BB9B7E}" dt="2024-11-05T03:32:53.992" v="1749"/>
          <ac:spMkLst>
            <pc:docMk/>
            <pc:sldMk cId="3266196419" sldId="394"/>
            <ac:spMk id="10" creationId="{80D80495-ED3B-C40D-C24F-039EA0D7EEEB}"/>
          </ac:spMkLst>
        </pc:spChg>
        <pc:spChg chg="mod">
          <ac:chgData name="Peixiang Zhao" userId="7edc51de-0ae1-42c0-bae2-7f1679fa739e" providerId="ADAL" clId="{E79D9B06-44AB-468D-B355-57EB48BB9B7E}" dt="2024-11-05T03:32:53.992" v="1749"/>
          <ac:spMkLst>
            <pc:docMk/>
            <pc:sldMk cId="3266196419" sldId="394"/>
            <ac:spMk id="11" creationId="{C58E5217-C723-64BA-0665-3567642CF951}"/>
          </ac:spMkLst>
        </pc:spChg>
        <pc:spChg chg="mod">
          <ac:chgData name="Peixiang Zhao" userId="7edc51de-0ae1-42c0-bae2-7f1679fa739e" providerId="ADAL" clId="{E79D9B06-44AB-468D-B355-57EB48BB9B7E}" dt="2024-11-05T03:32:53.992" v="1749"/>
          <ac:spMkLst>
            <pc:docMk/>
            <pc:sldMk cId="3266196419" sldId="394"/>
            <ac:spMk id="12" creationId="{F70E0D8B-A510-B688-6051-BB1BB3988A5A}"/>
          </ac:spMkLst>
        </pc:spChg>
        <pc:spChg chg="mod">
          <ac:chgData name="Peixiang Zhao" userId="7edc51de-0ae1-42c0-bae2-7f1679fa739e" providerId="ADAL" clId="{E79D9B06-44AB-468D-B355-57EB48BB9B7E}" dt="2024-11-05T03:32:53.992" v="1749"/>
          <ac:spMkLst>
            <pc:docMk/>
            <pc:sldMk cId="3266196419" sldId="394"/>
            <ac:spMk id="13" creationId="{E0014CBB-CD0B-449B-A026-60EF7BD42688}"/>
          </ac:spMkLst>
        </pc:spChg>
        <pc:spChg chg="mod">
          <ac:chgData name="Peixiang Zhao" userId="7edc51de-0ae1-42c0-bae2-7f1679fa739e" providerId="ADAL" clId="{E79D9B06-44AB-468D-B355-57EB48BB9B7E}" dt="2024-11-05T03:32:53.992" v="1749"/>
          <ac:spMkLst>
            <pc:docMk/>
            <pc:sldMk cId="3266196419" sldId="394"/>
            <ac:spMk id="14" creationId="{480030D1-B85E-8F43-7DCE-B82A93F62305}"/>
          </ac:spMkLst>
        </pc:spChg>
        <pc:spChg chg="mod">
          <ac:chgData name="Peixiang Zhao" userId="7edc51de-0ae1-42c0-bae2-7f1679fa739e" providerId="ADAL" clId="{E79D9B06-44AB-468D-B355-57EB48BB9B7E}" dt="2024-11-05T03:32:53.992" v="1749"/>
          <ac:spMkLst>
            <pc:docMk/>
            <pc:sldMk cId="3266196419" sldId="394"/>
            <ac:spMk id="15" creationId="{22179DB1-E8A5-5626-A48E-DDCE9143E7A0}"/>
          </ac:spMkLst>
        </pc:spChg>
        <pc:spChg chg="mod">
          <ac:chgData name="Peixiang Zhao" userId="7edc51de-0ae1-42c0-bae2-7f1679fa739e" providerId="ADAL" clId="{E79D9B06-44AB-468D-B355-57EB48BB9B7E}" dt="2024-11-05T03:32:53.992" v="1749"/>
          <ac:spMkLst>
            <pc:docMk/>
            <pc:sldMk cId="3266196419" sldId="394"/>
            <ac:spMk id="17" creationId="{2FCBCBC5-067B-4754-1AB2-1D93C9A193CE}"/>
          </ac:spMkLst>
        </pc:spChg>
        <pc:spChg chg="mod">
          <ac:chgData name="Peixiang Zhao" userId="7edc51de-0ae1-42c0-bae2-7f1679fa739e" providerId="ADAL" clId="{E79D9B06-44AB-468D-B355-57EB48BB9B7E}" dt="2024-11-05T03:32:53.992" v="1749"/>
          <ac:spMkLst>
            <pc:docMk/>
            <pc:sldMk cId="3266196419" sldId="394"/>
            <ac:spMk id="18" creationId="{CF03693A-971E-76D2-E1EB-DD91B9ACC9DD}"/>
          </ac:spMkLst>
        </pc:spChg>
        <pc:spChg chg="mod">
          <ac:chgData name="Peixiang Zhao" userId="7edc51de-0ae1-42c0-bae2-7f1679fa739e" providerId="ADAL" clId="{E79D9B06-44AB-468D-B355-57EB48BB9B7E}" dt="2024-11-05T03:32:53.992" v="1749"/>
          <ac:spMkLst>
            <pc:docMk/>
            <pc:sldMk cId="3266196419" sldId="394"/>
            <ac:spMk id="19" creationId="{944E58EC-89C5-34B1-4700-35727249553A}"/>
          </ac:spMkLst>
        </pc:spChg>
        <pc:spChg chg="mod">
          <ac:chgData name="Peixiang Zhao" userId="7edc51de-0ae1-42c0-bae2-7f1679fa739e" providerId="ADAL" clId="{E79D9B06-44AB-468D-B355-57EB48BB9B7E}" dt="2024-11-05T03:32:53.992" v="1749"/>
          <ac:spMkLst>
            <pc:docMk/>
            <pc:sldMk cId="3266196419" sldId="394"/>
            <ac:spMk id="20" creationId="{7B7CE8AC-1081-70F8-2443-EEB2C9CE8F5E}"/>
          </ac:spMkLst>
        </pc:spChg>
        <pc:spChg chg="mod">
          <ac:chgData name="Peixiang Zhao" userId="7edc51de-0ae1-42c0-bae2-7f1679fa739e" providerId="ADAL" clId="{E79D9B06-44AB-468D-B355-57EB48BB9B7E}" dt="2024-11-05T03:32:53.992" v="1749"/>
          <ac:spMkLst>
            <pc:docMk/>
            <pc:sldMk cId="3266196419" sldId="394"/>
            <ac:spMk id="21" creationId="{05387625-6FD6-B57C-F986-C6540BADB926}"/>
          </ac:spMkLst>
        </pc:spChg>
        <pc:spChg chg="mod">
          <ac:chgData name="Peixiang Zhao" userId="7edc51de-0ae1-42c0-bae2-7f1679fa739e" providerId="ADAL" clId="{E79D9B06-44AB-468D-B355-57EB48BB9B7E}" dt="2024-11-05T03:33:48.615" v="1754"/>
          <ac:spMkLst>
            <pc:docMk/>
            <pc:sldMk cId="3266196419" sldId="394"/>
            <ac:spMk id="23" creationId="{E125661C-AB92-AB7E-43A1-79CBA01B595D}"/>
          </ac:spMkLst>
        </pc:spChg>
        <pc:spChg chg="mod">
          <ac:chgData name="Peixiang Zhao" userId="7edc51de-0ae1-42c0-bae2-7f1679fa739e" providerId="ADAL" clId="{E79D9B06-44AB-468D-B355-57EB48BB9B7E}" dt="2024-11-05T03:33:48.615" v="1754"/>
          <ac:spMkLst>
            <pc:docMk/>
            <pc:sldMk cId="3266196419" sldId="394"/>
            <ac:spMk id="24" creationId="{4F024189-5B1A-712D-F3A1-260288D88D67}"/>
          </ac:spMkLst>
        </pc:spChg>
        <pc:spChg chg="mod">
          <ac:chgData name="Peixiang Zhao" userId="7edc51de-0ae1-42c0-bae2-7f1679fa739e" providerId="ADAL" clId="{E79D9B06-44AB-468D-B355-57EB48BB9B7E}" dt="2024-11-05T03:34:19.084" v="1769" actId="1038"/>
          <ac:spMkLst>
            <pc:docMk/>
            <pc:sldMk cId="3266196419" sldId="394"/>
            <ac:spMk id="26" creationId="{F86B4204-DEB1-525F-9FD2-B82C0BFE2FE1}"/>
          </ac:spMkLst>
        </pc:spChg>
        <pc:spChg chg="mod">
          <ac:chgData name="Peixiang Zhao" userId="7edc51de-0ae1-42c0-bae2-7f1679fa739e" providerId="ADAL" clId="{E79D9B06-44AB-468D-B355-57EB48BB9B7E}" dt="2024-11-05T03:34:01.089" v="1756"/>
          <ac:spMkLst>
            <pc:docMk/>
            <pc:sldMk cId="3266196419" sldId="394"/>
            <ac:spMk id="27" creationId="{3F18A7B9-BAD0-8FCD-A062-2E752B82DAAA}"/>
          </ac:spMkLst>
        </pc:spChg>
        <pc:spChg chg="mod">
          <ac:chgData name="Peixiang Zhao" userId="7edc51de-0ae1-42c0-bae2-7f1679fa739e" providerId="ADAL" clId="{E79D9B06-44AB-468D-B355-57EB48BB9B7E}" dt="2024-11-05T03:35:00.929" v="1776"/>
          <ac:spMkLst>
            <pc:docMk/>
            <pc:sldMk cId="3266196419" sldId="394"/>
            <ac:spMk id="29" creationId="{9FFD35EC-34F6-07A6-8FB8-CB9F8CC0068F}"/>
          </ac:spMkLst>
        </pc:spChg>
        <pc:spChg chg="mod">
          <ac:chgData name="Peixiang Zhao" userId="7edc51de-0ae1-42c0-bae2-7f1679fa739e" providerId="ADAL" clId="{E79D9B06-44AB-468D-B355-57EB48BB9B7E}" dt="2024-11-05T03:35:00.929" v="1776"/>
          <ac:spMkLst>
            <pc:docMk/>
            <pc:sldMk cId="3266196419" sldId="394"/>
            <ac:spMk id="30" creationId="{2CEF642C-7900-75A0-B056-70931881EB05}"/>
          </ac:spMkLst>
        </pc:spChg>
        <pc:spChg chg="add mod">
          <ac:chgData name="Peixiang Zhao" userId="7edc51de-0ae1-42c0-bae2-7f1679fa739e" providerId="ADAL" clId="{E79D9B06-44AB-468D-B355-57EB48BB9B7E}" dt="2024-11-05T03:36:27.997" v="1781" actId="1076"/>
          <ac:spMkLst>
            <pc:docMk/>
            <pc:sldMk cId="3266196419" sldId="394"/>
            <ac:spMk id="31" creationId="{534EAF29-6E57-8E56-BEBC-1CCAC2AAFAC2}"/>
          </ac:spMkLst>
        </pc:spChg>
        <pc:grpChg chg="add mod">
          <ac:chgData name="Peixiang Zhao" userId="7edc51de-0ae1-42c0-bae2-7f1679fa739e" providerId="ADAL" clId="{E79D9B06-44AB-468D-B355-57EB48BB9B7E}" dt="2024-11-05T03:50:54.832" v="2019" actId="14100"/>
          <ac:grpSpMkLst>
            <pc:docMk/>
            <pc:sldMk cId="3266196419" sldId="394"/>
            <ac:grpSpMk id="5" creationId="{CA22E635-A771-45B8-CD9A-8FD1DD9E0C25}"/>
          </ac:grpSpMkLst>
        </pc:grpChg>
        <pc:grpChg chg="mod">
          <ac:chgData name="Peixiang Zhao" userId="7edc51de-0ae1-42c0-bae2-7f1679fa739e" providerId="ADAL" clId="{E79D9B06-44AB-468D-B355-57EB48BB9B7E}" dt="2024-11-05T03:32:53.992" v="1749"/>
          <ac:grpSpMkLst>
            <pc:docMk/>
            <pc:sldMk cId="3266196419" sldId="394"/>
            <ac:grpSpMk id="16" creationId="{780B5C22-6D49-9F4B-11D2-9352E1441234}"/>
          </ac:grpSpMkLst>
        </pc:grpChg>
        <pc:grpChg chg="add mod">
          <ac:chgData name="Peixiang Zhao" userId="7edc51de-0ae1-42c0-bae2-7f1679fa739e" providerId="ADAL" clId="{E79D9B06-44AB-468D-B355-57EB48BB9B7E}" dt="2024-11-05T03:33:52.535" v="1755" actId="1076"/>
          <ac:grpSpMkLst>
            <pc:docMk/>
            <pc:sldMk cId="3266196419" sldId="394"/>
            <ac:grpSpMk id="22" creationId="{18B0BE72-FEDF-7C3E-44AC-BC767C5597EB}"/>
          </ac:grpSpMkLst>
        </pc:grpChg>
        <pc:grpChg chg="add mod">
          <ac:chgData name="Peixiang Zhao" userId="7edc51de-0ae1-42c0-bae2-7f1679fa739e" providerId="ADAL" clId="{E79D9B06-44AB-468D-B355-57EB48BB9B7E}" dt="2024-11-05T03:34:29.117" v="1775" actId="1035"/>
          <ac:grpSpMkLst>
            <pc:docMk/>
            <pc:sldMk cId="3266196419" sldId="394"/>
            <ac:grpSpMk id="25" creationId="{D714F46F-59FC-D41D-BA60-83AE9F141011}"/>
          </ac:grpSpMkLst>
        </pc:grpChg>
        <pc:grpChg chg="add mod">
          <ac:chgData name="Peixiang Zhao" userId="7edc51de-0ae1-42c0-bae2-7f1679fa739e" providerId="ADAL" clId="{E79D9B06-44AB-468D-B355-57EB48BB9B7E}" dt="2024-11-05T03:35:06.218" v="1777" actId="1076"/>
          <ac:grpSpMkLst>
            <pc:docMk/>
            <pc:sldMk cId="3266196419" sldId="394"/>
            <ac:grpSpMk id="28" creationId="{74F61A16-1A3A-ADEB-26D5-CE686D354FC7}"/>
          </ac:grpSpMkLst>
        </pc:grpChg>
      </pc:sldChg>
      <pc:sldChg chg="del">
        <pc:chgData name="Peixiang Zhao" userId="7edc51de-0ae1-42c0-bae2-7f1679fa739e" providerId="ADAL" clId="{E79D9B06-44AB-468D-B355-57EB48BB9B7E}" dt="2024-10-27T14:23:33.351" v="98" actId="47"/>
        <pc:sldMkLst>
          <pc:docMk/>
          <pc:sldMk cId="1382986554" sldId="395"/>
        </pc:sldMkLst>
      </pc:sldChg>
      <pc:sldChg chg="addSp delSp modSp add mod delAnim">
        <pc:chgData name="Peixiang Zhao" userId="7edc51de-0ae1-42c0-bae2-7f1679fa739e" providerId="ADAL" clId="{E79D9B06-44AB-468D-B355-57EB48BB9B7E}" dt="2024-11-05T03:51:35.179" v="2023" actId="113"/>
        <pc:sldMkLst>
          <pc:docMk/>
          <pc:sldMk cId="1930055223" sldId="395"/>
        </pc:sldMkLst>
        <pc:spChg chg="mod">
          <ac:chgData name="Peixiang Zhao" userId="7edc51de-0ae1-42c0-bae2-7f1679fa739e" providerId="ADAL" clId="{E79D9B06-44AB-468D-B355-57EB48BB9B7E}" dt="2024-11-05T03:51:35.179" v="2023" actId="113"/>
          <ac:spMkLst>
            <pc:docMk/>
            <pc:sldMk cId="1930055223" sldId="395"/>
            <ac:spMk id="3" creationId="{635D95C8-8039-1DF9-26C7-E5480AA7D7F0}"/>
          </ac:spMkLst>
        </pc:spChg>
        <pc:spChg chg="del">
          <ac:chgData name="Peixiang Zhao" userId="7edc51de-0ae1-42c0-bae2-7f1679fa739e" providerId="ADAL" clId="{E79D9B06-44AB-468D-B355-57EB48BB9B7E}" dt="2024-11-05T03:37:29.781" v="1788" actId="478"/>
          <ac:spMkLst>
            <pc:docMk/>
            <pc:sldMk cId="1930055223" sldId="395"/>
            <ac:spMk id="31" creationId="{CCE77DD8-5E8F-8727-59BE-D3A8580BE841}"/>
          </ac:spMkLst>
        </pc:spChg>
        <pc:spChg chg="add del mod">
          <ac:chgData name="Peixiang Zhao" userId="7edc51de-0ae1-42c0-bae2-7f1679fa739e" providerId="ADAL" clId="{E79D9B06-44AB-468D-B355-57EB48BB9B7E}" dt="2024-11-05T03:37:49.384" v="1800" actId="478"/>
          <ac:spMkLst>
            <pc:docMk/>
            <pc:sldMk cId="1930055223" sldId="395"/>
            <ac:spMk id="32" creationId="{2F668C63-4D6F-55D0-E25D-73AE6A397A78}"/>
          </ac:spMkLst>
        </pc:spChg>
        <pc:spChg chg="add del mod">
          <ac:chgData name="Peixiang Zhao" userId="7edc51de-0ae1-42c0-bae2-7f1679fa739e" providerId="ADAL" clId="{E79D9B06-44AB-468D-B355-57EB48BB9B7E}" dt="2024-11-05T03:37:49.384" v="1800" actId="478"/>
          <ac:spMkLst>
            <pc:docMk/>
            <pc:sldMk cId="1930055223" sldId="395"/>
            <ac:spMk id="33" creationId="{FC5445A0-5071-F65E-B87F-41B7262EF6F0}"/>
          </ac:spMkLst>
        </pc:spChg>
        <pc:spChg chg="mod">
          <ac:chgData name="Peixiang Zhao" userId="7edc51de-0ae1-42c0-bae2-7f1679fa739e" providerId="ADAL" clId="{E79D9B06-44AB-468D-B355-57EB48BB9B7E}" dt="2024-11-05T03:37:40.827" v="1792"/>
          <ac:spMkLst>
            <pc:docMk/>
            <pc:sldMk cId="1930055223" sldId="395"/>
            <ac:spMk id="35" creationId="{40892632-EF11-87AF-B9AE-0CF872391CB3}"/>
          </ac:spMkLst>
        </pc:spChg>
        <pc:spChg chg="mod">
          <ac:chgData name="Peixiang Zhao" userId="7edc51de-0ae1-42c0-bae2-7f1679fa739e" providerId="ADAL" clId="{E79D9B06-44AB-468D-B355-57EB48BB9B7E}" dt="2024-11-05T03:37:40.827" v="1792"/>
          <ac:spMkLst>
            <pc:docMk/>
            <pc:sldMk cId="1930055223" sldId="395"/>
            <ac:spMk id="36" creationId="{B42E2D25-D4CF-6A9F-F069-597439BAE775}"/>
          </ac:spMkLst>
        </pc:spChg>
        <pc:spChg chg="mod">
          <ac:chgData name="Peixiang Zhao" userId="7edc51de-0ae1-42c0-bae2-7f1679fa739e" providerId="ADAL" clId="{E79D9B06-44AB-468D-B355-57EB48BB9B7E}" dt="2024-11-05T03:37:40.827" v="1792"/>
          <ac:spMkLst>
            <pc:docMk/>
            <pc:sldMk cId="1930055223" sldId="395"/>
            <ac:spMk id="37" creationId="{F27CF1B2-C8DC-2A51-F3AF-AE03B96F36BE}"/>
          </ac:spMkLst>
        </pc:spChg>
        <pc:spChg chg="mod">
          <ac:chgData name="Peixiang Zhao" userId="7edc51de-0ae1-42c0-bae2-7f1679fa739e" providerId="ADAL" clId="{E79D9B06-44AB-468D-B355-57EB48BB9B7E}" dt="2024-11-05T03:37:40.827" v="1792"/>
          <ac:spMkLst>
            <pc:docMk/>
            <pc:sldMk cId="1930055223" sldId="395"/>
            <ac:spMk id="38" creationId="{A66A3CCA-96E6-C44C-EEE2-BF5C76F0BD68}"/>
          </ac:spMkLst>
        </pc:spChg>
        <pc:spChg chg="mod">
          <ac:chgData name="Peixiang Zhao" userId="7edc51de-0ae1-42c0-bae2-7f1679fa739e" providerId="ADAL" clId="{E79D9B06-44AB-468D-B355-57EB48BB9B7E}" dt="2024-11-05T03:37:40.827" v="1792"/>
          <ac:spMkLst>
            <pc:docMk/>
            <pc:sldMk cId="1930055223" sldId="395"/>
            <ac:spMk id="39" creationId="{C207080A-0D0D-728B-69E3-B911EA6FE1A5}"/>
          </ac:spMkLst>
        </pc:spChg>
        <pc:spChg chg="mod">
          <ac:chgData name="Peixiang Zhao" userId="7edc51de-0ae1-42c0-bae2-7f1679fa739e" providerId="ADAL" clId="{E79D9B06-44AB-468D-B355-57EB48BB9B7E}" dt="2024-11-05T03:37:40.827" v="1792"/>
          <ac:spMkLst>
            <pc:docMk/>
            <pc:sldMk cId="1930055223" sldId="395"/>
            <ac:spMk id="40" creationId="{B243EBAB-42CC-813B-0175-E0602330913A}"/>
          </ac:spMkLst>
        </pc:spChg>
        <pc:spChg chg="mod">
          <ac:chgData name="Peixiang Zhao" userId="7edc51de-0ae1-42c0-bae2-7f1679fa739e" providerId="ADAL" clId="{E79D9B06-44AB-468D-B355-57EB48BB9B7E}" dt="2024-11-05T03:37:40.827" v="1792"/>
          <ac:spMkLst>
            <pc:docMk/>
            <pc:sldMk cId="1930055223" sldId="395"/>
            <ac:spMk id="41" creationId="{6F26E5FE-5A1C-0281-6BEA-0DDBE8604D2B}"/>
          </ac:spMkLst>
        </pc:spChg>
        <pc:spChg chg="mod">
          <ac:chgData name="Peixiang Zhao" userId="7edc51de-0ae1-42c0-bae2-7f1679fa739e" providerId="ADAL" clId="{E79D9B06-44AB-468D-B355-57EB48BB9B7E}" dt="2024-11-05T03:37:40.827" v="1792"/>
          <ac:spMkLst>
            <pc:docMk/>
            <pc:sldMk cId="1930055223" sldId="395"/>
            <ac:spMk id="42" creationId="{27AA3775-9ACA-320C-C7F2-B3F694C9E80E}"/>
          </ac:spMkLst>
        </pc:spChg>
        <pc:spChg chg="mod">
          <ac:chgData name="Peixiang Zhao" userId="7edc51de-0ae1-42c0-bae2-7f1679fa739e" providerId="ADAL" clId="{E79D9B06-44AB-468D-B355-57EB48BB9B7E}" dt="2024-11-05T03:37:40.827" v="1792"/>
          <ac:spMkLst>
            <pc:docMk/>
            <pc:sldMk cId="1930055223" sldId="395"/>
            <ac:spMk id="43" creationId="{D57A3C77-9CE1-7BBA-800F-27EE31DE3656}"/>
          </ac:spMkLst>
        </pc:spChg>
        <pc:spChg chg="mod">
          <ac:chgData name="Peixiang Zhao" userId="7edc51de-0ae1-42c0-bae2-7f1679fa739e" providerId="ADAL" clId="{E79D9B06-44AB-468D-B355-57EB48BB9B7E}" dt="2024-11-05T03:37:40.827" v="1792"/>
          <ac:spMkLst>
            <pc:docMk/>
            <pc:sldMk cId="1930055223" sldId="395"/>
            <ac:spMk id="44" creationId="{1DA78979-D989-6F34-E90D-F3E0A1D80252}"/>
          </ac:spMkLst>
        </pc:spChg>
        <pc:spChg chg="mod">
          <ac:chgData name="Peixiang Zhao" userId="7edc51de-0ae1-42c0-bae2-7f1679fa739e" providerId="ADAL" clId="{E79D9B06-44AB-468D-B355-57EB48BB9B7E}" dt="2024-11-05T03:37:40.827" v="1792"/>
          <ac:spMkLst>
            <pc:docMk/>
            <pc:sldMk cId="1930055223" sldId="395"/>
            <ac:spMk id="46" creationId="{D1FF95FB-BE81-3919-100A-DE337C29D646}"/>
          </ac:spMkLst>
        </pc:spChg>
        <pc:spChg chg="mod">
          <ac:chgData name="Peixiang Zhao" userId="7edc51de-0ae1-42c0-bae2-7f1679fa739e" providerId="ADAL" clId="{E79D9B06-44AB-468D-B355-57EB48BB9B7E}" dt="2024-11-05T03:37:40.827" v="1792"/>
          <ac:spMkLst>
            <pc:docMk/>
            <pc:sldMk cId="1930055223" sldId="395"/>
            <ac:spMk id="47" creationId="{48DF0C00-9459-5FE5-FC43-D8C071BE829F}"/>
          </ac:spMkLst>
        </pc:spChg>
        <pc:spChg chg="mod">
          <ac:chgData name="Peixiang Zhao" userId="7edc51de-0ae1-42c0-bae2-7f1679fa739e" providerId="ADAL" clId="{E79D9B06-44AB-468D-B355-57EB48BB9B7E}" dt="2024-11-05T03:37:40.827" v="1792"/>
          <ac:spMkLst>
            <pc:docMk/>
            <pc:sldMk cId="1930055223" sldId="395"/>
            <ac:spMk id="48" creationId="{DDEFBF8B-FDB6-954A-F08B-4F40BC8E1D99}"/>
          </ac:spMkLst>
        </pc:spChg>
        <pc:spChg chg="mod">
          <ac:chgData name="Peixiang Zhao" userId="7edc51de-0ae1-42c0-bae2-7f1679fa739e" providerId="ADAL" clId="{E79D9B06-44AB-468D-B355-57EB48BB9B7E}" dt="2024-11-05T03:37:40.827" v="1792"/>
          <ac:spMkLst>
            <pc:docMk/>
            <pc:sldMk cId="1930055223" sldId="395"/>
            <ac:spMk id="49" creationId="{F145FB4C-B493-B648-565D-62B31639CF57}"/>
          </ac:spMkLst>
        </pc:spChg>
        <pc:spChg chg="mod">
          <ac:chgData name="Peixiang Zhao" userId="7edc51de-0ae1-42c0-bae2-7f1679fa739e" providerId="ADAL" clId="{E79D9B06-44AB-468D-B355-57EB48BB9B7E}" dt="2024-11-05T03:37:40.827" v="1792"/>
          <ac:spMkLst>
            <pc:docMk/>
            <pc:sldMk cId="1930055223" sldId="395"/>
            <ac:spMk id="50" creationId="{F27A91A6-2F4E-EBD7-532A-CEE4C5E91CCF}"/>
          </ac:spMkLst>
        </pc:spChg>
        <pc:spChg chg="mod">
          <ac:chgData name="Peixiang Zhao" userId="7edc51de-0ae1-42c0-bae2-7f1679fa739e" providerId="ADAL" clId="{E79D9B06-44AB-468D-B355-57EB48BB9B7E}" dt="2024-11-05T03:40:09.402" v="1805"/>
          <ac:spMkLst>
            <pc:docMk/>
            <pc:sldMk cId="1930055223" sldId="395"/>
            <ac:spMk id="52" creationId="{75B7A622-D150-A7B2-C832-FFE1D4AA215C}"/>
          </ac:spMkLst>
        </pc:spChg>
        <pc:spChg chg="mod">
          <ac:chgData name="Peixiang Zhao" userId="7edc51de-0ae1-42c0-bae2-7f1679fa739e" providerId="ADAL" clId="{E79D9B06-44AB-468D-B355-57EB48BB9B7E}" dt="2024-11-05T03:40:09.402" v="1805"/>
          <ac:spMkLst>
            <pc:docMk/>
            <pc:sldMk cId="1930055223" sldId="395"/>
            <ac:spMk id="53" creationId="{569655E5-38BA-36C8-2EF3-A4A9E6726319}"/>
          </ac:spMkLst>
        </pc:spChg>
        <pc:spChg chg="mod">
          <ac:chgData name="Peixiang Zhao" userId="7edc51de-0ae1-42c0-bae2-7f1679fa739e" providerId="ADAL" clId="{E79D9B06-44AB-468D-B355-57EB48BB9B7E}" dt="2024-11-05T03:40:09.402" v="1805"/>
          <ac:spMkLst>
            <pc:docMk/>
            <pc:sldMk cId="1930055223" sldId="395"/>
            <ac:spMk id="54" creationId="{499C6A4E-79B5-0D40-B66D-A425E8868FA9}"/>
          </ac:spMkLst>
        </pc:spChg>
        <pc:spChg chg="mod">
          <ac:chgData name="Peixiang Zhao" userId="7edc51de-0ae1-42c0-bae2-7f1679fa739e" providerId="ADAL" clId="{E79D9B06-44AB-468D-B355-57EB48BB9B7E}" dt="2024-11-05T03:40:09.402" v="1805"/>
          <ac:spMkLst>
            <pc:docMk/>
            <pc:sldMk cId="1930055223" sldId="395"/>
            <ac:spMk id="55" creationId="{B23E3A7C-29BD-0769-3C30-2D0C8155E14B}"/>
          </ac:spMkLst>
        </pc:spChg>
        <pc:spChg chg="mod">
          <ac:chgData name="Peixiang Zhao" userId="7edc51de-0ae1-42c0-bae2-7f1679fa739e" providerId="ADAL" clId="{E79D9B06-44AB-468D-B355-57EB48BB9B7E}" dt="2024-11-05T03:40:09.402" v="1805"/>
          <ac:spMkLst>
            <pc:docMk/>
            <pc:sldMk cId="1930055223" sldId="395"/>
            <ac:spMk id="57" creationId="{69CBFE02-A681-91DB-BE14-86CF72CC6925}"/>
          </ac:spMkLst>
        </pc:spChg>
        <pc:spChg chg="mod">
          <ac:chgData name="Peixiang Zhao" userId="7edc51de-0ae1-42c0-bae2-7f1679fa739e" providerId="ADAL" clId="{E79D9B06-44AB-468D-B355-57EB48BB9B7E}" dt="2024-11-05T03:40:09.402" v="1805"/>
          <ac:spMkLst>
            <pc:docMk/>
            <pc:sldMk cId="1930055223" sldId="395"/>
            <ac:spMk id="58" creationId="{EA61B567-FBC7-17E8-93C9-5B41FE8BCCDA}"/>
          </ac:spMkLst>
        </pc:spChg>
        <pc:spChg chg="mod">
          <ac:chgData name="Peixiang Zhao" userId="7edc51de-0ae1-42c0-bae2-7f1679fa739e" providerId="ADAL" clId="{E79D9B06-44AB-468D-B355-57EB48BB9B7E}" dt="2024-11-05T03:40:09.402" v="1805"/>
          <ac:spMkLst>
            <pc:docMk/>
            <pc:sldMk cId="1930055223" sldId="395"/>
            <ac:spMk id="59" creationId="{3FF878B1-7789-5C99-C4C0-5226DC221C55}"/>
          </ac:spMkLst>
        </pc:spChg>
        <pc:grpChg chg="del">
          <ac:chgData name="Peixiang Zhao" userId="7edc51de-0ae1-42c0-bae2-7f1679fa739e" providerId="ADAL" clId="{E79D9B06-44AB-468D-B355-57EB48BB9B7E}" dt="2024-11-05T03:37:26.827" v="1787" actId="478"/>
          <ac:grpSpMkLst>
            <pc:docMk/>
            <pc:sldMk cId="1930055223" sldId="395"/>
            <ac:grpSpMk id="5" creationId="{19CDBDB4-83F1-811E-8672-FC3C5C6068C7}"/>
          </ac:grpSpMkLst>
        </pc:grpChg>
        <pc:grpChg chg="del">
          <ac:chgData name="Peixiang Zhao" userId="7edc51de-0ae1-42c0-bae2-7f1679fa739e" providerId="ADAL" clId="{E79D9B06-44AB-468D-B355-57EB48BB9B7E}" dt="2024-11-05T03:37:33.293" v="1791" actId="478"/>
          <ac:grpSpMkLst>
            <pc:docMk/>
            <pc:sldMk cId="1930055223" sldId="395"/>
            <ac:grpSpMk id="22" creationId="{A84330F6-B7A7-8F39-552C-C6C4C78BD503}"/>
          </ac:grpSpMkLst>
        </pc:grpChg>
        <pc:grpChg chg="del">
          <ac:chgData name="Peixiang Zhao" userId="7edc51de-0ae1-42c0-bae2-7f1679fa739e" providerId="ADAL" clId="{E79D9B06-44AB-468D-B355-57EB48BB9B7E}" dt="2024-11-05T03:37:32.151" v="1790" actId="478"/>
          <ac:grpSpMkLst>
            <pc:docMk/>
            <pc:sldMk cId="1930055223" sldId="395"/>
            <ac:grpSpMk id="25" creationId="{AD893E28-50D3-B4F5-F83B-042712D9B268}"/>
          </ac:grpSpMkLst>
        </pc:grpChg>
        <pc:grpChg chg="del">
          <ac:chgData name="Peixiang Zhao" userId="7edc51de-0ae1-42c0-bae2-7f1679fa739e" providerId="ADAL" clId="{E79D9B06-44AB-468D-B355-57EB48BB9B7E}" dt="2024-11-05T03:37:31.181" v="1789" actId="478"/>
          <ac:grpSpMkLst>
            <pc:docMk/>
            <pc:sldMk cId="1930055223" sldId="395"/>
            <ac:grpSpMk id="28" creationId="{566938C0-BBE2-2469-14CA-48AFAAC211E8}"/>
          </ac:grpSpMkLst>
        </pc:grpChg>
        <pc:grpChg chg="add del mod">
          <ac:chgData name="Peixiang Zhao" userId="7edc51de-0ae1-42c0-bae2-7f1679fa739e" providerId="ADAL" clId="{E79D9B06-44AB-468D-B355-57EB48BB9B7E}" dt="2024-11-05T03:40:03.108" v="1804" actId="478"/>
          <ac:grpSpMkLst>
            <pc:docMk/>
            <pc:sldMk cId="1930055223" sldId="395"/>
            <ac:grpSpMk id="34" creationId="{56862A40-A7BB-9D2B-F0D1-990D6EEDFB77}"/>
          </ac:grpSpMkLst>
        </pc:grpChg>
        <pc:grpChg chg="mod">
          <ac:chgData name="Peixiang Zhao" userId="7edc51de-0ae1-42c0-bae2-7f1679fa739e" providerId="ADAL" clId="{E79D9B06-44AB-468D-B355-57EB48BB9B7E}" dt="2024-11-05T03:37:40.827" v="1792"/>
          <ac:grpSpMkLst>
            <pc:docMk/>
            <pc:sldMk cId="1930055223" sldId="395"/>
            <ac:grpSpMk id="45" creationId="{DFF77712-EA5E-1104-0693-36EA21339526}"/>
          </ac:grpSpMkLst>
        </pc:grpChg>
        <pc:grpChg chg="add mod">
          <ac:chgData name="Peixiang Zhao" userId="7edc51de-0ae1-42c0-bae2-7f1679fa739e" providerId="ADAL" clId="{E79D9B06-44AB-468D-B355-57EB48BB9B7E}" dt="2024-11-05T03:47:42.209" v="1975" actId="1076"/>
          <ac:grpSpMkLst>
            <pc:docMk/>
            <pc:sldMk cId="1930055223" sldId="395"/>
            <ac:grpSpMk id="51" creationId="{0E7D248E-8A96-F8BA-424A-7C5D99EC8708}"/>
          </ac:grpSpMkLst>
        </pc:grpChg>
        <pc:grpChg chg="mod">
          <ac:chgData name="Peixiang Zhao" userId="7edc51de-0ae1-42c0-bae2-7f1679fa739e" providerId="ADAL" clId="{E79D9B06-44AB-468D-B355-57EB48BB9B7E}" dt="2024-11-05T03:40:09.402" v="1805"/>
          <ac:grpSpMkLst>
            <pc:docMk/>
            <pc:sldMk cId="1930055223" sldId="395"/>
            <ac:grpSpMk id="56" creationId="{B09E5AD3-1D11-E36C-AA31-34CEC4209656}"/>
          </ac:grpSpMkLst>
        </pc:grpChg>
      </pc:sldChg>
      <pc:sldChg chg="modSp add mod ord">
        <pc:chgData name="Peixiang Zhao" userId="7edc51de-0ae1-42c0-bae2-7f1679fa739e" providerId="ADAL" clId="{E79D9B06-44AB-468D-B355-57EB48BB9B7E}" dt="2024-11-05T03:41:42.233" v="1826" actId="255"/>
        <pc:sldMkLst>
          <pc:docMk/>
          <pc:sldMk cId="134150331" sldId="396"/>
        </pc:sldMkLst>
        <pc:spChg chg="mod">
          <ac:chgData name="Peixiang Zhao" userId="7edc51de-0ae1-42c0-bae2-7f1679fa739e" providerId="ADAL" clId="{E79D9B06-44AB-468D-B355-57EB48BB9B7E}" dt="2024-11-05T03:41:42.233" v="1826" actId="255"/>
          <ac:spMkLst>
            <pc:docMk/>
            <pc:sldMk cId="134150331" sldId="396"/>
            <ac:spMk id="3" creationId="{0030E6D1-7829-407F-BB1B-795C621721D2}"/>
          </ac:spMkLst>
        </pc:spChg>
      </pc:sldChg>
      <pc:sldChg chg="new del">
        <pc:chgData name="Peixiang Zhao" userId="7edc51de-0ae1-42c0-bae2-7f1679fa739e" providerId="ADAL" clId="{E79D9B06-44AB-468D-B355-57EB48BB9B7E}" dt="2024-11-05T03:39:20.139" v="1802" actId="47"/>
        <pc:sldMkLst>
          <pc:docMk/>
          <pc:sldMk cId="752738346" sldId="396"/>
        </pc:sldMkLst>
      </pc:sldChg>
      <pc:sldChg chg="del">
        <pc:chgData name="Peixiang Zhao" userId="7edc51de-0ae1-42c0-bae2-7f1679fa739e" providerId="ADAL" clId="{E79D9B06-44AB-468D-B355-57EB48BB9B7E}" dt="2024-10-27T14:23:33.524" v="99" actId="47"/>
        <pc:sldMkLst>
          <pc:docMk/>
          <pc:sldMk cId="2415823361" sldId="396"/>
        </pc:sldMkLst>
      </pc:sldChg>
      <pc:sldChg chg="addSp modSp new mod modAnim">
        <pc:chgData name="Peixiang Zhao" userId="7edc51de-0ae1-42c0-bae2-7f1679fa739e" providerId="ADAL" clId="{E79D9B06-44AB-468D-B355-57EB48BB9B7E}" dt="2024-11-05T04:58:53.357" v="2149" actId="6549"/>
        <pc:sldMkLst>
          <pc:docMk/>
          <pc:sldMk cId="3369472463" sldId="397"/>
        </pc:sldMkLst>
        <pc:spChg chg="mod">
          <ac:chgData name="Peixiang Zhao" userId="7edc51de-0ae1-42c0-bae2-7f1679fa739e" providerId="ADAL" clId="{E79D9B06-44AB-468D-B355-57EB48BB9B7E}" dt="2024-11-05T04:51:19.914" v="2025"/>
          <ac:spMkLst>
            <pc:docMk/>
            <pc:sldMk cId="3369472463" sldId="397"/>
            <ac:spMk id="2" creationId="{77CF2F80-53C6-BFEB-3E4D-A9FC335ED74E}"/>
          </ac:spMkLst>
        </pc:spChg>
        <pc:spChg chg="mod">
          <ac:chgData name="Peixiang Zhao" userId="7edc51de-0ae1-42c0-bae2-7f1679fa739e" providerId="ADAL" clId="{E79D9B06-44AB-468D-B355-57EB48BB9B7E}" dt="2024-11-05T04:58:53.357" v="2149" actId="6549"/>
          <ac:spMkLst>
            <pc:docMk/>
            <pc:sldMk cId="3369472463" sldId="397"/>
            <ac:spMk id="3" creationId="{C7015FCD-BA80-9881-5255-54186FAB1CEF}"/>
          </ac:spMkLst>
        </pc:spChg>
        <pc:picChg chg="add mod">
          <ac:chgData name="Peixiang Zhao" userId="7edc51de-0ae1-42c0-bae2-7f1679fa739e" providerId="ADAL" clId="{E79D9B06-44AB-468D-B355-57EB48BB9B7E}" dt="2024-11-05T04:57:14.066" v="2132" actId="1076"/>
          <ac:picMkLst>
            <pc:docMk/>
            <pc:sldMk cId="3369472463" sldId="397"/>
            <ac:picMk id="5" creationId="{8FF8EFAD-D0EB-0A30-F8A7-051325B9C645}"/>
          </ac:picMkLst>
        </pc:picChg>
        <pc:cxnChg chg="add mod">
          <ac:chgData name="Peixiang Zhao" userId="7edc51de-0ae1-42c0-bae2-7f1679fa739e" providerId="ADAL" clId="{E79D9B06-44AB-468D-B355-57EB48BB9B7E}" dt="2024-11-05T04:56:20.422" v="2119" actId="1076"/>
          <ac:cxnSpMkLst>
            <pc:docMk/>
            <pc:sldMk cId="3369472463" sldId="397"/>
            <ac:cxnSpMk id="6" creationId="{6D3DEC45-A102-1A4D-9EF3-FA3929336765}"/>
          </ac:cxnSpMkLst>
        </pc:cxnChg>
        <pc:cxnChg chg="add mod">
          <ac:chgData name="Peixiang Zhao" userId="7edc51de-0ae1-42c0-bae2-7f1679fa739e" providerId="ADAL" clId="{E79D9B06-44AB-468D-B355-57EB48BB9B7E}" dt="2024-11-05T04:57:45.136" v="2143" actId="1037"/>
          <ac:cxnSpMkLst>
            <pc:docMk/>
            <pc:sldMk cId="3369472463" sldId="397"/>
            <ac:cxnSpMk id="7" creationId="{FF451C0A-DECB-8514-FAD3-60429FFED983}"/>
          </ac:cxnSpMkLst>
        </pc:cxnChg>
        <pc:cxnChg chg="add mod">
          <ac:chgData name="Peixiang Zhao" userId="7edc51de-0ae1-42c0-bae2-7f1679fa739e" providerId="ADAL" clId="{E79D9B06-44AB-468D-B355-57EB48BB9B7E}" dt="2024-11-05T04:57:38.730" v="2137" actId="14100"/>
          <ac:cxnSpMkLst>
            <pc:docMk/>
            <pc:sldMk cId="3369472463" sldId="397"/>
            <ac:cxnSpMk id="8" creationId="{55DBD651-5786-FDCA-37E6-54EEA616E3BF}"/>
          </ac:cxnSpMkLst>
        </pc:cxnChg>
      </pc:sldChg>
      <pc:sldChg chg="del">
        <pc:chgData name="Peixiang Zhao" userId="7edc51de-0ae1-42c0-bae2-7f1679fa739e" providerId="ADAL" clId="{E79D9B06-44AB-468D-B355-57EB48BB9B7E}" dt="2024-10-27T14:23:34.621" v="100" actId="47"/>
        <pc:sldMkLst>
          <pc:docMk/>
          <pc:sldMk cId="3679541285" sldId="397"/>
        </pc:sldMkLst>
      </pc:sldChg>
    </pc:docChg>
  </pc:docChgLst>
  <pc:docChgLst>
    <pc:chgData name="Peixiang Zhao" userId="7edc51de-0ae1-42c0-bae2-7f1679fa739e" providerId="ADAL" clId="{C6BBC905-BD49-4096-A19E-7682E5F443F4}"/>
    <pc:docChg chg="undo custSel addSld modSld">
      <pc:chgData name="Peixiang Zhao" userId="7edc51de-0ae1-42c0-bae2-7f1679fa739e" providerId="ADAL" clId="{C6BBC905-BD49-4096-A19E-7682E5F443F4}" dt="2024-09-10T03:09:23.033" v="391" actId="113"/>
      <pc:docMkLst>
        <pc:docMk/>
      </pc:docMkLst>
      <pc:sldChg chg="modSp mod">
        <pc:chgData name="Peixiang Zhao" userId="7edc51de-0ae1-42c0-bae2-7f1679fa739e" providerId="ADAL" clId="{C6BBC905-BD49-4096-A19E-7682E5F443F4}" dt="2024-09-09T22:30:25.506" v="17" actId="20577"/>
        <pc:sldMkLst>
          <pc:docMk/>
          <pc:sldMk cId="2114221134" sldId="387"/>
        </pc:sldMkLst>
        <pc:spChg chg="mod">
          <ac:chgData name="Peixiang Zhao" userId="7edc51de-0ae1-42c0-bae2-7f1679fa739e" providerId="ADAL" clId="{C6BBC905-BD49-4096-A19E-7682E5F443F4}" dt="2024-09-09T22:30:25.506" v="17" actId="20577"/>
          <ac:spMkLst>
            <pc:docMk/>
            <pc:sldMk cId="2114221134" sldId="387"/>
            <ac:spMk id="3" creationId="{7E1EDAF8-2642-C760-94BF-EA7DB4F4A3B7}"/>
          </ac:spMkLst>
        </pc:spChg>
      </pc:sldChg>
      <pc:sldChg chg="modSp new mod">
        <pc:chgData name="Peixiang Zhao" userId="7edc51de-0ae1-42c0-bae2-7f1679fa739e" providerId="ADAL" clId="{C6BBC905-BD49-4096-A19E-7682E5F443F4}" dt="2024-09-10T02:43:40.344" v="169" actId="115"/>
        <pc:sldMkLst>
          <pc:docMk/>
          <pc:sldMk cId="349441827" sldId="388"/>
        </pc:sldMkLst>
        <pc:spChg chg="mod">
          <ac:chgData name="Peixiang Zhao" userId="7edc51de-0ae1-42c0-bae2-7f1679fa739e" providerId="ADAL" clId="{C6BBC905-BD49-4096-A19E-7682E5F443F4}" dt="2024-09-09T22:32:00.693" v="46" actId="20577"/>
          <ac:spMkLst>
            <pc:docMk/>
            <pc:sldMk cId="349441827" sldId="388"/>
            <ac:spMk id="2" creationId="{03DC487A-BD6E-9BBC-1028-768C50576A92}"/>
          </ac:spMkLst>
        </pc:spChg>
        <pc:spChg chg="mod">
          <ac:chgData name="Peixiang Zhao" userId="7edc51de-0ae1-42c0-bae2-7f1679fa739e" providerId="ADAL" clId="{C6BBC905-BD49-4096-A19E-7682E5F443F4}" dt="2024-09-10T02:43:40.344" v="169" actId="115"/>
          <ac:spMkLst>
            <pc:docMk/>
            <pc:sldMk cId="349441827" sldId="388"/>
            <ac:spMk id="3" creationId="{3A01D99F-DF07-C2D7-43EC-F64D8DD4E495}"/>
          </ac:spMkLst>
        </pc:spChg>
      </pc:sldChg>
      <pc:sldChg chg="modSp new mod">
        <pc:chgData name="Peixiang Zhao" userId="7edc51de-0ae1-42c0-bae2-7f1679fa739e" providerId="ADAL" clId="{C6BBC905-BD49-4096-A19E-7682E5F443F4}" dt="2024-09-10T02:49:45.046" v="289" actId="207"/>
        <pc:sldMkLst>
          <pc:docMk/>
          <pc:sldMk cId="532404068" sldId="389"/>
        </pc:sldMkLst>
        <pc:spChg chg="mod">
          <ac:chgData name="Peixiang Zhao" userId="7edc51de-0ae1-42c0-bae2-7f1679fa739e" providerId="ADAL" clId="{C6BBC905-BD49-4096-A19E-7682E5F443F4}" dt="2024-09-10T02:44:37.139" v="199" actId="20577"/>
          <ac:spMkLst>
            <pc:docMk/>
            <pc:sldMk cId="532404068" sldId="389"/>
            <ac:spMk id="2" creationId="{C212B8E7-7D97-6851-2420-2484996DE0B8}"/>
          </ac:spMkLst>
        </pc:spChg>
        <pc:spChg chg="mod">
          <ac:chgData name="Peixiang Zhao" userId="7edc51de-0ae1-42c0-bae2-7f1679fa739e" providerId="ADAL" clId="{C6BBC905-BD49-4096-A19E-7682E5F443F4}" dt="2024-09-10T02:49:45.046" v="289" actId="207"/>
          <ac:spMkLst>
            <pc:docMk/>
            <pc:sldMk cId="532404068" sldId="389"/>
            <ac:spMk id="3" creationId="{A96337B8-E9A3-7730-1A68-F7E91C8CAB1F}"/>
          </ac:spMkLst>
        </pc:spChg>
      </pc:sldChg>
      <pc:sldChg chg="modSp new mod">
        <pc:chgData name="Peixiang Zhao" userId="7edc51de-0ae1-42c0-bae2-7f1679fa739e" providerId="ADAL" clId="{C6BBC905-BD49-4096-A19E-7682E5F443F4}" dt="2024-09-10T03:09:23.033" v="391" actId="113"/>
        <pc:sldMkLst>
          <pc:docMk/>
          <pc:sldMk cId="2724611412" sldId="390"/>
        </pc:sldMkLst>
        <pc:spChg chg="mod">
          <ac:chgData name="Peixiang Zhao" userId="7edc51de-0ae1-42c0-bae2-7f1679fa739e" providerId="ADAL" clId="{C6BBC905-BD49-4096-A19E-7682E5F443F4}" dt="2024-09-10T02:57:54.606" v="308" actId="20577"/>
          <ac:spMkLst>
            <pc:docMk/>
            <pc:sldMk cId="2724611412" sldId="390"/>
            <ac:spMk id="2" creationId="{A33C3A2C-73CE-87A1-01DF-E7A06BE2DB48}"/>
          </ac:spMkLst>
        </pc:spChg>
        <pc:spChg chg="mod">
          <ac:chgData name="Peixiang Zhao" userId="7edc51de-0ae1-42c0-bae2-7f1679fa739e" providerId="ADAL" clId="{C6BBC905-BD49-4096-A19E-7682E5F443F4}" dt="2024-09-10T03:09:23.033" v="391" actId="113"/>
          <ac:spMkLst>
            <pc:docMk/>
            <pc:sldMk cId="2724611412" sldId="390"/>
            <ac:spMk id="3" creationId="{28E69A62-005F-823C-FE35-10EC0034CE18}"/>
          </ac:spMkLst>
        </pc:spChg>
      </pc:sldChg>
      <pc:sldChg chg="addSp modSp add mod modAnim">
        <pc:chgData name="Peixiang Zhao" userId="7edc51de-0ae1-42c0-bae2-7f1679fa739e" providerId="ADAL" clId="{C6BBC905-BD49-4096-A19E-7682E5F443F4}" dt="2024-09-10T03:07:45.710" v="381" actId="20577"/>
        <pc:sldMkLst>
          <pc:docMk/>
          <pc:sldMk cId="2178305239" sldId="391"/>
        </pc:sldMkLst>
        <pc:spChg chg="mod">
          <ac:chgData name="Peixiang Zhao" userId="7edc51de-0ae1-42c0-bae2-7f1679fa739e" providerId="ADAL" clId="{C6BBC905-BD49-4096-A19E-7682E5F443F4}" dt="2024-09-10T03:07:45.710" v="381" actId="20577"/>
          <ac:spMkLst>
            <pc:docMk/>
            <pc:sldMk cId="2178305239" sldId="391"/>
            <ac:spMk id="3" creationId="{28E69A62-005F-823C-FE35-10EC0034CE18}"/>
          </ac:spMkLst>
        </pc:spChg>
        <pc:spChg chg="add mod">
          <ac:chgData name="Peixiang Zhao" userId="7edc51de-0ae1-42c0-bae2-7f1679fa739e" providerId="ADAL" clId="{C6BBC905-BD49-4096-A19E-7682E5F443F4}" dt="2024-09-10T03:05:58.869" v="359" actId="207"/>
          <ac:spMkLst>
            <pc:docMk/>
            <pc:sldMk cId="2178305239" sldId="391"/>
            <ac:spMk id="6" creationId="{ECED5349-7610-7392-1189-CDB9680F8027}"/>
          </ac:spMkLst>
        </pc:spChg>
        <pc:spChg chg="add mod">
          <ac:chgData name="Peixiang Zhao" userId="7edc51de-0ae1-42c0-bae2-7f1679fa739e" providerId="ADAL" clId="{C6BBC905-BD49-4096-A19E-7682E5F443F4}" dt="2024-09-10T03:05:58.869" v="359" actId="207"/>
          <ac:spMkLst>
            <pc:docMk/>
            <pc:sldMk cId="2178305239" sldId="391"/>
            <ac:spMk id="7" creationId="{A025BD34-22BD-1537-11B3-0BACB769FDF9}"/>
          </ac:spMkLst>
        </pc:spChg>
        <pc:spChg chg="add mod">
          <ac:chgData name="Peixiang Zhao" userId="7edc51de-0ae1-42c0-bae2-7f1679fa739e" providerId="ADAL" clId="{C6BBC905-BD49-4096-A19E-7682E5F443F4}" dt="2024-09-10T03:05:58.869" v="359" actId="207"/>
          <ac:spMkLst>
            <pc:docMk/>
            <pc:sldMk cId="2178305239" sldId="391"/>
            <ac:spMk id="8" creationId="{FFCC5CD1-4833-BC59-B77F-FE35336068CC}"/>
          </ac:spMkLst>
        </pc:spChg>
        <pc:graphicFrameChg chg="add mod">
          <ac:chgData name="Peixiang Zhao" userId="7edc51de-0ae1-42c0-bae2-7f1679fa739e" providerId="ADAL" clId="{C6BBC905-BD49-4096-A19E-7682E5F443F4}" dt="2024-09-10T03:05:29.975" v="353" actId="1076"/>
          <ac:graphicFrameMkLst>
            <pc:docMk/>
            <pc:sldMk cId="2178305239" sldId="391"/>
            <ac:graphicFrameMk id="5" creationId="{C3245975-C6E9-7D3B-61E1-B2A862BBFA73}"/>
          </ac:graphicFrameMkLst>
        </pc:graphicFrameChg>
      </pc:sldChg>
    </pc:docChg>
  </pc:docChgLst>
  <pc:docChgLst>
    <pc:chgData name="Peixiang Zhao" userId="7edc51de-0ae1-42c0-bae2-7f1679fa739e" providerId="ADAL" clId="{80DE3360-542B-A542-A42B-1B053BDD5C8F}"/>
    <pc:docChg chg="undo custSel addSld delSld modSld">
      <pc:chgData name="Peixiang Zhao" userId="7edc51de-0ae1-42c0-bae2-7f1679fa739e" providerId="ADAL" clId="{80DE3360-542B-A542-A42B-1B053BDD5C8F}" dt="2024-09-03T11:25:10.957" v="2168" actId="207"/>
      <pc:docMkLst>
        <pc:docMk/>
      </pc:docMkLst>
      <pc:sldChg chg="modSp mod">
        <pc:chgData name="Peixiang Zhao" userId="7edc51de-0ae1-42c0-bae2-7f1679fa739e" providerId="ADAL" clId="{80DE3360-542B-A542-A42B-1B053BDD5C8F}" dt="2024-08-24T23:36:36.514" v="11" actId="20577"/>
        <pc:sldMkLst>
          <pc:docMk/>
          <pc:sldMk cId="3655890674" sldId="331"/>
        </pc:sldMkLst>
        <pc:spChg chg="mod">
          <ac:chgData name="Peixiang Zhao" userId="7edc51de-0ae1-42c0-bae2-7f1679fa739e" providerId="ADAL" clId="{80DE3360-542B-A542-A42B-1B053BDD5C8F}" dt="2024-08-24T23:36:36.514" v="11" actId="20577"/>
          <ac:spMkLst>
            <pc:docMk/>
            <pc:sldMk cId="3655890674" sldId="331"/>
            <ac:spMk id="4" creationId="{784B99D3-D0C3-F1CD-896F-8AABFAB2055A}"/>
          </ac:spMkLst>
        </pc:spChg>
      </pc:sldChg>
      <pc:sldChg chg="addSp delSp modSp mod">
        <pc:chgData name="Peixiang Zhao" userId="7edc51de-0ae1-42c0-bae2-7f1679fa739e" providerId="ADAL" clId="{80DE3360-542B-A542-A42B-1B053BDD5C8F}" dt="2024-08-25T16:34:34.254" v="319" actId="14100"/>
        <pc:sldMkLst>
          <pc:docMk/>
          <pc:sldMk cId="3912695255" sldId="349"/>
        </pc:sldMkLst>
        <pc:spChg chg="mod">
          <ac:chgData name="Peixiang Zhao" userId="7edc51de-0ae1-42c0-bae2-7f1679fa739e" providerId="ADAL" clId="{80DE3360-542B-A542-A42B-1B053BDD5C8F}" dt="2024-08-25T16:31:11.339" v="258" actId="20577"/>
          <ac:spMkLst>
            <pc:docMk/>
            <pc:sldMk cId="3912695255" sldId="349"/>
            <ac:spMk id="2" creationId="{BF71397D-1759-122C-1973-33C37F4947F1}"/>
          </ac:spMkLst>
        </pc:spChg>
        <pc:spChg chg="del">
          <ac:chgData name="Peixiang Zhao" userId="7edc51de-0ae1-42c0-bae2-7f1679fa739e" providerId="ADAL" clId="{80DE3360-542B-A542-A42B-1B053BDD5C8F}" dt="2024-08-25T16:31:14.943" v="259" actId="478"/>
          <ac:spMkLst>
            <pc:docMk/>
            <pc:sldMk cId="3912695255" sldId="349"/>
            <ac:spMk id="3" creationId="{4A5A8B2E-3E21-4A61-156E-EF6FB4B5948F}"/>
          </ac:spMkLst>
        </pc:spChg>
        <pc:spChg chg="add del mod">
          <ac:chgData name="Peixiang Zhao" userId="7edc51de-0ae1-42c0-bae2-7f1679fa739e" providerId="ADAL" clId="{80DE3360-542B-A542-A42B-1B053BDD5C8F}" dt="2024-08-25T16:31:17.599" v="260" actId="478"/>
          <ac:spMkLst>
            <pc:docMk/>
            <pc:sldMk cId="3912695255" sldId="349"/>
            <ac:spMk id="5" creationId="{B0471E4F-3D3C-3E6F-2019-21174251EB79}"/>
          </ac:spMkLst>
        </pc:spChg>
        <pc:spChg chg="add mod">
          <ac:chgData name="Peixiang Zhao" userId="7edc51de-0ae1-42c0-bae2-7f1679fa739e" providerId="ADAL" clId="{80DE3360-542B-A542-A42B-1B053BDD5C8F}" dt="2024-08-25T16:31:28.858" v="263" actId="1036"/>
          <ac:spMkLst>
            <pc:docMk/>
            <pc:sldMk cId="3912695255" sldId="349"/>
            <ac:spMk id="6" creationId="{997FD128-36B7-AC91-6CCC-9049AD91CA9C}"/>
          </ac:spMkLst>
        </pc:spChg>
        <pc:spChg chg="add mod">
          <ac:chgData name="Peixiang Zhao" userId="7edc51de-0ae1-42c0-bae2-7f1679fa739e" providerId="ADAL" clId="{80DE3360-542B-A542-A42B-1B053BDD5C8F}" dt="2024-08-25T16:31:28.858" v="263" actId="1036"/>
          <ac:spMkLst>
            <pc:docMk/>
            <pc:sldMk cId="3912695255" sldId="349"/>
            <ac:spMk id="7" creationId="{3C3A46F1-1B91-A679-2CE3-BCAA5445A8FB}"/>
          </ac:spMkLst>
        </pc:spChg>
        <pc:spChg chg="add mod">
          <ac:chgData name="Peixiang Zhao" userId="7edc51de-0ae1-42c0-bae2-7f1679fa739e" providerId="ADAL" clId="{80DE3360-542B-A542-A42B-1B053BDD5C8F}" dt="2024-08-25T16:34:34.254" v="319" actId="14100"/>
          <ac:spMkLst>
            <pc:docMk/>
            <pc:sldMk cId="3912695255" sldId="349"/>
            <ac:spMk id="8" creationId="{F0608ADE-D612-ABD0-9D59-8B17661415D6}"/>
          </ac:spMkLst>
        </pc:spChg>
        <pc:spChg chg="add mod">
          <ac:chgData name="Peixiang Zhao" userId="7edc51de-0ae1-42c0-bae2-7f1679fa739e" providerId="ADAL" clId="{80DE3360-542B-A542-A42B-1B053BDD5C8F}" dt="2024-08-25T16:31:28.858" v="263" actId="1036"/>
          <ac:spMkLst>
            <pc:docMk/>
            <pc:sldMk cId="3912695255" sldId="349"/>
            <ac:spMk id="9" creationId="{7EE7CBD6-6B57-6157-6806-5339CE02DABB}"/>
          </ac:spMkLst>
        </pc:spChg>
        <pc:spChg chg="add mod">
          <ac:chgData name="Peixiang Zhao" userId="7edc51de-0ae1-42c0-bae2-7f1679fa739e" providerId="ADAL" clId="{80DE3360-542B-A542-A42B-1B053BDD5C8F}" dt="2024-08-25T16:31:28.858" v="263" actId="1036"/>
          <ac:spMkLst>
            <pc:docMk/>
            <pc:sldMk cId="3912695255" sldId="349"/>
            <ac:spMk id="10" creationId="{3FFEA503-6530-AD30-0D64-F17B2C225645}"/>
          </ac:spMkLst>
        </pc:spChg>
        <pc:spChg chg="add mod">
          <ac:chgData name="Peixiang Zhao" userId="7edc51de-0ae1-42c0-bae2-7f1679fa739e" providerId="ADAL" clId="{80DE3360-542B-A542-A42B-1B053BDD5C8F}" dt="2024-08-25T16:31:28.858" v="263" actId="1036"/>
          <ac:spMkLst>
            <pc:docMk/>
            <pc:sldMk cId="3912695255" sldId="349"/>
            <ac:spMk id="11" creationId="{08C2B97F-8B31-68BD-44BD-86B9917B71E1}"/>
          </ac:spMkLst>
        </pc:spChg>
        <pc:spChg chg="add mod">
          <ac:chgData name="Peixiang Zhao" userId="7edc51de-0ae1-42c0-bae2-7f1679fa739e" providerId="ADAL" clId="{80DE3360-542B-A542-A42B-1B053BDD5C8F}" dt="2024-08-25T16:34:07.326" v="314" actId="207"/>
          <ac:spMkLst>
            <pc:docMk/>
            <pc:sldMk cId="3912695255" sldId="349"/>
            <ac:spMk id="12" creationId="{0E068818-351C-ADC0-4365-904B82764B6D}"/>
          </ac:spMkLst>
        </pc:spChg>
        <pc:spChg chg="add mod">
          <ac:chgData name="Peixiang Zhao" userId="7edc51de-0ae1-42c0-bae2-7f1679fa739e" providerId="ADAL" clId="{80DE3360-542B-A542-A42B-1B053BDD5C8F}" dt="2024-08-25T16:33:35.264" v="303" actId="1037"/>
          <ac:spMkLst>
            <pc:docMk/>
            <pc:sldMk cId="3912695255" sldId="349"/>
            <ac:spMk id="13" creationId="{FA54B93B-70D1-BA82-9C3F-4F4EB3F35C7E}"/>
          </ac:spMkLst>
        </pc:spChg>
        <pc:spChg chg="add mod">
          <ac:chgData name="Peixiang Zhao" userId="7edc51de-0ae1-42c0-bae2-7f1679fa739e" providerId="ADAL" clId="{80DE3360-542B-A542-A42B-1B053BDD5C8F}" dt="2024-08-25T16:32:57.417" v="290" actId="207"/>
          <ac:spMkLst>
            <pc:docMk/>
            <pc:sldMk cId="3912695255" sldId="349"/>
            <ac:spMk id="14" creationId="{A0624B62-9046-86A4-02AE-2085AA5C47FA}"/>
          </ac:spMkLst>
        </pc:spChg>
        <pc:spChg chg="add mod">
          <ac:chgData name="Peixiang Zhao" userId="7edc51de-0ae1-42c0-bae2-7f1679fa739e" providerId="ADAL" clId="{80DE3360-542B-A542-A42B-1B053BDD5C8F}" dt="2024-08-25T16:31:28.858" v="263" actId="1036"/>
          <ac:spMkLst>
            <pc:docMk/>
            <pc:sldMk cId="3912695255" sldId="349"/>
            <ac:spMk id="15" creationId="{A4FF92EC-97A3-D714-4ECD-455816D0076B}"/>
          </ac:spMkLst>
        </pc:spChg>
        <pc:spChg chg="add mod">
          <ac:chgData name="Peixiang Zhao" userId="7edc51de-0ae1-42c0-bae2-7f1679fa739e" providerId="ADAL" clId="{80DE3360-542B-A542-A42B-1B053BDD5C8F}" dt="2024-08-25T16:32:57.417" v="290" actId="207"/>
          <ac:spMkLst>
            <pc:docMk/>
            <pc:sldMk cId="3912695255" sldId="349"/>
            <ac:spMk id="16" creationId="{24F8FD13-8E08-3552-1428-6D2D7A850EB2}"/>
          </ac:spMkLst>
        </pc:spChg>
        <pc:spChg chg="add mod">
          <ac:chgData name="Peixiang Zhao" userId="7edc51de-0ae1-42c0-bae2-7f1679fa739e" providerId="ADAL" clId="{80DE3360-542B-A542-A42B-1B053BDD5C8F}" dt="2024-08-25T16:31:28.858" v="263" actId="1036"/>
          <ac:spMkLst>
            <pc:docMk/>
            <pc:sldMk cId="3912695255" sldId="349"/>
            <ac:spMk id="17" creationId="{2811E42A-AE4F-7F1E-9130-CFE8992689AD}"/>
          </ac:spMkLst>
        </pc:spChg>
        <pc:spChg chg="add mod">
          <ac:chgData name="Peixiang Zhao" userId="7edc51de-0ae1-42c0-bae2-7f1679fa739e" providerId="ADAL" clId="{80DE3360-542B-A542-A42B-1B053BDD5C8F}" dt="2024-08-25T16:34:23.735" v="317" actId="1076"/>
          <ac:spMkLst>
            <pc:docMk/>
            <pc:sldMk cId="3912695255" sldId="349"/>
            <ac:spMk id="18" creationId="{D8AF4EA2-891B-C685-FF10-2B5C0DE0A476}"/>
          </ac:spMkLst>
        </pc:spChg>
        <pc:spChg chg="add mod">
          <ac:chgData name="Peixiang Zhao" userId="7edc51de-0ae1-42c0-bae2-7f1679fa739e" providerId="ADAL" clId="{80DE3360-542B-A542-A42B-1B053BDD5C8F}" dt="2024-08-25T16:34:29.970" v="318" actId="14100"/>
          <ac:spMkLst>
            <pc:docMk/>
            <pc:sldMk cId="3912695255" sldId="349"/>
            <ac:spMk id="19" creationId="{3212BE2D-8420-500F-2045-089EA9E4C6D7}"/>
          </ac:spMkLst>
        </pc:spChg>
        <pc:spChg chg="add mod">
          <ac:chgData name="Peixiang Zhao" userId="7edc51de-0ae1-42c0-bae2-7f1679fa739e" providerId="ADAL" clId="{80DE3360-542B-A542-A42B-1B053BDD5C8F}" dt="2024-08-25T16:32:57.417" v="290" actId="207"/>
          <ac:spMkLst>
            <pc:docMk/>
            <pc:sldMk cId="3912695255" sldId="349"/>
            <ac:spMk id="20" creationId="{4D12C87E-0106-C9CB-6BA8-DADCEA814625}"/>
          </ac:spMkLst>
        </pc:spChg>
        <pc:spChg chg="add mod">
          <ac:chgData name="Peixiang Zhao" userId="7edc51de-0ae1-42c0-bae2-7f1679fa739e" providerId="ADAL" clId="{80DE3360-542B-A542-A42B-1B053BDD5C8F}" dt="2024-08-25T16:33:43.044" v="309"/>
          <ac:spMkLst>
            <pc:docMk/>
            <pc:sldMk cId="3912695255" sldId="349"/>
            <ac:spMk id="21" creationId="{8400C694-BAAF-CC40-42ED-8AD5E08B9BCC}"/>
          </ac:spMkLst>
        </pc:spChg>
        <pc:spChg chg="add mod">
          <ac:chgData name="Peixiang Zhao" userId="7edc51de-0ae1-42c0-bae2-7f1679fa739e" providerId="ADAL" clId="{80DE3360-542B-A542-A42B-1B053BDD5C8F}" dt="2024-08-25T16:33:43.044" v="309"/>
          <ac:spMkLst>
            <pc:docMk/>
            <pc:sldMk cId="3912695255" sldId="349"/>
            <ac:spMk id="22" creationId="{9E676D58-0ECD-57AE-BE5A-7566BFA6E735}"/>
          </ac:spMkLst>
        </pc:spChg>
        <pc:spChg chg="add mod">
          <ac:chgData name="Peixiang Zhao" userId="7edc51de-0ae1-42c0-bae2-7f1679fa739e" providerId="ADAL" clId="{80DE3360-542B-A542-A42B-1B053BDD5C8F}" dt="2024-08-25T16:33:43.044" v="309"/>
          <ac:spMkLst>
            <pc:docMk/>
            <pc:sldMk cId="3912695255" sldId="349"/>
            <ac:spMk id="23" creationId="{D6B84774-4C43-496C-9D31-6666B73900EE}"/>
          </ac:spMkLst>
        </pc:spChg>
        <pc:spChg chg="add mod">
          <ac:chgData name="Peixiang Zhao" userId="7edc51de-0ae1-42c0-bae2-7f1679fa739e" providerId="ADAL" clId="{80DE3360-542B-A542-A42B-1B053BDD5C8F}" dt="2024-08-25T16:33:43.044" v="309"/>
          <ac:spMkLst>
            <pc:docMk/>
            <pc:sldMk cId="3912695255" sldId="349"/>
            <ac:spMk id="24" creationId="{6CE63A7B-884B-1738-B229-91625077DE4A}"/>
          </ac:spMkLst>
        </pc:spChg>
        <pc:spChg chg="add mod">
          <ac:chgData name="Peixiang Zhao" userId="7edc51de-0ae1-42c0-bae2-7f1679fa739e" providerId="ADAL" clId="{80DE3360-542B-A542-A42B-1B053BDD5C8F}" dt="2024-08-25T16:33:43.044" v="309"/>
          <ac:spMkLst>
            <pc:docMk/>
            <pc:sldMk cId="3912695255" sldId="349"/>
            <ac:spMk id="25" creationId="{883A377E-4DA2-E36C-F39E-2766AF863A0D}"/>
          </ac:spMkLst>
        </pc:spChg>
        <pc:spChg chg="add mod">
          <ac:chgData name="Peixiang Zhao" userId="7edc51de-0ae1-42c0-bae2-7f1679fa739e" providerId="ADAL" clId="{80DE3360-542B-A542-A42B-1B053BDD5C8F}" dt="2024-08-25T16:33:43.044" v="309"/>
          <ac:spMkLst>
            <pc:docMk/>
            <pc:sldMk cId="3912695255" sldId="349"/>
            <ac:spMk id="26" creationId="{FDDFA7B3-A783-F070-F43C-6128B9704C0E}"/>
          </ac:spMkLst>
        </pc:spChg>
        <pc:spChg chg="add mod">
          <ac:chgData name="Peixiang Zhao" userId="7edc51de-0ae1-42c0-bae2-7f1679fa739e" providerId="ADAL" clId="{80DE3360-542B-A542-A42B-1B053BDD5C8F}" dt="2024-08-25T16:33:43.044" v="309"/>
          <ac:spMkLst>
            <pc:docMk/>
            <pc:sldMk cId="3912695255" sldId="349"/>
            <ac:spMk id="27" creationId="{44F93352-40CB-2FFF-D125-6A67E2E47BFC}"/>
          </ac:spMkLst>
        </pc:spChg>
        <pc:spChg chg="add mod">
          <ac:chgData name="Peixiang Zhao" userId="7edc51de-0ae1-42c0-bae2-7f1679fa739e" providerId="ADAL" clId="{80DE3360-542B-A542-A42B-1B053BDD5C8F}" dt="2024-08-25T16:33:43.044" v="309"/>
          <ac:spMkLst>
            <pc:docMk/>
            <pc:sldMk cId="3912695255" sldId="349"/>
            <ac:spMk id="28" creationId="{9B428559-AEDF-5D6E-A7B8-E9C0111B15D7}"/>
          </ac:spMkLst>
        </pc:spChg>
        <pc:spChg chg="add mod">
          <ac:chgData name="Peixiang Zhao" userId="7edc51de-0ae1-42c0-bae2-7f1679fa739e" providerId="ADAL" clId="{80DE3360-542B-A542-A42B-1B053BDD5C8F}" dt="2024-08-25T16:33:43.044" v="309"/>
          <ac:spMkLst>
            <pc:docMk/>
            <pc:sldMk cId="3912695255" sldId="349"/>
            <ac:spMk id="29" creationId="{3F3607CE-4548-95A4-BA31-48B62E136B48}"/>
          </ac:spMkLst>
        </pc:spChg>
        <pc:spChg chg="add mod">
          <ac:chgData name="Peixiang Zhao" userId="7edc51de-0ae1-42c0-bae2-7f1679fa739e" providerId="ADAL" clId="{80DE3360-542B-A542-A42B-1B053BDD5C8F}" dt="2024-08-25T16:33:43.044" v="309"/>
          <ac:spMkLst>
            <pc:docMk/>
            <pc:sldMk cId="3912695255" sldId="349"/>
            <ac:spMk id="30" creationId="{419147D9-612C-9A9F-FC2A-5BC3274CE518}"/>
          </ac:spMkLst>
        </pc:spChg>
        <pc:spChg chg="add mod">
          <ac:chgData name="Peixiang Zhao" userId="7edc51de-0ae1-42c0-bae2-7f1679fa739e" providerId="ADAL" clId="{80DE3360-542B-A542-A42B-1B053BDD5C8F}" dt="2024-08-25T16:33:43.044" v="309"/>
          <ac:spMkLst>
            <pc:docMk/>
            <pc:sldMk cId="3912695255" sldId="349"/>
            <ac:spMk id="31" creationId="{917D5C5C-E5B9-3C7E-678A-966E0E18B860}"/>
          </ac:spMkLst>
        </pc:spChg>
        <pc:spChg chg="add mod">
          <ac:chgData name="Peixiang Zhao" userId="7edc51de-0ae1-42c0-bae2-7f1679fa739e" providerId="ADAL" clId="{80DE3360-542B-A542-A42B-1B053BDD5C8F}" dt="2024-08-25T16:33:43.044" v="309"/>
          <ac:spMkLst>
            <pc:docMk/>
            <pc:sldMk cId="3912695255" sldId="349"/>
            <ac:spMk id="32" creationId="{8990BF37-3C36-F112-E58F-AA2B7FC3CBCE}"/>
          </ac:spMkLst>
        </pc:spChg>
        <pc:spChg chg="add mod">
          <ac:chgData name="Peixiang Zhao" userId="7edc51de-0ae1-42c0-bae2-7f1679fa739e" providerId="ADAL" clId="{80DE3360-542B-A542-A42B-1B053BDD5C8F}" dt="2024-08-25T16:33:43.044" v="309"/>
          <ac:spMkLst>
            <pc:docMk/>
            <pc:sldMk cId="3912695255" sldId="349"/>
            <ac:spMk id="33" creationId="{0BEFC71A-6647-ED27-86C7-826B08EFAAC0}"/>
          </ac:spMkLst>
        </pc:spChg>
        <pc:spChg chg="add mod">
          <ac:chgData name="Peixiang Zhao" userId="7edc51de-0ae1-42c0-bae2-7f1679fa739e" providerId="ADAL" clId="{80DE3360-542B-A542-A42B-1B053BDD5C8F}" dt="2024-08-25T16:33:43.044" v="309"/>
          <ac:spMkLst>
            <pc:docMk/>
            <pc:sldMk cId="3912695255" sldId="349"/>
            <ac:spMk id="34" creationId="{8BFD6E31-0249-E510-2E8C-861B96B8E2CB}"/>
          </ac:spMkLst>
        </pc:spChg>
        <pc:spChg chg="add mod">
          <ac:chgData name="Peixiang Zhao" userId="7edc51de-0ae1-42c0-bae2-7f1679fa739e" providerId="ADAL" clId="{80DE3360-542B-A542-A42B-1B053BDD5C8F}" dt="2024-08-25T16:33:43.044" v="309"/>
          <ac:spMkLst>
            <pc:docMk/>
            <pc:sldMk cId="3912695255" sldId="349"/>
            <ac:spMk id="35" creationId="{6A4C897C-2DE8-82EB-4CEB-5DD0388F7D29}"/>
          </ac:spMkLst>
        </pc:spChg>
        <pc:spChg chg="add mod">
          <ac:chgData name="Peixiang Zhao" userId="7edc51de-0ae1-42c0-bae2-7f1679fa739e" providerId="ADAL" clId="{80DE3360-542B-A542-A42B-1B053BDD5C8F}" dt="2024-08-25T16:33:51.927" v="311" actId="1076"/>
          <ac:spMkLst>
            <pc:docMk/>
            <pc:sldMk cId="3912695255" sldId="349"/>
            <ac:spMk id="36" creationId="{46755219-B290-5D8C-F36B-58A45A75A74B}"/>
          </ac:spMkLst>
        </pc:spChg>
      </pc:sldChg>
      <pc:sldChg chg="modSp mod">
        <pc:chgData name="Peixiang Zhao" userId="7edc51de-0ae1-42c0-bae2-7f1679fa739e" providerId="ADAL" clId="{80DE3360-542B-A542-A42B-1B053BDD5C8F}" dt="2024-08-25T16:40:07.840" v="399" actId="6549"/>
        <pc:sldMkLst>
          <pc:docMk/>
          <pc:sldMk cId="2155373378" sldId="356"/>
        </pc:sldMkLst>
        <pc:spChg chg="mod">
          <ac:chgData name="Peixiang Zhao" userId="7edc51de-0ae1-42c0-bae2-7f1679fa739e" providerId="ADAL" clId="{80DE3360-542B-A542-A42B-1B053BDD5C8F}" dt="2024-08-25T16:36:03.395" v="344" actId="20577"/>
          <ac:spMkLst>
            <pc:docMk/>
            <pc:sldMk cId="2155373378" sldId="356"/>
            <ac:spMk id="2" creationId="{BF71397D-1759-122C-1973-33C37F4947F1}"/>
          </ac:spMkLst>
        </pc:spChg>
        <pc:spChg chg="mod">
          <ac:chgData name="Peixiang Zhao" userId="7edc51de-0ae1-42c0-bae2-7f1679fa739e" providerId="ADAL" clId="{80DE3360-542B-A542-A42B-1B053BDD5C8F}" dt="2024-08-25T16:40:07.840" v="399" actId="6549"/>
          <ac:spMkLst>
            <pc:docMk/>
            <pc:sldMk cId="2155373378" sldId="356"/>
            <ac:spMk id="3" creationId="{4A5A8B2E-3E21-4A61-156E-EF6FB4B5948F}"/>
          </ac:spMkLst>
        </pc:spChg>
      </pc:sldChg>
      <pc:sldChg chg="modSp mod">
        <pc:chgData name="Peixiang Zhao" userId="7edc51de-0ae1-42c0-bae2-7f1679fa739e" providerId="ADAL" clId="{80DE3360-542B-A542-A42B-1B053BDD5C8F}" dt="2024-08-24T23:38:11.160" v="84" actId="207"/>
        <pc:sldMkLst>
          <pc:docMk/>
          <pc:sldMk cId="1645266344" sldId="364"/>
        </pc:sldMkLst>
        <pc:spChg chg="mod">
          <ac:chgData name="Peixiang Zhao" userId="7edc51de-0ae1-42c0-bae2-7f1679fa739e" providerId="ADAL" clId="{80DE3360-542B-A542-A42B-1B053BDD5C8F}" dt="2024-08-24T23:37:25.544" v="24" actId="20577"/>
          <ac:spMkLst>
            <pc:docMk/>
            <pc:sldMk cId="1645266344" sldId="364"/>
            <ac:spMk id="2" creationId="{10AE3387-6CD6-0D5E-6402-54B036D403F3}"/>
          </ac:spMkLst>
        </pc:spChg>
        <pc:spChg chg="mod">
          <ac:chgData name="Peixiang Zhao" userId="7edc51de-0ae1-42c0-bae2-7f1679fa739e" providerId="ADAL" clId="{80DE3360-542B-A542-A42B-1B053BDD5C8F}" dt="2024-08-24T23:37:41.608" v="82" actId="1037"/>
          <ac:spMkLst>
            <pc:docMk/>
            <pc:sldMk cId="1645266344" sldId="364"/>
            <ac:spMk id="9" creationId="{90F78B62-DF59-7E0C-9F86-D0A1BBB14BBF}"/>
          </ac:spMkLst>
        </pc:spChg>
        <pc:graphicFrameChg chg="modGraphic">
          <ac:chgData name="Peixiang Zhao" userId="7edc51de-0ae1-42c0-bae2-7f1679fa739e" providerId="ADAL" clId="{80DE3360-542B-A542-A42B-1B053BDD5C8F}" dt="2024-08-24T23:38:11.160" v="84" actId="207"/>
          <ac:graphicFrameMkLst>
            <pc:docMk/>
            <pc:sldMk cId="1645266344" sldId="364"/>
            <ac:graphicFrameMk id="8" creationId="{9921DC89-FFF4-F44E-47C8-E9DF438F859D}"/>
          </ac:graphicFrameMkLst>
        </pc:graphicFrameChg>
      </pc:sldChg>
      <pc:sldChg chg="del">
        <pc:chgData name="Peixiang Zhao" userId="7edc51de-0ae1-42c0-bae2-7f1679fa739e" providerId="ADAL" clId="{80DE3360-542B-A542-A42B-1B053BDD5C8F}" dt="2024-08-24T23:39:05.169" v="85" actId="2696"/>
        <pc:sldMkLst>
          <pc:docMk/>
          <pc:sldMk cId="2110618464" sldId="365"/>
        </pc:sldMkLst>
      </pc:sldChg>
      <pc:sldChg chg="modSp mod">
        <pc:chgData name="Peixiang Zhao" userId="7edc51de-0ae1-42c0-bae2-7f1679fa739e" providerId="ADAL" clId="{80DE3360-542B-A542-A42B-1B053BDD5C8F}" dt="2024-08-28T14:58:51.572" v="610" actId="113"/>
        <pc:sldMkLst>
          <pc:docMk/>
          <pc:sldMk cId="4131645461" sldId="366"/>
        </pc:sldMkLst>
        <pc:spChg chg="mod">
          <ac:chgData name="Peixiang Zhao" userId="7edc51de-0ae1-42c0-bae2-7f1679fa739e" providerId="ADAL" clId="{80DE3360-542B-A542-A42B-1B053BDD5C8F}" dt="2024-08-24T23:39:17.846" v="100" actId="20577"/>
          <ac:spMkLst>
            <pc:docMk/>
            <pc:sldMk cId="4131645461" sldId="366"/>
            <ac:spMk id="2" creationId="{10AE3387-6CD6-0D5E-6402-54B036D403F3}"/>
          </ac:spMkLst>
        </pc:spChg>
        <pc:spChg chg="mod">
          <ac:chgData name="Peixiang Zhao" userId="7edc51de-0ae1-42c0-bae2-7f1679fa739e" providerId="ADAL" clId="{80DE3360-542B-A542-A42B-1B053BDD5C8F}" dt="2024-08-28T14:58:51.572" v="610" actId="113"/>
          <ac:spMkLst>
            <pc:docMk/>
            <pc:sldMk cId="4131645461" sldId="366"/>
            <ac:spMk id="3" creationId="{81E3A7DC-4A21-F8AC-3E5F-32AFAEE1CEAB}"/>
          </ac:spMkLst>
        </pc:spChg>
      </pc:sldChg>
      <pc:sldChg chg="addSp modSp mod">
        <pc:chgData name="Peixiang Zhao" userId="7edc51de-0ae1-42c0-bae2-7f1679fa739e" providerId="ADAL" clId="{80DE3360-542B-A542-A42B-1B053BDD5C8F}" dt="2024-08-28T14:59:38.849" v="616" actId="113"/>
        <pc:sldMkLst>
          <pc:docMk/>
          <pc:sldMk cId="2999278045" sldId="367"/>
        </pc:sldMkLst>
        <pc:spChg chg="mod">
          <ac:chgData name="Peixiang Zhao" userId="7edc51de-0ae1-42c0-bae2-7f1679fa739e" providerId="ADAL" clId="{80DE3360-542B-A542-A42B-1B053BDD5C8F}" dt="2024-08-25T00:00:11.448" v="141" actId="20577"/>
          <ac:spMkLst>
            <pc:docMk/>
            <pc:sldMk cId="2999278045" sldId="367"/>
            <ac:spMk id="2" creationId="{10AE3387-6CD6-0D5E-6402-54B036D403F3}"/>
          </ac:spMkLst>
        </pc:spChg>
        <pc:spChg chg="mod">
          <ac:chgData name="Peixiang Zhao" userId="7edc51de-0ae1-42c0-bae2-7f1679fa739e" providerId="ADAL" clId="{80DE3360-542B-A542-A42B-1B053BDD5C8F}" dt="2024-08-28T14:59:38.849" v="616" actId="113"/>
          <ac:spMkLst>
            <pc:docMk/>
            <pc:sldMk cId="2999278045" sldId="367"/>
            <ac:spMk id="3" creationId="{81E3A7DC-4A21-F8AC-3E5F-32AFAEE1CEAB}"/>
          </ac:spMkLst>
        </pc:spChg>
        <pc:picChg chg="add mod">
          <ac:chgData name="Peixiang Zhao" userId="7edc51de-0ae1-42c0-bae2-7f1679fa739e" providerId="ADAL" clId="{80DE3360-542B-A542-A42B-1B053BDD5C8F}" dt="2024-08-28T14:59:25.212" v="614" actId="1076"/>
          <ac:picMkLst>
            <pc:docMk/>
            <pc:sldMk cId="2999278045" sldId="367"/>
            <ac:picMk id="1026" creationId="{F4F8AD1B-A191-2CBB-40DF-4FD392867009}"/>
          </ac:picMkLst>
        </pc:picChg>
      </pc:sldChg>
      <pc:sldChg chg="modSp new mod">
        <pc:chgData name="Peixiang Zhao" userId="7edc51de-0ae1-42c0-bae2-7f1679fa739e" providerId="ADAL" clId="{80DE3360-542B-A542-A42B-1B053BDD5C8F}" dt="2024-08-25T20:20:06.017" v="480" actId="6549"/>
        <pc:sldMkLst>
          <pc:docMk/>
          <pc:sldMk cId="2241700816" sldId="368"/>
        </pc:sldMkLst>
        <pc:spChg chg="mod">
          <ac:chgData name="Peixiang Zhao" userId="7edc51de-0ae1-42c0-bae2-7f1679fa739e" providerId="ADAL" clId="{80DE3360-542B-A542-A42B-1B053BDD5C8F}" dt="2024-08-25T20:17:04.227" v="447" actId="20577"/>
          <ac:spMkLst>
            <pc:docMk/>
            <pc:sldMk cId="2241700816" sldId="368"/>
            <ac:spMk id="2" creationId="{22244923-84FF-8650-504D-56691BCB1E24}"/>
          </ac:spMkLst>
        </pc:spChg>
        <pc:spChg chg="mod">
          <ac:chgData name="Peixiang Zhao" userId="7edc51de-0ae1-42c0-bae2-7f1679fa739e" providerId="ADAL" clId="{80DE3360-542B-A542-A42B-1B053BDD5C8F}" dt="2024-08-25T20:20:06.017" v="480" actId="6549"/>
          <ac:spMkLst>
            <pc:docMk/>
            <pc:sldMk cId="2241700816" sldId="368"/>
            <ac:spMk id="3" creationId="{8760ED44-2DF9-F4AF-DB0D-17B8D29A7A93}"/>
          </ac:spMkLst>
        </pc:spChg>
      </pc:sldChg>
      <pc:sldChg chg="del">
        <pc:chgData name="Peixiang Zhao" userId="7edc51de-0ae1-42c0-bae2-7f1679fa739e" providerId="ADAL" clId="{80DE3360-542B-A542-A42B-1B053BDD5C8F}" dt="2024-08-24T23:39:08.166" v="86" actId="2696"/>
        <pc:sldMkLst>
          <pc:docMk/>
          <pc:sldMk cId="831833710" sldId="369"/>
        </pc:sldMkLst>
      </pc:sldChg>
      <pc:sldChg chg="modSp new mod">
        <pc:chgData name="Peixiang Zhao" userId="7edc51de-0ae1-42c0-bae2-7f1679fa739e" providerId="ADAL" clId="{80DE3360-542B-A542-A42B-1B053BDD5C8F}" dt="2024-08-28T15:03:26.210" v="634" actId="20577"/>
        <pc:sldMkLst>
          <pc:docMk/>
          <pc:sldMk cId="3593412376" sldId="369"/>
        </pc:sldMkLst>
        <pc:spChg chg="mod">
          <ac:chgData name="Peixiang Zhao" userId="7edc51de-0ae1-42c0-bae2-7f1679fa739e" providerId="ADAL" clId="{80DE3360-542B-A542-A42B-1B053BDD5C8F}" dt="2024-08-28T15:03:26.210" v="634" actId="20577"/>
          <ac:spMkLst>
            <pc:docMk/>
            <pc:sldMk cId="3593412376" sldId="369"/>
            <ac:spMk id="2" creationId="{64B7ED2F-C7CF-DC82-E2E6-31100D81A06B}"/>
          </ac:spMkLst>
        </pc:spChg>
        <pc:spChg chg="mod">
          <ac:chgData name="Peixiang Zhao" userId="7edc51de-0ae1-42c0-bae2-7f1679fa739e" providerId="ADAL" clId="{80DE3360-542B-A542-A42B-1B053BDD5C8F}" dt="2024-08-28T15:02:26.109" v="619" actId="113"/>
          <ac:spMkLst>
            <pc:docMk/>
            <pc:sldMk cId="3593412376" sldId="369"/>
            <ac:spMk id="3" creationId="{96CA8A47-3379-81AE-4D28-7F4DB474F603}"/>
          </ac:spMkLst>
        </pc:spChg>
      </pc:sldChg>
      <pc:sldChg chg="addSp modSp add mod">
        <pc:chgData name="Peixiang Zhao" userId="7edc51de-0ae1-42c0-bae2-7f1679fa739e" providerId="ADAL" clId="{80DE3360-542B-A542-A42B-1B053BDD5C8F}" dt="2024-08-28T15:05:04.594" v="635"/>
        <pc:sldMkLst>
          <pc:docMk/>
          <pc:sldMk cId="2432614165" sldId="370"/>
        </pc:sldMkLst>
        <pc:spChg chg="mod">
          <ac:chgData name="Peixiang Zhao" userId="7edc51de-0ae1-42c0-bae2-7f1679fa739e" providerId="ADAL" clId="{80DE3360-542B-A542-A42B-1B053BDD5C8F}" dt="2024-08-27T00:44:42.540" v="607" actId="20577"/>
          <ac:spMkLst>
            <pc:docMk/>
            <pc:sldMk cId="2432614165" sldId="370"/>
            <ac:spMk id="2" creationId="{64B7ED2F-C7CF-DC82-E2E6-31100D81A06B}"/>
          </ac:spMkLst>
        </pc:spChg>
        <pc:spChg chg="mod">
          <ac:chgData name="Peixiang Zhao" userId="7edc51de-0ae1-42c0-bae2-7f1679fa739e" providerId="ADAL" clId="{80DE3360-542B-A542-A42B-1B053BDD5C8F}" dt="2024-08-28T15:03:05.955" v="622" actId="207"/>
          <ac:spMkLst>
            <pc:docMk/>
            <pc:sldMk cId="2432614165" sldId="370"/>
            <ac:spMk id="3" creationId="{96CA8A47-3379-81AE-4D28-7F4DB474F603}"/>
          </ac:spMkLst>
        </pc:spChg>
        <pc:picChg chg="add">
          <ac:chgData name="Peixiang Zhao" userId="7edc51de-0ae1-42c0-bae2-7f1679fa739e" providerId="ADAL" clId="{80DE3360-542B-A542-A42B-1B053BDD5C8F}" dt="2024-08-28T15:05:04.594" v="635"/>
          <ac:picMkLst>
            <pc:docMk/>
            <pc:sldMk cId="2432614165" sldId="370"/>
            <ac:picMk id="2050" creationId="{5A38DA67-8A25-5787-292D-F70D48B0C790}"/>
          </ac:picMkLst>
        </pc:picChg>
      </pc:sldChg>
      <pc:sldChg chg="del">
        <pc:chgData name="Peixiang Zhao" userId="7edc51de-0ae1-42c0-bae2-7f1679fa739e" providerId="ADAL" clId="{80DE3360-542B-A542-A42B-1B053BDD5C8F}" dt="2024-08-24T23:39:09.159" v="87" actId="2696"/>
        <pc:sldMkLst>
          <pc:docMk/>
          <pc:sldMk cId="3831905841" sldId="370"/>
        </pc:sldMkLst>
      </pc:sldChg>
      <pc:sldChg chg="del">
        <pc:chgData name="Peixiang Zhao" userId="7edc51de-0ae1-42c0-bae2-7f1679fa739e" providerId="ADAL" clId="{80DE3360-542B-A542-A42B-1B053BDD5C8F}" dt="2024-08-24T23:39:10.835" v="88" actId="2696"/>
        <pc:sldMkLst>
          <pc:docMk/>
          <pc:sldMk cId="656137173" sldId="371"/>
        </pc:sldMkLst>
      </pc:sldChg>
      <pc:sldChg chg="addSp delSp modSp add mod">
        <pc:chgData name="Peixiang Zhao" userId="7edc51de-0ae1-42c0-bae2-7f1679fa739e" providerId="ADAL" clId="{80DE3360-542B-A542-A42B-1B053BDD5C8F}" dt="2024-08-28T15:40:44.694" v="767" actId="22"/>
        <pc:sldMkLst>
          <pc:docMk/>
          <pc:sldMk cId="3321852181" sldId="371"/>
        </pc:sldMkLst>
        <pc:spChg chg="mod">
          <ac:chgData name="Peixiang Zhao" userId="7edc51de-0ae1-42c0-bae2-7f1679fa739e" providerId="ADAL" clId="{80DE3360-542B-A542-A42B-1B053BDD5C8F}" dt="2024-08-28T15:05:16.152" v="654" actId="20577"/>
          <ac:spMkLst>
            <pc:docMk/>
            <pc:sldMk cId="3321852181" sldId="371"/>
            <ac:spMk id="2" creationId="{64B7ED2F-C7CF-DC82-E2E6-31100D81A06B}"/>
          </ac:spMkLst>
        </pc:spChg>
        <pc:spChg chg="mod">
          <ac:chgData name="Peixiang Zhao" userId="7edc51de-0ae1-42c0-bae2-7f1679fa739e" providerId="ADAL" clId="{80DE3360-542B-A542-A42B-1B053BDD5C8F}" dt="2024-08-28T15:12:48.835" v="763" actId="113"/>
          <ac:spMkLst>
            <pc:docMk/>
            <pc:sldMk cId="3321852181" sldId="371"/>
            <ac:spMk id="3" creationId="{96CA8A47-3379-81AE-4D28-7F4DB474F603}"/>
          </ac:spMkLst>
        </pc:spChg>
        <pc:spChg chg="add del">
          <ac:chgData name="Peixiang Zhao" userId="7edc51de-0ae1-42c0-bae2-7f1679fa739e" providerId="ADAL" clId="{80DE3360-542B-A542-A42B-1B053BDD5C8F}" dt="2024-08-28T15:40:38.841" v="765" actId="22"/>
          <ac:spMkLst>
            <pc:docMk/>
            <pc:sldMk cId="3321852181" sldId="371"/>
            <ac:spMk id="6" creationId="{EE0C4391-911E-4FE9-CE28-30279421659C}"/>
          </ac:spMkLst>
        </pc:spChg>
        <pc:spChg chg="add del">
          <ac:chgData name="Peixiang Zhao" userId="7edc51de-0ae1-42c0-bae2-7f1679fa739e" providerId="ADAL" clId="{80DE3360-542B-A542-A42B-1B053BDD5C8F}" dt="2024-08-28T15:40:44.694" v="767" actId="22"/>
          <ac:spMkLst>
            <pc:docMk/>
            <pc:sldMk cId="3321852181" sldId="371"/>
            <ac:spMk id="8" creationId="{FF486DD6-8A12-94A9-0D8A-83F13C417597}"/>
          </ac:spMkLst>
        </pc:spChg>
      </pc:sldChg>
      <pc:sldChg chg="del">
        <pc:chgData name="Peixiang Zhao" userId="7edc51de-0ae1-42c0-bae2-7f1679fa739e" providerId="ADAL" clId="{80DE3360-542B-A542-A42B-1B053BDD5C8F}" dt="2024-08-25T16:35:25.857" v="320" actId="2696"/>
        <pc:sldMkLst>
          <pc:docMk/>
          <pc:sldMk cId="1859102913" sldId="372"/>
        </pc:sldMkLst>
      </pc:sldChg>
      <pc:sldChg chg="addSp modSp add mod modAnim">
        <pc:chgData name="Peixiang Zhao" userId="7edc51de-0ae1-42c0-bae2-7f1679fa739e" providerId="ADAL" clId="{80DE3360-542B-A542-A42B-1B053BDD5C8F}" dt="2024-08-28T16:06:10.458" v="932" actId="122"/>
        <pc:sldMkLst>
          <pc:docMk/>
          <pc:sldMk cId="2747892797" sldId="372"/>
        </pc:sldMkLst>
        <pc:spChg chg="mod">
          <ac:chgData name="Peixiang Zhao" userId="7edc51de-0ae1-42c0-bae2-7f1679fa739e" providerId="ADAL" clId="{80DE3360-542B-A542-A42B-1B053BDD5C8F}" dt="2024-08-28T16:06:10.458" v="932" actId="122"/>
          <ac:spMkLst>
            <pc:docMk/>
            <pc:sldMk cId="2747892797" sldId="372"/>
            <ac:spMk id="3" creationId="{96CA8A47-3379-81AE-4D28-7F4DB474F603}"/>
          </ac:spMkLst>
        </pc:spChg>
        <pc:spChg chg="add mod">
          <ac:chgData name="Peixiang Zhao" userId="7edc51de-0ae1-42c0-bae2-7f1679fa739e" providerId="ADAL" clId="{80DE3360-542B-A542-A42B-1B053BDD5C8F}" dt="2024-08-28T15:56:22.388" v="849" actId="1076"/>
          <ac:spMkLst>
            <pc:docMk/>
            <pc:sldMk cId="2747892797" sldId="372"/>
            <ac:spMk id="5" creationId="{0FBC39D1-2371-9946-327E-4B6912BF52C4}"/>
          </ac:spMkLst>
        </pc:spChg>
        <pc:spChg chg="add mod">
          <ac:chgData name="Peixiang Zhao" userId="7edc51de-0ae1-42c0-bae2-7f1679fa739e" providerId="ADAL" clId="{80DE3360-542B-A542-A42B-1B053BDD5C8F}" dt="2024-08-28T15:55:29.792" v="829" actId="207"/>
          <ac:spMkLst>
            <pc:docMk/>
            <pc:sldMk cId="2747892797" sldId="372"/>
            <ac:spMk id="6" creationId="{AD4C3BE6-E080-94C2-ECE6-8694CCEB21B9}"/>
          </ac:spMkLst>
        </pc:spChg>
        <pc:spChg chg="add mod">
          <ac:chgData name="Peixiang Zhao" userId="7edc51de-0ae1-42c0-bae2-7f1679fa739e" providerId="ADAL" clId="{80DE3360-542B-A542-A42B-1B053BDD5C8F}" dt="2024-08-28T15:56:51.546" v="855" actId="207"/>
          <ac:spMkLst>
            <pc:docMk/>
            <pc:sldMk cId="2747892797" sldId="372"/>
            <ac:spMk id="7" creationId="{73499B6D-78C9-794F-484A-723D69C1822C}"/>
          </ac:spMkLst>
        </pc:spChg>
        <pc:spChg chg="mod">
          <ac:chgData name="Peixiang Zhao" userId="7edc51de-0ae1-42c0-bae2-7f1679fa739e" providerId="ADAL" clId="{80DE3360-542B-A542-A42B-1B053BDD5C8F}" dt="2024-08-28T15:57:05.966" v="857" actId="14100"/>
          <ac:spMkLst>
            <pc:docMk/>
            <pc:sldMk cId="2747892797" sldId="372"/>
            <ac:spMk id="9" creationId="{45D4892F-BA33-7378-3212-3D33FE64EB43}"/>
          </ac:spMkLst>
        </pc:spChg>
        <pc:spChg chg="mod">
          <ac:chgData name="Peixiang Zhao" userId="7edc51de-0ae1-42c0-bae2-7f1679fa739e" providerId="ADAL" clId="{80DE3360-542B-A542-A42B-1B053BDD5C8F}" dt="2024-08-28T15:57:00.231" v="856" actId="14100"/>
          <ac:spMkLst>
            <pc:docMk/>
            <pc:sldMk cId="2747892797" sldId="372"/>
            <ac:spMk id="10" creationId="{7ADB86D2-0413-57A4-18D4-2B189B1BF1F3}"/>
          </ac:spMkLst>
        </pc:spChg>
        <pc:spChg chg="mod">
          <ac:chgData name="Peixiang Zhao" userId="7edc51de-0ae1-42c0-bae2-7f1679fa739e" providerId="ADAL" clId="{80DE3360-542B-A542-A42B-1B053BDD5C8F}" dt="2024-08-28T16:02:57.380" v="900" actId="20577"/>
          <ac:spMkLst>
            <pc:docMk/>
            <pc:sldMk cId="2747892797" sldId="372"/>
            <ac:spMk id="11" creationId="{6B4B1048-C608-C2FD-4B48-A60B57B5C41C}"/>
          </ac:spMkLst>
        </pc:spChg>
        <pc:spChg chg="add mod">
          <ac:chgData name="Peixiang Zhao" userId="7edc51de-0ae1-42c0-bae2-7f1679fa739e" providerId="ADAL" clId="{80DE3360-542B-A542-A42B-1B053BDD5C8F}" dt="2024-08-28T15:56:13.697" v="848" actId="207"/>
          <ac:spMkLst>
            <pc:docMk/>
            <pc:sldMk cId="2747892797" sldId="372"/>
            <ac:spMk id="12" creationId="{00C061AF-1894-2D83-95F9-85C3722C6E3F}"/>
          </ac:spMkLst>
        </pc:spChg>
        <pc:spChg chg="mod">
          <ac:chgData name="Peixiang Zhao" userId="7edc51de-0ae1-42c0-bae2-7f1679fa739e" providerId="ADAL" clId="{80DE3360-542B-A542-A42B-1B053BDD5C8F}" dt="2024-08-28T16:05:26.279" v="931" actId="14100"/>
          <ac:spMkLst>
            <pc:docMk/>
            <pc:sldMk cId="2747892797" sldId="372"/>
            <ac:spMk id="14" creationId="{19C4BAFE-8F50-ABF6-5DA7-1DB846BB06B6}"/>
          </ac:spMkLst>
        </pc:spChg>
        <pc:spChg chg="mod">
          <ac:chgData name="Peixiang Zhao" userId="7edc51de-0ae1-42c0-bae2-7f1679fa739e" providerId="ADAL" clId="{80DE3360-542B-A542-A42B-1B053BDD5C8F}" dt="2024-08-28T15:58:24.504" v="878" actId="20577"/>
          <ac:spMkLst>
            <pc:docMk/>
            <pc:sldMk cId="2747892797" sldId="372"/>
            <ac:spMk id="15" creationId="{EB132B11-DF57-B234-D5D3-8EC9AF8560C1}"/>
          </ac:spMkLst>
        </pc:spChg>
        <pc:spChg chg="add mod">
          <ac:chgData name="Peixiang Zhao" userId="7edc51de-0ae1-42c0-bae2-7f1679fa739e" providerId="ADAL" clId="{80DE3360-542B-A542-A42B-1B053BDD5C8F}" dt="2024-08-28T15:42:11.312" v="817" actId="207"/>
          <ac:spMkLst>
            <pc:docMk/>
            <pc:sldMk cId="2747892797" sldId="372"/>
            <ac:spMk id="16" creationId="{4E08B208-F134-A0C0-7DBC-AA33B5D583A6}"/>
          </ac:spMkLst>
        </pc:spChg>
        <pc:grpChg chg="add mod">
          <ac:chgData name="Peixiang Zhao" userId="7edc51de-0ae1-42c0-bae2-7f1679fa739e" providerId="ADAL" clId="{80DE3360-542B-A542-A42B-1B053BDD5C8F}" dt="2024-08-28T15:41:32.113" v="788" actId="1037"/>
          <ac:grpSpMkLst>
            <pc:docMk/>
            <pc:sldMk cId="2747892797" sldId="372"/>
            <ac:grpSpMk id="8" creationId="{7BFAD25B-5330-E698-D038-E830C0D61FF5}"/>
          </ac:grpSpMkLst>
        </pc:grpChg>
        <pc:grpChg chg="add mod">
          <ac:chgData name="Peixiang Zhao" userId="7edc51de-0ae1-42c0-bae2-7f1679fa739e" providerId="ADAL" clId="{80DE3360-542B-A542-A42B-1B053BDD5C8F}" dt="2024-08-28T15:57:26.471" v="859" actId="14100"/>
          <ac:grpSpMkLst>
            <pc:docMk/>
            <pc:sldMk cId="2747892797" sldId="372"/>
            <ac:grpSpMk id="13" creationId="{032F58BE-708A-910D-14EC-429EBB74D7ED}"/>
          </ac:grpSpMkLst>
        </pc:grpChg>
      </pc:sldChg>
      <pc:sldChg chg="del">
        <pc:chgData name="Peixiang Zhao" userId="7edc51de-0ae1-42c0-bae2-7f1679fa739e" providerId="ADAL" clId="{80DE3360-542B-A542-A42B-1B053BDD5C8F}" dt="2024-08-25T20:16:40.844" v="400" actId="2696"/>
        <pc:sldMkLst>
          <pc:docMk/>
          <pc:sldMk cId="1613974486" sldId="373"/>
        </pc:sldMkLst>
      </pc:sldChg>
      <pc:sldChg chg="addSp delSp modSp add mod">
        <pc:chgData name="Peixiang Zhao" userId="7edc51de-0ae1-42c0-bae2-7f1679fa739e" providerId="ADAL" clId="{80DE3360-542B-A542-A42B-1B053BDD5C8F}" dt="2024-08-28T16:29:30.343" v="1067" actId="113"/>
        <pc:sldMkLst>
          <pc:docMk/>
          <pc:sldMk cId="2890252866" sldId="373"/>
        </pc:sldMkLst>
        <pc:spChg chg="mod">
          <ac:chgData name="Peixiang Zhao" userId="7edc51de-0ae1-42c0-bae2-7f1679fa739e" providerId="ADAL" clId="{80DE3360-542B-A542-A42B-1B053BDD5C8F}" dt="2024-08-28T16:29:30.343" v="1067" actId="113"/>
          <ac:spMkLst>
            <pc:docMk/>
            <pc:sldMk cId="2890252866" sldId="373"/>
            <ac:spMk id="3" creationId="{96CA8A47-3379-81AE-4D28-7F4DB474F603}"/>
          </ac:spMkLst>
        </pc:spChg>
        <pc:spChg chg="add del">
          <ac:chgData name="Peixiang Zhao" userId="7edc51de-0ae1-42c0-bae2-7f1679fa739e" providerId="ADAL" clId="{80DE3360-542B-A542-A42B-1B053BDD5C8F}" dt="2024-08-28T16:27:03.782" v="1000" actId="22"/>
          <ac:spMkLst>
            <pc:docMk/>
            <pc:sldMk cId="2890252866" sldId="373"/>
            <ac:spMk id="6" creationId="{F055A39D-8E13-C4FB-B6AA-27072D5F01EB}"/>
          </ac:spMkLst>
        </pc:spChg>
      </pc:sldChg>
      <pc:sldChg chg="del">
        <pc:chgData name="Peixiang Zhao" userId="7edc51de-0ae1-42c0-bae2-7f1679fa739e" providerId="ADAL" clId="{80DE3360-542B-A542-A42B-1B053BDD5C8F}" dt="2024-08-25T20:16:41.773" v="401" actId="2696"/>
        <pc:sldMkLst>
          <pc:docMk/>
          <pc:sldMk cId="498677075" sldId="374"/>
        </pc:sldMkLst>
      </pc:sldChg>
      <pc:sldChg chg="addSp delSp modSp add mod">
        <pc:chgData name="Peixiang Zhao" userId="7edc51de-0ae1-42c0-bae2-7f1679fa739e" providerId="ADAL" clId="{80DE3360-542B-A542-A42B-1B053BDD5C8F}" dt="2024-08-28T16:38:10.342" v="1122"/>
        <pc:sldMkLst>
          <pc:docMk/>
          <pc:sldMk cId="1385298454" sldId="374"/>
        </pc:sldMkLst>
        <pc:spChg chg="mod">
          <ac:chgData name="Peixiang Zhao" userId="7edc51de-0ae1-42c0-bae2-7f1679fa739e" providerId="ADAL" clId="{80DE3360-542B-A542-A42B-1B053BDD5C8F}" dt="2024-08-28T16:27:18.120" v="1013" actId="20577"/>
          <ac:spMkLst>
            <pc:docMk/>
            <pc:sldMk cId="1385298454" sldId="374"/>
            <ac:spMk id="2" creationId="{64B7ED2F-C7CF-DC82-E2E6-31100D81A06B}"/>
          </ac:spMkLst>
        </pc:spChg>
        <pc:spChg chg="mod">
          <ac:chgData name="Peixiang Zhao" userId="7edc51de-0ae1-42c0-bae2-7f1679fa739e" providerId="ADAL" clId="{80DE3360-542B-A542-A42B-1B053BDD5C8F}" dt="2024-08-28T16:37:34.160" v="1121" actId="20577"/>
          <ac:spMkLst>
            <pc:docMk/>
            <pc:sldMk cId="1385298454" sldId="374"/>
            <ac:spMk id="3" creationId="{96CA8A47-3379-81AE-4D28-7F4DB474F603}"/>
          </ac:spMkLst>
        </pc:spChg>
        <pc:picChg chg="add del mod">
          <ac:chgData name="Peixiang Zhao" userId="7edc51de-0ae1-42c0-bae2-7f1679fa739e" providerId="ADAL" clId="{80DE3360-542B-A542-A42B-1B053BDD5C8F}" dt="2024-08-28T16:34:48.653" v="1098" actId="478"/>
          <ac:picMkLst>
            <pc:docMk/>
            <pc:sldMk cId="1385298454" sldId="374"/>
            <ac:picMk id="6146" creationId="{F229C700-D670-2E56-1652-D647AA65DF02}"/>
          </ac:picMkLst>
        </pc:picChg>
        <pc:picChg chg="add del mod">
          <ac:chgData name="Peixiang Zhao" userId="7edc51de-0ae1-42c0-bae2-7f1679fa739e" providerId="ADAL" clId="{80DE3360-542B-A542-A42B-1B053BDD5C8F}" dt="2024-08-28T16:35:08.836" v="1105" actId="478"/>
          <ac:picMkLst>
            <pc:docMk/>
            <pc:sldMk cId="1385298454" sldId="374"/>
            <ac:picMk id="6148" creationId="{19C69060-218E-9BFA-9136-C5A650558AF7}"/>
          </ac:picMkLst>
        </pc:picChg>
        <pc:picChg chg="add mod">
          <ac:chgData name="Peixiang Zhao" userId="7edc51de-0ae1-42c0-bae2-7f1679fa739e" providerId="ADAL" clId="{80DE3360-542B-A542-A42B-1B053BDD5C8F}" dt="2024-08-28T16:36:21.214" v="1108" actId="1076"/>
          <ac:picMkLst>
            <pc:docMk/>
            <pc:sldMk cId="1385298454" sldId="374"/>
            <ac:picMk id="6150" creationId="{E8A46B5C-FC4D-3ABE-0B12-1DC892BC6705}"/>
          </ac:picMkLst>
        </pc:picChg>
        <pc:picChg chg="add">
          <ac:chgData name="Peixiang Zhao" userId="7edc51de-0ae1-42c0-bae2-7f1679fa739e" providerId="ADAL" clId="{80DE3360-542B-A542-A42B-1B053BDD5C8F}" dt="2024-08-28T16:38:10.342" v="1122"/>
          <ac:picMkLst>
            <pc:docMk/>
            <pc:sldMk cId="1385298454" sldId="374"/>
            <ac:picMk id="6152" creationId="{86BB3E9F-0C7F-1E48-7559-635EA9989A1C}"/>
          </ac:picMkLst>
        </pc:picChg>
      </pc:sldChg>
      <pc:sldChg chg="addSp delSp modSp add mod modAnim">
        <pc:chgData name="Peixiang Zhao" userId="7edc51de-0ae1-42c0-bae2-7f1679fa739e" providerId="ADAL" clId="{80DE3360-542B-A542-A42B-1B053BDD5C8F}" dt="2024-08-28T16:45:18.810" v="1168" actId="1035"/>
        <pc:sldMkLst>
          <pc:docMk/>
          <pc:sldMk cId="985733134" sldId="375"/>
        </pc:sldMkLst>
        <pc:spChg chg="mod">
          <ac:chgData name="Peixiang Zhao" userId="7edc51de-0ae1-42c0-bae2-7f1679fa739e" providerId="ADAL" clId="{80DE3360-542B-A542-A42B-1B053BDD5C8F}" dt="2024-08-28T16:39:29.726" v="1132" actId="20577"/>
          <ac:spMkLst>
            <pc:docMk/>
            <pc:sldMk cId="985733134" sldId="375"/>
            <ac:spMk id="3" creationId="{96CA8A47-3379-81AE-4D28-7F4DB474F603}"/>
          </ac:spMkLst>
        </pc:spChg>
        <pc:spChg chg="mod">
          <ac:chgData name="Peixiang Zhao" userId="7edc51de-0ae1-42c0-bae2-7f1679fa739e" providerId="ADAL" clId="{80DE3360-542B-A542-A42B-1B053BDD5C8F}" dt="2024-08-28T16:40:16.188" v="1135" actId="207"/>
          <ac:spMkLst>
            <pc:docMk/>
            <pc:sldMk cId="985733134" sldId="375"/>
            <ac:spMk id="6" creationId="{C5328420-2998-8F51-2A01-94591849FB73}"/>
          </ac:spMkLst>
        </pc:spChg>
        <pc:spChg chg="mod">
          <ac:chgData name="Peixiang Zhao" userId="7edc51de-0ae1-42c0-bae2-7f1679fa739e" providerId="ADAL" clId="{80DE3360-542B-A542-A42B-1B053BDD5C8F}" dt="2024-08-28T16:39:51.788" v="1134" actId="207"/>
          <ac:spMkLst>
            <pc:docMk/>
            <pc:sldMk cId="985733134" sldId="375"/>
            <ac:spMk id="7" creationId="{8868302C-2CF8-5963-FE44-F20839F0B3CF}"/>
          </ac:spMkLst>
        </pc:spChg>
        <pc:spChg chg="mod">
          <ac:chgData name="Peixiang Zhao" userId="7edc51de-0ae1-42c0-bae2-7f1679fa739e" providerId="ADAL" clId="{80DE3360-542B-A542-A42B-1B053BDD5C8F}" dt="2024-08-28T16:39:51.788" v="1134" actId="207"/>
          <ac:spMkLst>
            <pc:docMk/>
            <pc:sldMk cId="985733134" sldId="375"/>
            <ac:spMk id="8" creationId="{126421D9-2CB0-6552-1357-39D716B0CD32}"/>
          </ac:spMkLst>
        </pc:spChg>
        <pc:spChg chg="mod">
          <ac:chgData name="Peixiang Zhao" userId="7edc51de-0ae1-42c0-bae2-7f1679fa739e" providerId="ADAL" clId="{80DE3360-542B-A542-A42B-1B053BDD5C8F}" dt="2024-08-28T16:40:45.334" v="1142" actId="207"/>
          <ac:spMkLst>
            <pc:docMk/>
            <pc:sldMk cId="985733134" sldId="375"/>
            <ac:spMk id="10" creationId="{C1C8F4CB-30A4-5B43-E329-445797FFA00C}"/>
          </ac:spMkLst>
        </pc:spChg>
        <pc:spChg chg="mod">
          <ac:chgData name="Peixiang Zhao" userId="7edc51de-0ae1-42c0-bae2-7f1679fa739e" providerId="ADAL" clId="{80DE3360-542B-A542-A42B-1B053BDD5C8F}" dt="2024-08-28T16:40:26.080" v="1139" actId="207"/>
          <ac:spMkLst>
            <pc:docMk/>
            <pc:sldMk cId="985733134" sldId="375"/>
            <ac:spMk id="11" creationId="{06642231-41BD-633F-6FDB-E3A9C15ED507}"/>
          </ac:spMkLst>
        </pc:spChg>
        <pc:spChg chg="mod">
          <ac:chgData name="Peixiang Zhao" userId="7edc51de-0ae1-42c0-bae2-7f1679fa739e" providerId="ADAL" clId="{80DE3360-542B-A542-A42B-1B053BDD5C8F}" dt="2024-08-28T16:39:51.788" v="1134" actId="207"/>
          <ac:spMkLst>
            <pc:docMk/>
            <pc:sldMk cId="985733134" sldId="375"/>
            <ac:spMk id="12" creationId="{D9E88343-3E1E-9BD2-430B-5E2DCC977F21}"/>
          </ac:spMkLst>
        </pc:spChg>
        <pc:spChg chg="mod">
          <ac:chgData name="Peixiang Zhao" userId="7edc51de-0ae1-42c0-bae2-7f1679fa739e" providerId="ADAL" clId="{80DE3360-542B-A542-A42B-1B053BDD5C8F}" dt="2024-08-28T16:39:51.788" v="1134" actId="207"/>
          <ac:spMkLst>
            <pc:docMk/>
            <pc:sldMk cId="985733134" sldId="375"/>
            <ac:spMk id="13" creationId="{8C1BB236-42B9-A638-4A01-C80791FB1356}"/>
          </ac:spMkLst>
        </pc:spChg>
        <pc:spChg chg="mod">
          <ac:chgData name="Peixiang Zhao" userId="7edc51de-0ae1-42c0-bae2-7f1679fa739e" providerId="ADAL" clId="{80DE3360-542B-A542-A42B-1B053BDD5C8F}" dt="2024-08-28T16:40:33.848" v="1140" actId="207"/>
          <ac:spMkLst>
            <pc:docMk/>
            <pc:sldMk cId="985733134" sldId="375"/>
            <ac:spMk id="15" creationId="{1E495FB9-E4A9-A154-6363-88DF5B68EAAE}"/>
          </ac:spMkLst>
        </pc:spChg>
        <pc:spChg chg="mod">
          <ac:chgData name="Peixiang Zhao" userId="7edc51de-0ae1-42c0-bae2-7f1679fa739e" providerId="ADAL" clId="{80DE3360-542B-A542-A42B-1B053BDD5C8F}" dt="2024-08-28T16:40:50.168" v="1143" actId="207"/>
          <ac:spMkLst>
            <pc:docMk/>
            <pc:sldMk cId="985733134" sldId="375"/>
            <ac:spMk id="16" creationId="{ADC7BD67-BC8B-EA99-E27C-5C0203B2D50C}"/>
          </ac:spMkLst>
        </pc:spChg>
        <pc:spChg chg="mod">
          <ac:chgData name="Peixiang Zhao" userId="7edc51de-0ae1-42c0-bae2-7f1679fa739e" providerId="ADAL" clId="{80DE3360-542B-A542-A42B-1B053BDD5C8F}" dt="2024-08-28T16:39:51.788" v="1134" actId="207"/>
          <ac:spMkLst>
            <pc:docMk/>
            <pc:sldMk cId="985733134" sldId="375"/>
            <ac:spMk id="17" creationId="{AC5F67EA-31CC-9B34-D431-09DD7FFF660E}"/>
          </ac:spMkLst>
        </pc:spChg>
        <pc:spChg chg="mod">
          <ac:chgData name="Peixiang Zhao" userId="7edc51de-0ae1-42c0-bae2-7f1679fa739e" providerId="ADAL" clId="{80DE3360-542B-A542-A42B-1B053BDD5C8F}" dt="2024-08-28T16:39:51.788" v="1134" actId="207"/>
          <ac:spMkLst>
            <pc:docMk/>
            <pc:sldMk cId="985733134" sldId="375"/>
            <ac:spMk id="18" creationId="{A9C427C5-1C7F-7A81-7203-DA1CC27FD7C6}"/>
          </ac:spMkLst>
        </pc:spChg>
        <pc:spChg chg="mod">
          <ac:chgData name="Peixiang Zhao" userId="7edc51de-0ae1-42c0-bae2-7f1679fa739e" providerId="ADAL" clId="{80DE3360-542B-A542-A42B-1B053BDD5C8F}" dt="2024-08-28T16:39:51.788" v="1134" actId="207"/>
          <ac:spMkLst>
            <pc:docMk/>
            <pc:sldMk cId="985733134" sldId="375"/>
            <ac:spMk id="20" creationId="{7B61358E-FB2A-BE85-12CE-32F306051FDC}"/>
          </ac:spMkLst>
        </pc:spChg>
        <pc:spChg chg="mod">
          <ac:chgData name="Peixiang Zhao" userId="7edc51de-0ae1-42c0-bae2-7f1679fa739e" providerId="ADAL" clId="{80DE3360-542B-A542-A42B-1B053BDD5C8F}" dt="2024-08-28T16:39:51.788" v="1134" actId="207"/>
          <ac:spMkLst>
            <pc:docMk/>
            <pc:sldMk cId="985733134" sldId="375"/>
            <ac:spMk id="21" creationId="{F88BD857-554A-A314-09EF-D67F75B5946B}"/>
          </ac:spMkLst>
        </pc:spChg>
        <pc:spChg chg="mod">
          <ac:chgData name="Peixiang Zhao" userId="7edc51de-0ae1-42c0-bae2-7f1679fa739e" providerId="ADAL" clId="{80DE3360-542B-A542-A42B-1B053BDD5C8F}" dt="2024-08-28T16:39:51.788" v="1134" actId="207"/>
          <ac:spMkLst>
            <pc:docMk/>
            <pc:sldMk cId="985733134" sldId="375"/>
            <ac:spMk id="22" creationId="{67ACD316-E23E-72B1-1291-108B91CFA656}"/>
          </ac:spMkLst>
        </pc:spChg>
        <pc:spChg chg="mod">
          <ac:chgData name="Peixiang Zhao" userId="7edc51de-0ae1-42c0-bae2-7f1679fa739e" providerId="ADAL" clId="{80DE3360-542B-A542-A42B-1B053BDD5C8F}" dt="2024-08-28T16:39:38.291" v="1133"/>
          <ac:spMkLst>
            <pc:docMk/>
            <pc:sldMk cId="985733134" sldId="375"/>
            <ac:spMk id="24" creationId="{4441B315-E831-C50B-8832-2FB51D0FE60A}"/>
          </ac:spMkLst>
        </pc:spChg>
        <pc:spChg chg="mod">
          <ac:chgData name="Peixiang Zhao" userId="7edc51de-0ae1-42c0-bae2-7f1679fa739e" providerId="ADAL" clId="{80DE3360-542B-A542-A42B-1B053BDD5C8F}" dt="2024-08-28T16:42:00.586" v="1144" actId="207"/>
          <ac:spMkLst>
            <pc:docMk/>
            <pc:sldMk cId="985733134" sldId="375"/>
            <ac:spMk id="25" creationId="{3394F447-9F8C-A7A6-A5B6-05F7ECEDC42A}"/>
          </ac:spMkLst>
        </pc:spChg>
        <pc:spChg chg="mod">
          <ac:chgData name="Peixiang Zhao" userId="7edc51de-0ae1-42c0-bae2-7f1679fa739e" providerId="ADAL" clId="{80DE3360-542B-A542-A42B-1B053BDD5C8F}" dt="2024-08-28T16:39:38.291" v="1133"/>
          <ac:spMkLst>
            <pc:docMk/>
            <pc:sldMk cId="985733134" sldId="375"/>
            <ac:spMk id="26" creationId="{435840A0-A7DE-2C0D-3A67-FAF5155DBE9F}"/>
          </ac:spMkLst>
        </pc:spChg>
        <pc:grpChg chg="add mod">
          <ac:chgData name="Peixiang Zhao" userId="7edc51de-0ae1-42c0-bae2-7f1679fa739e" providerId="ADAL" clId="{80DE3360-542B-A542-A42B-1B053BDD5C8F}" dt="2024-08-28T16:45:18.810" v="1168" actId="1035"/>
          <ac:grpSpMkLst>
            <pc:docMk/>
            <pc:sldMk cId="985733134" sldId="375"/>
            <ac:grpSpMk id="5" creationId="{E67FC303-B10A-34D2-A0B1-9404D8BF6358}"/>
          </ac:grpSpMkLst>
        </pc:grpChg>
        <pc:grpChg chg="add mod">
          <ac:chgData name="Peixiang Zhao" userId="7edc51de-0ae1-42c0-bae2-7f1679fa739e" providerId="ADAL" clId="{80DE3360-542B-A542-A42B-1B053BDD5C8F}" dt="2024-08-28T16:45:18.810" v="1168" actId="1035"/>
          <ac:grpSpMkLst>
            <pc:docMk/>
            <pc:sldMk cId="985733134" sldId="375"/>
            <ac:grpSpMk id="9" creationId="{653D2E6C-D839-1CDC-3032-0C48743E2AB4}"/>
          </ac:grpSpMkLst>
        </pc:grpChg>
        <pc:grpChg chg="add mod">
          <ac:chgData name="Peixiang Zhao" userId="7edc51de-0ae1-42c0-bae2-7f1679fa739e" providerId="ADAL" clId="{80DE3360-542B-A542-A42B-1B053BDD5C8F}" dt="2024-08-28T16:45:18.810" v="1168" actId="1035"/>
          <ac:grpSpMkLst>
            <pc:docMk/>
            <pc:sldMk cId="985733134" sldId="375"/>
            <ac:grpSpMk id="14" creationId="{35F59FC6-D104-C285-CEFA-009CF28C5D27}"/>
          </ac:grpSpMkLst>
        </pc:grpChg>
        <pc:grpChg chg="add mod">
          <ac:chgData name="Peixiang Zhao" userId="7edc51de-0ae1-42c0-bae2-7f1679fa739e" providerId="ADAL" clId="{80DE3360-542B-A542-A42B-1B053BDD5C8F}" dt="2024-08-28T16:45:18.810" v="1168" actId="1035"/>
          <ac:grpSpMkLst>
            <pc:docMk/>
            <pc:sldMk cId="985733134" sldId="375"/>
            <ac:grpSpMk id="19" creationId="{A0F5222A-0899-BAF3-C270-394BA1CC92AD}"/>
          </ac:grpSpMkLst>
        </pc:grpChg>
        <pc:grpChg chg="add mod">
          <ac:chgData name="Peixiang Zhao" userId="7edc51de-0ae1-42c0-bae2-7f1679fa739e" providerId="ADAL" clId="{80DE3360-542B-A542-A42B-1B053BDD5C8F}" dt="2024-08-28T16:45:18.810" v="1168" actId="1035"/>
          <ac:grpSpMkLst>
            <pc:docMk/>
            <pc:sldMk cId="985733134" sldId="375"/>
            <ac:grpSpMk id="23" creationId="{A91A52FE-036F-B9FE-B069-6682B8A43627}"/>
          </ac:grpSpMkLst>
        </pc:grpChg>
        <pc:picChg chg="del">
          <ac:chgData name="Peixiang Zhao" userId="7edc51de-0ae1-42c0-bae2-7f1679fa739e" providerId="ADAL" clId="{80DE3360-542B-A542-A42B-1B053BDD5C8F}" dt="2024-08-28T16:38:24.873" v="1124" actId="478"/>
          <ac:picMkLst>
            <pc:docMk/>
            <pc:sldMk cId="985733134" sldId="375"/>
            <ac:picMk id="6150" creationId="{E8A46B5C-FC4D-3ABE-0B12-1DC892BC6705}"/>
          </ac:picMkLst>
        </pc:picChg>
        <pc:cxnChg chg="add mod">
          <ac:chgData name="Peixiang Zhao" userId="7edc51de-0ae1-42c0-bae2-7f1679fa739e" providerId="ADAL" clId="{80DE3360-542B-A542-A42B-1B053BDD5C8F}" dt="2024-08-28T16:45:18.810" v="1168" actId="1035"/>
          <ac:cxnSpMkLst>
            <pc:docMk/>
            <pc:sldMk cId="985733134" sldId="375"/>
            <ac:cxnSpMk id="27" creationId="{DABCEA09-1833-D99E-50A8-B44CA2B4BCC6}"/>
          </ac:cxnSpMkLst>
        </pc:cxnChg>
        <pc:cxnChg chg="add mod">
          <ac:chgData name="Peixiang Zhao" userId="7edc51de-0ae1-42c0-bae2-7f1679fa739e" providerId="ADAL" clId="{80DE3360-542B-A542-A42B-1B053BDD5C8F}" dt="2024-08-28T16:45:18.810" v="1168" actId="1035"/>
          <ac:cxnSpMkLst>
            <pc:docMk/>
            <pc:sldMk cId="985733134" sldId="375"/>
            <ac:cxnSpMk id="28" creationId="{28CC630E-E08E-7C77-4300-8B1D1100C340}"/>
          </ac:cxnSpMkLst>
        </pc:cxnChg>
      </pc:sldChg>
      <pc:sldChg chg="del">
        <pc:chgData name="Peixiang Zhao" userId="7edc51de-0ae1-42c0-bae2-7f1679fa739e" providerId="ADAL" clId="{80DE3360-542B-A542-A42B-1B053BDD5C8F}" dt="2024-08-25T20:16:41.966" v="402" actId="2696"/>
        <pc:sldMkLst>
          <pc:docMk/>
          <pc:sldMk cId="1908340656" sldId="375"/>
        </pc:sldMkLst>
      </pc:sldChg>
      <pc:sldChg chg="del">
        <pc:chgData name="Peixiang Zhao" userId="7edc51de-0ae1-42c0-bae2-7f1679fa739e" providerId="ADAL" clId="{80DE3360-542B-A542-A42B-1B053BDD5C8F}" dt="2024-08-25T20:16:42.143" v="403" actId="2696"/>
        <pc:sldMkLst>
          <pc:docMk/>
          <pc:sldMk cId="1504253923" sldId="376"/>
        </pc:sldMkLst>
      </pc:sldChg>
      <pc:sldChg chg="delSp modSp add mod delAnim">
        <pc:chgData name="Peixiang Zhao" userId="7edc51de-0ae1-42c0-bae2-7f1679fa739e" providerId="ADAL" clId="{80DE3360-542B-A542-A42B-1B053BDD5C8F}" dt="2024-08-28T16:44:34.150" v="1166" actId="113"/>
        <pc:sldMkLst>
          <pc:docMk/>
          <pc:sldMk cId="2749231578" sldId="376"/>
        </pc:sldMkLst>
        <pc:spChg chg="mod">
          <ac:chgData name="Peixiang Zhao" userId="7edc51de-0ae1-42c0-bae2-7f1679fa739e" providerId="ADAL" clId="{80DE3360-542B-A542-A42B-1B053BDD5C8F}" dt="2024-08-28T16:44:34.150" v="1166" actId="113"/>
          <ac:spMkLst>
            <pc:docMk/>
            <pc:sldMk cId="2749231578" sldId="376"/>
            <ac:spMk id="3" creationId="{96CA8A47-3379-81AE-4D28-7F4DB474F603}"/>
          </ac:spMkLst>
        </pc:spChg>
        <pc:grpChg chg="del">
          <ac:chgData name="Peixiang Zhao" userId="7edc51de-0ae1-42c0-bae2-7f1679fa739e" providerId="ADAL" clId="{80DE3360-542B-A542-A42B-1B053BDD5C8F}" dt="2024-08-28T16:43:22.682" v="1146" actId="478"/>
          <ac:grpSpMkLst>
            <pc:docMk/>
            <pc:sldMk cId="2749231578" sldId="376"/>
            <ac:grpSpMk id="5" creationId="{E67FC303-B10A-34D2-A0B1-9404D8BF6358}"/>
          </ac:grpSpMkLst>
        </pc:grpChg>
        <pc:grpChg chg="del">
          <ac:chgData name="Peixiang Zhao" userId="7edc51de-0ae1-42c0-bae2-7f1679fa739e" providerId="ADAL" clId="{80DE3360-542B-A542-A42B-1B053BDD5C8F}" dt="2024-08-28T16:43:22.682" v="1146" actId="478"/>
          <ac:grpSpMkLst>
            <pc:docMk/>
            <pc:sldMk cId="2749231578" sldId="376"/>
            <ac:grpSpMk id="9" creationId="{653D2E6C-D839-1CDC-3032-0C48743E2AB4}"/>
          </ac:grpSpMkLst>
        </pc:grpChg>
        <pc:grpChg chg="del">
          <ac:chgData name="Peixiang Zhao" userId="7edc51de-0ae1-42c0-bae2-7f1679fa739e" providerId="ADAL" clId="{80DE3360-542B-A542-A42B-1B053BDD5C8F}" dt="2024-08-28T16:43:22.682" v="1146" actId="478"/>
          <ac:grpSpMkLst>
            <pc:docMk/>
            <pc:sldMk cId="2749231578" sldId="376"/>
            <ac:grpSpMk id="14" creationId="{35F59FC6-D104-C285-CEFA-009CF28C5D27}"/>
          </ac:grpSpMkLst>
        </pc:grpChg>
        <pc:grpChg chg="del">
          <ac:chgData name="Peixiang Zhao" userId="7edc51de-0ae1-42c0-bae2-7f1679fa739e" providerId="ADAL" clId="{80DE3360-542B-A542-A42B-1B053BDD5C8F}" dt="2024-08-28T16:43:22.682" v="1146" actId="478"/>
          <ac:grpSpMkLst>
            <pc:docMk/>
            <pc:sldMk cId="2749231578" sldId="376"/>
            <ac:grpSpMk id="19" creationId="{A0F5222A-0899-BAF3-C270-394BA1CC92AD}"/>
          </ac:grpSpMkLst>
        </pc:grpChg>
        <pc:grpChg chg="del">
          <ac:chgData name="Peixiang Zhao" userId="7edc51de-0ae1-42c0-bae2-7f1679fa739e" providerId="ADAL" clId="{80DE3360-542B-A542-A42B-1B053BDD5C8F}" dt="2024-08-28T16:43:22.682" v="1146" actId="478"/>
          <ac:grpSpMkLst>
            <pc:docMk/>
            <pc:sldMk cId="2749231578" sldId="376"/>
            <ac:grpSpMk id="23" creationId="{A91A52FE-036F-B9FE-B069-6682B8A43627}"/>
          </ac:grpSpMkLst>
        </pc:grpChg>
        <pc:cxnChg chg="del">
          <ac:chgData name="Peixiang Zhao" userId="7edc51de-0ae1-42c0-bae2-7f1679fa739e" providerId="ADAL" clId="{80DE3360-542B-A542-A42B-1B053BDD5C8F}" dt="2024-08-28T16:43:22.682" v="1146" actId="478"/>
          <ac:cxnSpMkLst>
            <pc:docMk/>
            <pc:sldMk cId="2749231578" sldId="376"/>
            <ac:cxnSpMk id="27" creationId="{DABCEA09-1833-D99E-50A8-B44CA2B4BCC6}"/>
          </ac:cxnSpMkLst>
        </pc:cxnChg>
        <pc:cxnChg chg="del">
          <ac:chgData name="Peixiang Zhao" userId="7edc51de-0ae1-42c0-bae2-7f1679fa739e" providerId="ADAL" clId="{80DE3360-542B-A542-A42B-1B053BDD5C8F}" dt="2024-08-28T16:43:22.682" v="1146" actId="478"/>
          <ac:cxnSpMkLst>
            <pc:docMk/>
            <pc:sldMk cId="2749231578" sldId="376"/>
            <ac:cxnSpMk id="28" creationId="{28CC630E-E08E-7C77-4300-8B1D1100C340}"/>
          </ac:cxnSpMkLst>
        </pc:cxnChg>
      </pc:sldChg>
      <pc:sldChg chg="del">
        <pc:chgData name="Peixiang Zhao" userId="7edc51de-0ae1-42c0-bae2-7f1679fa739e" providerId="ADAL" clId="{80DE3360-542B-A542-A42B-1B053BDD5C8F}" dt="2024-08-25T20:16:42.509" v="405" actId="2696"/>
        <pc:sldMkLst>
          <pc:docMk/>
          <pc:sldMk cId="2390417951" sldId="377"/>
        </pc:sldMkLst>
      </pc:sldChg>
      <pc:sldChg chg="addSp delSp modSp add mod">
        <pc:chgData name="Peixiang Zhao" userId="7edc51de-0ae1-42c0-bae2-7f1679fa739e" providerId="ADAL" clId="{80DE3360-542B-A542-A42B-1B053BDD5C8F}" dt="2024-08-28T20:31:08.306" v="1219" actId="22"/>
        <pc:sldMkLst>
          <pc:docMk/>
          <pc:sldMk cId="4056942482" sldId="377"/>
        </pc:sldMkLst>
        <pc:spChg chg="mod">
          <ac:chgData name="Peixiang Zhao" userId="7edc51de-0ae1-42c0-bae2-7f1679fa739e" providerId="ADAL" clId="{80DE3360-542B-A542-A42B-1B053BDD5C8F}" dt="2024-08-28T19:55:43.424" v="1181" actId="20577"/>
          <ac:spMkLst>
            <pc:docMk/>
            <pc:sldMk cId="4056942482" sldId="377"/>
            <ac:spMk id="2" creationId="{64B7ED2F-C7CF-DC82-E2E6-31100D81A06B}"/>
          </ac:spMkLst>
        </pc:spChg>
        <pc:spChg chg="mod">
          <ac:chgData name="Peixiang Zhao" userId="7edc51de-0ae1-42c0-bae2-7f1679fa739e" providerId="ADAL" clId="{80DE3360-542B-A542-A42B-1B053BDD5C8F}" dt="2024-08-28T20:01:52.149" v="1217" actId="14"/>
          <ac:spMkLst>
            <pc:docMk/>
            <pc:sldMk cId="4056942482" sldId="377"/>
            <ac:spMk id="3" creationId="{96CA8A47-3379-81AE-4D28-7F4DB474F603}"/>
          </ac:spMkLst>
        </pc:spChg>
        <pc:spChg chg="add del">
          <ac:chgData name="Peixiang Zhao" userId="7edc51de-0ae1-42c0-bae2-7f1679fa739e" providerId="ADAL" clId="{80DE3360-542B-A542-A42B-1B053BDD5C8F}" dt="2024-08-28T20:31:08.306" v="1219" actId="22"/>
          <ac:spMkLst>
            <pc:docMk/>
            <pc:sldMk cId="4056942482" sldId="377"/>
            <ac:spMk id="6" creationId="{861D4408-1902-F208-820E-CBD4285710B7}"/>
          </ac:spMkLst>
        </pc:spChg>
      </pc:sldChg>
      <pc:sldChg chg="addSp modSp add mod modAnim">
        <pc:chgData name="Peixiang Zhao" userId="7edc51de-0ae1-42c0-bae2-7f1679fa739e" providerId="ADAL" clId="{80DE3360-542B-A542-A42B-1B053BDD5C8F}" dt="2024-08-28T20:44:03.649" v="1331"/>
        <pc:sldMkLst>
          <pc:docMk/>
          <pc:sldMk cId="2628759787" sldId="378"/>
        </pc:sldMkLst>
        <pc:spChg chg="mod">
          <ac:chgData name="Peixiang Zhao" userId="7edc51de-0ae1-42c0-bae2-7f1679fa739e" providerId="ADAL" clId="{80DE3360-542B-A542-A42B-1B053BDD5C8F}" dt="2024-08-28T20:31:18.152" v="1231" actId="20577"/>
          <ac:spMkLst>
            <pc:docMk/>
            <pc:sldMk cId="2628759787" sldId="378"/>
            <ac:spMk id="2" creationId="{64B7ED2F-C7CF-DC82-E2E6-31100D81A06B}"/>
          </ac:spMkLst>
        </pc:spChg>
        <pc:spChg chg="mod">
          <ac:chgData name="Peixiang Zhao" userId="7edc51de-0ae1-42c0-bae2-7f1679fa739e" providerId="ADAL" clId="{80DE3360-542B-A542-A42B-1B053BDD5C8F}" dt="2024-08-28T20:42:48.162" v="1328" actId="6549"/>
          <ac:spMkLst>
            <pc:docMk/>
            <pc:sldMk cId="2628759787" sldId="378"/>
            <ac:spMk id="3" creationId="{96CA8A47-3379-81AE-4D28-7F4DB474F603}"/>
          </ac:spMkLst>
        </pc:spChg>
        <pc:spChg chg="mod">
          <ac:chgData name="Peixiang Zhao" userId="7edc51de-0ae1-42c0-bae2-7f1679fa739e" providerId="ADAL" clId="{80DE3360-542B-A542-A42B-1B053BDD5C8F}" dt="2024-08-28T20:41:27.819" v="1312" actId="1037"/>
          <ac:spMkLst>
            <pc:docMk/>
            <pc:sldMk cId="2628759787" sldId="378"/>
            <ac:spMk id="7" creationId="{EBF41B8F-0482-1018-9953-670827334D11}"/>
          </ac:spMkLst>
        </pc:spChg>
        <pc:spChg chg="mod">
          <ac:chgData name="Peixiang Zhao" userId="7edc51de-0ae1-42c0-bae2-7f1679fa739e" providerId="ADAL" clId="{80DE3360-542B-A542-A42B-1B053BDD5C8F}" dt="2024-08-28T20:41:35.521" v="1317" actId="1035"/>
          <ac:spMkLst>
            <pc:docMk/>
            <pc:sldMk cId="2628759787" sldId="378"/>
            <ac:spMk id="8" creationId="{2AA75BFA-7B14-F6EF-0961-05D5B29D173A}"/>
          </ac:spMkLst>
        </pc:spChg>
        <pc:grpChg chg="add mod">
          <ac:chgData name="Peixiang Zhao" userId="7edc51de-0ae1-42c0-bae2-7f1679fa739e" providerId="ADAL" clId="{80DE3360-542B-A542-A42B-1B053BDD5C8F}" dt="2024-08-28T20:43:46.159" v="1330" actId="1035"/>
          <ac:grpSpMkLst>
            <pc:docMk/>
            <pc:sldMk cId="2628759787" sldId="378"/>
            <ac:grpSpMk id="5" creationId="{9817AD47-2A4F-30D4-B881-C063D4194BD6}"/>
          </ac:grpSpMkLst>
        </pc:grpChg>
        <pc:picChg chg="mod">
          <ac:chgData name="Peixiang Zhao" userId="7edc51de-0ae1-42c0-bae2-7f1679fa739e" providerId="ADAL" clId="{80DE3360-542B-A542-A42B-1B053BDD5C8F}" dt="2024-08-28T20:40:44.847" v="1304"/>
          <ac:picMkLst>
            <pc:docMk/>
            <pc:sldMk cId="2628759787" sldId="378"/>
            <ac:picMk id="6" creationId="{826260DC-F60A-25FA-443B-868950525093}"/>
          </ac:picMkLst>
        </pc:picChg>
      </pc:sldChg>
      <pc:sldChg chg="del">
        <pc:chgData name="Peixiang Zhao" userId="7edc51de-0ae1-42c0-bae2-7f1679fa739e" providerId="ADAL" clId="{80DE3360-542B-A542-A42B-1B053BDD5C8F}" dt="2024-08-25T20:16:42.840" v="406" actId="2696"/>
        <pc:sldMkLst>
          <pc:docMk/>
          <pc:sldMk cId="3798014017" sldId="378"/>
        </pc:sldMkLst>
      </pc:sldChg>
      <pc:sldChg chg="modSp new mod">
        <pc:chgData name="Peixiang Zhao" userId="7edc51de-0ae1-42c0-bae2-7f1679fa739e" providerId="ADAL" clId="{80DE3360-542B-A542-A42B-1B053BDD5C8F}" dt="2024-08-28T23:11:23.504" v="1427" actId="20577"/>
        <pc:sldMkLst>
          <pc:docMk/>
          <pc:sldMk cId="1882915265" sldId="379"/>
        </pc:sldMkLst>
        <pc:spChg chg="mod">
          <ac:chgData name="Peixiang Zhao" userId="7edc51de-0ae1-42c0-bae2-7f1679fa739e" providerId="ADAL" clId="{80DE3360-542B-A542-A42B-1B053BDD5C8F}" dt="2024-08-28T20:53:45.721" v="1353" actId="20577"/>
          <ac:spMkLst>
            <pc:docMk/>
            <pc:sldMk cId="1882915265" sldId="379"/>
            <ac:spMk id="2" creationId="{6C6A8ED6-44F0-CBAE-638D-193D3EBD7F71}"/>
          </ac:spMkLst>
        </pc:spChg>
        <pc:spChg chg="mod">
          <ac:chgData name="Peixiang Zhao" userId="7edc51de-0ae1-42c0-bae2-7f1679fa739e" providerId="ADAL" clId="{80DE3360-542B-A542-A42B-1B053BDD5C8F}" dt="2024-08-28T23:11:23.504" v="1427" actId="20577"/>
          <ac:spMkLst>
            <pc:docMk/>
            <pc:sldMk cId="1882915265" sldId="379"/>
            <ac:spMk id="3" creationId="{AF450E1A-9E48-23C5-91D3-F9BD42B3D65E}"/>
          </ac:spMkLst>
        </pc:spChg>
      </pc:sldChg>
      <pc:sldChg chg="del">
        <pc:chgData name="Peixiang Zhao" userId="7edc51de-0ae1-42c0-bae2-7f1679fa739e" providerId="ADAL" clId="{80DE3360-542B-A542-A42B-1B053BDD5C8F}" dt="2024-08-25T20:16:43.054" v="407" actId="2696"/>
        <pc:sldMkLst>
          <pc:docMk/>
          <pc:sldMk cId="2152639463" sldId="379"/>
        </pc:sldMkLst>
      </pc:sldChg>
      <pc:sldChg chg="del">
        <pc:chgData name="Peixiang Zhao" userId="7edc51de-0ae1-42c0-bae2-7f1679fa739e" providerId="ADAL" clId="{80DE3360-542B-A542-A42B-1B053BDD5C8F}" dt="2024-08-25T20:16:43.260" v="408" actId="2696"/>
        <pc:sldMkLst>
          <pc:docMk/>
          <pc:sldMk cId="2281122560" sldId="380"/>
        </pc:sldMkLst>
      </pc:sldChg>
      <pc:sldChg chg="addSp delSp modSp new mod">
        <pc:chgData name="Peixiang Zhao" userId="7edc51de-0ae1-42c0-bae2-7f1679fa739e" providerId="ADAL" clId="{80DE3360-542B-A542-A42B-1B053BDD5C8F}" dt="2024-09-03T11:16:47.274" v="2079" actId="20577"/>
        <pc:sldMkLst>
          <pc:docMk/>
          <pc:sldMk cId="3023018036" sldId="380"/>
        </pc:sldMkLst>
        <pc:spChg chg="mod">
          <ac:chgData name="Peixiang Zhao" userId="7edc51de-0ae1-42c0-bae2-7f1679fa739e" providerId="ADAL" clId="{80DE3360-542B-A542-A42B-1B053BDD5C8F}" dt="2024-09-02T20:09:34.393" v="1454" actId="20577"/>
          <ac:spMkLst>
            <pc:docMk/>
            <pc:sldMk cId="3023018036" sldId="380"/>
            <ac:spMk id="2" creationId="{63652B20-9FB5-17ED-2E73-9D286854A1AE}"/>
          </ac:spMkLst>
        </pc:spChg>
        <pc:spChg chg="mod">
          <ac:chgData name="Peixiang Zhao" userId="7edc51de-0ae1-42c0-bae2-7f1679fa739e" providerId="ADAL" clId="{80DE3360-542B-A542-A42B-1B053BDD5C8F}" dt="2024-09-03T11:16:47.274" v="2079" actId="20577"/>
          <ac:spMkLst>
            <pc:docMk/>
            <pc:sldMk cId="3023018036" sldId="380"/>
            <ac:spMk id="3" creationId="{0CD36B12-8408-5990-A3D6-409CFFFC19D6}"/>
          </ac:spMkLst>
        </pc:spChg>
        <pc:spChg chg="add del">
          <ac:chgData name="Peixiang Zhao" userId="7edc51de-0ae1-42c0-bae2-7f1679fa739e" providerId="ADAL" clId="{80DE3360-542B-A542-A42B-1B053BDD5C8F}" dt="2024-09-02T20:22:55.326" v="1705" actId="22"/>
          <ac:spMkLst>
            <pc:docMk/>
            <pc:sldMk cId="3023018036" sldId="380"/>
            <ac:spMk id="6" creationId="{81EA145B-645A-7DA2-659B-2FAC112CBC58}"/>
          </ac:spMkLst>
        </pc:spChg>
        <pc:spChg chg="add del">
          <ac:chgData name="Peixiang Zhao" userId="7edc51de-0ae1-42c0-bae2-7f1679fa739e" providerId="ADAL" clId="{80DE3360-542B-A542-A42B-1B053BDD5C8F}" dt="2024-09-02T20:22:59.669" v="1707" actId="22"/>
          <ac:spMkLst>
            <pc:docMk/>
            <pc:sldMk cId="3023018036" sldId="380"/>
            <ac:spMk id="8" creationId="{3FEAD535-4A35-CFDC-C9A5-B50CE700E029}"/>
          </ac:spMkLst>
        </pc:spChg>
      </pc:sldChg>
      <pc:sldChg chg="modSp add mod">
        <pc:chgData name="Peixiang Zhao" userId="7edc51de-0ae1-42c0-bae2-7f1679fa739e" providerId="ADAL" clId="{80DE3360-542B-A542-A42B-1B053BDD5C8F}" dt="2024-09-03T11:15:26.606" v="2019" actId="207"/>
        <pc:sldMkLst>
          <pc:docMk/>
          <pc:sldMk cId="1239188257" sldId="381"/>
        </pc:sldMkLst>
        <pc:spChg chg="mod">
          <ac:chgData name="Peixiang Zhao" userId="7edc51de-0ae1-42c0-bae2-7f1679fa739e" providerId="ADAL" clId="{80DE3360-542B-A542-A42B-1B053BDD5C8F}" dt="2024-09-02T20:23:10.492" v="1720" actId="20577"/>
          <ac:spMkLst>
            <pc:docMk/>
            <pc:sldMk cId="1239188257" sldId="381"/>
            <ac:spMk id="2" creationId="{E61050D7-353C-7E61-8B7E-B699C7CC777C}"/>
          </ac:spMkLst>
        </pc:spChg>
        <pc:spChg chg="mod">
          <ac:chgData name="Peixiang Zhao" userId="7edc51de-0ae1-42c0-bae2-7f1679fa739e" providerId="ADAL" clId="{80DE3360-542B-A542-A42B-1B053BDD5C8F}" dt="2024-09-03T11:15:26.606" v="2019" actId="207"/>
          <ac:spMkLst>
            <pc:docMk/>
            <pc:sldMk cId="1239188257" sldId="381"/>
            <ac:spMk id="3" creationId="{9BAF7AEE-F589-BB9A-EFD5-63A242DBB70A}"/>
          </ac:spMkLst>
        </pc:spChg>
      </pc:sldChg>
      <pc:sldChg chg="del">
        <pc:chgData name="Peixiang Zhao" userId="7edc51de-0ae1-42c0-bae2-7f1679fa739e" providerId="ADAL" clId="{80DE3360-542B-A542-A42B-1B053BDD5C8F}" dt="2024-08-25T20:16:43.412" v="409" actId="2696"/>
        <pc:sldMkLst>
          <pc:docMk/>
          <pc:sldMk cId="1658212467" sldId="381"/>
        </pc:sldMkLst>
      </pc:sldChg>
      <pc:sldChg chg="modSp new mod">
        <pc:chgData name="Peixiang Zhao" userId="7edc51de-0ae1-42c0-bae2-7f1679fa739e" providerId="ADAL" clId="{80DE3360-542B-A542-A42B-1B053BDD5C8F}" dt="2024-09-03T11:25:10.957" v="2168" actId="207"/>
        <pc:sldMkLst>
          <pc:docMk/>
          <pc:sldMk cId="2203290865" sldId="382"/>
        </pc:sldMkLst>
        <pc:spChg chg="mod">
          <ac:chgData name="Peixiang Zhao" userId="7edc51de-0ae1-42c0-bae2-7f1679fa739e" providerId="ADAL" clId="{80DE3360-542B-A542-A42B-1B053BDD5C8F}" dt="2024-09-03T11:17:44.256" v="2110" actId="20577"/>
          <ac:spMkLst>
            <pc:docMk/>
            <pc:sldMk cId="2203290865" sldId="382"/>
            <ac:spMk id="2" creationId="{885A8D37-20CB-30B7-29AA-C29FA016DA65}"/>
          </ac:spMkLst>
        </pc:spChg>
        <pc:spChg chg="mod">
          <ac:chgData name="Peixiang Zhao" userId="7edc51de-0ae1-42c0-bae2-7f1679fa739e" providerId="ADAL" clId="{80DE3360-542B-A542-A42B-1B053BDD5C8F}" dt="2024-09-03T11:25:10.957" v="2168" actId="207"/>
          <ac:spMkLst>
            <pc:docMk/>
            <pc:sldMk cId="2203290865" sldId="382"/>
            <ac:spMk id="3" creationId="{B276AEB7-C808-12B1-5A3E-974619955A4B}"/>
          </ac:spMkLst>
        </pc:spChg>
      </pc:sldChg>
      <pc:sldChg chg="del">
        <pc:chgData name="Peixiang Zhao" userId="7edc51de-0ae1-42c0-bae2-7f1679fa739e" providerId="ADAL" clId="{80DE3360-542B-A542-A42B-1B053BDD5C8F}" dt="2024-08-25T20:16:43.578" v="410" actId="2696"/>
        <pc:sldMkLst>
          <pc:docMk/>
          <pc:sldMk cId="2819030036" sldId="382"/>
        </pc:sldMkLst>
      </pc:sldChg>
      <pc:sldChg chg="del">
        <pc:chgData name="Peixiang Zhao" userId="7edc51de-0ae1-42c0-bae2-7f1679fa739e" providerId="ADAL" clId="{80DE3360-542B-A542-A42B-1B053BDD5C8F}" dt="2024-08-25T20:16:43.779" v="411" actId="2696"/>
        <pc:sldMkLst>
          <pc:docMk/>
          <pc:sldMk cId="4027837686" sldId="383"/>
        </pc:sldMkLst>
      </pc:sldChg>
      <pc:sldChg chg="del">
        <pc:chgData name="Peixiang Zhao" userId="7edc51de-0ae1-42c0-bae2-7f1679fa739e" providerId="ADAL" clId="{80DE3360-542B-A542-A42B-1B053BDD5C8F}" dt="2024-08-25T20:16:43.938" v="412" actId="2696"/>
        <pc:sldMkLst>
          <pc:docMk/>
          <pc:sldMk cId="1960576488" sldId="384"/>
        </pc:sldMkLst>
      </pc:sldChg>
      <pc:sldChg chg="del">
        <pc:chgData name="Peixiang Zhao" userId="7edc51de-0ae1-42c0-bae2-7f1679fa739e" providerId="ADAL" clId="{80DE3360-542B-A542-A42B-1B053BDD5C8F}" dt="2024-08-25T20:16:42.325" v="404" actId="2696"/>
        <pc:sldMkLst>
          <pc:docMk/>
          <pc:sldMk cId="1833393721" sldId="385"/>
        </pc:sldMkLst>
      </pc:sldChg>
      <pc:sldChg chg="del">
        <pc:chgData name="Peixiang Zhao" userId="7edc51de-0ae1-42c0-bae2-7f1679fa739e" providerId="ADAL" clId="{80DE3360-542B-A542-A42B-1B053BDD5C8F}" dt="2024-08-25T20:16:44.138" v="413" actId="2696"/>
        <pc:sldMkLst>
          <pc:docMk/>
          <pc:sldMk cId="645749072" sldId="386"/>
        </pc:sldMkLst>
      </pc:sldChg>
      <pc:sldChg chg="del">
        <pc:chgData name="Peixiang Zhao" userId="7edc51de-0ae1-42c0-bae2-7f1679fa739e" providerId="ADAL" clId="{80DE3360-542B-A542-A42B-1B053BDD5C8F}" dt="2024-08-25T20:16:44.327" v="414" actId="2696"/>
        <pc:sldMkLst>
          <pc:docMk/>
          <pc:sldMk cId="2326449562" sldId="387"/>
        </pc:sldMkLst>
      </pc:sldChg>
      <pc:sldChg chg="del">
        <pc:chgData name="Peixiang Zhao" userId="7edc51de-0ae1-42c0-bae2-7f1679fa739e" providerId="ADAL" clId="{80DE3360-542B-A542-A42B-1B053BDD5C8F}" dt="2024-08-25T20:16:44.482" v="415" actId="2696"/>
        <pc:sldMkLst>
          <pc:docMk/>
          <pc:sldMk cId="708142252" sldId="388"/>
        </pc:sldMkLst>
      </pc:sldChg>
      <pc:sldChg chg="del">
        <pc:chgData name="Peixiang Zhao" userId="7edc51de-0ae1-42c0-bae2-7f1679fa739e" providerId="ADAL" clId="{80DE3360-542B-A542-A42B-1B053BDD5C8F}" dt="2024-08-25T20:16:44.791" v="416" actId="2696"/>
        <pc:sldMkLst>
          <pc:docMk/>
          <pc:sldMk cId="3574905039" sldId="389"/>
        </pc:sldMkLst>
      </pc:sldChg>
      <pc:sldChg chg="del">
        <pc:chgData name="Peixiang Zhao" userId="7edc51de-0ae1-42c0-bae2-7f1679fa739e" providerId="ADAL" clId="{80DE3360-542B-A542-A42B-1B053BDD5C8F}" dt="2024-08-25T20:16:44.986" v="417" actId="2696"/>
        <pc:sldMkLst>
          <pc:docMk/>
          <pc:sldMk cId="2797356956" sldId="390"/>
        </pc:sldMkLst>
      </pc:sldChg>
      <pc:sldChg chg="del">
        <pc:chgData name="Peixiang Zhao" userId="7edc51de-0ae1-42c0-bae2-7f1679fa739e" providerId="ADAL" clId="{80DE3360-542B-A542-A42B-1B053BDD5C8F}" dt="2024-08-25T20:16:45.188" v="418" actId="2696"/>
        <pc:sldMkLst>
          <pc:docMk/>
          <pc:sldMk cId="1605231098" sldId="391"/>
        </pc:sldMkLst>
      </pc:sldChg>
      <pc:sldChg chg="del">
        <pc:chgData name="Peixiang Zhao" userId="7edc51de-0ae1-42c0-bae2-7f1679fa739e" providerId="ADAL" clId="{80DE3360-542B-A542-A42B-1B053BDD5C8F}" dt="2024-08-25T20:16:45.375" v="419" actId="2696"/>
        <pc:sldMkLst>
          <pc:docMk/>
          <pc:sldMk cId="3337755233" sldId="392"/>
        </pc:sldMkLst>
      </pc:sldChg>
      <pc:sldChg chg="del">
        <pc:chgData name="Peixiang Zhao" userId="7edc51de-0ae1-42c0-bae2-7f1679fa739e" providerId="ADAL" clId="{80DE3360-542B-A542-A42B-1B053BDD5C8F}" dt="2024-08-25T20:16:45.693" v="420" actId="2696"/>
        <pc:sldMkLst>
          <pc:docMk/>
          <pc:sldMk cId="3515485555" sldId="393"/>
        </pc:sldMkLst>
      </pc:sldChg>
      <pc:sldChg chg="del">
        <pc:chgData name="Peixiang Zhao" userId="7edc51de-0ae1-42c0-bae2-7f1679fa739e" providerId="ADAL" clId="{80DE3360-542B-A542-A42B-1B053BDD5C8F}" dt="2024-08-25T20:16:45.970" v="421" actId="2696"/>
        <pc:sldMkLst>
          <pc:docMk/>
          <pc:sldMk cId="4249846144" sldId="394"/>
        </pc:sldMkLst>
      </pc:sldChg>
      <pc:sldChg chg="del">
        <pc:chgData name="Peixiang Zhao" userId="7edc51de-0ae1-42c0-bae2-7f1679fa739e" providerId="ADAL" clId="{80DE3360-542B-A542-A42B-1B053BDD5C8F}" dt="2024-08-25T20:16:46.211" v="422" actId="2696"/>
        <pc:sldMkLst>
          <pc:docMk/>
          <pc:sldMk cId="428572384" sldId="395"/>
        </pc:sldMkLst>
      </pc:sldChg>
      <pc:sldChg chg="del">
        <pc:chgData name="Peixiang Zhao" userId="7edc51de-0ae1-42c0-bae2-7f1679fa739e" providerId="ADAL" clId="{80DE3360-542B-A542-A42B-1B053BDD5C8F}" dt="2024-08-25T20:16:46.560" v="423" actId="2696"/>
        <pc:sldMkLst>
          <pc:docMk/>
          <pc:sldMk cId="570067280" sldId="396"/>
        </pc:sldMkLst>
      </pc:sldChg>
      <pc:sldChg chg="del">
        <pc:chgData name="Peixiang Zhao" userId="7edc51de-0ae1-42c0-bae2-7f1679fa739e" providerId="ADAL" clId="{80DE3360-542B-A542-A42B-1B053BDD5C8F}" dt="2024-08-25T20:16:47.053" v="424" actId="2696"/>
        <pc:sldMkLst>
          <pc:docMk/>
          <pc:sldMk cId="2610130367" sldId="397"/>
        </pc:sldMkLst>
      </pc:sldChg>
      <pc:sldChg chg="del">
        <pc:chgData name="Peixiang Zhao" userId="7edc51de-0ae1-42c0-bae2-7f1679fa739e" providerId="ADAL" clId="{80DE3360-542B-A542-A42B-1B053BDD5C8F}" dt="2024-08-25T20:16:47.641" v="425" actId="2696"/>
        <pc:sldMkLst>
          <pc:docMk/>
          <pc:sldMk cId="2217426974" sldId="398"/>
        </pc:sldMkLst>
      </pc:sldChg>
      <pc:sldChg chg="del">
        <pc:chgData name="Peixiang Zhao" userId="7edc51de-0ae1-42c0-bae2-7f1679fa739e" providerId="ADAL" clId="{80DE3360-542B-A542-A42B-1B053BDD5C8F}" dt="2024-08-25T20:16:48.166" v="426" actId="2696"/>
        <pc:sldMkLst>
          <pc:docMk/>
          <pc:sldMk cId="2876731221" sldId="399"/>
        </pc:sldMkLst>
      </pc:sldChg>
      <pc:sldChg chg="del">
        <pc:chgData name="Peixiang Zhao" userId="7edc51de-0ae1-42c0-bae2-7f1679fa739e" providerId="ADAL" clId="{80DE3360-542B-A542-A42B-1B053BDD5C8F}" dt="2024-08-25T20:16:48.792" v="427" actId="2696"/>
        <pc:sldMkLst>
          <pc:docMk/>
          <pc:sldMk cId="3771497068" sldId="400"/>
        </pc:sldMkLst>
      </pc:sldChg>
      <pc:sldChg chg="del">
        <pc:chgData name="Peixiang Zhao" userId="7edc51de-0ae1-42c0-bae2-7f1679fa739e" providerId="ADAL" clId="{80DE3360-542B-A542-A42B-1B053BDD5C8F}" dt="2024-08-25T20:16:49.123" v="428" actId="2696"/>
        <pc:sldMkLst>
          <pc:docMk/>
          <pc:sldMk cId="2070907910" sldId="401"/>
        </pc:sldMkLst>
      </pc:sldChg>
      <pc:sldChg chg="del">
        <pc:chgData name="Peixiang Zhao" userId="7edc51de-0ae1-42c0-bae2-7f1679fa739e" providerId="ADAL" clId="{80DE3360-542B-A542-A42B-1B053BDD5C8F}" dt="2024-08-25T20:16:49.972" v="429" actId="2696"/>
        <pc:sldMkLst>
          <pc:docMk/>
          <pc:sldMk cId="4118730110" sldId="402"/>
        </pc:sldMkLst>
      </pc:sldChg>
      <pc:sldChg chg="del">
        <pc:chgData name="Peixiang Zhao" userId="7edc51de-0ae1-42c0-bae2-7f1679fa739e" providerId="ADAL" clId="{80DE3360-542B-A542-A42B-1B053BDD5C8F}" dt="2024-08-25T20:16:50.325" v="430" actId="2696"/>
        <pc:sldMkLst>
          <pc:docMk/>
          <pc:sldMk cId="1206939591" sldId="403"/>
        </pc:sldMkLst>
      </pc:sldChg>
      <pc:sldChg chg="del">
        <pc:chgData name="Peixiang Zhao" userId="7edc51de-0ae1-42c0-bae2-7f1679fa739e" providerId="ADAL" clId="{80DE3360-542B-A542-A42B-1B053BDD5C8F}" dt="2024-08-25T20:16:50.666" v="431" actId="2696"/>
        <pc:sldMkLst>
          <pc:docMk/>
          <pc:sldMk cId="3875183031" sldId="404"/>
        </pc:sldMkLst>
      </pc:sldChg>
      <pc:sldChg chg="del">
        <pc:chgData name="Peixiang Zhao" userId="7edc51de-0ae1-42c0-bae2-7f1679fa739e" providerId="ADAL" clId="{80DE3360-542B-A542-A42B-1B053BDD5C8F}" dt="2024-08-25T20:16:51.081" v="432" actId="2696"/>
        <pc:sldMkLst>
          <pc:docMk/>
          <pc:sldMk cId="3059656123" sldId="405"/>
        </pc:sldMkLst>
      </pc:sldChg>
      <pc:sldChg chg="del">
        <pc:chgData name="Peixiang Zhao" userId="7edc51de-0ae1-42c0-bae2-7f1679fa739e" providerId="ADAL" clId="{80DE3360-542B-A542-A42B-1B053BDD5C8F}" dt="2024-08-25T20:16:51.623" v="433" actId="2696"/>
        <pc:sldMkLst>
          <pc:docMk/>
          <pc:sldMk cId="2530921382" sldId="406"/>
        </pc:sldMkLst>
      </pc:sldChg>
      <pc:sldChg chg="del">
        <pc:chgData name="Peixiang Zhao" userId="7edc51de-0ae1-42c0-bae2-7f1679fa739e" providerId="ADAL" clId="{80DE3360-542B-A542-A42B-1B053BDD5C8F}" dt="2024-08-25T20:16:52.072" v="434" actId="2696"/>
        <pc:sldMkLst>
          <pc:docMk/>
          <pc:sldMk cId="125326775" sldId="407"/>
        </pc:sldMkLst>
      </pc:sldChg>
    </pc:docChg>
  </pc:docChgLst>
  <pc:docChgLst>
    <pc:chgData name="Peixiang Zhao" userId="7edc51de-0ae1-42c0-bae2-7f1679fa739e" providerId="ADAL" clId="{DE7D4F86-9516-7649-BDC5-A26D94767058}"/>
    <pc:docChg chg="undo custSel addSld delSld modSld sldOrd">
      <pc:chgData name="Peixiang Zhao" userId="7edc51de-0ae1-42c0-bae2-7f1679fa739e" providerId="ADAL" clId="{DE7D4F86-9516-7649-BDC5-A26D94767058}" dt="2024-08-11T20:00:12.147" v="3838" actId="20577"/>
      <pc:docMkLst>
        <pc:docMk/>
      </pc:docMkLst>
      <pc:sldChg chg="addSp delSp modSp mod">
        <pc:chgData name="Peixiang Zhao" userId="7edc51de-0ae1-42c0-bae2-7f1679fa739e" providerId="ADAL" clId="{DE7D4F86-9516-7649-BDC5-A26D94767058}" dt="2024-07-30T21:44:17.726" v="185" actId="2711"/>
        <pc:sldMkLst>
          <pc:docMk/>
          <pc:sldMk cId="3655890674" sldId="331"/>
        </pc:sldMkLst>
        <pc:spChg chg="mod">
          <ac:chgData name="Peixiang Zhao" userId="7edc51de-0ae1-42c0-bae2-7f1679fa739e" providerId="ADAL" clId="{DE7D4F86-9516-7649-BDC5-A26D94767058}" dt="2024-07-30T21:39:10.304" v="48" actId="207"/>
          <ac:spMkLst>
            <pc:docMk/>
            <pc:sldMk cId="3655890674" sldId="331"/>
            <ac:spMk id="2" creationId="{5A3AE0B3-A608-4E49-B60A-ACF68984B0E3}"/>
          </ac:spMkLst>
        </pc:spChg>
        <pc:spChg chg="add del mod">
          <ac:chgData name="Peixiang Zhao" userId="7edc51de-0ae1-42c0-bae2-7f1679fa739e" providerId="ADAL" clId="{DE7D4F86-9516-7649-BDC5-A26D94767058}" dt="2024-07-30T21:42:57.499" v="180" actId="1036"/>
          <ac:spMkLst>
            <pc:docMk/>
            <pc:sldMk cId="3655890674" sldId="331"/>
            <ac:spMk id="3" creationId="{A2B2D305-A779-D840-82AA-5D004DB949F8}"/>
          </ac:spMkLst>
        </pc:spChg>
        <pc:spChg chg="mod">
          <ac:chgData name="Peixiang Zhao" userId="7edc51de-0ae1-42c0-bae2-7f1679fa739e" providerId="ADAL" clId="{DE7D4F86-9516-7649-BDC5-A26D94767058}" dt="2024-07-30T21:43:50.467" v="184" actId="207"/>
          <ac:spMkLst>
            <pc:docMk/>
            <pc:sldMk cId="3655890674" sldId="331"/>
            <ac:spMk id="4" creationId="{784B99D3-D0C3-F1CD-896F-8AABFAB2055A}"/>
          </ac:spMkLst>
        </pc:spChg>
        <pc:spChg chg="add del mod">
          <ac:chgData name="Peixiang Zhao" userId="7edc51de-0ae1-42c0-bae2-7f1679fa739e" providerId="ADAL" clId="{DE7D4F86-9516-7649-BDC5-A26D94767058}" dt="2024-07-30T21:40:05.674" v="66" actId="478"/>
          <ac:spMkLst>
            <pc:docMk/>
            <pc:sldMk cId="3655890674" sldId="331"/>
            <ac:spMk id="5" creationId="{46C99D13-D730-9620-D445-3837EDCFB9FD}"/>
          </ac:spMkLst>
        </pc:spChg>
        <pc:spChg chg="mod">
          <ac:chgData name="Peixiang Zhao" userId="7edc51de-0ae1-42c0-bae2-7f1679fa739e" providerId="ADAL" clId="{DE7D4F86-9516-7649-BDC5-A26D94767058}" dt="2024-07-30T21:44:17.726" v="185" actId="2711"/>
          <ac:spMkLst>
            <pc:docMk/>
            <pc:sldMk cId="3655890674" sldId="331"/>
            <ac:spMk id="6" creationId="{5146C1FB-8985-2749-98D3-D6D5C11F7176}"/>
          </ac:spMkLst>
        </pc:spChg>
      </pc:sldChg>
      <pc:sldChg chg="addSp modSp mod ord">
        <pc:chgData name="Peixiang Zhao" userId="7edc51de-0ae1-42c0-bae2-7f1679fa739e" providerId="ADAL" clId="{DE7D4F86-9516-7649-BDC5-A26D94767058}" dt="2024-08-03T19:01:02.137" v="1611" actId="20578"/>
        <pc:sldMkLst>
          <pc:docMk/>
          <pc:sldMk cId="3411605036" sldId="347"/>
        </pc:sldMkLst>
        <pc:spChg chg="mod">
          <ac:chgData name="Peixiang Zhao" userId="7edc51de-0ae1-42c0-bae2-7f1679fa739e" providerId="ADAL" clId="{DE7D4F86-9516-7649-BDC5-A26D94767058}" dt="2024-07-31T21:51:56.293" v="496" actId="20577"/>
          <ac:spMkLst>
            <pc:docMk/>
            <pc:sldMk cId="3411605036" sldId="347"/>
            <ac:spMk id="2" creationId="{1E009DC2-F2FE-2D4D-9DE9-8337F6E53744}"/>
          </ac:spMkLst>
        </pc:spChg>
        <pc:spChg chg="mod">
          <ac:chgData name="Peixiang Zhao" userId="7edc51de-0ae1-42c0-bae2-7f1679fa739e" providerId="ADAL" clId="{DE7D4F86-9516-7649-BDC5-A26D94767058}" dt="2024-07-31T22:00:28.509" v="593" actId="6549"/>
          <ac:spMkLst>
            <pc:docMk/>
            <pc:sldMk cId="3411605036" sldId="347"/>
            <ac:spMk id="3" creationId="{8B6E4D65-5580-C342-86BD-C55AFA1D9FD6}"/>
          </ac:spMkLst>
        </pc:spChg>
        <pc:picChg chg="add">
          <ac:chgData name="Peixiang Zhao" userId="7edc51de-0ae1-42c0-bae2-7f1679fa739e" providerId="ADAL" clId="{DE7D4F86-9516-7649-BDC5-A26D94767058}" dt="2024-07-31T22:00:55.728" v="594"/>
          <ac:picMkLst>
            <pc:docMk/>
            <pc:sldMk cId="3411605036" sldId="347"/>
            <ac:picMk id="1026" creationId="{FE023283-C2AF-2237-88B6-A3C046D84757}"/>
          </ac:picMkLst>
        </pc:picChg>
      </pc:sldChg>
      <pc:sldChg chg="modSp del">
        <pc:chgData name="Peixiang Zhao" userId="7edc51de-0ae1-42c0-bae2-7f1679fa739e" providerId="ADAL" clId="{DE7D4F86-9516-7649-BDC5-A26D94767058}" dt="2024-07-30T21:49:40.802" v="194" actId="2696"/>
        <pc:sldMkLst>
          <pc:docMk/>
          <pc:sldMk cId="3529227564" sldId="348"/>
        </pc:sldMkLst>
        <pc:graphicFrameChg chg="mod">
          <ac:chgData name="Peixiang Zhao" userId="7edc51de-0ae1-42c0-bae2-7f1679fa739e" providerId="ADAL" clId="{DE7D4F86-9516-7649-BDC5-A26D94767058}" dt="2024-07-30T21:49:32.668" v="191"/>
          <ac:graphicFrameMkLst>
            <pc:docMk/>
            <pc:sldMk cId="3529227564" sldId="348"/>
            <ac:graphicFrameMk id="2" creationId="{81CC7551-E14D-0D70-B4C1-A3AFCC4FBD3B}"/>
          </ac:graphicFrameMkLst>
        </pc:graphicFrameChg>
      </pc:sldChg>
      <pc:sldChg chg="modSp mod">
        <pc:chgData name="Peixiang Zhao" userId="7edc51de-0ae1-42c0-bae2-7f1679fa739e" providerId="ADAL" clId="{DE7D4F86-9516-7649-BDC5-A26D94767058}" dt="2024-08-03T16:49:37.403" v="748" actId="20577"/>
        <pc:sldMkLst>
          <pc:docMk/>
          <pc:sldMk cId="3912695255" sldId="349"/>
        </pc:sldMkLst>
        <pc:spChg chg="mod">
          <ac:chgData name="Peixiang Zhao" userId="7edc51de-0ae1-42c0-bae2-7f1679fa739e" providerId="ADAL" clId="{DE7D4F86-9516-7649-BDC5-A26D94767058}" dt="2024-07-30T21:51:55.975" v="214" actId="20577"/>
          <ac:spMkLst>
            <pc:docMk/>
            <pc:sldMk cId="3912695255" sldId="349"/>
            <ac:spMk id="2" creationId="{BF71397D-1759-122C-1973-33C37F4947F1}"/>
          </ac:spMkLst>
        </pc:spChg>
        <pc:spChg chg="mod">
          <ac:chgData name="Peixiang Zhao" userId="7edc51de-0ae1-42c0-bae2-7f1679fa739e" providerId="ADAL" clId="{DE7D4F86-9516-7649-BDC5-A26D94767058}" dt="2024-08-03T16:49:37.403" v="748" actId="20577"/>
          <ac:spMkLst>
            <pc:docMk/>
            <pc:sldMk cId="3912695255" sldId="349"/>
            <ac:spMk id="3" creationId="{4A5A8B2E-3E21-4A61-156E-EF6FB4B5948F}"/>
          </ac:spMkLst>
        </pc:spChg>
      </pc:sldChg>
      <pc:sldChg chg="addSp modSp new mod">
        <pc:chgData name="Peixiang Zhao" userId="7edc51de-0ae1-42c0-bae2-7f1679fa739e" providerId="ADAL" clId="{DE7D4F86-9516-7649-BDC5-A26D94767058}" dt="2024-07-30T21:49:38.921" v="193" actId="1076"/>
        <pc:sldMkLst>
          <pc:docMk/>
          <pc:sldMk cId="2088658861" sldId="350"/>
        </pc:sldMkLst>
        <pc:spChg chg="add mod">
          <ac:chgData name="Peixiang Zhao" userId="7edc51de-0ae1-42c0-bae2-7f1679fa739e" providerId="ADAL" clId="{DE7D4F86-9516-7649-BDC5-A26D94767058}" dt="2024-07-30T21:49:28.767" v="190" actId="1076"/>
          <ac:spMkLst>
            <pc:docMk/>
            <pc:sldMk cId="2088658861" sldId="350"/>
            <ac:spMk id="2" creationId="{E38D9C5B-C3E9-F387-600A-44189708F8A8}"/>
          </ac:spMkLst>
        </pc:spChg>
        <pc:spChg chg="add mod">
          <ac:chgData name="Peixiang Zhao" userId="7edc51de-0ae1-42c0-bae2-7f1679fa739e" providerId="ADAL" clId="{DE7D4F86-9516-7649-BDC5-A26D94767058}" dt="2024-07-30T21:49:35.175" v="192"/>
          <ac:spMkLst>
            <pc:docMk/>
            <pc:sldMk cId="2088658861" sldId="350"/>
            <ac:spMk id="4" creationId="{111139DF-1FF5-ABDE-9F91-8E666E5E0968}"/>
          </ac:spMkLst>
        </pc:spChg>
        <pc:spChg chg="add mod">
          <ac:chgData name="Peixiang Zhao" userId="7edc51de-0ae1-42c0-bae2-7f1679fa739e" providerId="ADAL" clId="{DE7D4F86-9516-7649-BDC5-A26D94767058}" dt="2024-07-30T21:49:35.175" v="192"/>
          <ac:spMkLst>
            <pc:docMk/>
            <pc:sldMk cId="2088658861" sldId="350"/>
            <ac:spMk id="5" creationId="{0570FD43-4121-ED7D-F41C-D20DDC8676E6}"/>
          </ac:spMkLst>
        </pc:spChg>
        <pc:grpChg chg="add mod">
          <ac:chgData name="Peixiang Zhao" userId="7edc51de-0ae1-42c0-bae2-7f1679fa739e" providerId="ADAL" clId="{DE7D4F86-9516-7649-BDC5-A26D94767058}" dt="2024-07-30T21:49:38.921" v="193" actId="1076"/>
          <ac:grpSpMkLst>
            <pc:docMk/>
            <pc:sldMk cId="2088658861" sldId="350"/>
            <ac:grpSpMk id="3" creationId="{847623CE-5300-5F12-543B-DBFBE8D6CD7B}"/>
          </ac:grpSpMkLst>
        </pc:grpChg>
      </pc:sldChg>
      <pc:sldChg chg="addSp delSp modSp new mod ord">
        <pc:chgData name="Peixiang Zhao" userId="7edc51de-0ae1-42c0-bae2-7f1679fa739e" providerId="ADAL" clId="{DE7D4F86-9516-7649-BDC5-A26D94767058}" dt="2024-08-03T19:01:02.137" v="1611" actId="20578"/>
        <pc:sldMkLst>
          <pc:docMk/>
          <pc:sldMk cId="2244379883" sldId="351"/>
        </pc:sldMkLst>
        <pc:spChg chg="mod">
          <ac:chgData name="Peixiang Zhao" userId="7edc51de-0ae1-42c0-bae2-7f1679fa739e" providerId="ADAL" clId="{DE7D4F86-9516-7649-BDC5-A26D94767058}" dt="2024-07-31T21:45:26.209" v="452" actId="20577"/>
          <ac:spMkLst>
            <pc:docMk/>
            <pc:sldMk cId="2244379883" sldId="351"/>
            <ac:spMk id="2" creationId="{4CDC24C0-970A-C36B-2B3D-6F7A12C40E16}"/>
          </ac:spMkLst>
        </pc:spChg>
        <pc:spChg chg="del">
          <ac:chgData name="Peixiang Zhao" userId="7edc51de-0ae1-42c0-bae2-7f1679fa739e" providerId="ADAL" clId="{DE7D4F86-9516-7649-BDC5-A26D94767058}" dt="2024-07-31T21:47:23.551" v="465" actId="478"/>
          <ac:spMkLst>
            <pc:docMk/>
            <pc:sldMk cId="2244379883" sldId="351"/>
            <ac:spMk id="3" creationId="{5E9DEDD0-DBD1-A646-AB68-8602027086B8}"/>
          </ac:spMkLst>
        </pc:spChg>
        <pc:spChg chg="add mod">
          <ac:chgData name="Peixiang Zhao" userId="7edc51de-0ae1-42c0-bae2-7f1679fa739e" providerId="ADAL" clId="{DE7D4F86-9516-7649-BDC5-A26D94767058}" dt="2024-08-01T01:01:37.087" v="655" actId="1038"/>
          <ac:spMkLst>
            <pc:docMk/>
            <pc:sldMk cId="2244379883" sldId="351"/>
            <ac:spMk id="11" creationId="{817BA8F6-0763-C640-03EC-339DD1E19266}"/>
          </ac:spMkLst>
        </pc:spChg>
        <pc:picChg chg="add mod">
          <ac:chgData name="Peixiang Zhao" userId="7edc51de-0ae1-42c0-bae2-7f1679fa739e" providerId="ADAL" clId="{DE7D4F86-9516-7649-BDC5-A26D94767058}" dt="2024-07-31T21:44:48.059" v="436"/>
          <ac:picMkLst>
            <pc:docMk/>
            <pc:sldMk cId="2244379883" sldId="351"/>
            <ac:picMk id="5" creationId="{5F33254F-B0FC-460F-DBE7-93F06BDB295A}"/>
          </ac:picMkLst>
        </pc:picChg>
        <pc:picChg chg="add mod">
          <ac:chgData name="Peixiang Zhao" userId="7edc51de-0ae1-42c0-bae2-7f1679fa739e" providerId="ADAL" clId="{DE7D4F86-9516-7649-BDC5-A26D94767058}" dt="2024-07-31T21:44:48.059" v="436"/>
          <ac:picMkLst>
            <pc:docMk/>
            <pc:sldMk cId="2244379883" sldId="351"/>
            <ac:picMk id="6" creationId="{27168B45-75E2-EA22-A175-B0FBECE64B94}"/>
          </ac:picMkLst>
        </pc:picChg>
        <pc:picChg chg="add mod">
          <ac:chgData name="Peixiang Zhao" userId="7edc51de-0ae1-42c0-bae2-7f1679fa739e" providerId="ADAL" clId="{DE7D4F86-9516-7649-BDC5-A26D94767058}" dt="2024-07-31T21:44:48.059" v="436"/>
          <ac:picMkLst>
            <pc:docMk/>
            <pc:sldMk cId="2244379883" sldId="351"/>
            <ac:picMk id="7" creationId="{91D87ABC-A73E-DAEA-6077-CB916477401F}"/>
          </ac:picMkLst>
        </pc:picChg>
        <pc:picChg chg="add mod">
          <ac:chgData name="Peixiang Zhao" userId="7edc51de-0ae1-42c0-bae2-7f1679fa739e" providerId="ADAL" clId="{DE7D4F86-9516-7649-BDC5-A26D94767058}" dt="2024-07-31T21:47:43.726" v="476" actId="1038"/>
          <ac:picMkLst>
            <pc:docMk/>
            <pc:sldMk cId="2244379883" sldId="351"/>
            <ac:picMk id="8" creationId="{B71A5B9F-39C8-DD41-3D88-93497DD82026}"/>
          </ac:picMkLst>
        </pc:picChg>
        <pc:picChg chg="add mod">
          <ac:chgData name="Peixiang Zhao" userId="7edc51de-0ae1-42c0-bae2-7f1679fa739e" providerId="ADAL" clId="{DE7D4F86-9516-7649-BDC5-A26D94767058}" dt="2024-07-31T21:47:28.085" v="466" actId="1076"/>
          <ac:picMkLst>
            <pc:docMk/>
            <pc:sldMk cId="2244379883" sldId="351"/>
            <ac:picMk id="9" creationId="{E1966FF5-9685-7F47-7532-126AEF14885C}"/>
          </ac:picMkLst>
        </pc:picChg>
        <pc:picChg chg="add mod">
          <ac:chgData name="Peixiang Zhao" userId="7edc51de-0ae1-42c0-bae2-7f1679fa739e" providerId="ADAL" clId="{DE7D4F86-9516-7649-BDC5-A26D94767058}" dt="2024-07-31T21:47:58.443" v="479" actId="1076"/>
          <ac:picMkLst>
            <pc:docMk/>
            <pc:sldMk cId="2244379883" sldId="351"/>
            <ac:picMk id="10" creationId="{5AAD7CCF-7E0F-E518-CD9A-4D7FA1F40E7B}"/>
          </ac:picMkLst>
        </pc:picChg>
      </pc:sldChg>
      <pc:sldChg chg="modSp add mod">
        <pc:chgData name="Peixiang Zhao" userId="7edc51de-0ae1-42c0-bae2-7f1679fa739e" providerId="ADAL" clId="{DE7D4F86-9516-7649-BDC5-A26D94767058}" dt="2024-08-06T20:31:16.781" v="2421" actId="113"/>
        <pc:sldMkLst>
          <pc:docMk/>
          <pc:sldMk cId="2486528479" sldId="352"/>
        </pc:sldMkLst>
        <pc:spChg chg="mod">
          <ac:chgData name="Peixiang Zhao" userId="7edc51de-0ae1-42c0-bae2-7f1679fa739e" providerId="ADAL" clId="{DE7D4F86-9516-7649-BDC5-A26D94767058}" dt="2024-08-06T20:23:18.110" v="1869" actId="20577"/>
          <ac:spMkLst>
            <pc:docMk/>
            <pc:sldMk cId="2486528479" sldId="352"/>
            <ac:spMk id="2" creationId="{1E009DC2-F2FE-2D4D-9DE9-8337F6E53744}"/>
          </ac:spMkLst>
        </pc:spChg>
        <pc:spChg chg="mod">
          <ac:chgData name="Peixiang Zhao" userId="7edc51de-0ae1-42c0-bae2-7f1679fa739e" providerId="ADAL" clId="{DE7D4F86-9516-7649-BDC5-A26D94767058}" dt="2024-08-06T20:31:16.781" v="2421" actId="113"/>
          <ac:spMkLst>
            <pc:docMk/>
            <pc:sldMk cId="2486528479" sldId="352"/>
            <ac:spMk id="3" creationId="{8B6E4D65-5580-C342-86BD-C55AFA1D9FD6}"/>
          </ac:spMkLst>
        </pc:spChg>
      </pc:sldChg>
      <pc:sldChg chg="addSp delSp modSp new mod ord">
        <pc:chgData name="Peixiang Zhao" userId="7edc51de-0ae1-42c0-bae2-7f1679fa739e" providerId="ADAL" clId="{DE7D4F86-9516-7649-BDC5-A26D94767058}" dt="2024-08-03T19:01:02.137" v="1611" actId="20578"/>
        <pc:sldMkLst>
          <pc:docMk/>
          <pc:sldMk cId="623083903" sldId="353"/>
        </pc:sldMkLst>
        <pc:spChg chg="mod">
          <ac:chgData name="Peixiang Zhao" userId="7edc51de-0ae1-42c0-bae2-7f1679fa739e" providerId="ADAL" clId="{DE7D4F86-9516-7649-BDC5-A26D94767058}" dt="2024-07-31T22:01:49.886" v="607"/>
          <ac:spMkLst>
            <pc:docMk/>
            <pc:sldMk cId="623083903" sldId="353"/>
            <ac:spMk id="2" creationId="{D5C1C86B-3D51-C45C-673D-88CDBA39FD4B}"/>
          </ac:spMkLst>
        </pc:spChg>
        <pc:spChg chg="del">
          <ac:chgData name="Peixiang Zhao" userId="7edc51de-0ae1-42c0-bae2-7f1679fa739e" providerId="ADAL" clId="{DE7D4F86-9516-7649-BDC5-A26D94767058}" dt="2024-07-31T22:01:07.765" v="596" actId="478"/>
          <ac:spMkLst>
            <pc:docMk/>
            <pc:sldMk cId="623083903" sldId="353"/>
            <ac:spMk id="3" creationId="{8129F544-E581-7043-4F50-C391F9CEF496}"/>
          </ac:spMkLst>
        </pc:spChg>
        <pc:picChg chg="add mod">
          <ac:chgData name="Peixiang Zhao" userId="7edc51de-0ae1-42c0-bae2-7f1679fa739e" providerId="ADAL" clId="{DE7D4F86-9516-7649-BDC5-A26D94767058}" dt="2024-07-31T22:01:13.329" v="606" actId="1035"/>
          <ac:picMkLst>
            <pc:docMk/>
            <pc:sldMk cId="623083903" sldId="353"/>
            <ac:picMk id="2050" creationId="{8159CDAA-AC00-5E52-0D8C-84A94D437E13}"/>
          </ac:picMkLst>
        </pc:picChg>
      </pc:sldChg>
      <pc:sldChg chg="addSp modSp new mod ord">
        <pc:chgData name="Peixiang Zhao" userId="7edc51de-0ae1-42c0-bae2-7f1679fa739e" providerId="ADAL" clId="{DE7D4F86-9516-7649-BDC5-A26D94767058}" dt="2024-08-03T19:01:02.137" v="1611" actId="20578"/>
        <pc:sldMkLst>
          <pc:docMk/>
          <pc:sldMk cId="2661414197" sldId="354"/>
        </pc:sldMkLst>
        <pc:spChg chg="mod">
          <ac:chgData name="Peixiang Zhao" userId="7edc51de-0ae1-42c0-bae2-7f1679fa739e" providerId="ADAL" clId="{DE7D4F86-9516-7649-BDC5-A26D94767058}" dt="2024-08-01T12:41:44.969" v="672" actId="20577"/>
          <ac:spMkLst>
            <pc:docMk/>
            <pc:sldMk cId="2661414197" sldId="354"/>
            <ac:spMk id="2" creationId="{BC331A25-36C7-7A5A-2EB6-C99C723FD3D2}"/>
          </ac:spMkLst>
        </pc:spChg>
        <pc:spChg chg="mod">
          <ac:chgData name="Peixiang Zhao" userId="7edc51de-0ae1-42c0-bae2-7f1679fa739e" providerId="ADAL" clId="{DE7D4F86-9516-7649-BDC5-A26D94767058}" dt="2024-08-03T16:36:10.638" v="715" actId="207"/>
          <ac:spMkLst>
            <pc:docMk/>
            <pc:sldMk cId="2661414197" sldId="354"/>
            <ac:spMk id="3" creationId="{052D0007-1E19-F14E-4FAC-979DD9BE0111}"/>
          </ac:spMkLst>
        </pc:spChg>
        <pc:picChg chg="add mod">
          <ac:chgData name="Peixiang Zhao" userId="7edc51de-0ae1-42c0-bae2-7f1679fa739e" providerId="ADAL" clId="{DE7D4F86-9516-7649-BDC5-A26D94767058}" dt="2024-08-01T12:42:10.171" v="676" actId="14100"/>
          <ac:picMkLst>
            <pc:docMk/>
            <pc:sldMk cId="2661414197" sldId="354"/>
            <ac:picMk id="5" creationId="{67E8CC40-C52F-056B-1C6F-4965B155E336}"/>
          </ac:picMkLst>
        </pc:picChg>
      </pc:sldChg>
      <pc:sldChg chg="addSp delSp modSp add mod ord">
        <pc:chgData name="Peixiang Zhao" userId="7edc51de-0ae1-42c0-bae2-7f1679fa739e" providerId="ADAL" clId="{DE7D4F86-9516-7649-BDC5-A26D94767058}" dt="2024-08-03T19:01:02.137" v="1611" actId="20578"/>
        <pc:sldMkLst>
          <pc:docMk/>
          <pc:sldMk cId="3543121529" sldId="355"/>
        </pc:sldMkLst>
        <pc:spChg chg="mod">
          <ac:chgData name="Peixiang Zhao" userId="7edc51de-0ae1-42c0-bae2-7f1679fa739e" providerId="ADAL" clId="{DE7D4F86-9516-7649-BDC5-A26D94767058}" dt="2024-08-03T16:40:07.739" v="742" actId="20577"/>
          <ac:spMkLst>
            <pc:docMk/>
            <pc:sldMk cId="3543121529" sldId="355"/>
            <ac:spMk id="2" creationId="{D5C1C86B-3D51-C45C-673D-88CDBA39FD4B}"/>
          </ac:spMkLst>
        </pc:spChg>
        <pc:picChg chg="add mod">
          <ac:chgData name="Peixiang Zhao" userId="7edc51de-0ae1-42c0-bae2-7f1679fa739e" providerId="ADAL" clId="{DE7D4F86-9516-7649-BDC5-A26D94767058}" dt="2024-08-03T16:40:25.114" v="745" actId="14100"/>
          <ac:picMkLst>
            <pc:docMk/>
            <pc:sldMk cId="3543121529" sldId="355"/>
            <ac:picMk id="3" creationId="{86B190C8-D720-8081-EF3D-D99287C662DF}"/>
          </ac:picMkLst>
        </pc:picChg>
        <pc:picChg chg="del">
          <ac:chgData name="Peixiang Zhao" userId="7edc51de-0ae1-42c0-bae2-7f1679fa739e" providerId="ADAL" clId="{DE7D4F86-9516-7649-BDC5-A26D94767058}" dt="2024-08-03T16:40:12.809" v="743" actId="478"/>
          <ac:picMkLst>
            <pc:docMk/>
            <pc:sldMk cId="3543121529" sldId="355"/>
            <ac:picMk id="2050" creationId="{8159CDAA-AC00-5E52-0D8C-84A94D437E13}"/>
          </ac:picMkLst>
        </pc:picChg>
      </pc:sldChg>
      <pc:sldChg chg="addSp delSp modSp add mod">
        <pc:chgData name="Peixiang Zhao" userId="7edc51de-0ae1-42c0-bae2-7f1679fa739e" providerId="ADAL" clId="{DE7D4F86-9516-7649-BDC5-A26D94767058}" dt="2024-08-11T19:53:32.519" v="3829" actId="20577"/>
        <pc:sldMkLst>
          <pc:docMk/>
          <pc:sldMk cId="2155373378" sldId="356"/>
        </pc:sldMkLst>
        <pc:spChg chg="mod">
          <ac:chgData name="Peixiang Zhao" userId="7edc51de-0ae1-42c0-bae2-7f1679fa739e" providerId="ADAL" clId="{DE7D4F86-9516-7649-BDC5-A26D94767058}" dt="2024-08-11T19:53:32.519" v="3829" actId="20577"/>
          <ac:spMkLst>
            <pc:docMk/>
            <pc:sldMk cId="2155373378" sldId="356"/>
            <ac:spMk id="3" creationId="{4A5A8B2E-3E21-4A61-156E-EF6FB4B5948F}"/>
          </ac:spMkLst>
        </pc:spChg>
        <pc:spChg chg="add del">
          <ac:chgData name="Peixiang Zhao" userId="7edc51de-0ae1-42c0-bae2-7f1679fa739e" providerId="ADAL" clId="{DE7D4F86-9516-7649-BDC5-A26D94767058}" dt="2024-08-03T16:52:40.589" v="845" actId="22"/>
          <ac:spMkLst>
            <pc:docMk/>
            <pc:sldMk cId="2155373378" sldId="356"/>
            <ac:spMk id="6" creationId="{2A53E6AE-A55A-4AE7-318D-1DBD19745D34}"/>
          </ac:spMkLst>
        </pc:spChg>
      </pc:sldChg>
      <pc:sldChg chg="modSp add mod ord">
        <pc:chgData name="Peixiang Zhao" userId="7edc51de-0ae1-42c0-bae2-7f1679fa739e" providerId="ADAL" clId="{DE7D4F86-9516-7649-BDC5-A26D94767058}" dt="2024-08-11T19:54:54.045" v="3833" actId="20577"/>
        <pc:sldMkLst>
          <pc:docMk/>
          <pc:sldMk cId="3677802003" sldId="357"/>
        </pc:sldMkLst>
        <pc:spChg chg="mod">
          <ac:chgData name="Peixiang Zhao" userId="7edc51de-0ae1-42c0-bae2-7f1679fa739e" providerId="ADAL" clId="{DE7D4F86-9516-7649-BDC5-A26D94767058}" dt="2024-08-03T16:52:51.792" v="863" actId="20577"/>
          <ac:spMkLst>
            <pc:docMk/>
            <pc:sldMk cId="3677802003" sldId="357"/>
            <ac:spMk id="2" creationId="{BF71397D-1759-122C-1973-33C37F4947F1}"/>
          </ac:spMkLst>
        </pc:spChg>
        <pc:spChg chg="mod">
          <ac:chgData name="Peixiang Zhao" userId="7edc51de-0ae1-42c0-bae2-7f1679fa739e" providerId="ADAL" clId="{DE7D4F86-9516-7649-BDC5-A26D94767058}" dt="2024-08-11T19:54:54.045" v="3833" actId="20577"/>
          <ac:spMkLst>
            <pc:docMk/>
            <pc:sldMk cId="3677802003" sldId="357"/>
            <ac:spMk id="3" creationId="{4A5A8B2E-3E21-4A61-156E-EF6FB4B5948F}"/>
          </ac:spMkLst>
        </pc:spChg>
      </pc:sldChg>
      <pc:sldChg chg="addSp delSp modSp new mod">
        <pc:chgData name="Peixiang Zhao" userId="7edc51de-0ae1-42c0-bae2-7f1679fa739e" providerId="ADAL" clId="{DE7D4F86-9516-7649-BDC5-A26D94767058}" dt="2024-08-11T20:00:12.147" v="3838" actId="20577"/>
        <pc:sldMkLst>
          <pc:docMk/>
          <pc:sldMk cId="1201183441" sldId="358"/>
        </pc:sldMkLst>
        <pc:spChg chg="mod">
          <ac:chgData name="Peixiang Zhao" userId="7edc51de-0ae1-42c0-bae2-7f1679fa739e" providerId="ADAL" clId="{DE7D4F86-9516-7649-BDC5-A26D94767058}" dt="2024-08-03T17:08:15.408" v="1222" actId="255"/>
          <ac:spMkLst>
            <pc:docMk/>
            <pc:sldMk cId="1201183441" sldId="358"/>
            <ac:spMk id="2" creationId="{41C62819-63C3-FF3E-423D-A9B14C94F36B}"/>
          </ac:spMkLst>
        </pc:spChg>
        <pc:spChg chg="mod">
          <ac:chgData name="Peixiang Zhao" userId="7edc51de-0ae1-42c0-bae2-7f1679fa739e" providerId="ADAL" clId="{DE7D4F86-9516-7649-BDC5-A26D94767058}" dt="2024-08-11T20:00:12.147" v="3838" actId="20577"/>
          <ac:spMkLst>
            <pc:docMk/>
            <pc:sldMk cId="1201183441" sldId="358"/>
            <ac:spMk id="3" creationId="{B2D2A039-1D85-3494-B0F3-292C445AB7C1}"/>
          </ac:spMkLst>
        </pc:spChg>
        <pc:picChg chg="add del mod">
          <ac:chgData name="Peixiang Zhao" userId="7edc51de-0ae1-42c0-bae2-7f1679fa739e" providerId="ADAL" clId="{DE7D4F86-9516-7649-BDC5-A26D94767058}" dt="2024-08-03T18:27:42.507" v="1250" actId="478"/>
          <ac:picMkLst>
            <pc:docMk/>
            <pc:sldMk cId="1201183441" sldId="358"/>
            <ac:picMk id="5" creationId="{D64E127B-80FA-59F8-A834-0260DA30279A}"/>
          </ac:picMkLst>
        </pc:picChg>
      </pc:sldChg>
      <pc:sldChg chg="modSp add mod modNotesTx">
        <pc:chgData name="Peixiang Zhao" userId="7edc51de-0ae1-42c0-bae2-7f1679fa739e" providerId="ADAL" clId="{DE7D4F86-9516-7649-BDC5-A26D94767058}" dt="2024-08-03T18:40:55.635" v="1517" actId="20577"/>
        <pc:sldMkLst>
          <pc:docMk/>
          <pc:sldMk cId="2639037681" sldId="359"/>
        </pc:sldMkLst>
        <pc:spChg chg="mod">
          <ac:chgData name="Peixiang Zhao" userId="7edc51de-0ae1-42c0-bae2-7f1679fa739e" providerId="ADAL" clId="{DE7D4F86-9516-7649-BDC5-A26D94767058}" dt="2024-08-03T18:37:55.125" v="1356" actId="207"/>
          <ac:spMkLst>
            <pc:docMk/>
            <pc:sldMk cId="2639037681" sldId="359"/>
            <ac:spMk id="3" creationId="{B2D2A039-1D85-3494-B0F3-292C445AB7C1}"/>
          </ac:spMkLst>
        </pc:spChg>
      </pc:sldChg>
      <pc:sldChg chg="addSp delSp modSp add">
        <pc:chgData name="Peixiang Zhao" userId="7edc51de-0ae1-42c0-bae2-7f1679fa739e" providerId="ADAL" clId="{DE7D4F86-9516-7649-BDC5-A26D94767058}" dt="2024-08-03T18:51:13.640" v="1526" actId="1076"/>
        <pc:sldMkLst>
          <pc:docMk/>
          <pc:sldMk cId="2126319796" sldId="360"/>
        </pc:sldMkLst>
        <pc:spChg chg="del">
          <ac:chgData name="Peixiang Zhao" userId="7edc51de-0ae1-42c0-bae2-7f1679fa739e" providerId="ADAL" clId="{DE7D4F86-9516-7649-BDC5-A26D94767058}" dt="2024-08-03T18:48:12.633" v="1519" actId="478"/>
          <ac:spMkLst>
            <pc:docMk/>
            <pc:sldMk cId="2126319796" sldId="360"/>
            <ac:spMk id="3" creationId="{B2D2A039-1D85-3494-B0F3-292C445AB7C1}"/>
          </ac:spMkLst>
        </pc:spChg>
        <pc:spChg chg="add del mod">
          <ac:chgData name="Peixiang Zhao" userId="7edc51de-0ae1-42c0-bae2-7f1679fa739e" providerId="ADAL" clId="{DE7D4F86-9516-7649-BDC5-A26D94767058}" dt="2024-08-03T18:48:15.288" v="1520" actId="478"/>
          <ac:spMkLst>
            <pc:docMk/>
            <pc:sldMk cId="2126319796" sldId="360"/>
            <ac:spMk id="5" creationId="{CBA8C669-3F14-7918-E2E6-312C6BB3B326}"/>
          </ac:spMkLst>
        </pc:spChg>
        <pc:picChg chg="add mod">
          <ac:chgData name="Peixiang Zhao" userId="7edc51de-0ae1-42c0-bae2-7f1679fa739e" providerId="ADAL" clId="{DE7D4F86-9516-7649-BDC5-A26D94767058}" dt="2024-08-03T18:51:13.640" v="1526" actId="1076"/>
          <ac:picMkLst>
            <pc:docMk/>
            <pc:sldMk cId="2126319796" sldId="360"/>
            <ac:picMk id="6" creationId="{3477C3E8-D688-D90F-3014-BF1FBDCB4718}"/>
          </ac:picMkLst>
        </pc:picChg>
      </pc:sldChg>
      <pc:sldChg chg="addSp delSp modSp new mod">
        <pc:chgData name="Peixiang Zhao" userId="7edc51de-0ae1-42c0-bae2-7f1679fa739e" providerId="ADAL" clId="{DE7D4F86-9516-7649-BDC5-A26D94767058}" dt="2024-08-03T18:58:29.622" v="1610" actId="1038"/>
        <pc:sldMkLst>
          <pc:docMk/>
          <pc:sldMk cId="312841170" sldId="361"/>
        </pc:sldMkLst>
        <pc:spChg chg="mod">
          <ac:chgData name="Peixiang Zhao" userId="7edc51de-0ae1-42c0-bae2-7f1679fa739e" providerId="ADAL" clId="{DE7D4F86-9516-7649-BDC5-A26D94767058}" dt="2024-08-03T18:54:20.896" v="1557" actId="20577"/>
          <ac:spMkLst>
            <pc:docMk/>
            <pc:sldMk cId="312841170" sldId="361"/>
            <ac:spMk id="2" creationId="{9E504D6A-83B0-1883-8233-4986BF56250A}"/>
          </ac:spMkLst>
        </pc:spChg>
        <pc:spChg chg="del">
          <ac:chgData name="Peixiang Zhao" userId="7edc51de-0ae1-42c0-bae2-7f1679fa739e" providerId="ADAL" clId="{DE7D4F86-9516-7649-BDC5-A26D94767058}" dt="2024-08-03T18:54:33.939" v="1558" actId="478"/>
          <ac:spMkLst>
            <pc:docMk/>
            <pc:sldMk cId="312841170" sldId="361"/>
            <ac:spMk id="3" creationId="{4C2840DC-9318-B73E-0A41-F4F36758D36B}"/>
          </ac:spMkLst>
        </pc:spChg>
        <pc:spChg chg="add mod">
          <ac:chgData name="Peixiang Zhao" userId="7edc51de-0ae1-42c0-bae2-7f1679fa739e" providerId="ADAL" clId="{DE7D4F86-9516-7649-BDC5-A26D94767058}" dt="2024-08-03T18:54:45.281" v="1560" actId="207"/>
          <ac:spMkLst>
            <pc:docMk/>
            <pc:sldMk cId="312841170" sldId="361"/>
            <ac:spMk id="9" creationId="{20065B68-DFFA-98E0-944D-CDCCDD53234C}"/>
          </ac:spMkLst>
        </pc:spChg>
        <pc:spChg chg="add mod">
          <ac:chgData name="Peixiang Zhao" userId="7edc51de-0ae1-42c0-bae2-7f1679fa739e" providerId="ADAL" clId="{DE7D4F86-9516-7649-BDC5-A26D94767058}" dt="2024-08-03T18:54:45.281" v="1560" actId="207"/>
          <ac:spMkLst>
            <pc:docMk/>
            <pc:sldMk cId="312841170" sldId="361"/>
            <ac:spMk id="10" creationId="{B4389285-E335-4844-F8DF-836AE201355E}"/>
          </ac:spMkLst>
        </pc:spChg>
        <pc:spChg chg="add mod">
          <ac:chgData name="Peixiang Zhao" userId="7edc51de-0ae1-42c0-bae2-7f1679fa739e" providerId="ADAL" clId="{DE7D4F86-9516-7649-BDC5-A26D94767058}" dt="2024-08-03T18:54:45.281" v="1560" actId="207"/>
          <ac:spMkLst>
            <pc:docMk/>
            <pc:sldMk cId="312841170" sldId="361"/>
            <ac:spMk id="11" creationId="{6AC66D31-66B4-D19C-F092-BBFC3ED3BB67}"/>
          </ac:spMkLst>
        </pc:spChg>
        <pc:spChg chg="add mod">
          <ac:chgData name="Peixiang Zhao" userId="7edc51de-0ae1-42c0-bae2-7f1679fa739e" providerId="ADAL" clId="{DE7D4F86-9516-7649-BDC5-A26D94767058}" dt="2024-08-03T18:56:16.189" v="1570" actId="1037"/>
          <ac:spMkLst>
            <pc:docMk/>
            <pc:sldMk cId="312841170" sldId="361"/>
            <ac:spMk id="12" creationId="{18417EF7-AFFC-0BC9-AE60-A1D0B58358F5}"/>
          </ac:spMkLst>
        </pc:spChg>
        <pc:spChg chg="add mod">
          <ac:chgData name="Peixiang Zhao" userId="7edc51de-0ae1-42c0-bae2-7f1679fa739e" providerId="ADAL" clId="{DE7D4F86-9516-7649-BDC5-A26D94767058}" dt="2024-08-03T18:54:34.964" v="1559"/>
          <ac:spMkLst>
            <pc:docMk/>
            <pc:sldMk cId="312841170" sldId="361"/>
            <ac:spMk id="13" creationId="{0F2D17C5-C4B7-994D-2AFD-D6DA99FFC786}"/>
          </ac:spMkLst>
        </pc:spChg>
        <pc:spChg chg="add mod">
          <ac:chgData name="Peixiang Zhao" userId="7edc51de-0ae1-42c0-bae2-7f1679fa739e" providerId="ADAL" clId="{DE7D4F86-9516-7649-BDC5-A26D94767058}" dt="2024-08-03T18:54:34.964" v="1559"/>
          <ac:spMkLst>
            <pc:docMk/>
            <pc:sldMk cId="312841170" sldId="361"/>
            <ac:spMk id="14" creationId="{92D8028B-8AEE-78A2-F74F-7DA069449A58}"/>
          </ac:spMkLst>
        </pc:spChg>
        <pc:spChg chg="add mod">
          <ac:chgData name="Peixiang Zhao" userId="7edc51de-0ae1-42c0-bae2-7f1679fa739e" providerId="ADAL" clId="{DE7D4F86-9516-7649-BDC5-A26D94767058}" dt="2024-08-03T18:54:34.964" v="1559"/>
          <ac:spMkLst>
            <pc:docMk/>
            <pc:sldMk cId="312841170" sldId="361"/>
            <ac:spMk id="15" creationId="{7389E4C8-3F8F-6DAD-9511-73F0772A9DD7}"/>
          </ac:spMkLst>
        </pc:spChg>
        <pc:spChg chg="add mod">
          <ac:chgData name="Peixiang Zhao" userId="7edc51de-0ae1-42c0-bae2-7f1679fa739e" providerId="ADAL" clId="{DE7D4F86-9516-7649-BDC5-A26D94767058}" dt="2024-08-03T18:54:34.964" v="1559"/>
          <ac:spMkLst>
            <pc:docMk/>
            <pc:sldMk cId="312841170" sldId="361"/>
            <ac:spMk id="16" creationId="{0D37040D-69BD-AE8D-52B6-F110E82CE732}"/>
          </ac:spMkLst>
        </pc:spChg>
        <pc:spChg chg="add mod">
          <ac:chgData name="Peixiang Zhao" userId="7edc51de-0ae1-42c0-bae2-7f1679fa739e" providerId="ADAL" clId="{DE7D4F86-9516-7649-BDC5-A26D94767058}" dt="2024-08-03T18:54:34.964" v="1559"/>
          <ac:spMkLst>
            <pc:docMk/>
            <pc:sldMk cId="312841170" sldId="361"/>
            <ac:spMk id="17" creationId="{8207BD8A-D011-D0DD-2875-B7AB9EA0E1E1}"/>
          </ac:spMkLst>
        </pc:spChg>
        <pc:spChg chg="add mod">
          <ac:chgData name="Peixiang Zhao" userId="7edc51de-0ae1-42c0-bae2-7f1679fa739e" providerId="ADAL" clId="{DE7D4F86-9516-7649-BDC5-A26D94767058}" dt="2024-08-03T18:56:01.714" v="1567" actId="1037"/>
          <ac:spMkLst>
            <pc:docMk/>
            <pc:sldMk cId="312841170" sldId="361"/>
            <ac:spMk id="18" creationId="{1D395DC2-0627-401A-4563-7565C41A0763}"/>
          </ac:spMkLst>
        </pc:spChg>
        <pc:spChg chg="add mod">
          <ac:chgData name="Peixiang Zhao" userId="7edc51de-0ae1-42c0-bae2-7f1679fa739e" providerId="ADAL" clId="{DE7D4F86-9516-7649-BDC5-A26D94767058}" dt="2024-08-03T18:56:01.714" v="1567" actId="1037"/>
          <ac:spMkLst>
            <pc:docMk/>
            <pc:sldMk cId="312841170" sldId="361"/>
            <ac:spMk id="19" creationId="{05E98B21-64E6-4385-85FC-689DE61095A2}"/>
          </ac:spMkLst>
        </pc:spChg>
        <pc:spChg chg="add mod">
          <ac:chgData name="Peixiang Zhao" userId="7edc51de-0ae1-42c0-bae2-7f1679fa739e" providerId="ADAL" clId="{DE7D4F86-9516-7649-BDC5-A26D94767058}" dt="2024-08-03T18:56:01.714" v="1567" actId="1037"/>
          <ac:spMkLst>
            <pc:docMk/>
            <pc:sldMk cId="312841170" sldId="361"/>
            <ac:spMk id="20" creationId="{7411FE23-FFED-F5BD-A45D-4512E09E6A14}"/>
          </ac:spMkLst>
        </pc:spChg>
        <pc:spChg chg="add mod">
          <ac:chgData name="Peixiang Zhao" userId="7edc51de-0ae1-42c0-bae2-7f1679fa739e" providerId="ADAL" clId="{DE7D4F86-9516-7649-BDC5-A26D94767058}" dt="2024-08-03T18:56:01.714" v="1567" actId="1037"/>
          <ac:spMkLst>
            <pc:docMk/>
            <pc:sldMk cId="312841170" sldId="361"/>
            <ac:spMk id="21" creationId="{94E757BC-E97E-D43C-B134-BB87EA8EF65B}"/>
          </ac:spMkLst>
        </pc:spChg>
        <pc:spChg chg="add mod">
          <ac:chgData name="Peixiang Zhao" userId="7edc51de-0ae1-42c0-bae2-7f1679fa739e" providerId="ADAL" clId="{DE7D4F86-9516-7649-BDC5-A26D94767058}" dt="2024-08-03T18:56:01.714" v="1567" actId="1037"/>
          <ac:spMkLst>
            <pc:docMk/>
            <pc:sldMk cId="312841170" sldId="361"/>
            <ac:spMk id="22" creationId="{05ED6B6A-C5C8-5241-5ADF-CFCEFFA42687}"/>
          </ac:spMkLst>
        </pc:spChg>
        <pc:spChg chg="add mod">
          <ac:chgData name="Peixiang Zhao" userId="7edc51de-0ae1-42c0-bae2-7f1679fa739e" providerId="ADAL" clId="{DE7D4F86-9516-7649-BDC5-A26D94767058}" dt="2024-08-03T18:58:29.622" v="1610" actId="1038"/>
          <ac:spMkLst>
            <pc:docMk/>
            <pc:sldMk cId="312841170" sldId="361"/>
            <ac:spMk id="23" creationId="{8B8D1B7B-DD29-2330-E070-12D286FACEAB}"/>
          </ac:spMkLst>
        </pc:spChg>
        <pc:spChg chg="add mod">
          <ac:chgData name="Peixiang Zhao" userId="7edc51de-0ae1-42c0-bae2-7f1679fa739e" providerId="ADAL" clId="{DE7D4F86-9516-7649-BDC5-A26D94767058}" dt="2024-08-03T18:57:49.704" v="1598" actId="1038"/>
          <ac:spMkLst>
            <pc:docMk/>
            <pc:sldMk cId="312841170" sldId="361"/>
            <ac:spMk id="24" creationId="{303A108D-A2C1-7B42-F77F-C9717F6236B3}"/>
          </ac:spMkLst>
        </pc:spChg>
        <pc:spChg chg="add mod">
          <ac:chgData name="Peixiang Zhao" userId="7edc51de-0ae1-42c0-bae2-7f1679fa739e" providerId="ADAL" clId="{DE7D4F86-9516-7649-BDC5-A26D94767058}" dt="2024-08-03T18:57:49.704" v="1598" actId="1038"/>
          <ac:spMkLst>
            <pc:docMk/>
            <pc:sldMk cId="312841170" sldId="361"/>
            <ac:spMk id="25" creationId="{649580E0-920F-54E0-C31A-1041AE5149F6}"/>
          </ac:spMkLst>
        </pc:spChg>
        <pc:spChg chg="add mod">
          <ac:chgData name="Peixiang Zhao" userId="7edc51de-0ae1-42c0-bae2-7f1679fa739e" providerId="ADAL" clId="{DE7D4F86-9516-7649-BDC5-A26D94767058}" dt="2024-08-03T18:57:49.704" v="1598" actId="1038"/>
          <ac:spMkLst>
            <pc:docMk/>
            <pc:sldMk cId="312841170" sldId="361"/>
            <ac:spMk id="26" creationId="{F38F9FD3-B09E-EBCF-5615-2879E3DF63B3}"/>
          </ac:spMkLst>
        </pc:spChg>
        <pc:spChg chg="add mod">
          <ac:chgData name="Peixiang Zhao" userId="7edc51de-0ae1-42c0-bae2-7f1679fa739e" providerId="ADAL" clId="{DE7D4F86-9516-7649-BDC5-A26D94767058}" dt="2024-08-03T18:58:12.584" v="1605" actId="1038"/>
          <ac:spMkLst>
            <pc:docMk/>
            <pc:sldMk cId="312841170" sldId="361"/>
            <ac:spMk id="27" creationId="{E254F407-6A2F-45A4-3C84-4E80388849A7}"/>
          </ac:spMkLst>
        </pc:spChg>
        <pc:spChg chg="add mod">
          <ac:chgData name="Peixiang Zhao" userId="7edc51de-0ae1-42c0-bae2-7f1679fa739e" providerId="ADAL" clId="{DE7D4F86-9516-7649-BDC5-A26D94767058}" dt="2024-08-03T18:58:07.913" v="1602" actId="1038"/>
          <ac:spMkLst>
            <pc:docMk/>
            <pc:sldMk cId="312841170" sldId="361"/>
            <ac:spMk id="28" creationId="{A4BEB34E-C9ED-D5D3-E00D-FE6E44D20906}"/>
          </ac:spMkLst>
        </pc:spChg>
        <pc:grpChg chg="add mod">
          <ac:chgData name="Peixiang Zhao" userId="7edc51de-0ae1-42c0-bae2-7f1679fa739e" providerId="ADAL" clId="{DE7D4F86-9516-7649-BDC5-A26D94767058}" dt="2024-08-03T18:54:34.964" v="1559"/>
          <ac:grpSpMkLst>
            <pc:docMk/>
            <pc:sldMk cId="312841170" sldId="361"/>
            <ac:grpSpMk id="5" creationId="{5F74C56C-FE9C-62AC-CFBE-1C771C3BD91A}"/>
          </ac:grpSpMkLst>
        </pc:grpChg>
        <pc:cxnChg chg="mod">
          <ac:chgData name="Peixiang Zhao" userId="7edc51de-0ae1-42c0-bae2-7f1679fa739e" providerId="ADAL" clId="{DE7D4F86-9516-7649-BDC5-A26D94767058}" dt="2024-08-03T18:54:34.964" v="1559"/>
          <ac:cxnSpMkLst>
            <pc:docMk/>
            <pc:sldMk cId="312841170" sldId="361"/>
            <ac:cxnSpMk id="6" creationId="{A43D98B3-6DD4-264C-7AC1-52E7EB13235E}"/>
          </ac:cxnSpMkLst>
        </pc:cxnChg>
        <pc:cxnChg chg="mod">
          <ac:chgData name="Peixiang Zhao" userId="7edc51de-0ae1-42c0-bae2-7f1679fa739e" providerId="ADAL" clId="{DE7D4F86-9516-7649-BDC5-A26D94767058}" dt="2024-08-03T18:54:34.964" v="1559"/>
          <ac:cxnSpMkLst>
            <pc:docMk/>
            <pc:sldMk cId="312841170" sldId="361"/>
            <ac:cxnSpMk id="7" creationId="{C50BF6B6-1830-FBB1-E923-E84BEC6BCA7A}"/>
          </ac:cxnSpMkLst>
        </pc:cxnChg>
        <pc:cxnChg chg="mod">
          <ac:chgData name="Peixiang Zhao" userId="7edc51de-0ae1-42c0-bae2-7f1679fa739e" providerId="ADAL" clId="{DE7D4F86-9516-7649-BDC5-A26D94767058}" dt="2024-08-03T18:54:34.964" v="1559"/>
          <ac:cxnSpMkLst>
            <pc:docMk/>
            <pc:sldMk cId="312841170" sldId="361"/>
            <ac:cxnSpMk id="8" creationId="{DCAE05F6-D3DA-1262-D671-9D875787156E}"/>
          </ac:cxnSpMkLst>
        </pc:cxnChg>
      </pc:sldChg>
      <pc:sldChg chg="addSp modSp new mod">
        <pc:chgData name="Peixiang Zhao" userId="7edc51de-0ae1-42c0-bae2-7f1679fa739e" providerId="ADAL" clId="{DE7D4F86-9516-7649-BDC5-A26D94767058}" dt="2024-08-11T19:58:11.072" v="3834" actId="20577"/>
        <pc:sldMkLst>
          <pc:docMk/>
          <pc:sldMk cId="611934337" sldId="362"/>
        </pc:sldMkLst>
        <pc:spChg chg="mod">
          <ac:chgData name="Peixiang Zhao" userId="7edc51de-0ae1-42c0-bae2-7f1679fa739e" providerId="ADAL" clId="{DE7D4F86-9516-7649-BDC5-A26D94767058}" dt="2024-08-03T19:01:58.670" v="1633" actId="20577"/>
          <ac:spMkLst>
            <pc:docMk/>
            <pc:sldMk cId="611934337" sldId="362"/>
            <ac:spMk id="2" creationId="{0D137772-37D3-8415-3A07-29ECB6C75732}"/>
          </ac:spMkLst>
        </pc:spChg>
        <pc:spChg chg="mod">
          <ac:chgData name="Peixiang Zhao" userId="7edc51de-0ae1-42c0-bae2-7f1679fa739e" providerId="ADAL" clId="{DE7D4F86-9516-7649-BDC5-A26D94767058}" dt="2024-08-11T19:58:11.072" v="3834" actId="20577"/>
          <ac:spMkLst>
            <pc:docMk/>
            <pc:sldMk cId="611934337" sldId="362"/>
            <ac:spMk id="3" creationId="{3A67E065-ACCD-7F68-DD6D-9B5244BA3950}"/>
          </ac:spMkLst>
        </pc:spChg>
        <pc:spChg chg="add mod">
          <ac:chgData name="Peixiang Zhao" userId="7edc51de-0ae1-42c0-bae2-7f1679fa739e" providerId="ADAL" clId="{DE7D4F86-9516-7649-BDC5-A26D94767058}" dt="2024-08-03T21:57:50.005" v="1850" actId="1038"/>
          <ac:spMkLst>
            <pc:docMk/>
            <pc:sldMk cId="611934337" sldId="362"/>
            <ac:spMk id="5" creationId="{65259080-0818-6E56-5236-F4C940B2E527}"/>
          </ac:spMkLst>
        </pc:spChg>
        <pc:spChg chg="add mod">
          <ac:chgData name="Peixiang Zhao" userId="7edc51de-0ae1-42c0-bae2-7f1679fa739e" providerId="ADAL" clId="{DE7D4F86-9516-7649-BDC5-A26D94767058}" dt="2024-08-03T21:57:50.005" v="1850" actId="1038"/>
          <ac:spMkLst>
            <pc:docMk/>
            <pc:sldMk cId="611934337" sldId="362"/>
            <ac:spMk id="6" creationId="{76529824-7F9E-9CBA-4ACB-CD4D00645D38}"/>
          </ac:spMkLst>
        </pc:spChg>
        <pc:spChg chg="add mod">
          <ac:chgData name="Peixiang Zhao" userId="7edc51de-0ae1-42c0-bae2-7f1679fa739e" providerId="ADAL" clId="{DE7D4F86-9516-7649-BDC5-A26D94767058}" dt="2024-08-03T21:57:50.005" v="1850" actId="1038"/>
          <ac:spMkLst>
            <pc:docMk/>
            <pc:sldMk cId="611934337" sldId="362"/>
            <ac:spMk id="7" creationId="{783DB4AD-7B8B-4FBF-338B-431BDD4B170D}"/>
          </ac:spMkLst>
        </pc:spChg>
        <pc:spChg chg="add mod">
          <ac:chgData name="Peixiang Zhao" userId="7edc51de-0ae1-42c0-bae2-7f1679fa739e" providerId="ADAL" clId="{DE7D4F86-9516-7649-BDC5-A26D94767058}" dt="2024-08-03T21:57:50.005" v="1850" actId="1038"/>
          <ac:spMkLst>
            <pc:docMk/>
            <pc:sldMk cId="611934337" sldId="362"/>
            <ac:spMk id="8" creationId="{DFE16394-E3DA-79FA-0C52-E73973B7D2DC}"/>
          </ac:spMkLst>
        </pc:spChg>
        <pc:spChg chg="add mod">
          <ac:chgData name="Peixiang Zhao" userId="7edc51de-0ae1-42c0-bae2-7f1679fa739e" providerId="ADAL" clId="{DE7D4F86-9516-7649-BDC5-A26D94767058}" dt="2024-08-03T21:57:50.005" v="1850" actId="1038"/>
          <ac:spMkLst>
            <pc:docMk/>
            <pc:sldMk cId="611934337" sldId="362"/>
            <ac:spMk id="9" creationId="{48FAAA97-FE8D-5CEA-C2B2-8016C2CB99F0}"/>
          </ac:spMkLst>
        </pc:spChg>
        <pc:spChg chg="add mod">
          <ac:chgData name="Peixiang Zhao" userId="7edc51de-0ae1-42c0-bae2-7f1679fa739e" providerId="ADAL" clId="{DE7D4F86-9516-7649-BDC5-A26D94767058}" dt="2024-08-03T21:57:50.005" v="1850" actId="1038"/>
          <ac:spMkLst>
            <pc:docMk/>
            <pc:sldMk cId="611934337" sldId="362"/>
            <ac:spMk id="10" creationId="{84BEF8E1-04E3-BDB7-19B4-726492A818C1}"/>
          </ac:spMkLst>
        </pc:spChg>
        <pc:spChg chg="add mod">
          <ac:chgData name="Peixiang Zhao" userId="7edc51de-0ae1-42c0-bae2-7f1679fa739e" providerId="ADAL" clId="{DE7D4F86-9516-7649-BDC5-A26D94767058}" dt="2024-08-03T21:57:50.005" v="1850" actId="1038"/>
          <ac:spMkLst>
            <pc:docMk/>
            <pc:sldMk cId="611934337" sldId="362"/>
            <ac:spMk id="11" creationId="{2DE036BA-2FD2-845F-B374-35F66736480C}"/>
          </ac:spMkLst>
        </pc:spChg>
      </pc:sldChg>
      <pc:sldChg chg="addSp delSp modSp new mod">
        <pc:chgData name="Peixiang Zhao" userId="7edc51de-0ae1-42c0-bae2-7f1679fa739e" providerId="ADAL" clId="{DE7D4F86-9516-7649-BDC5-A26D94767058}" dt="2024-08-06T20:32:07.830" v="2456"/>
        <pc:sldMkLst>
          <pc:docMk/>
          <pc:sldMk cId="874707729" sldId="363"/>
        </pc:sldMkLst>
        <pc:spChg chg="mod">
          <ac:chgData name="Peixiang Zhao" userId="7edc51de-0ae1-42c0-bae2-7f1679fa739e" providerId="ADAL" clId="{DE7D4F86-9516-7649-BDC5-A26D94767058}" dt="2024-08-06T20:31:44.451" v="2452" actId="20577"/>
          <ac:spMkLst>
            <pc:docMk/>
            <pc:sldMk cId="874707729" sldId="363"/>
            <ac:spMk id="2" creationId="{F9BF1EAE-8533-399C-C855-24D82E4842E7}"/>
          </ac:spMkLst>
        </pc:spChg>
        <pc:spChg chg="del">
          <ac:chgData name="Peixiang Zhao" userId="7edc51de-0ae1-42c0-bae2-7f1679fa739e" providerId="ADAL" clId="{DE7D4F86-9516-7649-BDC5-A26D94767058}" dt="2024-08-06T20:31:54.625" v="2453" actId="478"/>
          <ac:spMkLst>
            <pc:docMk/>
            <pc:sldMk cId="874707729" sldId="363"/>
            <ac:spMk id="3" creationId="{99E95519-472A-E508-A787-6B08D09D3860}"/>
          </ac:spMkLst>
        </pc:spChg>
        <pc:spChg chg="add mod">
          <ac:chgData name="Peixiang Zhao" userId="7edc51de-0ae1-42c0-bae2-7f1679fa739e" providerId="ADAL" clId="{DE7D4F86-9516-7649-BDC5-A26D94767058}" dt="2024-08-06T20:31:56.866" v="2455"/>
          <ac:spMkLst>
            <pc:docMk/>
            <pc:sldMk cId="874707729" sldId="363"/>
            <ac:spMk id="6" creationId="{412DB6E1-D869-982C-5D84-66F7721FA0E3}"/>
          </ac:spMkLst>
        </pc:spChg>
        <pc:spChg chg="add mod">
          <ac:chgData name="Peixiang Zhao" userId="7edc51de-0ae1-42c0-bae2-7f1679fa739e" providerId="ADAL" clId="{DE7D4F86-9516-7649-BDC5-A26D94767058}" dt="2024-08-06T20:31:56.866" v="2455"/>
          <ac:spMkLst>
            <pc:docMk/>
            <pc:sldMk cId="874707729" sldId="363"/>
            <ac:spMk id="7" creationId="{B0CD1A98-7D77-57BB-9B7F-9A81D29535AD}"/>
          </ac:spMkLst>
        </pc:spChg>
        <pc:grpChg chg="add mod">
          <ac:chgData name="Peixiang Zhao" userId="7edc51de-0ae1-42c0-bae2-7f1679fa739e" providerId="ADAL" clId="{DE7D4F86-9516-7649-BDC5-A26D94767058}" dt="2024-08-06T20:31:56.866" v="2455"/>
          <ac:grpSpMkLst>
            <pc:docMk/>
            <pc:sldMk cId="874707729" sldId="363"/>
            <ac:grpSpMk id="5" creationId="{3E1D3F7F-C4E9-9105-D5C7-22767FA4997D}"/>
          </ac:grpSpMkLst>
        </pc:grpChg>
        <pc:graphicFrameChg chg="add mod">
          <ac:chgData name="Peixiang Zhao" userId="7edc51de-0ae1-42c0-bae2-7f1679fa739e" providerId="ADAL" clId="{DE7D4F86-9516-7649-BDC5-A26D94767058}" dt="2024-08-06T20:32:07.830" v="2456"/>
          <ac:graphicFrameMkLst>
            <pc:docMk/>
            <pc:sldMk cId="874707729" sldId="363"/>
            <ac:graphicFrameMk id="8" creationId="{79082823-3F99-C6B5-E544-5DEC54BE23CD}"/>
          </ac:graphicFrameMkLst>
        </pc:graphicFrameChg>
      </pc:sldChg>
      <pc:sldChg chg="addSp delSp modSp new mod">
        <pc:chgData name="Peixiang Zhao" userId="7edc51de-0ae1-42c0-bae2-7f1679fa739e" providerId="ADAL" clId="{DE7D4F86-9516-7649-BDC5-A26D94767058}" dt="2024-08-06T20:57:15.597" v="2758" actId="22"/>
        <pc:sldMkLst>
          <pc:docMk/>
          <pc:sldMk cId="1645266344" sldId="364"/>
        </pc:sldMkLst>
        <pc:spChg chg="mod">
          <ac:chgData name="Peixiang Zhao" userId="7edc51de-0ae1-42c0-bae2-7f1679fa739e" providerId="ADAL" clId="{DE7D4F86-9516-7649-BDC5-A26D94767058}" dt="2024-08-06T20:46:27.084" v="2493" actId="20577"/>
          <ac:spMkLst>
            <pc:docMk/>
            <pc:sldMk cId="1645266344" sldId="364"/>
            <ac:spMk id="2" creationId="{10AE3387-6CD6-0D5E-6402-54B036D403F3}"/>
          </ac:spMkLst>
        </pc:spChg>
        <pc:spChg chg="mod">
          <ac:chgData name="Peixiang Zhao" userId="7edc51de-0ae1-42c0-bae2-7f1679fa739e" providerId="ADAL" clId="{DE7D4F86-9516-7649-BDC5-A26D94767058}" dt="2024-08-06T20:56:49.122" v="2756" actId="207"/>
          <ac:spMkLst>
            <pc:docMk/>
            <pc:sldMk cId="1645266344" sldId="364"/>
            <ac:spMk id="3" creationId="{81E3A7DC-4A21-F8AC-3E5F-32AFAEE1CEAB}"/>
          </ac:spMkLst>
        </pc:spChg>
        <pc:spChg chg="add del">
          <ac:chgData name="Peixiang Zhao" userId="7edc51de-0ae1-42c0-bae2-7f1679fa739e" providerId="ADAL" clId="{DE7D4F86-9516-7649-BDC5-A26D94767058}" dt="2024-08-06T20:57:15.597" v="2758" actId="22"/>
          <ac:spMkLst>
            <pc:docMk/>
            <pc:sldMk cId="1645266344" sldId="364"/>
            <ac:spMk id="6" creationId="{FB1C1663-31A1-B845-4FC9-AB7C75DE08B5}"/>
          </ac:spMkLst>
        </pc:spChg>
      </pc:sldChg>
      <pc:sldChg chg="modSp add mod">
        <pc:chgData name="Peixiang Zhao" userId="7edc51de-0ae1-42c0-bae2-7f1679fa739e" providerId="ADAL" clId="{DE7D4F86-9516-7649-BDC5-A26D94767058}" dt="2024-08-10T15:42:15.395" v="3017" actId="207"/>
        <pc:sldMkLst>
          <pc:docMk/>
          <pc:sldMk cId="2110618464" sldId="365"/>
        </pc:sldMkLst>
        <pc:spChg chg="mod">
          <ac:chgData name="Peixiang Zhao" userId="7edc51de-0ae1-42c0-bae2-7f1679fa739e" providerId="ADAL" clId="{DE7D4F86-9516-7649-BDC5-A26D94767058}" dt="2024-08-10T15:42:15.395" v="3017" actId="207"/>
          <ac:spMkLst>
            <pc:docMk/>
            <pc:sldMk cId="2110618464" sldId="365"/>
            <ac:spMk id="3" creationId="{81E3A7DC-4A21-F8AC-3E5F-32AFAEE1CEAB}"/>
          </ac:spMkLst>
        </pc:spChg>
      </pc:sldChg>
      <pc:sldChg chg="modSp add mod">
        <pc:chgData name="Peixiang Zhao" userId="7edc51de-0ae1-42c0-bae2-7f1679fa739e" providerId="ADAL" clId="{DE7D4F86-9516-7649-BDC5-A26D94767058}" dt="2024-08-10T15:44:32.456" v="3226" actId="20577"/>
        <pc:sldMkLst>
          <pc:docMk/>
          <pc:sldMk cId="4131645461" sldId="366"/>
        </pc:sldMkLst>
        <pc:spChg chg="mod">
          <ac:chgData name="Peixiang Zhao" userId="7edc51de-0ae1-42c0-bae2-7f1679fa739e" providerId="ADAL" clId="{DE7D4F86-9516-7649-BDC5-A26D94767058}" dt="2024-08-10T15:44:32.456" v="3226" actId="20577"/>
          <ac:spMkLst>
            <pc:docMk/>
            <pc:sldMk cId="4131645461" sldId="366"/>
            <ac:spMk id="3" creationId="{81E3A7DC-4A21-F8AC-3E5F-32AFAEE1CEAB}"/>
          </ac:spMkLst>
        </pc:spChg>
      </pc:sldChg>
      <pc:sldChg chg="modSp add mod">
        <pc:chgData name="Peixiang Zhao" userId="7edc51de-0ae1-42c0-bae2-7f1679fa739e" providerId="ADAL" clId="{DE7D4F86-9516-7649-BDC5-A26D94767058}" dt="2024-08-10T19:41:54.045" v="3751" actId="20577"/>
        <pc:sldMkLst>
          <pc:docMk/>
          <pc:sldMk cId="2999278045" sldId="367"/>
        </pc:sldMkLst>
        <pc:spChg chg="mod">
          <ac:chgData name="Peixiang Zhao" userId="7edc51de-0ae1-42c0-bae2-7f1679fa739e" providerId="ADAL" clId="{DE7D4F86-9516-7649-BDC5-A26D94767058}" dt="2024-08-10T19:41:54.045" v="3751" actId="20577"/>
          <ac:spMkLst>
            <pc:docMk/>
            <pc:sldMk cId="2999278045" sldId="367"/>
            <ac:spMk id="3" creationId="{81E3A7DC-4A21-F8AC-3E5F-32AFAEE1CEAB}"/>
          </ac:spMkLst>
        </pc:spChg>
      </pc:sldChg>
      <pc:sldChg chg="modSp new mod">
        <pc:chgData name="Peixiang Zhao" userId="7edc51de-0ae1-42c0-bae2-7f1679fa739e" providerId="ADAL" clId="{DE7D4F86-9516-7649-BDC5-A26D94767058}" dt="2024-08-10T19:43:14.030" v="3784" actId="207"/>
        <pc:sldMkLst>
          <pc:docMk/>
          <pc:sldMk cId="3391839518" sldId="368"/>
        </pc:sldMkLst>
        <pc:spChg chg="mod">
          <ac:chgData name="Peixiang Zhao" userId="7edc51de-0ae1-42c0-bae2-7f1679fa739e" providerId="ADAL" clId="{DE7D4F86-9516-7649-BDC5-A26D94767058}" dt="2024-08-10T19:42:32.479" v="3753"/>
          <ac:spMkLst>
            <pc:docMk/>
            <pc:sldMk cId="3391839518" sldId="368"/>
            <ac:spMk id="2" creationId="{AD388EDC-FB65-3C29-D755-44C1A7AACD3A}"/>
          </ac:spMkLst>
        </pc:spChg>
        <pc:spChg chg="mod">
          <ac:chgData name="Peixiang Zhao" userId="7edc51de-0ae1-42c0-bae2-7f1679fa739e" providerId="ADAL" clId="{DE7D4F86-9516-7649-BDC5-A26D94767058}" dt="2024-08-10T19:43:14.030" v="3784" actId="207"/>
          <ac:spMkLst>
            <pc:docMk/>
            <pc:sldMk cId="3391839518" sldId="368"/>
            <ac:spMk id="3" creationId="{51B2ADD7-321F-9B14-D08E-2F3100C70475}"/>
          </ac:spMkLst>
        </pc:spChg>
      </pc:sldChg>
    </pc:docChg>
  </pc:docChgLst>
  <pc:docChgLst>
    <pc:chgData name="Peixiang Zhao" userId="7edc51de-0ae1-42c0-bae2-7f1679fa739e" providerId="ADAL" clId="{74853BE0-E944-475F-8A47-B456F74B08FF}"/>
    <pc:docChg chg="undo custSel addSld delSld modSld sldOrd">
      <pc:chgData name="Peixiang Zhao" userId="7edc51de-0ae1-42c0-bae2-7f1679fa739e" providerId="ADAL" clId="{74853BE0-E944-475F-8A47-B456F74B08FF}" dt="2024-09-11T16:07:16.029" v="810" actId="207"/>
      <pc:docMkLst>
        <pc:docMk/>
      </pc:docMkLst>
      <pc:sldChg chg="modSp mod">
        <pc:chgData name="Peixiang Zhao" userId="7edc51de-0ae1-42c0-bae2-7f1679fa739e" providerId="ADAL" clId="{74853BE0-E944-475F-8A47-B456F74B08FF}" dt="2024-09-11T15:19:02.986" v="12" actId="20577"/>
        <pc:sldMkLst>
          <pc:docMk/>
          <pc:sldMk cId="3655890674" sldId="331"/>
        </pc:sldMkLst>
        <pc:spChg chg="mod">
          <ac:chgData name="Peixiang Zhao" userId="7edc51de-0ae1-42c0-bae2-7f1679fa739e" providerId="ADAL" clId="{74853BE0-E944-475F-8A47-B456F74B08FF}" dt="2024-09-11T15:19:02.986" v="12" actId="20577"/>
          <ac:spMkLst>
            <pc:docMk/>
            <pc:sldMk cId="3655890674" sldId="331"/>
            <ac:spMk id="4" creationId="{784B99D3-D0C3-F1CD-896F-8AABFAB2055A}"/>
          </ac:spMkLst>
        </pc:spChg>
      </pc:sldChg>
      <pc:sldChg chg="del">
        <pc:chgData name="Peixiang Zhao" userId="7edc51de-0ae1-42c0-bae2-7f1679fa739e" providerId="ADAL" clId="{74853BE0-E944-475F-8A47-B456F74B08FF}" dt="2024-09-11T15:22:55.346" v="94" actId="47"/>
        <pc:sldMkLst>
          <pc:docMk/>
          <pc:sldMk cId="3912695255" sldId="349"/>
        </pc:sldMkLst>
      </pc:sldChg>
      <pc:sldChg chg="del">
        <pc:chgData name="Peixiang Zhao" userId="7edc51de-0ae1-42c0-bae2-7f1679fa739e" providerId="ADAL" clId="{74853BE0-E944-475F-8A47-B456F74B08FF}" dt="2024-09-11T15:22:47.272" v="69" actId="47"/>
        <pc:sldMkLst>
          <pc:docMk/>
          <pc:sldMk cId="2155373378" sldId="356"/>
        </pc:sldMkLst>
      </pc:sldChg>
      <pc:sldChg chg="addSp delSp modSp mod">
        <pc:chgData name="Peixiang Zhao" userId="7edc51de-0ae1-42c0-bae2-7f1679fa739e" providerId="ADAL" clId="{74853BE0-E944-475F-8A47-B456F74B08FF}" dt="2024-09-11T15:39:13.199" v="179" actId="207"/>
        <pc:sldMkLst>
          <pc:docMk/>
          <pc:sldMk cId="1645266344" sldId="364"/>
        </pc:sldMkLst>
        <pc:spChg chg="mod">
          <ac:chgData name="Peixiang Zhao" userId="7edc51de-0ae1-42c0-bae2-7f1679fa739e" providerId="ADAL" clId="{74853BE0-E944-475F-8A47-B456F74B08FF}" dt="2024-09-11T15:20:12.864" v="43" actId="20577"/>
          <ac:spMkLst>
            <pc:docMk/>
            <pc:sldMk cId="1645266344" sldId="364"/>
            <ac:spMk id="2" creationId="{10AE3387-6CD6-0D5E-6402-54B036D403F3}"/>
          </ac:spMkLst>
        </pc:spChg>
        <pc:spChg chg="add del mod">
          <ac:chgData name="Peixiang Zhao" userId="7edc51de-0ae1-42c0-bae2-7f1679fa739e" providerId="ADAL" clId="{74853BE0-E944-475F-8A47-B456F74B08FF}" dt="2024-09-11T15:19:42.293" v="14" actId="478"/>
          <ac:spMkLst>
            <pc:docMk/>
            <pc:sldMk cId="1645266344" sldId="364"/>
            <ac:spMk id="5" creationId="{DF295101-9CD4-9B34-21BE-A09933204C79}"/>
          </ac:spMkLst>
        </pc:spChg>
        <pc:spChg chg="mod">
          <ac:chgData name="Peixiang Zhao" userId="7edc51de-0ae1-42c0-bae2-7f1679fa739e" providerId="ADAL" clId="{74853BE0-E944-475F-8A47-B456F74B08FF}" dt="2024-09-11T15:19:48.801" v="38" actId="1037"/>
          <ac:spMkLst>
            <pc:docMk/>
            <pc:sldMk cId="1645266344" sldId="364"/>
            <ac:spMk id="9" creationId="{90F78B62-DF59-7E0C-9F86-D0A1BBB14BBF}"/>
          </ac:spMkLst>
        </pc:spChg>
        <pc:graphicFrameChg chg="add del mod modGraphic">
          <ac:chgData name="Peixiang Zhao" userId="7edc51de-0ae1-42c0-bae2-7f1679fa739e" providerId="ADAL" clId="{74853BE0-E944-475F-8A47-B456F74B08FF}" dt="2024-09-11T15:39:13.199" v="179" actId="207"/>
          <ac:graphicFrameMkLst>
            <pc:docMk/>
            <pc:sldMk cId="1645266344" sldId="364"/>
            <ac:graphicFrameMk id="8" creationId="{9921DC89-FFF4-F44E-47C8-E9DF438F859D}"/>
          </ac:graphicFrameMkLst>
        </pc:graphicFrameChg>
      </pc:sldChg>
      <pc:sldChg chg="del">
        <pc:chgData name="Peixiang Zhao" userId="7edc51de-0ae1-42c0-bae2-7f1679fa739e" providerId="ADAL" clId="{74853BE0-E944-475F-8A47-B456F74B08FF}" dt="2024-09-11T15:24:10.835" v="109" actId="47"/>
        <pc:sldMkLst>
          <pc:docMk/>
          <pc:sldMk cId="4131645461" sldId="366"/>
        </pc:sldMkLst>
      </pc:sldChg>
      <pc:sldChg chg="addSp delSp modSp mod">
        <pc:chgData name="Peixiang Zhao" userId="7edc51de-0ae1-42c0-bae2-7f1679fa739e" providerId="ADAL" clId="{74853BE0-E944-475F-8A47-B456F74B08FF}" dt="2024-09-11T15:21:47.699" v="68" actId="207"/>
        <pc:sldMkLst>
          <pc:docMk/>
          <pc:sldMk cId="2999278045" sldId="367"/>
        </pc:sldMkLst>
        <pc:spChg chg="mod">
          <ac:chgData name="Peixiang Zhao" userId="7edc51de-0ae1-42c0-bae2-7f1679fa739e" providerId="ADAL" clId="{74853BE0-E944-475F-8A47-B456F74B08FF}" dt="2024-09-11T15:20:40.441" v="58" actId="20577"/>
          <ac:spMkLst>
            <pc:docMk/>
            <pc:sldMk cId="2999278045" sldId="367"/>
            <ac:spMk id="2" creationId="{10AE3387-6CD6-0D5E-6402-54B036D403F3}"/>
          </ac:spMkLst>
        </pc:spChg>
        <pc:spChg chg="del">
          <ac:chgData name="Peixiang Zhao" userId="7edc51de-0ae1-42c0-bae2-7f1679fa739e" providerId="ADAL" clId="{74853BE0-E944-475F-8A47-B456F74B08FF}" dt="2024-09-11T15:20:45.906" v="59" actId="478"/>
          <ac:spMkLst>
            <pc:docMk/>
            <pc:sldMk cId="2999278045" sldId="367"/>
            <ac:spMk id="3" creationId="{81E3A7DC-4A21-F8AC-3E5F-32AFAEE1CEAB}"/>
          </ac:spMkLst>
        </pc:spChg>
        <pc:spChg chg="add del mod">
          <ac:chgData name="Peixiang Zhao" userId="7edc51de-0ae1-42c0-bae2-7f1679fa739e" providerId="ADAL" clId="{74853BE0-E944-475F-8A47-B456F74B08FF}" dt="2024-09-11T15:21:08.681" v="64" actId="478"/>
          <ac:spMkLst>
            <pc:docMk/>
            <pc:sldMk cId="2999278045" sldId="367"/>
            <ac:spMk id="5" creationId="{E109A5F5-E004-80F9-987E-A48E04BBF25A}"/>
          </ac:spMkLst>
        </pc:spChg>
        <pc:spChg chg="add mod">
          <ac:chgData name="Peixiang Zhao" userId="7edc51de-0ae1-42c0-bae2-7f1679fa739e" providerId="ADAL" clId="{74853BE0-E944-475F-8A47-B456F74B08FF}" dt="2024-09-11T15:21:47.699" v="68" actId="207"/>
          <ac:spMkLst>
            <pc:docMk/>
            <pc:sldMk cId="2999278045" sldId="367"/>
            <ac:spMk id="6" creationId="{5E0B9322-975B-5E8F-0180-91DD03E90F8D}"/>
          </ac:spMkLst>
        </pc:spChg>
        <pc:picChg chg="add mod">
          <ac:chgData name="Peixiang Zhao" userId="7edc51de-0ae1-42c0-bae2-7f1679fa739e" providerId="ADAL" clId="{74853BE0-E944-475F-8A47-B456F74B08FF}" dt="2024-09-11T15:21:19.465" v="66" actId="1036"/>
          <ac:picMkLst>
            <pc:docMk/>
            <pc:sldMk cId="2999278045" sldId="367"/>
            <ac:picMk id="7" creationId="{2D0585B9-6D8B-FA51-B175-DAF6B8F6BDA1}"/>
          </ac:picMkLst>
        </pc:picChg>
        <pc:picChg chg="del">
          <ac:chgData name="Peixiang Zhao" userId="7edc51de-0ae1-42c0-bae2-7f1679fa739e" providerId="ADAL" clId="{74853BE0-E944-475F-8A47-B456F74B08FF}" dt="2024-09-11T15:20:49.266" v="60" actId="478"/>
          <ac:picMkLst>
            <pc:docMk/>
            <pc:sldMk cId="2999278045" sldId="367"/>
            <ac:picMk id="1026" creationId="{F4F8AD1B-A191-2CBB-40DF-4FD392867009}"/>
          </ac:picMkLst>
        </pc:picChg>
      </pc:sldChg>
      <pc:sldChg chg="addSp delSp modSp add mod">
        <pc:chgData name="Peixiang Zhao" userId="7edc51de-0ae1-42c0-bae2-7f1679fa739e" providerId="ADAL" clId="{74853BE0-E944-475F-8A47-B456F74B08FF}" dt="2024-09-11T15:24:54.535" v="111"/>
        <pc:sldMkLst>
          <pc:docMk/>
          <pc:sldMk cId="1820356870" sldId="368"/>
        </pc:sldMkLst>
        <pc:spChg chg="mod">
          <ac:chgData name="Peixiang Zhao" userId="7edc51de-0ae1-42c0-bae2-7f1679fa739e" providerId="ADAL" clId="{74853BE0-E944-475F-8A47-B456F74B08FF}" dt="2024-09-11T15:23:04.896" v="100" actId="20577"/>
          <ac:spMkLst>
            <pc:docMk/>
            <pc:sldMk cId="1820356870" sldId="368"/>
            <ac:spMk id="2" creationId="{10AE3387-6CD6-0D5E-6402-54B036D403F3}"/>
          </ac:spMkLst>
        </pc:spChg>
        <pc:spChg chg="add mod">
          <ac:chgData name="Peixiang Zhao" userId="7edc51de-0ae1-42c0-bae2-7f1679fa739e" providerId="ADAL" clId="{74853BE0-E944-475F-8A47-B456F74B08FF}" dt="2024-09-11T15:24:16.338" v="110" actId="1035"/>
          <ac:spMkLst>
            <pc:docMk/>
            <pc:sldMk cId="1820356870" sldId="368"/>
            <ac:spMk id="5" creationId="{DD1A867D-9AD4-EE69-F5D5-44A704B58B9C}"/>
          </ac:spMkLst>
        </pc:spChg>
        <pc:spChg chg="del">
          <ac:chgData name="Peixiang Zhao" userId="7edc51de-0ae1-42c0-bae2-7f1679fa739e" providerId="ADAL" clId="{74853BE0-E944-475F-8A47-B456F74B08FF}" dt="2024-09-11T15:23:28.802" v="105" actId="478"/>
          <ac:spMkLst>
            <pc:docMk/>
            <pc:sldMk cId="1820356870" sldId="368"/>
            <ac:spMk id="6" creationId="{5E0B9322-975B-5E8F-0180-91DD03E90F8D}"/>
          </ac:spMkLst>
        </pc:spChg>
        <pc:spChg chg="add mod">
          <ac:chgData name="Peixiang Zhao" userId="7edc51de-0ae1-42c0-bae2-7f1679fa739e" providerId="ADAL" clId="{74853BE0-E944-475F-8A47-B456F74B08FF}" dt="2024-09-11T15:24:54.535" v="111"/>
          <ac:spMkLst>
            <pc:docMk/>
            <pc:sldMk cId="1820356870" sldId="368"/>
            <ac:spMk id="8" creationId="{D2E2A1AE-BF40-E7E4-F983-4E4A36955BAE}"/>
          </ac:spMkLst>
        </pc:spChg>
        <pc:picChg chg="add mod">
          <ac:chgData name="Peixiang Zhao" userId="7edc51de-0ae1-42c0-bae2-7f1679fa739e" providerId="ADAL" clId="{74853BE0-E944-475F-8A47-B456F74B08FF}" dt="2024-09-11T15:23:25.593" v="104" actId="1076"/>
          <ac:picMkLst>
            <pc:docMk/>
            <pc:sldMk cId="1820356870" sldId="368"/>
            <ac:picMk id="3" creationId="{41264B7A-BB96-AD3F-4E3B-8A9E9202324D}"/>
          </ac:picMkLst>
        </pc:picChg>
        <pc:picChg chg="del">
          <ac:chgData name="Peixiang Zhao" userId="7edc51de-0ae1-42c0-bae2-7f1679fa739e" providerId="ADAL" clId="{74853BE0-E944-475F-8A47-B456F74B08FF}" dt="2024-09-11T15:23:10.938" v="101" actId="478"/>
          <ac:picMkLst>
            <pc:docMk/>
            <pc:sldMk cId="1820356870" sldId="368"/>
            <ac:picMk id="7" creationId="{2D0585B9-6D8B-FA51-B175-DAF6B8F6BDA1}"/>
          </ac:picMkLst>
        </pc:picChg>
      </pc:sldChg>
      <pc:sldChg chg="del">
        <pc:chgData name="Peixiang Zhao" userId="7edc51de-0ae1-42c0-bae2-7f1679fa739e" providerId="ADAL" clId="{74853BE0-E944-475F-8A47-B456F74B08FF}" dt="2024-09-11T15:22:47.656" v="70" actId="47"/>
        <pc:sldMkLst>
          <pc:docMk/>
          <pc:sldMk cId="2241700816" sldId="368"/>
        </pc:sldMkLst>
      </pc:sldChg>
      <pc:sldChg chg="addSp delSp modSp add mod">
        <pc:chgData name="Peixiang Zhao" userId="7edc51de-0ae1-42c0-bae2-7f1679fa739e" providerId="ADAL" clId="{74853BE0-E944-475F-8A47-B456F74B08FF}" dt="2024-09-11T15:31:33.796" v="173" actId="1076"/>
        <pc:sldMkLst>
          <pc:docMk/>
          <pc:sldMk cId="2408527736" sldId="369"/>
        </pc:sldMkLst>
        <pc:spChg chg="mod">
          <ac:chgData name="Peixiang Zhao" userId="7edc51de-0ae1-42c0-bae2-7f1679fa739e" providerId="ADAL" clId="{74853BE0-E944-475F-8A47-B456F74B08FF}" dt="2024-09-11T15:27:24.281" v="158" actId="20577"/>
          <ac:spMkLst>
            <pc:docMk/>
            <pc:sldMk cId="2408527736" sldId="369"/>
            <ac:spMk id="2" creationId="{10AE3387-6CD6-0D5E-6402-54B036D403F3}"/>
          </ac:spMkLst>
        </pc:spChg>
        <pc:spChg chg="del">
          <ac:chgData name="Peixiang Zhao" userId="7edc51de-0ae1-42c0-bae2-7f1679fa739e" providerId="ADAL" clId="{74853BE0-E944-475F-8A47-B456F74B08FF}" dt="2024-09-11T15:25:23.657" v="131" actId="478"/>
          <ac:spMkLst>
            <pc:docMk/>
            <pc:sldMk cId="2408527736" sldId="369"/>
            <ac:spMk id="5" creationId="{DD1A867D-9AD4-EE69-F5D5-44A704B58B9C}"/>
          </ac:spMkLst>
        </pc:spChg>
        <pc:spChg chg="add mod">
          <ac:chgData name="Peixiang Zhao" userId="7edc51de-0ae1-42c0-bae2-7f1679fa739e" providerId="ADAL" clId="{74853BE0-E944-475F-8A47-B456F74B08FF}" dt="2024-09-11T15:31:33.796" v="173" actId="1076"/>
          <ac:spMkLst>
            <pc:docMk/>
            <pc:sldMk cId="2408527736" sldId="369"/>
            <ac:spMk id="7" creationId="{66CEF4AF-DE84-83B9-93BD-8D3447210A97}"/>
          </ac:spMkLst>
        </pc:spChg>
        <pc:spChg chg="add mod">
          <ac:chgData name="Peixiang Zhao" userId="7edc51de-0ae1-42c0-bae2-7f1679fa739e" providerId="ADAL" clId="{74853BE0-E944-475F-8A47-B456F74B08FF}" dt="2024-09-11T15:27:09.880" v="143"/>
          <ac:spMkLst>
            <pc:docMk/>
            <pc:sldMk cId="2408527736" sldId="369"/>
            <ac:spMk id="8" creationId="{AC2F9C90-F39D-680E-4BBB-0C32D6C58AE3}"/>
          </ac:spMkLst>
        </pc:spChg>
        <pc:spChg chg="add mod">
          <ac:chgData name="Peixiang Zhao" userId="7edc51de-0ae1-42c0-bae2-7f1679fa739e" providerId="ADAL" clId="{74853BE0-E944-475F-8A47-B456F74B08FF}" dt="2024-09-11T15:27:12.783" v="144"/>
          <ac:spMkLst>
            <pc:docMk/>
            <pc:sldMk cId="2408527736" sldId="369"/>
            <ac:spMk id="9" creationId="{B1082AF0-5353-1985-D1F7-B6C2337A65A2}"/>
          </ac:spMkLst>
        </pc:spChg>
        <pc:picChg chg="del">
          <ac:chgData name="Peixiang Zhao" userId="7edc51de-0ae1-42c0-bae2-7f1679fa739e" providerId="ADAL" clId="{74853BE0-E944-475F-8A47-B456F74B08FF}" dt="2024-09-11T15:25:11.482" v="124" actId="478"/>
          <ac:picMkLst>
            <pc:docMk/>
            <pc:sldMk cId="2408527736" sldId="369"/>
            <ac:picMk id="3" creationId="{41264B7A-BB96-AD3F-4E3B-8A9E9202324D}"/>
          </ac:picMkLst>
        </pc:picChg>
        <pc:picChg chg="add del mod">
          <ac:chgData name="Peixiang Zhao" userId="7edc51de-0ae1-42c0-bae2-7f1679fa739e" providerId="ADAL" clId="{74853BE0-E944-475F-8A47-B456F74B08FF}" dt="2024-09-11T15:27:27.537" v="159" actId="478"/>
          <ac:picMkLst>
            <pc:docMk/>
            <pc:sldMk cId="2408527736" sldId="369"/>
            <ac:picMk id="6" creationId="{C5935C51-B3B7-B337-69DF-5B4E5DDE1656}"/>
          </ac:picMkLst>
        </pc:picChg>
        <pc:picChg chg="add mod">
          <ac:chgData name="Peixiang Zhao" userId="7edc51de-0ae1-42c0-bae2-7f1679fa739e" providerId="ADAL" clId="{74853BE0-E944-475F-8A47-B456F74B08FF}" dt="2024-09-11T15:29:40.238" v="163" actId="14100"/>
          <ac:picMkLst>
            <pc:docMk/>
            <pc:sldMk cId="2408527736" sldId="369"/>
            <ac:picMk id="1026" creationId="{0953290F-55AE-6318-7BF3-EAAE94BA6EF1}"/>
          </ac:picMkLst>
        </pc:picChg>
      </pc:sldChg>
      <pc:sldChg chg="del">
        <pc:chgData name="Peixiang Zhao" userId="7edc51de-0ae1-42c0-bae2-7f1679fa739e" providerId="ADAL" clId="{74853BE0-E944-475F-8A47-B456F74B08FF}" dt="2024-09-11T15:22:47.853" v="71" actId="47"/>
        <pc:sldMkLst>
          <pc:docMk/>
          <pc:sldMk cId="3593412376" sldId="369"/>
        </pc:sldMkLst>
      </pc:sldChg>
      <pc:sldChg chg="add ord">
        <pc:chgData name="Peixiang Zhao" userId="7edc51de-0ae1-42c0-bae2-7f1679fa739e" providerId="ADAL" clId="{74853BE0-E944-475F-8A47-B456F74B08FF}" dt="2024-09-11T15:32:24.762" v="175"/>
        <pc:sldMkLst>
          <pc:docMk/>
          <pc:sldMk cId="1622204698" sldId="370"/>
        </pc:sldMkLst>
      </pc:sldChg>
      <pc:sldChg chg="del">
        <pc:chgData name="Peixiang Zhao" userId="7edc51de-0ae1-42c0-bae2-7f1679fa739e" providerId="ADAL" clId="{74853BE0-E944-475F-8A47-B456F74B08FF}" dt="2024-09-11T15:22:48.016" v="72" actId="47"/>
        <pc:sldMkLst>
          <pc:docMk/>
          <pc:sldMk cId="2432614165" sldId="370"/>
        </pc:sldMkLst>
      </pc:sldChg>
      <pc:sldChg chg="del">
        <pc:chgData name="Peixiang Zhao" userId="7edc51de-0ae1-42c0-bae2-7f1679fa739e" providerId="ADAL" clId="{74853BE0-E944-475F-8A47-B456F74B08FF}" dt="2024-09-11T15:22:48.198" v="73" actId="47"/>
        <pc:sldMkLst>
          <pc:docMk/>
          <pc:sldMk cId="3321852181" sldId="371"/>
        </pc:sldMkLst>
      </pc:sldChg>
      <pc:sldChg chg="addSp delSp modSp add mod">
        <pc:chgData name="Peixiang Zhao" userId="7edc51de-0ae1-42c0-bae2-7f1679fa739e" providerId="ADAL" clId="{74853BE0-E944-475F-8A47-B456F74B08FF}" dt="2024-09-11T15:41:02.971" v="203" actId="1076"/>
        <pc:sldMkLst>
          <pc:docMk/>
          <pc:sldMk cId="3952444835" sldId="371"/>
        </pc:sldMkLst>
        <pc:spChg chg="mod">
          <ac:chgData name="Peixiang Zhao" userId="7edc51de-0ae1-42c0-bae2-7f1679fa739e" providerId="ADAL" clId="{74853BE0-E944-475F-8A47-B456F74B08FF}" dt="2024-09-11T15:39:22.433" v="192" actId="20577"/>
          <ac:spMkLst>
            <pc:docMk/>
            <pc:sldMk cId="3952444835" sldId="371"/>
            <ac:spMk id="2" creationId="{10AE3387-6CD6-0D5E-6402-54B036D403F3}"/>
          </ac:spMkLst>
        </pc:spChg>
        <pc:spChg chg="add mod">
          <ac:chgData name="Peixiang Zhao" userId="7edc51de-0ae1-42c0-bae2-7f1679fa739e" providerId="ADAL" clId="{74853BE0-E944-475F-8A47-B456F74B08FF}" dt="2024-09-11T15:40:11.850" v="199" actId="1076"/>
          <ac:spMkLst>
            <pc:docMk/>
            <pc:sldMk cId="3952444835" sldId="371"/>
            <ac:spMk id="5" creationId="{C650BEFD-4118-2725-FEDC-970D169DB99F}"/>
          </ac:spMkLst>
        </pc:spChg>
        <pc:spChg chg="del">
          <ac:chgData name="Peixiang Zhao" userId="7edc51de-0ae1-42c0-bae2-7f1679fa739e" providerId="ADAL" clId="{74853BE0-E944-475F-8A47-B456F74B08FF}" dt="2024-09-11T15:39:28.497" v="194" actId="478"/>
          <ac:spMkLst>
            <pc:docMk/>
            <pc:sldMk cId="3952444835" sldId="371"/>
            <ac:spMk id="7" creationId="{66CEF4AF-DE84-83B9-93BD-8D3447210A97}"/>
          </ac:spMkLst>
        </pc:spChg>
        <pc:picChg chg="add mod">
          <ac:chgData name="Peixiang Zhao" userId="7edc51de-0ae1-42c0-bae2-7f1679fa739e" providerId="ADAL" clId="{74853BE0-E944-475F-8A47-B456F74B08FF}" dt="2024-09-11T15:39:35.744" v="195"/>
          <ac:picMkLst>
            <pc:docMk/>
            <pc:sldMk cId="3952444835" sldId="371"/>
            <ac:picMk id="3" creationId="{0A7F090E-CAE8-F694-7DDD-6FEAB9E04353}"/>
          </ac:picMkLst>
        </pc:picChg>
        <pc:picChg chg="add mod">
          <ac:chgData name="Peixiang Zhao" userId="7edc51de-0ae1-42c0-bae2-7f1679fa739e" providerId="ADAL" clId="{74853BE0-E944-475F-8A47-B456F74B08FF}" dt="2024-09-11T15:41:02.971" v="203" actId="1076"/>
          <ac:picMkLst>
            <pc:docMk/>
            <pc:sldMk cId="3952444835" sldId="371"/>
            <ac:picMk id="6" creationId="{FE325185-55EE-51CF-C2FD-CF0BAA1BC979}"/>
          </ac:picMkLst>
        </pc:picChg>
        <pc:picChg chg="del">
          <ac:chgData name="Peixiang Zhao" userId="7edc51de-0ae1-42c0-bae2-7f1679fa739e" providerId="ADAL" clId="{74853BE0-E944-475F-8A47-B456F74B08FF}" dt="2024-09-11T15:39:25.321" v="193" actId="478"/>
          <ac:picMkLst>
            <pc:docMk/>
            <pc:sldMk cId="3952444835" sldId="371"/>
            <ac:picMk id="1026" creationId="{0953290F-55AE-6318-7BF3-EAAE94BA6EF1}"/>
          </ac:picMkLst>
        </pc:picChg>
      </pc:sldChg>
      <pc:sldChg chg="addSp modSp new mod">
        <pc:chgData name="Peixiang Zhao" userId="7edc51de-0ae1-42c0-bae2-7f1679fa739e" providerId="ADAL" clId="{74853BE0-E944-475F-8A47-B456F74B08FF}" dt="2024-09-11T16:00:49.476" v="506" actId="207"/>
        <pc:sldMkLst>
          <pc:docMk/>
          <pc:sldMk cId="1651828263" sldId="372"/>
        </pc:sldMkLst>
        <pc:spChg chg="mod">
          <ac:chgData name="Peixiang Zhao" userId="7edc51de-0ae1-42c0-bae2-7f1679fa739e" providerId="ADAL" clId="{74853BE0-E944-475F-8A47-B456F74B08FF}" dt="2024-09-11T15:42:08.416" v="211" actId="20577"/>
          <ac:spMkLst>
            <pc:docMk/>
            <pc:sldMk cId="1651828263" sldId="372"/>
            <ac:spMk id="2" creationId="{08FF98CD-9580-F0AE-74F1-17D20F5C5532}"/>
          </ac:spMkLst>
        </pc:spChg>
        <pc:spChg chg="mod">
          <ac:chgData name="Peixiang Zhao" userId="7edc51de-0ae1-42c0-bae2-7f1679fa739e" providerId="ADAL" clId="{74853BE0-E944-475F-8A47-B456F74B08FF}" dt="2024-09-11T16:00:49.476" v="506" actId="207"/>
          <ac:spMkLst>
            <pc:docMk/>
            <pc:sldMk cId="1651828263" sldId="372"/>
            <ac:spMk id="3" creationId="{AF201C63-AD11-D99E-4391-3265F7ABD860}"/>
          </ac:spMkLst>
        </pc:spChg>
        <pc:picChg chg="add mod">
          <ac:chgData name="Peixiang Zhao" userId="7edc51de-0ae1-42c0-bae2-7f1679fa739e" providerId="ADAL" clId="{74853BE0-E944-475F-8A47-B456F74B08FF}" dt="2024-09-11T15:48:36.337" v="418" actId="1076"/>
          <ac:picMkLst>
            <pc:docMk/>
            <pc:sldMk cId="1651828263" sldId="372"/>
            <ac:picMk id="6" creationId="{9CEA4D63-B737-AFA0-D836-8EA6CC784792}"/>
          </ac:picMkLst>
        </pc:picChg>
        <pc:picChg chg="add mod">
          <ac:chgData name="Peixiang Zhao" userId="7edc51de-0ae1-42c0-bae2-7f1679fa739e" providerId="ADAL" clId="{74853BE0-E944-475F-8A47-B456F74B08FF}" dt="2024-09-11T15:46:41.245" v="340" actId="1076"/>
          <ac:picMkLst>
            <pc:docMk/>
            <pc:sldMk cId="1651828263" sldId="372"/>
            <ac:picMk id="2050" creationId="{912D97C4-B874-3674-92D2-B15C651E8A85}"/>
          </ac:picMkLst>
        </pc:picChg>
      </pc:sldChg>
      <pc:sldChg chg="del">
        <pc:chgData name="Peixiang Zhao" userId="7edc51de-0ae1-42c0-bae2-7f1679fa739e" providerId="ADAL" clId="{74853BE0-E944-475F-8A47-B456F74B08FF}" dt="2024-09-11T15:22:48.359" v="74" actId="47"/>
        <pc:sldMkLst>
          <pc:docMk/>
          <pc:sldMk cId="2747892797" sldId="372"/>
        </pc:sldMkLst>
      </pc:sldChg>
      <pc:sldChg chg="addSp modSp new mod">
        <pc:chgData name="Peixiang Zhao" userId="7edc51de-0ae1-42c0-bae2-7f1679fa739e" providerId="ADAL" clId="{74853BE0-E944-475F-8A47-B456F74B08FF}" dt="2024-09-11T16:07:16.029" v="810" actId="207"/>
        <pc:sldMkLst>
          <pc:docMk/>
          <pc:sldMk cId="1279470341" sldId="373"/>
        </pc:sldMkLst>
        <pc:spChg chg="mod">
          <ac:chgData name="Peixiang Zhao" userId="7edc51de-0ae1-42c0-bae2-7f1679fa739e" providerId="ADAL" clId="{74853BE0-E944-475F-8A47-B456F74B08FF}" dt="2024-09-11T16:01:14.448" v="532" actId="20577"/>
          <ac:spMkLst>
            <pc:docMk/>
            <pc:sldMk cId="1279470341" sldId="373"/>
            <ac:spMk id="2" creationId="{47E3FAA2-FB76-0229-0248-68575861F9E7}"/>
          </ac:spMkLst>
        </pc:spChg>
        <pc:spChg chg="mod">
          <ac:chgData name="Peixiang Zhao" userId="7edc51de-0ae1-42c0-bae2-7f1679fa739e" providerId="ADAL" clId="{74853BE0-E944-475F-8A47-B456F74B08FF}" dt="2024-09-11T16:07:16.029" v="810" actId="207"/>
          <ac:spMkLst>
            <pc:docMk/>
            <pc:sldMk cId="1279470341" sldId="373"/>
            <ac:spMk id="3" creationId="{C332C731-39D2-381F-E4E9-7B9015F8738D}"/>
          </ac:spMkLst>
        </pc:spChg>
        <pc:picChg chg="add mod">
          <ac:chgData name="Peixiang Zhao" userId="7edc51de-0ae1-42c0-bae2-7f1679fa739e" providerId="ADAL" clId="{74853BE0-E944-475F-8A47-B456F74B08FF}" dt="2024-09-11T16:06:19.230" v="763" actId="1076"/>
          <ac:picMkLst>
            <pc:docMk/>
            <pc:sldMk cId="1279470341" sldId="373"/>
            <ac:picMk id="5" creationId="{5763244C-D08F-429F-12A2-6CF216964E94}"/>
          </ac:picMkLst>
        </pc:picChg>
      </pc:sldChg>
      <pc:sldChg chg="del">
        <pc:chgData name="Peixiang Zhao" userId="7edc51de-0ae1-42c0-bae2-7f1679fa739e" providerId="ADAL" clId="{74853BE0-E944-475F-8A47-B456F74B08FF}" dt="2024-09-11T15:22:48.516" v="75" actId="47"/>
        <pc:sldMkLst>
          <pc:docMk/>
          <pc:sldMk cId="2890252866" sldId="373"/>
        </pc:sldMkLst>
      </pc:sldChg>
      <pc:sldChg chg="del">
        <pc:chgData name="Peixiang Zhao" userId="7edc51de-0ae1-42c0-bae2-7f1679fa739e" providerId="ADAL" clId="{74853BE0-E944-475F-8A47-B456F74B08FF}" dt="2024-09-11T15:22:48.743" v="76" actId="47"/>
        <pc:sldMkLst>
          <pc:docMk/>
          <pc:sldMk cId="1385298454" sldId="374"/>
        </pc:sldMkLst>
      </pc:sldChg>
      <pc:sldChg chg="del">
        <pc:chgData name="Peixiang Zhao" userId="7edc51de-0ae1-42c0-bae2-7f1679fa739e" providerId="ADAL" clId="{74853BE0-E944-475F-8A47-B456F74B08FF}" dt="2024-09-11T15:22:49.061" v="77" actId="47"/>
        <pc:sldMkLst>
          <pc:docMk/>
          <pc:sldMk cId="985733134" sldId="375"/>
        </pc:sldMkLst>
      </pc:sldChg>
      <pc:sldChg chg="del">
        <pc:chgData name="Peixiang Zhao" userId="7edc51de-0ae1-42c0-bae2-7f1679fa739e" providerId="ADAL" clId="{74853BE0-E944-475F-8A47-B456F74B08FF}" dt="2024-09-11T15:22:49.290" v="78" actId="47"/>
        <pc:sldMkLst>
          <pc:docMk/>
          <pc:sldMk cId="2749231578" sldId="376"/>
        </pc:sldMkLst>
      </pc:sldChg>
      <pc:sldChg chg="del">
        <pc:chgData name="Peixiang Zhao" userId="7edc51de-0ae1-42c0-bae2-7f1679fa739e" providerId="ADAL" clId="{74853BE0-E944-475F-8A47-B456F74B08FF}" dt="2024-09-11T15:22:49.454" v="79" actId="47"/>
        <pc:sldMkLst>
          <pc:docMk/>
          <pc:sldMk cId="4056942482" sldId="377"/>
        </pc:sldMkLst>
      </pc:sldChg>
      <pc:sldChg chg="del">
        <pc:chgData name="Peixiang Zhao" userId="7edc51de-0ae1-42c0-bae2-7f1679fa739e" providerId="ADAL" clId="{74853BE0-E944-475F-8A47-B456F74B08FF}" dt="2024-09-11T15:22:49.629" v="80" actId="47"/>
        <pc:sldMkLst>
          <pc:docMk/>
          <pc:sldMk cId="2628759787" sldId="378"/>
        </pc:sldMkLst>
      </pc:sldChg>
      <pc:sldChg chg="del">
        <pc:chgData name="Peixiang Zhao" userId="7edc51de-0ae1-42c0-bae2-7f1679fa739e" providerId="ADAL" clId="{74853BE0-E944-475F-8A47-B456F74B08FF}" dt="2024-09-11T15:22:49.790" v="81" actId="47"/>
        <pc:sldMkLst>
          <pc:docMk/>
          <pc:sldMk cId="1882915265" sldId="379"/>
        </pc:sldMkLst>
      </pc:sldChg>
      <pc:sldChg chg="del">
        <pc:chgData name="Peixiang Zhao" userId="7edc51de-0ae1-42c0-bae2-7f1679fa739e" providerId="ADAL" clId="{74853BE0-E944-475F-8A47-B456F74B08FF}" dt="2024-09-11T15:22:49.962" v="82" actId="47"/>
        <pc:sldMkLst>
          <pc:docMk/>
          <pc:sldMk cId="3023018036" sldId="380"/>
        </pc:sldMkLst>
      </pc:sldChg>
      <pc:sldChg chg="del">
        <pc:chgData name="Peixiang Zhao" userId="7edc51de-0ae1-42c0-bae2-7f1679fa739e" providerId="ADAL" clId="{74853BE0-E944-475F-8A47-B456F74B08FF}" dt="2024-09-11T15:22:50.138" v="83" actId="47"/>
        <pc:sldMkLst>
          <pc:docMk/>
          <pc:sldMk cId="1239188257" sldId="381"/>
        </pc:sldMkLst>
      </pc:sldChg>
      <pc:sldChg chg="del">
        <pc:chgData name="Peixiang Zhao" userId="7edc51de-0ae1-42c0-bae2-7f1679fa739e" providerId="ADAL" clId="{74853BE0-E944-475F-8A47-B456F74B08FF}" dt="2024-09-11T15:22:50.314" v="84" actId="47"/>
        <pc:sldMkLst>
          <pc:docMk/>
          <pc:sldMk cId="2203290865" sldId="382"/>
        </pc:sldMkLst>
      </pc:sldChg>
      <pc:sldChg chg="del">
        <pc:chgData name="Peixiang Zhao" userId="7edc51de-0ae1-42c0-bae2-7f1679fa739e" providerId="ADAL" clId="{74853BE0-E944-475F-8A47-B456F74B08FF}" dt="2024-09-11T15:22:50.477" v="85" actId="47"/>
        <pc:sldMkLst>
          <pc:docMk/>
          <pc:sldMk cId="1228930692" sldId="383"/>
        </pc:sldMkLst>
      </pc:sldChg>
      <pc:sldChg chg="del">
        <pc:chgData name="Peixiang Zhao" userId="7edc51de-0ae1-42c0-bae2-7f1679fa739e" providerId="ADAL" clId="{74853BE0-E944-475F-8A47-B456F74B08FF}" dt="2024-09-11T15:22:50.740" v="86" actId="47"/>
        <pc:sldMkLst>
          <pc:docMk/>
          <pc:sldMk cId="2632168044" sldId="384"/>
        </pc:sldMkLst>
      </pc:sldChg>
      <pc:sldChg chg="del">
        <pc:chgData name="Peixiang Zhao" userId="7edc51de-0ae1-42c0-bae2-7f1679fa739e" providerId="ADAL" clId="{74853BE0-E944-475F-8A47-B456F74B08FF}" dt="2024-09-11T15:22:50.873" v="87" actId="47"/>
        <pc:sldMkLst>
          <pc:docMk/>
          <pc:sldMk cId="1117129016" sldId="385"/>
        </pc:sldMkLst>
      </pc:sldChg>
      <pc:sldChg chg="del">
        <pc:chgData name="Peixiang Zhao" userId="7edc51de-0ae1-42c0-bae2-7f1679fa739e" providerId="ADAL" clId="{74853BE0-E944-475F-8A47-B456F74B08FF}" dt="2024-09-11T15:22:51.110" v="88" actId="47"/>
        <pc:sldMkLst>
          <pc:docMk/>
          <pc:sldMk cId="2734518391" sldId="386"/>
        </pc:sldMkLst>
      </pc:sldChg>
      <pc:sldChg chg="del">
        <pc:chgData name="Peixiang Zhao" userId="7edc51de-0ae1-42c0-bae2-7f1679fa739e" providerId="ADAL" clId="{74853BE0-E944-475F-8A47-B456F74B08FF}" dt="2024-09-11T15:22:51.208" v="89" actId="47"/>
        <pc:sldMkLst>
          <pc:docMk/>
          <pc:sldMk cId="2114221134" sldId="387"/>
        </pc:sldMkLst>
      </pc:sldChg>
      <pc:sldChg chg="del">
        <pc:chgData name="Peixiang Zhao" userId="7edc51de-0ae1-42c0-bae2-7f1679fa739e" providerId="ADAL" clId="{74853BE0-E944-475F-8A47-B456F74B08FF}" dt="2024-09-11T15:22:51.600" v="90" actId="47"/>
        <pc:sldMkLst>
          <pc:docMk/>
          <pc:sldMk cId="349441827" sldId="388"/>
        </pc:sldMkLst>
      </pc:sldChg>
      <pc:sldChg chg="del">
        <pc:chgData name="Peixiang Zhao" userId="7edc51de-0ae1-42c0-bae2-7f1679fa739e" providerId="ADAL" clId="{74853BE0-E944-475F-8A47-B456F74B08FF}" dt="2024-09-11T15:22:51.926" v="91" actId="47"/>
        <pc:sldMkLst>
          <pc:docMk/>
          <pc:sldMk cId="532404068" sldId="389"/>
        </pc:sldMkLst>
      </pc:sldChg>
      <pc:sldChg chg="del">
        <pc:chgData name="Peixiang Zhao" userId="7edc51de-0ae1-42c0-bae2-7f1679fa739e" providerId="ADAL" clId="{74853BE0-E944-475F-8A47-B456F74B08FF}" dt="2024-09-11T15:22:52.376" v="92" actId="47"/>
        <pc:sldMkLst>
          <pc:docMk/>
          <pc:sldMk cId="2724611412" sldId="390"/>
        </pc:sldMkLst>
      </pc:sldChg>
      <pc:sldChg chg="del">
        <pc:chgData name="Peixiang Zhao" userId="7edc51de-0ae1-42c0-bae2-7f1679fa739e" providerId="ADAL" clId="{74853BE0-E944-475F-8A47-B456F74B08FF}" dt="2024-09-11T15:22:53.400" v="93" actId="47"/>
        <pc:sldMkLst>
          <pc:docMk/>
          <pc:sldMk cId="2178305239" sldId="3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a:solidFill>
                <a:schemeClr val="tx1"/>
              </a:solidFill>
            </a:rPr>
            <a:t>High dim. data</a:t>
          </a:r>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latin typeface="Calibri" pitchFamily="34" charset="0"/>
              <a:cs typeface="Calibri" pitchFamily="34" charset="0"/>
            </a:rPr>
            <a:t>Locality sensitive hashing</a:t>
          </a: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latin typeface="Calibri" pitchFamily="34" charset="0"/>
              <a:cs typeface="Calibri" pitchFamily="34" charset="0"/>
            </a:rPr>
            <a:t>Clustering</a:t>
          </a: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a:solidFill>
                <a:srgbClr val="7D0900"/>
              </a:solidFill>
            </a:rPr>
            <a:t>Graph </a:t>
          </a:r>
          <a:br>
            <a:rPr lang="en-US" sz="2400" b="1" dirty="0">
              <a:solidFill>
                <a:srgbClr val="7D0900"/>
              </a:solidFill>
            </a:rPr>
          </a:br>
          <a:r>
            <a:rPr lang="en-US" sz="2400" b="1" dirty="0">
              <a:solidFill>
                <a:srgbClr val="7D0900"/>
              </a:solidFill>
            </a:rPr>
            <a:t>data</a:t>
          </a:r>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PageRank, </a:t>
          </a:r>
          <a:r>
            <a:rPr lang="en-US" sz="1800" dirty="0" err="1">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Network Analysis</a:t>
          </a: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a:solidFill>
                <a:schemeClr val="tx1"/>
              </a:solidFill>
            </a:rPr>
            <a:t>Infinite </a:t>
          </a:r>
          <a:br>
            <a:rPr lang="en-US" sz="2400" b="1" dirty="0">
              <a:solidFill>
                <a:schemeClr val="tx1"/>
              </a:solidFill>
            </a:rPr>
          </a:br>
          <a:r>
            <a:rPr lang="en-US" sz="2400" b="1" dirty="0">
              <a:solidFill>
                <a:schemeClr val="tx1"/>
              </a:solidFill>
            </a:rPr>
            <a:t>data</a:t>
          </a:r>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Filtering data streams</a:t>
          </a: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Web advertising</a:t>
          </a: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latin typeface="Calibri" pitchFamily="34" charset="0"/>
              <a:cs typeface="Calibri" pitchFamily="34" charset="0"/>
            </a:rPr>
            <a:t>Dimensionality reduction</a:t>
          </a: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Spam Detection</a:t>
          </a: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Queries on streams</a:t>
          </a: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a:t>Machine learning</a:t>
          </a:r>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SVM</a:t>
          </a: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Decision Trees</a:t>
          </a: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Perceptron, </a:t>
          </a:r>
          <a:r>
            <a:rPr lang="en-US" sz="1800" dirty="0" err="1">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a:t>Apps</a:t>
          </a:r>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Recommender systems</a:t>
          </a: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Association Rules</a:t>
          </a: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Duplicate document detection</a:t>
          </a: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pt>
    <dgm:pt modelId="{189EA2CD-99B4-4604-BDBC-34AEB91058A9}" type="pres">
      <dgm:prSet presAssocID="{B28448BA-C9A8-43EB-A9DB-A0137196E3B9}" presName="textNode" presStyleLbl="bgShp" presStyleIdx="0" presStyleCnt="5"/>
      <dgm:spPr/>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pt>
    <dgm:pt modelId="{727186A0-986E-40DF-85B7-ACC6191E0924}" type="pres">
      <dgm:prSet presAssocID="{5FC74589-1769-4EB4-9E51-9D82632D2E02}" presName="textNode" presStyleLbl="bgShp" presStyleIdx="1" presStyleCnt="5"/>
      <dgm:spPr/>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pt>
    <dgm:pt modelId="{4735A497-84C1-49AD-B2D7-A0E2E20F2536}" type="pres">
      <dgm:prSet presAssocID="{A0A9AC20-5EC1-4862-BFC8-870928838544}" presName="textNode" presStyleLbl="bgShp" presStyleIdx="2" presStyleCnt="5"/>
      <dgm:spPr/>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pt>
    <dgm:pt modelId="{AB95B1F2-DB60-4BC5-81D3-1FA274FF69C7}" type="pres">
      <dgm:prSet presAssocID="{EA22DC01-B1C3-4425-86ED-5B66953397A8}" presName="textNode" presStyleLbl="bgShp" presStyleIdx="3" presStyleCnt="5"/>
      <dgm:spPr/>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pt>
    <dgm:pt modelId="{34BAB90F-F3E5-4FFB-A339-2946D1CD0CCB}" type="pres">
      <dgm:prSet presAssocID="{7D17D413-1C96-46A5-9E85-72C6636AE3C5}" presName="textNode" presStyleLbl="bgShp" presStyleIdx="4" presStyleCnt="5"/>
      <dgm:spPr/>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pt>
  </dgm:ptLst>
  <dgm:cxnLst>
    <dgm:cxn modelId="{0AE72C0B-2929-487F-BC63-7AA6A2796FDD}" type="presOf" srcId="{5FC74589-1769-4EB4-9E51-9D82632D2E02}" destId="{C1CD2EAA-2E66-4BDA-BB6E-F99B46E1B919}" srcOrd="0" destOrd="0" presId="urn:microsoft.com/office/officeart/2005/8/layout/lProcess2"/>
    <dgm:cxn modelId="{C462CA0B-A4FE-4BE1-930B-24B1297170CF}" type="presOf" srcId="{63784350-6FB5-4F39-A0AA-A76D20385A1A}" destId="{6C9EBB1C-8DC1-467B-832A-DCA29AD54F62}" srcOrd="0" destOrd="0" presId="urn:microsoft.com/office/officeart/2005/8/layout/lProcess2"/>
    <dgm:cxn modelId="{6723F50B-AA47-4273-81EA-65E1F5EA34FA}" srcId="{EA22DC01-B1C3-4425-86ED-5B66953397A8}" destId="{86AB53FA-67D7-4EE7-8555-3EE8EB6FA4C8}" srcOrd="1" destOrd="0" parTransId="{EA03EBDD-B26B-4044-993F-F3F8F5C83B54}" sibTransId="{AD9FF113-925C-46F3-AC17-3E3C7A57FE37}"/>
    <dgm:cxn modelId="{4E24A60D-99D4-4427-9A29-2C863AE5583D}" type="presOf" srcId="{7D17D413-1C96-46A5-9E85-72C6636AE3C5}" destId="{5A591EE2-4B7B-40DB-B051-D75F7BFEDDD6}" srcOrd="0" destOrd="0" presId="urn:microsoft.com/office/officeart/2005/8/layout/lProcess2"/>
    <dgm:cxn modelId="{60D0BB12-08A5-44D8-896D-43CE99B8476E}" type="presOf" srcId="{6856B0CF-FE68-485F-BF49-CA4A93F4F38C}" destId="{DECF7DEE-4FD4-4CE5-AEDF-10353AC11531}" srcOrd="0" destOrd="0" presId="urn:microsoft.com/office/officeart/2005/8/layout/lProcess2"/>
    <dgm:cxn modelId="{CDF2CC16-ED87-4552-8B18-DAAA2A151437}" srcId="{B28448BA-C9A8-43EB-A9DB-A0137196E3B9}" destId="{91B14D9B-61DF-4421-AF43-318BB0021BDF}" srcOrd="2" destOrd="0" parTransId="{6B1A9D79-1E1A-438E-9974-41204E573EDC}" sibTransId="{5E874D73-6215-4109-909C-386CFCBBE123}"/>
    <dgm:cxn modelId="{CD174D1A-F576-42A5-8360-9F1F6FB5C8D5}" srcId="{5FC74589-1769-4EB4-9E51-9D82632D2E02}" destId="{FF0CDCCC-6F78-4064-A419-5EC5C753206F}" srcOrd="2" destOrd="0" parTransId="{C96EA5C7-A653-4A83-8F75-8585A07C9C8F}" sibTransId="{8E668476-E60C-485B-B9C7-8F9496C26DF3}"/>
    <dgm:cxn modelId="{D6AAB61B-5587-4BB8-9049-1A8C9F1E4AF5}" type="presOf" srcId="{A0A9AC20-5EC1-4862-BFC8-870928838544}" destId="{9A6AB0E7-12CE-4F4C-9194-CFD62AA0E26B}" srcOrd="0" destOrd="0" presId="urn:microsoft.com/office/officeart/2005/8/layout/lProcess2"/>
    <dgm:cxn modelId="{7C38591D-6B4A-4501-B365-1745488399D6}" type="presOf" srcId="{A5325020-A43F-4DC5-B91A-865612236E1B}" destId="{6F277C00-29F7-4ECD-8C97-37788C7BA770}"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BF57F036-D1AD-49E6-B4FA-47DB2B8B2862}" type="presOf" srcId="{EFD7AB2D-81E2-448E-B54E-4F3622AF7EF9}" destId="{9E190C18-AEDE-45E1-8A46-924B1190ACB6}" srcOrd="0" destOrd="0" presId="urn:microsoft.com/office/officeart/2005/8/layout/lProcess2"/>
    <dgm:cxn modelId="{DA73BB40-22A3-49A5-9D03-009AC1139B43}" type="presOf" srcId="{7DAF4A99-25E1-44F9-90C0-EA66CF00B3B6}" destId="{5473F14B-8F21-412E-B8DE-EADF32D6F521}" srcOrd="0" destOrd="0" presId="urn:microsoft.com/office/officeart/2005/8/layout/lProcess2"/>
    <dgm:cxn modelId="{D9E35F5C-9C04-4B00-BAD8-AD36F1DD39DE}" srcId="{7DAF4A99-25E1-44F9-90C0-EA66CF00B3B6}" destId="{7D17D413-1C96-46A5-9E85-72C6636AE3C5}" srcOrd="4" destOrd="0" parTransId="{91A59BF2-53A7-4244-ADC4-8913701DE4BA}" sibTransId="{06AA36B4-E14B-4E14-B273-C8197A0B582E}"/>
    <dgm:cxn modelId="{CDAE2543-0EE1-4B34-B52E-A8EEEA699492}" srcId="{7D17D413-1C96-46A5-9E85-72C6636AE3C5}" destId="{63784350-6FB5-4F39-A0AA-A76D20385A1A}" srcOrd="2" destOrd="0" parTransId="{02F99CF5-BE6F-4557-8BB4-68B7181CCBA5}" sibTransId="{E47CBEBB-6EFF-43F4-952B-B6C93B5E9493}"/>
    <dgm:cxn modelId="{E0D2FB43-4A29-4BC9-AA94-704AFCA401F6}" type="presOf" srcId="{86AB53FA-67D7-4EE7-8555-3EE8EB6FA4C8}" destId="{0F3CAB81-CF76-498F-9619-BAF8144FA3C3}" srcOrd="0" destOrd="0" presId="urn:microsoft.com/office/officeart/2005/8/layout/lProcess2"/>
    <dgm:cxn modelId="{41013E66-99A9-4C59-9AF0-45EF4F7C50CA}" type="presOf" srcId="{7D17D413-1C96-46A5-9E85-72C6636AE3C5}" destId="{34BAB90F-F3E5-4FFB-A339-2946D1CD0CCB}" srcOrd="1" destOrd="0" presId="urn:microsoft.com/office/officeart/2005/8/layout/lProcess2"/>
    <dgm:cxn modelId="{0949B049-F928-4520-A037-C172C962E0C9}" srcId="{7D17D413-1C96-46A5-9E85-72C6636AE3C5}" destId="{A5325020-A43F-4DC5-B91A-865612236E1B}" srcOrd="1" destOrd="0" parTransId="{B397B1E6-BB15-4DF4-B38A-02A5DF7C7E5D}" sibTransId="{E5885318-4367-4D45-A1BC-C2768E0C5F2B}"/>
    <dgm:cxn modelId="{D2E71B6A-2ED0-4063-83D4-B7F1634C0332}" srcId="{A0A9AC20-5EC1-4862-BFC8-870928838544}" destId="{5DA147F9-347F-4A9B-99C6-4679CBA742BD}" srcOrd="1" destOrd="0" parTransId="{0DD651B9-CD26-4B12-B47E-A345F5C781A5}" sibTransId="{A279CC5C-DF39-4624-BFA5-ADC04410EA91}"/>
    <dgm:cxn modelId="{B735DB76-EF9D-422A-837C-639A3551191C}" type="presOf" srcId="{91B14D9B-61DF-4421-AF43-318BB0021BDF}" destId="{80F88CB8-4B64-4172-B897-E8F8383812F7}"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20EFFC89-9271-419F-9D84-5E2BF1EF8A4D}" type="presOf" srcId="{EA22DC01-B1C3-4425-86ED-5B66953397A8}" destId="{AB95B1F2-DB60-4BC5-81D3-1FA274FF69C7}" srcOrd="1" destOrd="0" presId="urn:microsoft.com/office/officeart/2005/8/layout/lProcess2"/>
    <dgm:cxn modelId="{03033C8E-546A-4636-B996-DCA3A7F5D692}" srcId="{A0A9AC20-5EC1-4862-BFC8-870928838544}" destId="{06D87D35-A66C-427C-B6DB-AF958D65D6B3}" srcOrd="2" destOrd="0" parTransId="{9A4B31E9-014C-4B63-A219-5A63A8ACB829}" sibTransId="{AC1F3899-4696-4923-97F3-8D3FBB96254A}"/>
    <dgm:cxn modelId="{C5647994-AFBB-48B0-B990-C257A96DFCD0}" type="presOf" srcId="{B8FE7A32-1B20-4D46-8242-6C91907A490E}" destId="{EFE71110-9F14-440A-945D-9BFF90054013}" srcOrd="0" destOrd="0" presId="urn:microsoft.com/office/officeart/2005/8/layout/lProcess2"/>
    <dgm:cxn modelId="{751DC194-11AC-4068-BA1C-4404C839BDBA}" srcId="{B28448BA-C9A8-43EB-A9DB-A0137196E3B9}" destId="{E12CEE09-DEBB-4435-B911-A40A12F7930D}" srcOrd="1" destOrd="0" parTransId="{A642C0CA-D97F-4EA3-928C-13F990F569A1}" sibTransId="{CF3DF39F-9248-4761-840A-28F131DA740D}"/>
    <dgm:cxn modelId="{4FEE0695-AABA-4748-A84D-F764B2ACF56D}" type="presOf" srcId="{67EC18BA-DB21-4AAD-BE8A-067C85A9B73E}" destId="{80762C44-FA02-441A-8A8D-FC00E4F372F1}" srcOrd="0" destOrd="0" presId="urn:microsoft.com/office/officeart/2005/8/layout/lProcess2"/>
    <dgm:cxn modelId="{5018CE96-E6CC-471E-9B9C-30F70F6B8CE7}" srcId="{7D17D413-1C96-46A5-9E85-72C6636AE3C5}" destId="{A9A35E3D-01EA-46C6-AED8-865E91E9D6C9}" srcOrd="0" destOrd="0" parTransId="{0C34515A-9947-4AC4-8E07-6D77FB8F1E95}" sibTransId="{3C0EBF76-BD27-4964-B79F-79CC6413DFD1}"/>
    <dgm:cxn modelId="{4392D196-3402-471E-9D4B-6FE47AF160B3}" type="presOf" srcId="{E9F388D8-C9C2-45F4-B532-779E8C2CB5E8}" destId="{D6B8C86D-B5C5-4707-BB1C-60E6EB9E4EBA}" srcOrd="0" destOrd="0" presId="urn:microsoft.com/office/officeart/2005/8/layout/lProcess2"/>
    <dgm:cxn modelId="{9E588E98-E81D-4FA3-9ED3-2668820412BB}" type="presOf" srcId="{5DA147F9-347F-4A9B-99C6-4679CBA742BD}" destId="{02FBE83C-F7E3-4AC9-9A61-66BF67D7D8B6}" srcOrd="0" destOrd="0" presId="urn:microsoft.com/office/officeart/2005/8/layout/lProcess2"/>
    <dgm:cxn modelId="{598C1D9C-8B39-4349-BDE8-4CAF3735AFC7}" type="presOf" srcId="{EA22DC01-B1C3-4425-86ED-5B66953397A8}" destId="{18B77C7D-672C-4358-9CA6-BD8FA6E2302A}"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35679A9F-A9C0-40B5-BA5C-B5D89AD516EE}" srcId="{5FC74589-1769-4EB4-9E51-9D82632D2E02}" destId="{B8FE7A32-1B20-4D46-8242-6C91907A490E}" srcOrd="0" destOrd="0" parTransId="{86CD367E-951E-4F4B-BFC7-6603B931690A}" sibTransId="{03DB6E86-A49B-4AF5-9791-CBACA4C5335D}"/>
    <dgm:cxn modelId="{43C67AA5-3E06-4F54-81F0-5B5B1245C78A}" type="presOf" srcId="{A0A9AC20-5EC1-4862-BFC8-870928838544}" destId="{4735A497-84C1-49AD-B2D7-A0E2E20F2536}" srcOrd="1"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53D00FBE-0B8C-44B8-BD7B-FF723D810987}" srcId="{EA22DC01-B1C3-4425-86ED-5B66953397A8}" destId="{BC15291E-510A-4A20-8D69-B0F2ACBA3CC6}" srcOrd="0" destOrd="0" parTransId="{DDAF1636-99A0-4E4C-BF8B-7A50EC838E24}" sibTransId="{25F65FF3-A145-4450-BC4A-2BD6189C0F89}"/>
    <dgm:cxn modelId="{6DB72DBE-E82A-47EF-ACEA-E04B7B517F26}" srcId="{7DAF4A99-25E1-44F9-90C0-EA66CF00B3B6}" destId="{EA22DC01-B1C3-4425-86ED-5B66953397A8}" srcOrd="3" destOrd="0" parTransId="{5D0A80B1-3E50-448A-A64D-AD1355ED3022}" sibTransId="{A9D991C7-41FC-48B5-87C1-98EB407695FE}"/>
    <dgm:cxn modelId="{DF68A4C1-8ACC-4F43-8536-BDEB131EF0C1}" type="presOf" srcId="{B28448BA-C9A8-43EB-A9DB-A0137196E3B9}" destId="{F5FB40AB-A8F0-43CC-AED2-A0B6D3491F03}"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1DC4F4CE-EDBA-4CD4-A182-D6A8815658A3}" type="presOf" srcId="{B28448BA-C9A8-43EB-A9DB-A0137196E3B9}" destId="{189EA2CD-99B4-4604-BDBC-34AEB91058A9}" srcOrd="1" destOrd="0" presId="urn:microsoft.com/office/officeart/2005/8/layout/lProcess2"/>
    <dgm:cxn modelId="{0DF5A9D4-852B-4426-97B7-4FC1F151AC47}" type="presOf" srcId="{BC15291E-510A-4A20-8D69-B0F2ACBA3CC6}" destId="{204F3481-2F4C-45A5-A0A1-C088684F0126}" srcOrd="0" destOrd="0" presId="urn:microsoft.com/office/officeart/2005/8/layout/lProcess2"/>
    <dgm:cxn modelId="{312AB5D7-4E0C-46DF-A508-37B1707257A3}" type="presOf" srcId="{FF0CDCCC-6F78-4064-A419-5EC5C753206F}" destId="{EB498954-62A4-422D-9DE3-1FA74DD1D37F}" srcOrd="0" destOrd="0" presId="urn:microsoft.com/office/officeart/2005/8/layout/lProcess2"/>
    <dgm:cxn modelId="{639F07DB-7964-43D2-95D7-BA7EC4E507FC}" type="presOf" srcId="{5FC74589-1769-4EB4-9E51-9D82632D2E02}" destId="{727186A0-986E-40DF-85B7-ACC6191E0924}" srcOrd="1"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8EC3C2E7-64DB-4F9C-8006-CEE4637C0F0E}" type="presOf" srcId="{E12CEE09-DEBB-4435-B911-A40A12F7930D}" destId="{20F65450-B565-4F6E-8CBD-65CD2502E3B0}"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D58148F6-0304-4B55-9B79-9701BC4683EE}" type="presOf" srcId="{A9A35E3D-01EA-46C6-AED8-865E91E9D6C9}" destId="{F0B767F2-4C7E-481B-967C-8FE0CB529397}" srcOrd="0" destOrd="0" presId="urn:microsoft.com/office/officeart/2005/8/layout/lProcess2"/>
    <dgm:cxn modelId="{2AED99FB-474D-45CA-B51C-5045C2AA3D51}" type="presOf" srcId="{06D87D35-A66C-427C-B6DB-AF958D65D6B3}" destId="{1EC52667-0754-4666-9083-6E56A0F9B67B}" srcOrd="0" destOrd="0" presId="urn:microsoft.com/office/officeart/2005/8/layout/lProcess2"/>
    <dgm:cxn modelId="{42282CED-D52C-459D-A90B-61B83599E1FE}" type="presParOf" srcId="{5473F14B-8F21-412E-B8DE-EADF32D6F521}" destId="{C0D74A84-CA9B-4A55-82D3-C4473BCAB74F}" srcOrd="0" destOrd="0" presId="urn:microsoft.com/office/officeart/2005/8/layout/lProcess2"/>
    <dgm:cxn modelId="{3E8203D6-ED97-429E-B0BE-6A66E9DF775D}" type="presParOf" srcId="{C0D74A84-CA9B-4A55-82D3-C4473BCAB74F}" destId="{F5FB40AB-A8F0-43CC-AED2-A0B6D3491F03}" srcOrd="0" destOrd="0" presId="urn:microsoft.com/office/officeart/2005/8/layout/lProcess2"/>
    <dgm:cxn modelId="{E0EC8D44-126D-479F-AF1C-B8E5087EF62D}" type="presParOf" srcId="{C0D74A84-CA9B-4A55-82D3-C4473BCAB74F}" destId="{189EA2CD-99B4-4604-BDBC-34AEB91058A9}" srcOrd="1" destOrd="0" presId="urn:microsoft.com/office/officeart/2005/8/layout/lProcess2"/>
    <dgm:cxn modelId="{E77F4F25-F6A7-4AE7-AB84-BC431798C141}" type="presParOf" srcId="{C0D74A84-CA9B-4A55-82D3-C4473BCAB74F}" destId="{051CD919-C14E-4FF7-A82B-674D57B30AF8}" srcOrd="2" destOrd="0" presId="urn:microsoft.com/office/officeart/2005/8/layout/lProcess2"/>
    <dgm:cxn modelId="{DF909BD5-CC5D-474D-8766-2160B2D2AA4A}" type="presParOf" srcId="{051CD919-C14E-4FF7-A82B-674D57B30AF8}" destId="{151EFC3A-4B26-48D8-87A4-D28DC0264B02}" srcOrd="0" destOrd="0" presId="urn:microsoft.com/office/officeart/2005/8/layout/lProcess2"/>
    <dgm:cxn modelId="{7E486652-C823-49DA-9DDF-7CB158DB2BDE}" type="presParOf" srcId="{151EFC3A-4B26-48D8-87A4-D28DC0264B02}" destId="{D6B8C86D-B5C5-4707-BB1C-60E6EB9E4EBA}" srcOrd="0" destOrd="0" presId="urn:microsoft.com/office/officeart/2005/8/layout/lProcess2"/>
    <dgm:cxn modelId="{12102F9E-F64A-40D8-9199-EC5D2E0DDB38}" type="presParOf" srcId="{151EFC3A-4B26-48D8-87A4-D28DC0264B02}" destId="{FEA7308F-F292-4734-BC92-11C7BB5AF5E5}" srcOrd="1" destOrd="0" presId="urn:microsoft.com/office/officeart/2005/8/layout/lProcess2"/>
    <dgm:cxn modelId="{400786A6-0ADC-4643-A5E4-0D805721ED38}" type="presParOf" srcId="{151EFC3A-4B26-48D8-87A4-D28DC0264B02}" destId="{20F65450-B565-4F6E-8CBD-65CD2502E3B0}" srcOrd="2" destOrd="0" presId="urn:microsoft.com/office/officeart/2005/8/layout/lProcess2"/>
    <dgm:cxn modelId="{DDAB0717-B88C-423A-A62A-77B5ED7615B0}" type="presParOf" srcId="{151EFC3A-4B26-48D8-87A4-D28DC0264B02}" destId="{1943ED51-E95A-4F6E-A717-80400DEEEE20}" srcOrd="3" destOrd="0" presId="urn:microsoft.com/office/officeart/2005/8/layout/lProcess2"/>
    <dgm:cxn modelId="{A6DE4D02-D64E-4B23-B086-432D6CAA65EA}" type="presParOf" srcId="{151EFC3A-4B26-48D8-87A4-D28DC0264B02}" destId="{80F88CB8-4B64-4172-B897-E8F8383812F7}" srcOrd="4" destOrd="0" presId="urn:microsoft.com/office/officeart/2005/8/layout/lProcess2"/>
    <dgm:cxn modelId="{31549FD8-F597-4F77-97A6-18782A88E4DA}" type="presParOf" srcId="{5473F14B-8F21-412E-B8DE-EADF32D6F521}" destId="{DC9EA69A-B885-4DA4-818F-1748672594CF}" srcOrd="1" destOrd="0" presId="urn:microsoft.com/office/officeart/2005/8/layout/lProcess2"/>
    <dgm:cxn modelId="{22C3AD8E-4B53-4D5C-AF8E-87D6EB41B2B1}" type="presParOf" srcId="{5473F14B-8F21-412E-B8DE-EADF32D6F521}" destId="{3A6F3D38-6FA6-469E-B3C3-234BD62E4CCA}" srcOrd="2" destOrd="0" presId="urn:microsoft.com/office/officeart/2005/8/layout/lProcess2"/>
    <dgm:cxn modelId="{53A18B85-994E-4B79-9E1E-727F7BB85DBD}" type="presParOf" srcId="{3A6F3D38-6FA6-469E-B3C3-234BD62E4CCA}" destId="{C1CD2EAA-2E66-4BDA-BB6E-F99B46E1B919}" srcOrd="0" destOrd="0" presId="urn:microsoft.com/office/officeart/2005/8/layout/lProcess2"/>
    <dgm:cxn modelId="{08F5FEA7-4CFE-4E93-8A64-9ABD2A66A951}" type="presParOf" srcId="{3A6F3D38-6FA6-469E-B3C3-234BD62E4CCA}" destId="{727186A0-986E-40DF-85B7-ACC6191E0924}" srcOrd="1" destOrd="0" presId="urn:microsoft.com/office/officeart/2005/8/layout/lProcess2"/>
    <dgm:cxn modelId="{B0DCECD8-FF90-4253-A62A-3A2FB997E988}" type="presParOf" srcId="{3A6F3D38-6FA6-469E-B3C3-234BD62E4CCA}" destId="{F4329E4E-5431-4760-B147-9E77700EF61A}" srcOrd="2" destOrd="0" presId="urn:microsoft.com/office/officeart/2005/8/layout/lProcess2"/>
    <dgm:cxn modelId="{B6B214E2-AB6A-4069-B2D2-DBC9FA97CA24}" type="presParOf" srcId="{F4329E4E-5431-4760-B147-9E77700EF61A}" destId="{B5C22EF8-EBFA-4704-BF77-C1B26E178B0D}" srcOrd="0" destOrd="0" presId="urn:microsoft.com/office/officeart/2005/8/layout/lProcess2"/>
    <dgm:cxn modelId="{F05610A7-6119-48DF-AA71-FF0A187BB014}" type="presParOf" srcId="{B5C22EF8-EBFA-4704-BF77-C1B26E178B0D}" destId="{EFE71110-9F14-440A-945D-9BFF90054013}" srcOrd="0" destOrd="0" presId="urn:microsoft.com/office/officeart/2005/8/layout/lProcess2"/>
    <dgm:cxn modelId="{64421C06-0FB6-4F10-90F0-5258FB24EA0D}" type="presParOf" srcId="{B5C22EF8-EBFA-4704-BF77-C1B26E178B0D}" destId="{35EA0CEB-E637-4D3C-96EF-C8D3B04060F2}" srcOrd="1" destOrd="0" presId="urn:microsoft.com/office/officeart/2005/8/layout/lProcess2"/>
    <dgm:cxn modelId="{CDE155BA-757F-46FA-9F4C-5ED16310FF99}" type="presParOf" srcId="{B5C22EF8-EBFA-4704-BF77-C1B26E178B0D}" destId="{9E190C18-AEDE-45E1-8A46-924B1190ACB6}" srcOrd="2" destOrd="0" presId="urn:microsoft.com/office/officeart/2005/8/layout/lProcess2"/>
    <dgm:cxn modelId="{8BAE975D-1275-439D-B957-14711F8FB447}" type="presParOf" srcId="{B5C22EF8-EBFA-4704-BF77-C1B26E178B0D}" destId="{1E1AD27B-2438-4D0B-AB02-AF912F764D09}" srcOrd="3" destOrd="0" presId="urn:microsoft.com/office/officeart/2005/8/layout/lProcess2"/>
    <dgm:cxn modelId="{F0495C62-E198-42E0-AC46-C8AF40398FDC}" type="presParOf" srcId="{B5C22EF8-EBFA-4704-BF77-C1B26E178B0D}" destId="{EB498954-62A4-422D-9DE3-1FA74DD1D37F}" srcOrd="4" destOrd="0" presId="urn:microsoft.com/office/officeart/2005/8/layout/lProcess2"/>
    <dgm:cxn modelId="{2FF66878-A044-4FE0-980E-6E171001CCAE}" type="presParOf" srcId="{5473F14B-8F21-412E-B8DE-EADF32D6F521}" destId="{BB3C6D49-326B-48DE-AC1D-9DC877BB01DD}" srcOrd="3" destOrd="0" presId="urn:microsoft.com/office/officeart/2005/8/layout/lProcess2"/>
    <dgm:cxn modelId="{CAC9BCC0-2287-4386-9246-F7FCC4E87259}" type="presParOf" srcId="{5473F14B-8F21-412E-B8DE-EADF32D6F521}" destId="{EF090B29-38A2-4F08-90FA-7BB67BE8B3E2}" srcOrd="4" destOrd="0" presId="urn:microsoft.com/office/officeart/2005/8/layout/lProcess2"/>
    <dgm:cxn modelId="{634AD701-4B26-4B97-AE81-5BE9B76DD444}" type="presParOf" srcId="{EF090B29-38A2-4F08-90FA-7BB67BE8B3E2}" destId="{9A6AB0E7-12CE-4F4C-9194-CFD62AA0E26B}" srcOrd="0" destOrd="0" presId="urn:microsoft.com/office/officeart/2005/8/layout/lProcess2"/>
    <dgm:cxn modelId="{325719A9-5586-46D6-AFF3-7A4B52920E3C}" type="presParOf" srcId="{EF090B29-38A2-4F08-90FA-7BB67BE8B3E2}" destId="{4735A497-84C1-49AD-B2D7-A0E2E20F2536}" srcOrd="1" destOrd="0" presId="urn:microsoft.com/office/officeart/2005/8/layout/lProcess2"/>
    <dgm:cxn modelId="{71891AB0-A59A-4539-B60C-F7A585578155}" type="presParOf" srcId="{EF090B29-38A2-4F08-90FA-7BB67BE8B3E2}" destId="{5235814C-D240-476B-A6EA-F820ADA9F290}" srcOrd="2" destOrd="0" presId="urn:microsoft.com/office/officeart/2005/8/layout/lProcess2"/>
    <dgm:cxn modelId="{7CA9B9EA-F20D-4EEB-A0E9-A3FA92C04C5A}" type="presParOf" srcId="{5235814C-D240-476B-A6EA-F820ADA9F290}" destId="{F8C87951-0BEC-442E-BD13-E67FB71AC42B}" srcOrd="0" destOrd="0" presId="urn:microsoft.com/office/officeart/2005/8/layout/lProcess2"/>
    <dgm:cxn modelId="{8AFB00FB-CAA2-43CE-A8AF-EF3374D9ECD4}" type="presParOf" srcId="{F8C87951-0BEC-442E-BD13-E67FB71AC42B}" destId="{DECF7DEE-4FD4-4CE5-AEDF-10353AC11531}" srcOrd="0" destOrd="0" presId="urn:microsoft.com/office/officeart/2005/8/layout/lProcess2"/>
    <dgm:cxn modelId="{57BFE98A-5C69-45EE-A780-D10677CB93DA}" type="presParOf" srcId="{F8C87951-0BEC-442E-BD13-E67FB71AC42B}" destId="{739A0DE6-D28A-493F-A1CB-4B3CCAC72873}" srcOrd="1" destOrd="0" presId="urn:microsoft.com/office/officeart/2005/8/layout/lProcess2"/>
    <dgm:cxn modelId="{FFD1F25E-2D75-4583-8CC5-71CC5BFCF043}" type="presParOf" srcId="{F8C87951-0BEC-442E-BD13-E67FB71AC42B}" destId="{02FBE83C-F7E3-4AC9-9A61-66BF67D7D8B6}" srcOrd="2" destOrd="0" presId="urn:microsoft.com/office/officeart/2005/8/layout/lProcess2"/>
    <dgm:cxn modelId="{57F60D12-C09D-48F1-B17F-AAA84E005254}" type="presParOf" srcId="{F8C87951-0BEC-442E-BD13-E67FB71AC42B}" destId="{87C5B8B3-4388-4867-AA6C-4B2D717EAAF2}" srcOrd="3" destOrd="0" presId="urn:microsoft.com/office/officeart/2005/8/layout/lProcess2"/>
    <dgm:cxn modelId="{2A6354B9-0A83-4D00-9F4D-F3AA5BDC2C16}" type="presParOf" srcId="{F8C87951-0BEC-442E-BD13-E67FB71AC42B}" destId="{1EC52667-0754-4666-9083-6E56A0F9B67B}" srcOrd="4" destOrd="0" presId="urn:microsoft.com/office/officeart/2005/8/layout/lProcess2"/>
    <dgm:cxn modelId="{12379EE8-CA14-471A-B571-4B4F5099519F}" type="presParOf" srcId="{5473F14B-8F21-412E-B8DE-EADF32D6F521}" destId="{9C67C073-8031-4FB8-83D0-BB3987979FB7}" srcOrd="5" destOrd="0" presId="urn:microsoft.com/office/officeart/2005/8/layout/lProcess2"/>
    <dgm:cxn modelId="{A6DD8289-EDA8-4E2D-9030-68BD2F6E0383}" type="presParOf" srcId="{5473F14B-8F21-412E-B8DE-EADF32D6F521}" destId="{3D53649F-3A9D-48AC-B3B4-F9359FF49907}" srcOrd="6" destOrd="0" presId="urn:microsoft.com/office/officeart/2005/8/layout/lProcess2"/>
    <dgm:cxn modelId="{8344ED31-05F9-4BB0-B0D1-3A4B5BA370A9}" type="presParOf" srcId="{3D53649F-3A9D-48AC-B3B4-F9359FF49907}" destId="{18B77C7D-672C-4358-9CA6-BD8FA6E2302A}" srcOrd="0" destOrd="0" presId="urn:microsoft.com/office/officeart/2005/8/layout/lProcess2"/>
    <dgm:cxn modelId="{6BE07ECF-5E77-4C6F-8BC3-1A3F8EC7FC78}" type="presParOf" srcId="{3D53649F-3A9D-48AC-B3B4-F9359FF49907}" destId="{AB95B1F2-DB60-4BC5-81D3-1FA274FF69C7}" srcOrd="1" destOrd="0" presId="urn:microsoft.com/office/officeart/2005/8/layout/lProcess2"/>
    <dgm:cxn modelId="{9F763F1B-F7E6-4788-9C53-100904FC0774}" type="presParOf" srcId="{3D53649F-3A9D-48AC-B3B4-F9359FF49907}" destId="{9D4EF955-0664-47BE-890F-75DA470A2A2E}" srcOrd="2" destOrd="0" presId="urn:microsoft.com/office/officeart/2005/8/layout/lProcess2"/>
    <dgm:cxn modelId="{2332E994-3C62-40F8-A49A-0466429BA297}" type="presParOf" srcId="{9D4EF955-0664-47BE-890F-75DA470A2A2E}" destId="{CCD58064-6258-410C-B1E0-023DF3946A43}" srcOrd="0" destOrd="0" presId="urn:microsoft.com/office/officeart/2005/8/layout/lProcess2"/>
    <dgm:cxn modelId="{49EC44AE-5A91-4B00-B5A6-6A230F629631}" type="presParOf" srcId="{CCD58064-6258-410C-B1E0-023DF3946A43}" destId="{204F3481-2F4C-45A5-A0A1-C088684F0126}" srcOrd="0" destOrd="0" presId="urn:microsoft.com/office/officeart/2005/8/layout/lProcess2"/>
    <dgm:cxn modelId="{6B815F1A-DE43-4C56-A5B6-17F9794EFDC3}" type="presParOf" srcId="{CCD58064-6258-410C-B1E0-023DF3946A43}" destId="{B768FAA9-E2C4-4A6B-82D8-EF54C53E14D8}" srcOrd="1" destOrd="0" presId="urn:microsoft.com/office/officeart/2005/8/layout/lProcess2"/>
    <dgm:cxn modelId="{B780E6B3-294B-403C-AA84-4B06E8A12BA9}" type="presParOf" srcId="{CCD58064-6258-410C-B1E0-023DF3946A43}" destId="{0F3CAB81-CF76-498F-9619-BAF8144FA3C3}" srcOrd="2" destOrd="0" presId="urn:microsoft.com/office/officeart/2005/8/layout/lProcess2"/>
    <dgm:cxn modelId="{12121146-0619-4C4B-8C91-00F39FAFBE15}" type="presParOf" srcId="{CCD58064-6258-410C-B1E0-023DF3946A43}" destId="{0E0C811E-F3C5-4F24-A485-437F0C0EAD6A}" srcOrd="3" destOrd="0" presId="urn:microsoft.com/office/officeart/2005/8/layout/lProcess2"/>
    <dgm:cxn modelId="{BA262D5B-77DC-491C-AE7D-98DDFFB8D0BC}" type="presParOf" srcId="{CCD58064-6258-410C-B1E0-023DF3946A43}" destId="{80762C44-FA02-441A-8A8D-FC00E4F372F1}" srcOrd="4" destOrd="0" presId="urn:microsoft.com/office/officeart/2005/8/layout/lProcess2"/>
    <dgm:cxn modelId="{A1219445-0561-4818-B3E2-419577CBD382}" type="presParOf" srcId="{5473F14B-8F21-412E-B8DE-EADF32D6F521}" destId="{1EEF13C7-AF43-4380-A8A5-F72A5D476D05}" srcOrd="7" destOrd="0" presId="urn:microsoft.com/office/officeart/2005/8/layout/lProcess2"/>
    <dgm:cxn modelId="{61055977-DBA8-4A09-B548-D4CE248EF13E}" type="presParOf" srcId="{5473F14B-8F21-412E-B8DE-EADF32D6F521}" destId="{0618492F-D453-4601-9C36-8CE6AA153D1B}" srcOrd="8" destOrd="0" presId="urn:microsoft.com/office/officeart/2005/8/layout/lProcess2"/>
    <dgm:cxn modelId="{9201C60B-446D-459A-A4EE-076E7887C934}" type="presParOf" srcId="{0618492F-D453-4601-9C36-8CE6AA153D1B}" destId="{5A591EE2-4B7B-40DB-B051-D75F7BFEDDD6}" srcOrd="0" destOrd="0" presId="urn:microsoft.com/office/officeart/2005/8/layout/lProcess2"/>
    <dgm:cxn modelId="{200C3F03-A1A2-4A3D-9B0B-B0168E0EFE99}" type="presParOf" srcId="{0618492F-D453-4601-9C36-8CE6AA153D1B}" destId="{34BAB90F-F3E5-4FFB-A339-2946D1CD0CCB}" srcOrd="1" destOrd="0" presId="urn:microsoft.com/office/officeart/2005/8/layout/lProcess2"/>
    <dgm:cxn modelId="{C3E42C44-5041-42B1-9783-98EBA92549C5}" type="presParOf" srcId="{0618492F-D453-4601-9C36-8CE6AA153D1B}" destId="{BA794F96-F89B-483A-BF3A-9118CA9CCDA4}" srcOrd="2" destOrd="0" presId="urn:microsoft.com/office/officeart/2005/8/layout/lProcess2"/>
    <dgm:cxn modelId="{C967FBFA-8D0D-4F84-BBA5-D2769D710DA0}" type="presParOf" srcId="{BA794F96-F89B-483A-BF3A-9118CA9CCDA4}" destId="{76BCF6F8-619E-4477-AF5E-3CC45345624F}" srcOrd="0" destOrd="0" presId="urn:microsoft.com/office/officeart/2005/8/layout/lProcess2"/>
    <dgm:cxn modelId="{64D72F2D-125C-477B-A0F8-E8C57A6FF250}" type="presParOf" srcId="{76BCF6F8-619E-4477-AF5E-3CC45345624F}" destId="{F0B767F2-4C7E-481B-967C-8FE0CB529397}" srcOrd="0" destOrd="0" presId="urn:microsoft.com/office/officeart/2005/8/layout/lProcess2"/>
    <dgm:cxn modelId="{A7CC370B-16CA-41BB-AEA6-886E9C5A67C1}" type="presParOf" srcId="{76BCF6F8-619E-4477-AF5E-3CC45345624F}" destId="{B342BD1C-A54C-4F1C-A099-03A03E61088D}" srcOrd="1" destOrd="0" presId="urn:microsoft.com/office/officeart/2005/8/layout/lProcess2"/>
    <dgm:cxn modelId="{8859CD92-05DE-4B2B-81DE-7C1A7764C145}" type="presParOf" srcId="{76BCF6F8-619E-4477-AF5E-3CC45345624F}" destId="{6F277C00-29F7-4ECD-8C97-37788C7BA770}" srcOrd="2" destOrd="0" presId="urn:microsoft.com/office/officeart/2005/8/layout/lProcess2"/>
    <dgm:cxn modelId="{57A4D2F6-CC1D-4CE5-99E0-42B993D824D3}" type="presParOf" srcId="{76BCF6F8-619E-4477-AF5E-3CC45345624F}" destId="{3945A699-1DD4-41EF-B849-687FF56CB987}" srcOrd="3" destOrd="0" presId="urn:microsoft.com/office/officeart/2005/8/layout/lProcess2"/>
    <dgm:cxn modelId="{B16EAED8-388E-4D11-B1E1-0EE1FA432143}"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190500" dist="78600" dir="2700000" rotWithShape="0">
            <a:srgbClr val="000000">
              <a:alpha val="355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High dim. data</a:t>
          </a:r>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38000"/>
                <a:satMod val="150000"/>
              </a:schemeClr>
            </a:gs>
            <a:gs pos="50000">
              <a:schemeClr val="accent3">
                <a:shade val="100000"/>
                <a:satMod val="100000"/>
              </a:schemeClr>
            </a:gs>
            <a:gs pos="100000">
              <a:schemeClr val="accent3">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Locality sensitive hashing</a:t>
          </a: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gradFill rotWithShape="1">
          <a:gsLst>
            <a:gs pos="0">
              <a:schemeClr val="accent3">
                <a:shade val="38000"/>
                <a:satMod val="150000"/>
              </a:schemeClr>
            </a:gs>
            <a:gs pos="50000">
              <a:schemeClr val="accent3">
                <a:shade val="100000"/>
                <a:satMod val="100000"/>
              </a:schemeClr>
            </a:gs>
            <a:gs pos="100000">
              <a:schemeClr val="accent3">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Clustering</a:t>
          </a: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gradFill rotWithShape="1">
          <a:gsLst>
            <a:gs pos="0">
              <a:schemeClr val="accent3">
                <a:shade val="38000"/>
                <a:satMod val="150000"/>
              </a:schemeClr>
            </a:gs>
            <a:gs pos="50000">
              <a:schemeClr val="accent3">
                <a:shade val="100000"/>
                <a:satMod val="100000"/>
              </a:schemeClr>
            </a:gs>
            <a:gs pos="100000">
              <a:schemeClr val="accent3">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Dimensionality reduction</a:t>
          </a: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190500" dist="78600" dir="2700000" rotWithShape="0">
            <a:srgbClr val="000000">
              <a:alpha val="355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7D0900"/>
              </a:solidFill>
            </a:rPr>
            <a:t>Graph </a:t>
          </a:r>
          <a:br>
            <a:rPr lang="en-US" sz="2400" b="1" kern="1200" dirty="0">
              <a:solidFill>
                <a:srgbClr val="7D0900"/>
              </a:solidFill>
            </a:rPr>
          </a:br>
          <a:r>
            <a:rPr lang="en-US" sz="2400" b="1" kern="1200" dirty="0">
              <a:solidFill>
                <a:srgbClr val="7D0900"/>
              </a:solidFill>
            </a:rPr>
            <a:t>data</a:t>
          </a:r>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38000"/>
                <a:satMod val="150000"/>
              </a:schemeClr>
            </a:gs>
            <a:gs pos="50000">
              <a:schemeClr val="accent2">
                <a:shade val="100000"/>
                <a:satMod val="100000"/>
              </a:schemeClr>
            </a:gs>
            <a:gs pos="100000">
              <a:schemeClr val="accent2">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PageRank, </a:t>
          </a:r>
          <a:r>
            <a:rPr lang="en-US" sz="1800" kern="1200" dirty="0" err="1">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38000"/>
                <a:satMod val="150000"/>
              </a:schemeClr>
            </a:gs>
            <a:gs pos="50000">
              <a:schemeClr val="accent2">
                <a:shade val="100000"/>
                <a:satMod val="100000"/>
              </a:schemeClr>
            </a:gs>
            <a:gs pos="100000">
              <a:schemeClr val="accent2">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Network Analysis</a:t>
          </a: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38000"/>
                <a:satMod val="150000"/>
              </a:schemeClr>
            </a:gs>
            <a:gs pos="50000">
              <a:schemeClr val="accent2">
                <a:shade val="100000"/>
                <a:satMod val="100000"/>
              </a:schemeClr>
            </a:gs>
            <a:gs pos="100000">
              <a:schemeClr val="accent2">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Spam Detection</a:t>
          </a: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190500" dist="78600" dir="2700000" rotWithShape="0">
            <a:srgbClr val="000000">
              <a:alpha val="355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Infinite </a:t>
          </a:r>
          <a:br>
            <a:rPr lang="en-US" sz="2400" b="1" kern="1200" dirty="0">
              <a:solidFill>
                <a:schemeClr val="tx1"/>
              </a:solidFill>
            </a:rPr>
          </a:br>
          <a:r>
            <a:rPr lang="en-US" sz="2400" b="1" kern="1200" dirty="0">
              <a:solidFill>
                <a:schemeClr val="tx1"/>
              </a:solidFill>
            </a:rPr>
            <a:t>data</a:t>
          </a:r>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38000"/>
                <a:satMod val="150000"/>
              </a:schemeClr>
            </a:gs>
            <a:gs pos="50000">
              <a:schemeClr val="accent4">
                <a:shade val="100000"/>
                <a:satMod val="100000"/>
              </a:schemeClr>
            </a:gs>
            <a:gs pos="100000">
              <a:schemeClr val="accent4">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Filtering data streams</a:t>
          </a: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38000"/>
                <a:satMod val="150000"/>
              </a:schemeClr>
            </a:gs>
            <a:gs pos="50000">
              <a:schemeClr val="accent4">
                <a:shade val="100000"/>
                <a:satMod val="100000"/>
              </a:schemeClr>
            </a:gs>
            <a:gs pos="100000">
              <a:schemeClr val="accent4">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Web advertising</a:t>
          </a: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38000"/>
                <a:satMod val="150000"/>
              </a:schemeClr>
            </a:gs>
            <a:gs pos="50000">
              <a:schemeClr val="accent4">
                <a:shade val="100000"/>
                <a:satMod val="100000"/>
              </a:schemeClr>
            </a:gs>
            <a:gs pos="100000">
              <a:schemeClr val="accent4">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Queries on streams</a:t>
          </a: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190500" dist="78600" dir="2700000" rotWithShape="0">
            <a:srgbClr val="000000">
              <a:alpha val="355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Machine learning</a:t>
          </a:r>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38000"/>
                <a:satMod val="150000"/>
              </a:schemeClr>
            </a:gs>
            <a:gs pos="50000">
              <a:schemeClr val="accent5">
                <a:shade val="100000"/>
                <a:satMod val="100000"/>
              </a:schemeClr>
            </a:gs>
            <a:gs pos="100000">
              <a:schemeClr val="accent5">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SVM</a:t>
          </a: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38000"/>
                <a:satMod val="150000"/>
              </a:schemeClr>
            </a:gs>
            <a:gs pos="50000">
              <a:schemeClr val="accent5">
                <a:shade val="100000"/>
                <a:satMod val="100000"/>
              </a:schemeClr>
            </a:gs>
            <a:gs pos="100000">
              <a:schemeClr val="accent5">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Decision Trees</a:t>
          </a: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38000"/>
                <a:satMod val="150000"/>
              </a:schemeClr>
            </a:gs>
            <a:gs pos="50000">
              <a:schemeClr val="accent5">
                <a:shade val="100000"/>
                <a:satMod val="100000"/>
              </a:schemeClr>
            </a:gs>
            <a:gs pos="100000">
              <a:schemeClr val="accent5">
                <a:shade val="38000"/>
                <a:satMod val="150000"/>
              </a:schemeClr>
            </a:gs>
          </a:gsLst>
          <a:lin ang="0" scaled="1"/>
        </a:gra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Perceptron, </a:t>
          </a:r>
          <a:r>
            <a:rPr lang="en-US" sz="1800" kern="1200" dirty="0" err="1">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190500" dist="78600" dir="2700000" rotWithShape="0">
            <a:srgbClr val="000000">
              <a:alpha val="355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Apps</a:t>
          </a:r>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333399"/>
        </a:soli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Recommender systems</a:t>
          </a: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Association Rules</a:t>
          </a: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Duplicate document detection</a:t>
          </a: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08DB247-508E-465C-9DE8-DA9DC0267CCF}" type="datetimeFigureOut">
              <a:rPr lang="zh-CN" altLang="en-US"/>
              <a:pPr>
                <a:defRPr/>
              </a:pPr>
              <a:t>2024/11/5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903B9F5-4C03-4B05-B79E-F055BC5B999E}" type="slidenum">
              <a:rPr lang="zh-CN" altLang="en-US"/>
              <a:pPr>
                <a:defRPr/>
              </a:pPr>
              <a:t>‹#›</a:t>
            </a:fld>
            <a:endParaRPr lang="zh-CN" altLang="en-US"/>
          </a:p>
        </p:txBody>
      </p:sp>
    </p:spTree>
    <p:extLst>
      <p:ext uri="{BB962C8B-B14F-4D97-AF65-F5344CB8AC3E}">
        <p14:creationId xmlns:p14="http://schemas.microsoft.com/office/powerpoint/2010/main" val="270432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379CE0F-489C-43BF-9D3F-113674227364}" type="datetimeFigureOut">
              <a:rPr lang="zh-CN" altLang="en-US"/>
              <a:pPr>
                <a:defRPr/>
              </a:pPr>
              <a:t>2024/11/5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48EC292-C50B-4587-8CE6-19BB7DC118F0}" type="slidenum">
              <a:rPr lang="zh-CN" altLang="en-US"/>
              <a:pPr>
                <a:defRPr/>
              </a:pPr>
              <a:t>‹#›</a:t>
            </a:fld>
            <a:endParaRPr lang="zh-CN" altLang="en-US"/>
          </a:p>
        </p:txBody>
      </p:sp>
    </p:spTree>
    <p:extLst>
      <p:ext uri="{BB962C8B-B14F-4D97-AF65-F5344CB8AC3E}">
        <p14:creationId xmlns:p14="http://schemas.microsoft.com/office/powerpoint/2010/main" val="4165402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C48EC292-C50B-4587-8CE6-19BB7DC118F0}" type="slidenum">
              <a:rPr lang="zh-CN" altLang="en-US" smtClean="0"/>
              <a:pPr>
                <a:defRPr/>
              </a:pPr>
              <a:t>0</a:t>
            </a:fld>
            <a:endParaRPr lang="zh-CN" altLang="en-US"/>
          </a:p>
        </p:txBody>
      </p:sp>
    </p:spTree>
    <p:extLst>
      <p:ext uri="{BB962C8B-B14F-4D97-AF65-F5344CB8AC3E}">
        <p14:creationId xmlns:p14="http://schemas.microsoft.com/office/powerpoint/2010/main" val="341838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48EC292-C50B-4587-8CE6-19BB7DC118F0}" type="slidenum">
              <a:rPr lang="zh-CN" altLang="en-US" smtClean="0"/>
              <a:pPr>
                <a:defRPr/>
              </a:pPr>
              <a:t>1</a:t>
            </a:fld>
            <a:endParaRPr lang="zh-CN" altLang="en-US"/>
          </a:p>
        </p:txBody>
      </p:sp>
    </p:spTree>
    <p:extLst>
      <p:ext uri="{BB962C8B-B14F-4D97-AF65-F5344CB8AC3E}">
        <p14:creationId xmlns:p14="http://schemas.microsoft.com/office/powerpoint/2010/main" val="36873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a:t>The first two rows are linearly independent, so the rank is at least 2, but all three rows are linearly dependent (the first is equal to the sum of the second and third) so the rank must be less than 3.</a:t>
            </a:r>
          </a:p>
          <a:p>
            <a:endParaRPr lang="zh-CN" altLang="en-US" dirty="0"/>
          </a:p>
        </p:txBody>
      </p:sp>
      <p:sp>
        <p:nvSpPr>
          <p:cNvPr id="4" name="Slide Number Placeholder 3"/>
          <p:cNvSpPr>
            <a:spLocks noGrp="1"/>
          </p:cNvSpPr>
          <p:nvPr>
            <p:ph type="sldNum" sz="quarter" idx="5"/>
          </p:nvPr>
        </p:nvSpPr>
        <p:spPr/>
        <p:txBody>
          <a:bodyPr/>
          <a:lstStyle/>
          <a:p>
            <a:pPr>
              <a:defRPr/>
            </a:pPr>
            <a:fld id="{C48EC292-C50B-4587-8CE6-19BB7DC118F0}" type="slidenum">
              <a:rPr lang="zh-CN" altLang="en-US" smtClean="0"/>
              <a:pPr>
                <a:defRPr/>
              </a:pPr>
              <a:t>4</a:t>
            </a:fld>
            <a:endParaRPr lang="zh-CN" altLang="en-US"/>
          </a:p>
        </p:txBody>
      </p:sp>
    </p:spTree>
    <p:extLst>
      <p:ext uri="{BB962C8B-B14F-4D97-AF65-F5344CB8AC3E}">
        <p14:creationId xmlns:p14="http://schemas.microsoft.com/office/powerpoint/2010/main" val="137062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C48EC292-C50B-4587-8CE6-19BB7DC118F0}" type="slidenum">
              <a:rPr lang="zh-CN" altLang="en-US" smtClean="0"/>
              <a:pPr>
                <a:defRPr/>
              </a:pPr>
              <a:t>9</a:t>
            </a:fld>
            <a:endParaRPr lang="zh-CN" altLang="en-US"/>
          </a:p>
        </p:txBody>
      </p:sp>
    </p:spTree>
    <p:extLst>
      <p:ext uri="{BB962C8B-B14F-4D97-AF65-F5344CB8AC3E}">
        <p14:creationId xmlns:p14="http://schemas.microsoft.com/office/powerpoint/2010/main" val="72206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C48EC292-C50B-4587-8CE6-19BB7DC118F0}" type="slidenum">
              <a:rPr lang="zh-CN" altLang="en-US" smtClean="0"/>
              <a:pPr>
                <a:defRPr/>
              </a:pPr>
              <a:t>14</a:t>
            </a:fld>
            <a:endParaRPr lang="zh-CN" altLang="en-US"/>
          </a:p>
        </p:txBody>
      </p:sp>
    </p:spTree>
    <p:extLst>
      <p:ext uri="{BB962C8B-B14F-4D97-AF65-F5344CB8AC3E}">
        <p14:creationId xmlns:p14="http://schemas.microsoft.com/office/powerpoint/2010/main" val="297751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E0749-74BE-0649-071D-D6E0B8CF7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B7415-AD49-790B-E16B-AB163D48A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9B76E-430D-B511-DEB0-BB5680464FD2}"/>
              </a:ext>
            </a:extLst>
          </p:cNvPr>
          <p:cNvSpPr>
            <a:spLocks noGrp="1"/>
          </p:cNvSpPr>
          <p:nvPr>
            <p:ph type="body"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8349D2E7-C1A1-B76B-FAF1-282B38282702}"/>
              </a:ext>
            </a:extLst>
          </p:cNvPr>
          <p:cNvSpPr>
            <a:spLocks noGrp="1"/>
          </p:cNvSpPr>
          <p:nvPr>
            <p:ph type="sldNum" sz="quarter" idx="5"/>
          </p:nvPr>
        </p:nvSpPr>
        <p:spPr/>
        <p:txBody>
          <a:bodyPr/>
          <a:lstStyle/>
          <a:p>
            <a:pPr>
              <a:defRPr/>
            </a:pPr>
            <a:fld id="{C48EC292-C50B-4587-8CE6-19BB7DC118F0}" type="slidenum">
              <a:rPr lang="zh-CN" altLang="en-US" smtClean="0"/>
              <a:pPr>
                <a:defRPr/>
              </a:pPr>
              <a:t>29</a:t>
            </a:fld>
            <a:endParaRPr lang="zh-CN" altLang="en-US"/>
          </a:p>
        </p:txBody>
      </p:sp>
    </p:spTree>
    <p:extLst>
      <p:ext uri="{BB962C8B-B14F-4D97-AF65-F5344CB8AC3E}">
        <p14:creationId xmlns:p14="http://schemas.microsoft.com/office/powerpoint/2010/main" val="66668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C48EC292-C50B-4587-8CE6-19BB7DC118F0}" type="slidenum">
              <a:rPr lang="zh-CN" altLang="en-US" smtClean="0"/>
              <a:pPr>
                <a:defRPr/>
              </a:pPr>
              <a:t>30</a:t>
            </a:fld>
            <a:endParaRPr lang="zh-CN" altLang="en-US"/>
          </a:p>
        </p:txBody>
      </p:sp>
    </p:spTree>
    <p:extLst>
      <p:ext uri="{BB962C8B-B14F-4D97-AF65-F5344CB8AC3E}">
        <p14:creationId xmlns:p14="http://schemas.microsoft.com/office/powerpoint/2010/main" val="87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48EC292-C50B-4587-8CE6-19BB7DC118F0}" type="slidenum">
              <a:rPr lang="zh-CN" altLang="en-US" smtClean="0"/>
              <a:pPr>
                <a:defRPr/>
              </a:pPr>
              <a:t>33</a:t>
            </a:fld>
            <a:endParaRPr lang="zh-CN" altLang="en-US"/>
          </a:p>
        </p:txBody>
      </p:sp>
    </p:spTree>
    <p:extLst>
      <p:ext uri="{BB962C8B-B14F-4D97-AF65-F5344CB8AC3E}">
        <p14:creationId xmlns:p14="http://schemas.microsoft.com/office/powerpoint/2010/main" val="4135687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副标题 2"/>
          <p:cNvSpPr txBox="1">
            <a:spLocks/>
          </p:cNvSpPr>
          <p:nvPr userDrawn="1"/>
        </p:nvSpPr>
        <p:spPr>
          <a:xfrm>
            <a:off x="2591288" y="6034088"/>
            <a:ext cx="3946748" cy="404812"/>
          </a:xfrm>
          <a:prstGeom prst="rect">
            <a:avLst/>
          </a:prstGeom>
        </p:spPr>
        <p:txBody>
          <a:bodyPr/>
          <a:lstStyle>
            <a:lvl1pPr marL="0" indent="0" algn="ctr">
              <a:buNone/>
              <a:defRPr sz="2400" b="1">
                <a:solidFill>
                  <a:schemeClr val="tx1">
                    <a:lumMod val="75000"/>
                    <a:lumOff val="25000"/>
                  </a:schemeClr>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altLang="zh-CN" sz="2800" dirty="0">
                <a:solidFill>
                  <a:srgbClr val="FFFF00"/>
                </a:solidFill>
                <a:effectLst>
                  <a:outerShdw blurRad="38100" dist="38100" dir="2700000" algn="tl">
                    <a:srgbClr val="000000">
                      <a:alpha val="43137"/>
                    </a:srgbClr>
                  </a:outerShdw>
                </a:effectLst>
                <a:latin typeface="Palace Script MT" pitchFamily="66" charset="0"/>
                <a:ea typeface="+mn-ea"/>
              </a:rPr>
              <a:t>Tallahassee, Florida</a:t>
            </a:r>
            <a:endParaRPr lang="zh-CN" altLang="en-US" sz="2800" dirty="0">
              <a:solidFill>
                <a:srgbClr val="FFFF00"/>
              </a:solidFill>
              <a:effectLst>
                <a:outerShdw blurRad="38100" dist="38100" dir="2700000" algn="tl">
                  <a:srgbClr val="000000">
                    <a:alpha val="43137"/>
                  </a:srgbClr>
                </a:outerShdw>
              </a:effectLst>
              <a:latin typeface="Palace Script MT" pitchFamily="66" charset="0"/>
              <a:ea typeface="+mn-ea"/>
            </a:endParaRPr>
          </a:p>
        </p:txBody>
      </p:sp>
      <p:sp>
        <p:nvSpPr>
          <p:cNvPr id="2" name="标题 1"/>
          <p:cNvSpPr>
            <a:spLocks noGrp="1"/>
          </p:cNvSpPr>
          <p:nvPr>
            <p:ph type="ctrTitle"/>
          </p:nvPr>
        </p:nvSpPr>
        <p:spPr>
          <a:xfrm>
            <a:off x="685800" y="1571612"/>
            <a:ext cx="7772400" cy="1470025"/>
          </a:xfrm>
        </p:spPr>
        <p:txBody>
          <a:bodyPr>
            <a:normAutofit/>
          </a:bodyPr>
          <a:lstStyle>
            <a:lvl1pPr>
              <a:lnSpc>
                <a:spcPct val="125000"/>
              </a:lnSpc>
              <a:defRPr sz="3600" b="1" baseline="0">
                <a:solidFill>
                  <a:schemeClr val="bg1"/>
                </a:solidFill>
                <a:effectLst>
                  <a:outerShdw blurRad="38100" dist="38100" dir="2700000" algn="tl">
                    <a:srgbClr val="000000">
                      <a:alpha val="43137"/>
                    </a:srgbClr>
                  </a:outerShdw>
                </a:effectLst>
              </a:defRPr>
            </a:lvl1pPr>
          </a:lstStyle>
          <a:p>
            <a:r>
              <a:rPr lang="en-US" altLang="zh-CN" dirty="0"/>
              <a:t>Click to edit Master title style</a:t>
            </a:r>
            <a:endParaRPr lang="zh-CN" altLang="en-US" dirty="0"/>
          </a:p>
        </p:txBody>
      </p:sp>
      <p:sp>
        <p:nvSpPr>
          <p:cNvPr id="3" name="副标题 2"/>
          <p:cNvSpPr>
            <a:spLocks noGrp="1"/>
          </p:cNvSpPr>
          <p:nvPr>
            <p:ph type="subTitle" idx="1"/>
          </p:nvPr>
        </p:nvSpPr>
        <p:spPr>
          <a:xfrm>
            <a:off x="1371600" y="3962416"/>
            <a:ext cx="6400800" cy="1752600"/>
          </a:xfrm>
        </p:spPr>
        <p:txBody>
          <a:bodyPr>
            <a:normAutofit/>
          </a:bodyPr>
          <a:lstStyle>
            <a:lvl1pPr marL="0" indent="0" algn="ctr">
              <a:buNone/>
              <a:defRPr sz="2400" b="1">
                <a:solidFill>
                  <a:schemeClr val="tx1">
                    <a:lumMod val="75000"/>
                    <a:lumOff val="25000"/>
                  </a:schemeClr>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zh-CN" altLang="en-US" dirty="0"/>
          </a:p>
        </p:txBody>
      </p:sp>
    </p:spTree>
    <p:extLst>
      <p:ext uri="{BB962C8B-B14F-4D97-AF65-F5344CB8AC3E}">
        <p14:creationId xmlns:p14="http://schemas.microsoft.com/office/powerpoint/2010/main" val="24328859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接连接符 5"/>
          <p:cNvCxnSpPr/>
          <p:nvPr userDrawn="1"/>
        </p:nvCxnSpPr>
        <p:spPr>
          <a:xfrm>
            <a:off x="152400" y="1050925"/>
            <a:ext cx="87868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57200" y="71438"/>
            <a:ext cx="8229600" cy="981298"/>
          </a:xfrm>
        </p:spPr>
        <p:txBody>
          <a:bodyPr/>
          <a:lstStyle>
            <a:lvl1pPr algn="ctr">
              <a:defRPr sz="3600">
                <a:effectLst>
                  <a:outerShdw blurRad="38100" dist="38100" dir="2700000" algn="tl">
                    <a:srgbClr val="000000">
                      <a:alpha val="43137"/>
                    </a:srgbClr>
                  </a:outerShdw>
                </a:effectLst>
                <a:latin typeface="Arial Rounded MT Bold" panose="020F0704030504030204" pitchFamily="34" charset="77"/>
              </a:defRPr>
            </a:lvl1pPr>
          </a:lstStyle>
          <a:p>
            <a:r>
              <a:rPr lang="en-US" altLang="zh-CN" dirty="0"/>
              <a:t>Click to edit Master title style</a:t>
            </a:r>
            <a:endParaRPr lang="zh-CN" altLang="en-US" dirty="0"/>
          </a:p>
        </p:txBody>
      </p:sp>
      <p:sp>
        <p:nvSpPr>
          <p:cNvPr id="3" name="内容占位符 2"/>
          <p:cNvSpPr>
            <a:spLocks noGrp="1"/>
          </p:cNvSpPr>
          <p:nvPr>
            <p:ph idx="1"/>
          </p:nvPr>
        </p:nvSpPr>
        <p:spPr>
          <a:xfrm>
            <a:off x="152399" y="1169593"/>
            <a:ext cx="8786813" cy="5211735"/>
          </a:xfrm>
        </p:spPr>
        <p:txBody>
          <a:bodyPr/>
          <a:lstStyle>
            <a:lvl1pPr algn="l">
              <a:lnSpc>
                <a:spcPct val="120000"/>
              </a:lnSpc>
              <a:defRPr sz="2800" b="1">
                <a:latin typeface="+mn-lt"/>
              </a:defRPr>
            </a:lvl1pPr>
            <a:lvl2pPr algn="l">
              <a:lnSpc>
                <a:spcPct val="120000"/>
              </a:lnSpc>
              <a:defRPr sz="2400" baseline="0">
                <a:latin typeface="Garamond" pitchFamily="18" charset="0"/>
              </a:defRPr>
            </a:lvl2pPr>
            <a:lvl3pPr algn="l">
              <a:lnSpc>
                <a:spcPct val="120000"/>
              </a:lnSpc>
              <a:defRPr sz="2000" b="0" i="0">
                <a:solidFill>
                  <a:schemeClr val="tx1"/>
                </a:solidFill>
                <a:latin typeface="Abadi Extra Light" panose="020F0302020204030204" pitchFamily="34" charset="0"/>
                <a:cs typeface="Abadi Extra Light" panose="020F0302020204030204" pitchFamily="34" charset="0"/>
              </a:defRPr>
            </a:lvl3pPr>
            <a:lvl4pPr algn="l">
              <a:defRPr sz="1600">
                <a:latin typeface="+mn-lt"/>
              </a:defRPr>
            </a:lvl4pPr>
          </a:lstStyle>
          <a:p>
            <a:pPr lvl="0"/>
            <a:r>
              <a:rPr lang="en-US" altLang="zh-CN" dirty="0"/>
              <a:t>Click to edit Master text styles</a:t>
            </a:r>
          </a:p>
          <a:p>
            <a:pPr lvl="1"/>
            <a:r>
              <a:rPr lang="en-US" altLang="zh-CN" dirty="0"/>
              <a:t>Second level</a:t>
            </a:r>
          </a:p>
          <a:p>
            <a:pPr lvl="2"/>
            <a:r>
              <a:rPr lang="en-US" altLang="zh-CN" dirty="0"/>
              <a:t>Third level</a:t>
            </a:r>
          </a:p>
        </p:txBody>
      </p:sp>
      <p:sp>
        <p:nvSpPr>
          <p:cNvPr id="7" name="灯片编号占位符 5"/>
          <p:cNvSpPr>
            <a:spLocks noGrp="1"/>
          </p:cNvSpPr>
          <p:nvPr>
            <p:ph type="sldNum" sz="quarter" idx="10"/>
          </p:nvPr>
        </p:nvSpPr>
        <p:spPr>
          <a:xfrm>
            <a:off x="8676456" y="6573838"/>
            <a:ext cx="612775" cy="365125"/>
          </a:xfrm>
          <a:prstGeom prst="rect">
            <a:avLst/>
          </a:prstGeom>
        </p:spPr>
        <p:txBody>
          <a:bodyPr/>
          <a:lstStyle>
            <a:lvl1pPr fontAlgn="auto">
              <a:spcBef>
                <a:spcPts val="0"/>
              </a:spcBef>
              <a:spcAft>
                <a:spcPts val="0"/>
              </a:spcAft>
              <a:defRPr sz="1200" b="1" smtClean="0">
                <a:solidFill>
                  <a:srgbClr val="C00000"/>
                </a:solidFill>
                <a:effectLst>
                  <a:outerShdw blurRad="38100" dist="38100" dir="2700000" algn="tl">
                    <a:srgbClr val="000000">
                      <a:alpha val="43137"/>
                    </a:srgbClr>
                  </a:outerShdw>
                </a:effectLst>
                <a:latin typeface="Garamond" pitchFamily="18" charset="0"/>
                <a:ea typeface="+mn-ea"/>
                <a:cs typeface="Arial" pitchFamily="34" charset="0"/>
              </a:defRPr>
            </a:lvl1pPr>
          </a:lstStyle>
          <a:p>
            <a:pPr>
              <a:defRPr/>
            </a:pPr>
            <a:fld id="{0A970603-986F-41E1-A763-220BA9CA5E18}" type="slidenum">
              <a:rPr lang="zh-CN" altLang="en-US"/>
              <a:pPr>
                <a:defRPr/>
              </a:pPr>
              <a:t>‹#›</a:t>
            </a:fld>
            <a:r>
              <a:rPr lang="zh-CN" altLang="en-US" dirty="0"/>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6346" y="843856"/>
            <a:ext cx="405854" cy="405854"/>
          </a:xfrm>
          <a:prstGeom prst="rect">
            <a:avLst/>
          </a:prstGeom>
        </p:spPr>
      </p:pic>
    </p:spTree>
    <p:extLst>
      <p:ext uri="{BB962C8B-B14F-4D97-AF65-F5344CB8AC3E}">
        <p14:creationId xmlns:p14="http://schemas.microsoft.com/office/powerpoint/2010/main" val="338348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237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71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Title</a:t>
            </a:r>
            <a:endParaRPr lang="zh-CN" altLang="en-US"/>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First Layer</a:t>
            </a:r>
            <a:endParaRPr lang="zh-CN" altLang="en-US"/>
          </a:p>
          <a:p>
            <a:pPr lvl="1"/>
            <a:r>
              <a:rPr lang="en-US" altLang="zh-CN"/>
              <a:t>Second Layer</a:t>
            </a:r>
            <a:endParaRPr lang="zh-CN" altLang="en-US"/>
          </a:p>
          <a:p>
            <a:pPr lvl="2"/>
            <a:r>
              <a:rPr lang="en-US" altLang="zh-CN"/>
              <a:t>Third Layer</a:t>
            </a:r>
          </a:p>
          <a:p>
            <a:pPr lvl="3"/>
            <a:r>
              <a:rPr lang="en-US" altLang="zh-CN"/>
              <a:t>Fifth Layer</a:t>
            </a:r>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6" r:id="rId3"/>
  </p:sldLayoutIdLst>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ea typeface="宋体" pitchFamily="2" charset="-122"/>
        </a:defRPr>
      </a:lvl2pPr>
      <a:lvl3pPr algn="ctr" rtl="0" eaLnBrk="0" fontAlgn="base" hangingPunct="0">
        <a:spcBef>
          <a:spcPct val="0"/>
        </a:spcBef>
        <a:spcAft>
          <a:spcPct val="0"/>
        </a:spcAft>
        <a:defRPr sz="4400" b="1">
          <a:solidFill>
            <a:schemeClr val="tx1"/>
          </a:solidFill>
          <a:latin typeface="Calibri" pitchFamily="34" charset="0"/>
          <a:ea typeface="宋体" pitchFamily="2" charset="-122"/>
        </a:defRPr>
      </a:lvl3pPr>
      <a:lvl4pPr algn="ctr" rtl="0" eaLnBrk="0" fontAlgn="base" hangingPunct="0">
        <a:spcBef>
          <a:spcPct val="0"/>
        </a:spcBef>
        <a:spcAft>
          <a:spcPct val="0"/>
        </a:spcAft>
        <a:defRPr sz="4400" b="1">
          <a:solidFill>
            <a:schemeClr val="tx1"/>
          </a:solidFill>
          <a:latin typeface="Calibri" pitchFamily="34" charset="0"/>
          <a:ea typeface="宋体" pitchFamily="2" charset="-122"/>
        </a:defRPr>
      </a:lvl4pPr>
      <a:lvl5pPr algn="ctr" rtl="0" eaLnBrk="0" fontAlgn="base" hangingPunct="0">
        <a:spcBef>
          <a:spcPct val="0"/>
        </a:spcBef>
        <a:spcAft>
          <a:spcPct val="0"/>
        </a:spcAft>
        <a:defRPr sz="4400" b="1">
          <a:solidFill>
            <a:schemeClr val="tx1"/>
          </a:solidFill>
          <a:latin typeface="Calibri" pitchFamily="34" charset="0"/>
          <a:ea typeface="宋体" pitchFamily="2" charset="-122"/>
        </a:defRPr>
      </a:lvl5pPr>
      <a:lvl6pPr marL="457200" algn="ctr" rtl="0" fontAlgn="base">
        <a:spcBef>
          <a:spcPct val="0"/>
        </a:spcBef>
        <a:spcAft>
          <a:spcPct val="0"/>
        </a:spcAft>
        <a:defRPr sz="4400" b="1">
          <a:solidFill>
            <a:schemeClr val="tx1"/>
          </a:solidFill>
          <a:latin typeface="Calibri" pitchFamily="34" charset="0"/>
          <a:ea typeface="宋体" pitchFamily="2" charset="-122"/>
        </a:defRPr>
      </a:lvl6pPr>
      <a:lvl7pPr marL="914400" algn="ctr" rtl="0" fontAlgn="base">
        <a:spcBef>
          <a:spcPct val="0"/>
        </a:spcBef>
        <a:spcAft>
          <a:spcPct val="0"/>
        </a:spcAft>
        <a:defRPr sz="4400" b="1">
          <a:solidFill>
            <a:schemeClr val="tx1"/>
          </a:solidFill>
          <a:latin typeface="Calibri" pitchFamily="34" charset="0"/>
          <a:ea typeface="宋体" pitchFamily="2" charset="-122"/>
        </a:defRPr>
      </a:lvl7pPr>
      <a:lvl8pPr marL="1371600" algn="ctr" rtl="0" fontAlgn="base">
        <a:spcBef>
          <a:spcPct val="0"/>
        </a:spcBef>
        <a:spcAft>
          <a:spcPct val="0"/>
        </a:spcAft>
        <a:defRPr sz="4400" b="1">
          <a:solidFill>
            <a:schemeClr val="tx1"/>
          </a:solidFill>
          <a:latin typeface="Calibri" pitchFamily="34" charset="0"/>
          <a:ea typeface="宋体" pitchFamily="2" charset="-122"/>
        </a:defRPr>
      </a:lvl8pPr>
      <a:lvl9pPr marL="1828800" algn="ctr" rtl="0" fontAlgn="base">
        <a:spcBef>
          <a:spcPct val="0"/>
        </a:spcBef>
        <a:spcAft>
          <a:spcPct val="0"/>
        </a:spcAft>
        <a:defRPr sz="4400" b="1">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aramond"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8E0000"/>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AE0B3-A608-4E49-B60A-ACF68984B0E3}"/>
              </a:ext>
            </a:extLst>
          </p:cNvPr>
          <p:cNvSpPr>
            <a:spLocks noGrp="1"/>
          </p:cNvSpPr>
          <p:nvPr>
            <p:ph type="title"/>
          </p:nvPr>
        </p:nvSpPr>
        <p:spPr>
          <a:xfrm>
            <a:off x="0" y="1844824"/>
            <a:ext cx="9144000" cy="1584176"/>
          </a:xfrm>
        </p:spPr>
        <p:txBody>
          <a:bodyPr/>
          <a:lstStyle/>
          <a:p>
            <a:pPr>
              <a:lnSpc>
                <a:spcPts val="5000"/>
              </a:lnSpc>
            </a:pPr>
            <a:r>
              <a:rPr kumimoji="1" lang="en-US" altLang="zh-CN" sz="4800" dirty="0">
                <a:solidFill>
                  <a:srgbClr val="7D0900"/>
                </a:solidFill>
                <a:latin typeface="Arial Rounded MT Bold" panose="020F0704030504030204" pitchFamily="34" charset="77"/>
              </a:rPr>
              <a:t>CAP5778 </a:t>
            </a:r>
            <a:br>
              <a:rPr kumimoji="1" lang="en-US" altLang="zh-CN" sz="4800" dirty="0">
                <a:solidFill>
                  <a:srgbClr val="7D0900"/>
                </a:solidFill>
                <a:latin typeface="Arial Rounded MT Bold" panose="020F0704030504030204" pitchFamily="34" charset="77"/>
              </a:rPr>
            </a:br>
            <a:r>
              <a:rPr kumimoji="1" lang="en-US" altLang="zh-CN" sz="4800" dirty="0">
                <a:solidFill>
                  <a:srgbClr val="7D0900"/>
                </a:solidFill>
                <a:latin typeface="Arial Rounded MT Bold" panose="020F0704030504030204" pitchFamily="34" charset="77"/>
              </a:rPr>
              <a:t>Advanced Data Mining</a:t>
            </a:r>
            <a:endParaRPr kumimoji="1" lang="zh-CN" altLang="en-US" sz="4800" dirty="0">
              <a:solidFill>
                <a:srgbClr val="7D0900"/>
              </a:solidFill>
              <a:latin typeface="Arial Rounded MT Bold" panose="020F0704030504030204" pitchFamily="34" charset="77"/>
            </a:endParaRPr>
          </a:p>
        </p:txBody>
      </p:sp>
      <p:sp>
        <p:nvSpPr>
          <p:cNvPr id="3" name="内容占位符 2">
            <a:extLst>
              <a:ext uri="{FF2B5EF4-FFF2-40B4-BE49-F238E27FC236}">
                <a16:creationId xmlns:a16="http://schemas.microsoft.com/office/drawing/2014/main" id="{A2B2D305-A779-D840-82AA-5D004DB949F8}"/>
              </a:ext>
            </a:extLst>
          </p:cNvPr>
          <p:cNvSpPr>
            <a:spLocks noGrp="1"/>
          </p:cNvSpPr>
          <p:nvPr>
            <p:ph idx="1"/>
          </p:nvPr>
        </p:nvSpPr>
        <p:spPr>
          <a:xfrm>
            <a:off x="152399" y="4405325"/>
            <a:ext cx="8786813" cy="1255923"/>
          </a:xfrm>
        </p:spPr>
        <p:txBody>
          <a:bodyPr/>
          <a:lstStyle/>
          <a:p>
            <a:pPr marL="0" indent="0" algn="ctr">
              <a:buNone/>
            </a:pPr>
            <a:r>
              <a:rPr kumimoji="1" lang="en-US" altLang="zh-CN" sz="2400" b="0" dirty="0">
                <a:latin typeface="Abadi Extra Light" panose="020F0302020204030204" pitchFamily="34" charset="0"/>
                <a:cs typeface="Abadi Extra Light" panose="020F0302020204030204" pitchFamily="34" charset="0"/>
              </a:rPr>
              <a:t>Peixiang Zhao</a:t>
            </a:r>
          </a:p>
          <a:p>
            <a:pPr marL="0" indent="0" algn="ctr">
              <a:buNone/>
            </a:pPr>
            <a:r>
              <a:rPr kumimoji="1" lang="en-US" altLang="zh-CN" sz="1600" b="0" dirty="0">
                <a:latin typeface="Abadi Extra Light" panose="020F0302020204030204" pitchFamily="34" charset="0"/>
                <a:cs typeface="Abadi Extra Light" panose="020F0302020204030204" pitchFamily="34" charset="0"/>
              </a:rPr>
              <a:t>Florida State university</a:t>
            </a:r>
          </a:p>
          <a:p>
            <a:pPr marL="0" indent="0" algn="ctr">
              <a:buNone/>
            </a:pPr>
            <a:endParaRPr kumimoji="1" lang="en-US" altLang="zh-CN" sz="2400" b="0" dirty="0"/>
          </a:p>
          <a:p>
            <a:pPr marL="0" indent="0" algn="ctr">
              <a:buNone/>
            </a:pPr>
            <a:endParaRPr kumimoji="1" lang="en-US" altLang="zh-CN" sz="2400" b="0" dirty="0"/>
          </a:p>
        </p:txBody>
      </p:sp>
      <p:sp>
        <p:nvSpPr>
          <p:cNvPr id="6" name="内容占位符 2">
            <a:extLst>
              <a:ext uri="{FF2B5EF4-FFF2-40B4-BE49-F238E27FC236}">
                <a16:creationId xmlns:a16="http://schemas.microsoft.com/office/drawing/2014/main" id="{5146C1FB-8985-2749-98D3-D6D5C11F7176}"/>
              </a:ext>
            </a:extLst>
          </p:cNvPr>
          <p:cNvSpPr txBox="1">
            <a:spLocks/>
          </p:cNvSpPr>
          <p:nvPr/>
        </p:nvSpPr>
        <p:spPr bwMode="auto">
          <a:xfrm>
            <a:off x="0" y="5877272"/>
            <a:ext cx="9144000" cy="29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baseline="0">
                <a:solidFill>
                  <a:schemeClr val="tx1"/>
                </a:solidFill>
                <a:latin typeface="Garamond" pitchFamily="18"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8E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zh-CN" sz="1200" b="0" dirty="0">
                <a:solidFill>
                  <a:schemeClr val="bg1">
                    <a:lumMod val="65000"/>
                  </a:schemeClr>
                </a:solidFill>
                <a:latin typeface="Abadi" panose="020B0604020104020204" pitchFamily="34" charset="0"/>
                <a:cs typeface="Arial" panose="020B0604020202020204" pitchFamily="34" charset="0"/>
              </a:rPr>
              <a:t> Part of the course materials are adapted or revised from Mining of Massive Datasets (</a:t>
            </a:r>
            <a:r>
              <a:rPr kumimoji="1" lang="en-US" altLang="zh-CN" sz="1200" b="0" dirty="0" err="1">
                <a:solidFill>
                  <a:schemeClr val="bg1">
                    <a:lumMod val="65000"/>
                  </a:schemeClr>
                </a:solidFill>
                <a:latin typeface="Abadi" panose="020B0604020104020204" pitchFamily="34" charset="0"/>
                <a:cs typeface="Arial" panose="020B0604020202020204" pitchFamily="34" charset="0"/>
              </a:rPr>
              <a:t>mmds.org</a:t>
            </a:r>
            <a:r>
              <a:rPr kumimoji="1" lang="en-US" altLang="zh-CN" sz="1200" b="0" dirty="0">
                <a:solidFill>
                  <a:schemeClr val="bg1">
                    <a:lumMod val="65000"/>
                  </a:schemeClr>
                </a:solidFill>
                <a:latin typeface="Abadi" panose="020B0604020104020204" pitchFamily="34" charset="0"/>
                <a:cs typeface="Arial" panose="020B0604020202020204" pitchFamily="34" charset="0"/>
              </a:rPr>
              <a:t>)</a:t>
            </a:r>
            <a:endParaRPr kumimoji="1" lang="zh-CN" altLang="en-US" sz="1200" b="0" dirty="0">
              <a:solidFill>
                <a:schemeClr val="bg1">
                  <a:lumMod val="65000"/>
                </a:schemeClr>
              </a:solidFill>
              <a:latin typeface="Abadi" panose="020B0604020104020204" pitchFamily="34" charset="0"/>
              <a:cs typeface="Arial" panose="020B0604020202020204" pitchFamily="34" charset="0"/>
            </a:endParaRPr>
          </a:p>
        </p:txBody>
      </p:sp>
      <p:sp>
        <p:nvSpPr>
          <p:cNvPr id="4" name="内容占位符 2">
            <a:extLst>
              <a:ext uri="{FF2B5EF4-FFF2-40B4-BE49-F238E27FC236}">
                <a16:creationId xmlns:a16="http://schemas.microsoft.com/office/drawing/2014/main" id="{784B99D3-D0C3-F1CD-896F-8AABFAB2055A}"/>
              </a:ext>
            </a:extLst>
          </p:cNvPr>
          <p:cNvSpPr txBox="1">
            <a:spLocks/>
          </p:cNvSpPr>
          <p:nvPr/>
        </p:nvSpPr>
        <p:spPr bwMode="auto">
          <a:xfrm>
            <a:off x="830000" y="3429000"/>
            <a:ext cx="7557025" cy="29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baseline="0">
                <a:solidFill>
                  <a:schemeClr val="tx1"/>
                </a:solidFill>
                <a:latin typeface="Garamond" pitchFamily="18"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8E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zh-CN" sz="3200" dirty="0">
                <a:solidFill>
                  <a:srgbClr val="0070C0"/>
                </a:solidFill>
                <a:latin typeface="Abadi Extra Light" panose="020F0302020204030204" pitchFamily="34" charset="0"/>
                <a:cs typeface="Abadi Extra Light" panose="020F0302020204030204" pitchFamily="34" charset="0"/>
              </a:rPr>
              <a:t>Dimensionality Reduction</a:t>
            </a:r>
            <a:endParaRPr kumimoji="1" lang="zh-CN" altLang="en-US" sz="3200" dirty="0">
              <a:solidFill>
                <a:srgbClr val="0070C0"/>
              </a:solidFill>
              <a:latin typeface="Abadi Extra Light" panose="020F0302020204030204" pitchFamily="34" charset="0"/>
              <a:cs typeface="Abadi Extra Light" panose="020F0302020204030204" pitchFamily="34" charset="0"/>
            </a:endParaRPr>
          </a:p>
        </p:txBody>
      </p:sp>
    </p:spTree>
    <p:extLst>
      <p:ext uri="{BB962C8B-B14F-4D97-AF65-F5344CB8AC3E}">
        <p14:creationId xmlns:p14="http://schemas.microsoft.com/office/powerpoint/2010/main" val="365589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29C-9BD5-36CA-423C-0270ED8D313A}"/>
              </a:ext>
            </a:extLst>
          </p:cNvPr>
          <p:cNvSpPr>
            <a:spLocks noGrp="1"/>
          </p:cNvSpPr>
          <p:nvPr>
            <p:ph type="title"/>
          </p:nvPr>
        </p:nvSpPr>
        <p:spPr/>
        <p:txBody>
          <a:bodyPr/>
          <a:lstStyle/>
          <a:p>
            <a:r>
              <a:rPr lang="en-US" altLang="zh-CN" dirty="0"/>
              <a:t>PCA: General Procedure</a:t>
            </a:r>
            <a:endParaRPr lang="zh-CN" altLang="en-US" dirty="0"/>
          </a:p>
        </p:txBody>
      </p:sp>
      <p:sp>
        <p:nvSpPr>
          <p:cNvPr id="3" name="Content Placeholder 2">
            <a:extLst>
              <a:ext uri="{FF2B5EF4-FFF2-40B4-BE49-F238E27FC236}">
                <a16:creationId xmlns:a16="http://schemas.microsoft.com/office/drawing/2014/main" id="{5C213015-8756-250A-5933-A8C30F4CB076}"/>
              </a:ext>
            </a:extLst>
          </p:cNvPr>
          <p:cNvSpPr>
            <a:spLocks noGrp="1"/>
          </p:cNvSpPr>
          <p:nvPr>
            <p:ph idx="1"/>
          </p:nvPr>
        </p:nvSpPr>
        <p:spPr/>
        <p:txBody>
          <a:bodyPr/>
          <a:lstStyle/>
          <a:p>
            <a:pPr eaLnBrk="1" hangingPunct="1">
              <a:lnSpc>
                <a:spcPct val="120000"/>
              </a:lnSpc>
            </a:pPr>
            <a:r>
              <a:rPr lang="en-US" altLang="en-US" sz="2400" dirty="0"/>
              <a:t>Given </a:t>
            </a:r>
            <a:r>
              <a:rPr lang="en-US" altLang="en-US" sz="2400" i="1" dirty="0">
                <a:solidFill>
                  <a:srgbClr val="7D0900"/>
                </a:solidFill>
              </a:rPr>
              <a:t>n</a:t>
            </a:r>
            <a:r>
              <a:rPr lang="en-US" altLang="en-US" sz="2400" dirty="0"/>
              <a:t> data vectors from </a:t>
            </a:r>
            <a:r>
              <a:rPr lang="en-US" altLang="en-US" sz="2400" i="1" dirty="0">
                <a:solidFill>
                  <a:srgbClr val="7D0900"/>
                </a:solidFill>
              </a:rPr>
              <a:t>d</a:t>
            </a:r>
            <a:r>
              <a:rPr lang="en-US" altLang="en-US" sz="2400" dirty="0"/>
              <a:t>-dimensions, find </a:t>
            </a:r>
            <a:r>
              <a:rPr lang="en-US" altLang="en-US" sz="2400" i="1" dirty="0">
                <a:solidFill>
                  <a:srgbClr val="7D0900"/>
                </a:solidFill>
              </a:rPr>
              <a:t>k</a:t>
            </a:r>
            <a:r>
              <a:rPr lang="en-US" altLang="en-US" sz="2400" dirty="0">
                <a:solidFill>
                  <a:srgbClr val="7D0900"/>
                </a:solidFill>
              </a:rPr>
              <a:t> ≤ </a:t>
            </a:r>
            <a:r>
              <a:rPr lang="en-US" altLang="en-US" sz="2400" i="1" dirty="0">
                <a:solidFill>
                  <a:srgbClr val="7D0900"/>
                </a:solidFill>
              </a:rPr>
              <a:t>d </a:t>
            </a:r>
            <a:r>
              <a:rPr lang="en-US" altLang="en-US" sz="2400" dirty="0"/>
              <a:t>orthogonal vectors (</a:t>
            </a:r>
            <a:r>
              <a:rPr lang="en-US" altLang="en-US" sz="2400" i="1" dirty="0"/>
              <a:t>principal components</a:t>
            </a:r>
            <a:r>
              <a:rPr lang="en-US" altLang="en-US" sz="2400" dirty="0"/>
              <a:t>) that can represent data </a:t>
            </a:r>
          </a:p>
          <a:p>
            <a:pPr marL="914400" lvl="1" indent="-457200" eaLnBrk="1" hangingPunct="1">
              <a:lnSpc>
                <a:spcPct val="120000"/>
              </a:lnSpc>
              <a:buFont typeface="+mj-lt"/>
              <a:buAutoNum type="arabicPeriod"/>
            </a:pPr>
            <a:r>
              <a:rPr lang="en-US" altLang="en-US" sz="2200" b="1" dirty="0"/>
              <a:t>Normalize input data</a:t>
            </a:r>
            <a:r>
              <a:rPr lang="en-US" altLang="en-US" sz="2200" dirty="0"/>
              <a:t>: Each attribute falls within the same range</a:t>
            </a:r>
          </a:p>
          <a:p>
            <a:pPr marL="914400" lvl="1" indent="-457200" eaLnBrk="1" hangingPunct="1">
              <a:lnSpc>
                <a:spcPct val="120000"/>
              </a:lnSpc>
              <a:buFont typeface="+mj-lt"/>
              <a:buAutoNum type="arabicPeriod"/>
            </a:pPr>
            <a:r>
              <a:rPr lang="en-US" altLang="en-US" sz="2200" dirty="0"/>
              <a:t>Compute </a:t>
            </a:r>
            <a:r>
              <a:rPr lang="en-US" altLang="en-US" sz="2200" b="1" i="1" dirty="0">
                <a:solidFill>
                  <a:srgbClr val="7D0900"/>
                </a:solidFill>
              </a:rPr>
              <a:t>k</a:t>
            </a:r>
            <a:r>
              <a:rPr lang="en-US" altLang="en-US" sz="2200" b="1" dirty="0">
                <a:solidFill>
                  <a:srgbClr val="7D0900"/>
                </a:solidFill>
              </a:rPr>
              <a:t> orthonormal (unit) vectors</a:t>
            </a:r>
            <a:r>
              <a:rPr lang="en-US" altLang="en-US" sz="2200" dirty="0"/>
              <a:t>, i.e., </a:t>
            </a:r>
            <a:r>
              <a:rPr lang="en-US" altLang="en-US" sz="2200" i="1" dirty="0"/>
              <a:t>principal components</a:t>
            </a:r>
            <a:endParaRPr lang="en-US" altLang="en-US" sz="2200" dirty="0"/>
          </a:p>
          <a:p>
            <a:pPr marL="914400" lvl="1" indent="-457200" eaLnBrk="1" hangingPunct="1">
              <a:lnSpc>
                <a:spcPct val="120000"/>
              </a:lnSpc>
              <a:buFont typeface="+mj-lt"/>
              <a:buAutoNum type="arabicPeriod"/>
            </a:pPr>
            <a:r>
              <a:rPr lang="en-US" altLang="en-US" sz="2200" dirty="0"/>
              <a:t>Each input data (vector) is a linear combination of the </a:t>
            </a:r>
            <a:r>
              <a:rPr lang="en-US" altLang="en-US" sz="2200" i="1" dirty="0"/>
              <a:t>k</a:t>
            </a:r>
            <a:r>
              <a:rPr lang="en-US" altLang="en-US" sz="2200" dirty="0"/>
              <a:t> principal component vectors</a:t>
            </a:r>
          </a:p>
          <a:p>
            <a:pPr marL="914400" lvl="1" indent="-457200" eaLnBrk="1" hangingPunct="1">
              <a:lnSpc>
                <a:spcPct val="120000"/>
              </a:lnSpc>
              <a:buFont typeface="+mj-lt"/>
              <a:buAutoNum type="arabicPeriod"/>
            </a:pPr>
            <a:r>
              <a:rPr lang="en-US" altLang="en-US" sz="2200" dirty="0">
                <a:sym typeface="Symbol" panose="05050102010706020507" pitchFamily="18" charset="2"/>
              </a:rPr>
              <a:t>The principal components are sorted in order of decreasing “significance” or strength</a:t>
            </a:r>
          </a:p>
          <a:p>
            <a:pPr marL="914400" lvl="1" indent="-457200" eaLnBrk="1" hangingPunct="1">
              <a:lnSpc>
                <a:spcPct val="120000"/>
              </a:lnSpc>
              <a:buFont typeface="+mj-lt"/>
              <a:buAutoNum type="arabicPeriod"/>
            </a:pPr>
            <a:r>
              <a:rPr lang="en-US" altLang="en-US" sz="2200" dirty="0">
                <a:sym typeface="Symbol" panose="05050102010706020507" pitchFamily="18" charset="2"/>
              </a:rPr>
              <a:t>Since the components are sorted, the size of the data can be reduced by </a:t>
            </a:r>
            <a:r>
              <a:rPr lang="en-US" altLang="en-US" sz="2200" b="1" dirty="0">
                <a:solidFill>
                  <a:srgbClr val="7D0900"/>
                </a:solidFill>
                <a:sym typeface="Symbol" panose="05050102010706020507" pitchFamily="18" charset="2"/>
              </a:rPr>
              <a:t>eliminating the </a:t>
            </a:r>
            <a:r>
              <a:rPr lang="en-US" altLang="en-US" sz="2200" b="1" i="1" dirty="0">
                <a:solidFill>
                  <a:srgbClr val="7D0900"/>
                </a:solidFill>
                <a:sym typeface="Symbol" panose="05050102010706020507" pitchFamily="18" charset="2"/>
              </a:rPr>
              <a:t>weak components</a:t>
            </a:r>
            <a:r>
              <a:rPr lang="en-US" altLang="en-US" sz="2200" dirty="0">
                <a:sym typeface="Symbol" panose="05050102010706020507" pitchFamily="18" charset="2"/>
              </a:rPr>
              <a:t>, i.e., those with low variance (using the strongest k principal components, it is possible to reconstruct a good approximation of the original data)</a:t>
            </a:r>
          </a:p>
          <a:p>
            <a:endParaRPr lang="zh-CN" altLang="en-US" dirty="0"/>
          </a:p>
        </p:txBody>
      </p:sp>
      <p:sp>
        <p:nvSpPr>
          <p:cNvPr id="4" name="Slide Number Placeholder 3">
            <a:extLst>
              <a:ext uri="{FF2B5EF4-FFF2-40B4-BE49-F238E27FC236}">
                <a16:creationId xmlns:a16="http://schemas.microsoft.com/office/drawing/2014/main" id="{D3C1696D-5A27-0CA9-0795-379378035ED2}"/>
              </a:ext>
            </a:extLst>
          </p:cNvPr>
          <p:cNvSpPr>
            <a:spLocks noGrp="1"/>
          </p:cNvSpPr>
          <p:nvPr>
            <p:ph type="sldNum" sz="quarter" idx="10"/>
          </p:nvPr>
        </p:nvSpPr>
        <p:spPr/>
        <p:txBody>
          <a:bodyPr/>
          <a:lstStyle/>
          <a:p>
            <a:pPr>
              <a:defRPr/>
            </a:pPr>
            <a:fld id="{0A970603-986F-41E1-A763-220BA9CA5E18}" type="slidenum">
              <a:rPr lang="zh-CN" altLang="en-US" smtClean="0"/>
              <a:pPr>
                <a:defRPr/>
              </a:pPr>
              <a:t>9</a:t>
            </a:fld>
            <a:r>
              <a:rPr lang="zh-CN" altLang="en-US"/>
              <a:t> </a:t>
            </a:r>
            <a:endParaRPr lang="zh-CN" altLang="en-US" dirty="0"/>
          </a:p>
        </p:txBody>
      </p:sp>
    </p:spTree>
    <p:extLst>
      <p:ext uri="{BB962C8B-B14F-4D97-AF65-F5344CB8AC3E}">
        <p14:creationId xmlns:p14="http://schemas.microsoft.com/office/powerpoint/2010/main" val="145478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BCB8-AC07-4B97-77C7-0F45171757F5}"/>
              </a:ext>
            </a:extLst>
          </p:cNvPr>
          <p:cNvSpPr>
            <a:spLocks noGrp="1"/>
          </p:cNvSpPr>
          <p:nvPr>
            <p:ph type="title"/>
          </p:nvPr>
        </p:nvSpPr>
        <p:spPr/>
        <p:txBody>
          <a:bodyPr/>
          <a:lstStyle/>
          <a:p>
            <a:r>
              <a:rPr lang="en-US" altLang="zh-CN" dirty="0"/>
              <a:t>PCA: Input</a:t>
            </a:r>
            <a:endParaRPr lang="zh-CN" altLang="en-US" dirty="0"/>
          </a:p>
        </p:txBody>
      </p:sp>
      <p:sp>
        <p:nvSpPr>
          <p:cNvPr id="3" name="Content Placeholder 2">
            <a:extLst>
              <a:ext uri="{FF2B5EF4-FFF2-40B4-BE49-F238E27FC236}">
                <a16:creationId xmlns:a16="http://schemas.microsoft.com/office/drawing/2014/main" id="{CB55DCF3-FFC0-8D89-375B-56AADB0A99AE}"/>
              </a:ext>
            </a:extLst>
          </p:cNvPr>
          <p:cNvSpPr>
            <a:spLocks noGrp="1"/>
          </p:cNvSpPr>
          <p:nvPr>
            <p:ph idx="1"/>
          </p:nvPr>
        </p:nvSpPr>
        <p:spPr/>
        <p:txBody>
          <a:bodyPr/>
          <a:lstStyle/>
          <a:p>
            <a:r>
              <a:rPr lang="en-US" altLang="zh-CN" sz="2400" dirty="0"/>
              <a:t>Input: an </a:t>
            </a:r>
            <a:r>
              <a:rPr lang="en-US" altLang="zh-CN" sz="2400" i="1" dirty="0"/>
              <a:t>n*d</a:t>
            </a:r>
            <a:r>
              <a:rPr lang="en-US" altLang="zh-CN" sz="2400" dirty="0"/>
              <a:t> data matrix </a:t>
            </a:r>
            <a:r>
              <a:rPr lang="en-US" altLang="zh-CN" sz="2400" i="1" dirty="0"/>
              <a:t>D</a:t>
            </a:r>
          </a:p>
          <a:p>
            <a:pPr lvl="1"/>
            <a:r>
              <a:rPr lang="en-US" altLang="zh-CN" sz="2200" b="1" dirty="0">
                <a:solidFill>
                  <a:srgbClr val="0070C0"/>
                </a:solidFill>
              </a:rPr>
              <a:t>Rows</a:t>
            </a:r>
            <a:r>
              <a:rPr lang="en-US" altLang="zh-CN" sz="2200" dirty="0">
                <a:solidFill>
                  <a:srgbClr val="0070C0"/>
                </a:solidFill>
              </a:rPr>
              <a:t>:</a:t>
            </a:r>
            <a:r>
              <a:rPr lang="en-US" altLang="zh-CN" sz="2200" dirty="0"/>
              <a:t> also called instances, examples, records, transactions, objects, points, feature-vectors, etc. Given as a </a:t>
            </a:r>
            <a:r>
              <a:rPr lang="en-US" altLang="zh-CN" sz="2200" i="1" dirty="0"/>
              <a:t>d</a:t>
            </a:r>
            <a:r>
              <a:rPr lang="en-US" altLang="zh-CN" sz="2200" dirty="0"/>
              <a:t>-tuple </a:t>
            </a:r>
          </a:p>
          <a:p>
            <a:pPr marL="914400" lvl="2" indent="0" algn="ctr">
              <a:buNone/>
            </a:pPr>
            <a:r>
              <a:rPr lang="en-US" altLang="zh-CN" dirty="0"/>
              <a:t>x</a:t>
            </a:r>
            <a:r>
              <a:rPr lang="en-US" altLang="zh-CN" baseline="-25000" dirty="0"/>
              <a:t>i</a:t>
            </a:r>
            <a:r>
              <a:rPr lang="en-US" altLang="zh-CN" dirty="0"/>
              <a:t> = (x</a:t>
            </a:r>
            <a:r>
              <a:rPr lang="en-US" altLang="zh-CN" baseline="-25000" dirty="0"/>
              <a:t>i1</a:t>
            </a:r>
            <a:r>
              <a:rPr lang="en-US" altLang="zh-CN" dirty="0"/>
              <a:t>, x</a:t>
            </a:r>
            <a:r>
              <a:rPr lang="en-US" altLang="zh-CN" baseline="-25000" dirty="0"/>
              <a:t>i2</a:t>
            </a:r>
            <a:r>
              <a:rPr lang="en-US" altLang="zh-CN" dirty="0"/>
              <a:t>, . . . , </a:t>
            </a:r>
            <a:r>
              <a:rPr lang="en-US" altLang="zh-CN" dirty="0" err="1"/>
              <a:t>x</a:t>
            </a:r>
            <a:r>
              <a:rPr lang="en-US" altLang="zh-CN" baseline="-25000" dirty="0" err="1"/>
              <a:t>id</a:t>
            </a:r>
            <a:r>
              <a:rPr lang="en-US" altLang="zh-CN" dirty="0"/>
              <a:t>) </a:t>
            </a:r>
          </a:p>
          <a:p>
            <a:pPr marL="857250" lvl="1" indent="-342900"/>
            <a:r>
              <a:rPr lang="en-US" altLang="zh-CN" sz="2200" b="1" dirty="0">
                <a:solidFill>
                  <a:srgbClr val="0070C0"/>
                </a:solidFill>
              </a:rPr>
              <a:t>Columns</a:t>
            </a:r>
            <a:r>
              <a:rPr lang="en-US" altLang="zh-CN" sz="2200" dirty="0">
                <a:solidFill>
                  <a:srgbClr val="0070C0"/>
                </a:solidFill>
              </a:rPr>
              <a:t>:</a:t>
            </a:r>
            <a:r>
              <a:rPr lang="en-US" altLang="zh-CN" sz="2200" dirty="0"/>
              <a:t> also called attributes, properties, features, dimensions, variables, fields, etc. Given as an </a:t>
            </a:r>
            <a:r>
              <a:rPr lang="en-US" altLang="zh-CN" sz="2200" i="1" dirty="0"/>
              <a:t>n</a:t>
            </a:r>
            <a:r>
              <a:rPr lang="en-US" altLang="zh-CN" sz="2200" dirty="0"/>
              <a:t>-tuple </a:t>
            </a:r>
          </a:p>
          <a:p>
            <a:pPr marL="914400" lvl="2" indent="0">
              <a:buNone/>
            </a:pPr>
            <a:r>
              <a:rPr lang="en-US" altLang="zh-CN" dirty="0" err="1"/>
              <a:t>x</a:t>
            </a:r>
            <a:r>
              <a:rPr lang="en-US" altLang="zh-CN" baseline="-25000" dirty="0" err="1"/>
              <a:t>j</a:t>
            </a:r>
            <a:r>
              <a:rPr lang="en-US" altLang="zh-CN" dirty="0"/>
              <a:t> = (x</a:t>
            </a:r>
            <a:r>
              <a:rPr lang="en-US" altLang="zh-CN" baseline="-25000" dirty="0"/>
              <a:t>1j</a:t>
            </a:r>
            <a:r>
              <a:rPr lang="en-US" altLang="zh-CN" dirty="0"/>
              <a:t>, x</a:t>
            </a:r>
            <a:r>
              <a:rPr lang="en-US" altLang="zh-CN" baseline="-25000" dirty="0"/>
              <a:t>2j</a:t>
            </a:r>
            <a:r>
              <a:rPr lang="en-US" altLang="zh-CN" dirty="0"/>
              <a:t>, . . . , </a:t>
            </a:r>
            <a:r>
              <a:rPr lang="en-US" altLang="zh-CN" dirty="0" err="1"/>
              <a:t>x</a:t>
            </a:r>
            <a:r>
              <a:rPr lang="en-US" altLang="zh-CN" baseline="-25000" dirty="0" err="1"/>
              <a:t>nj</a:t>
            </a:r>
            <a:r>
              <a:rPr lang="en-US" altLang="zh-CN" dirty="0"/>
              <a:t>)</a:t>
            </a:r>
            <a:endParaRPr lang="zh-CN" altLang="en-US" dirty="0"/>
          </a:p>
        </p:txBody>
      </p:sp>
      <p:sp>
        <p:nvSpPr>
          <p:cNvPr id="4" name="Slide Number Placeholder 3">
            <a:extLst>
              <a:ext uri="{FF2B5EF4-FFF2-40B4-BE49-F238E27FC236}">
                <a16:creationId xmlns:a16="http://schemas.microsoft.com/office/drawing/2014/main" id="{15E8CFC1-5136-7603-6B99-BF508DD85577}"/>
              </a:ext>
            </a:extLst>
          </p:cNvPr>
          <p:cNvSpPr>
            <a:spLocks noGrp="1"/>
          </p:cNvSpPr>
          <p:nvPr>
            <p:ph type="sldNum" sz="quarter" idx="10"/>
          </p:nvPr>
        </p:nvSpPr>
        <p:spPr/>
        <p:txBody>
          <a:bodyPr/>
          <a:lstStyle/>
          <a:p>
            <a:pPr>
              <a:defRPr/>
            </a:pPr>
            <a:fld id="{0A970603-986F-41E1-A763-220BA9CA5E18}" type="slidenum">
              <a:rPr lang="zh-CN" altLang="en-US" smtClean="0"/>
              <a:pPr>
                <a:defRPr/>
              </a:pPr>
              <a:t>10</a:t>
            </a:fld>
            <a:r>
              <a:rPr lang="zh-CN" altLang="en-US"/>
              <a:t> </a:t>
            </a:r>
            <a:endParaRPr lang="zh-CN" altLang="en-US" dirty="0"/>
          </a:p>
        </p:txBody>
      </p:sp>
      <p:pic>
        <p:nvPicPr>
          <p:cNvPr id="5" name="Picture 4">
            <a:extLst>
              <a:ext uri="{FF2B5EF4-FFF2-40B4-BE49-F238E27FC236}">
                <a16:creationId xmlns:a16="http://schemas.microsoft.com/office/drawing/2014/main" id="{9A2AF27E-D7D4-2AAD-77A2-814777E66F8B}"/>
              </a:ext>
            </a:extLst>
          </p:cNvPr>
          <p:cNvPicPr>
            <a:picLocks noChangeAspect="1"/>
          </p:cNvPicPr>
          <p:nvPr/>
        </p:nvPicPr>
        <p:blipFill>
          <a:blip r:embed="rId2"/>
          <a:stretch>
            <a:fillRect/>
          </a:stretch>
        </p:blipFill>
        <p:spPr>
          <a:xfrm>
            <a:off x="1907704" y="4363457"/>
            <a:ext cx="4536504" cy="2174689"/>
          </a:xfrm>
          <a:prstGeom prst="rect">
            <a:avLst/>
          </a:prstGeom>
        </p:spPr>
      </p:pic>
    </p:spTree>
    <p:extLst>
      <p:ext uri="{BB962C8B-B14F-4D97-AF65-F5344CB8AC3E}">
        <p14:creationId xmlns:p14="http://schemas.microsoft.com/office/powerpoint/2010/main" val="338408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C83B-EE7B-8483-5EB5-FFF17994ED38}"/>
              </a:ext>
            </a:extLst>
          </p:cNvPr>
          <p:cNvSpPr>
            <a:spLocks noGrp="1"/>
          </p:cNvSpPr>
          <p:nvPr>
            <p:ph type="title"/>
          </p:nvPr>
        </p:nvSpPr>
        <p:spPr/>
        <p:txBody>
          <a:bodyPr/>
          <a:lstStyle/>
          <a:p>
            <a:r>
              <a:rPr lang="en-US" altLang="zh-CN" dirty="0"/>
              <a:t>An Example</a:t>
            </a:r>
            <a:endParaRPr lang="zh-CN" altLang="en-US" dirty="0"/>
          </a:p>
        </p:txBody>
      </p:sp>
      <p:sp>
        <p:nvSpPr>
          <p:cNvPr id="4" name="Slide Number Placeholder 3">
            <a:extLst>
              <a:ext uri="{FF2B5EF4-FFF2-40B4-BE49-F238E27FC236}">
                <a16:creationId xmlns:a16="http://schemas.microsoft.com/office/drawing/2014/main" id="{F86FCE8F-FB70-A81E-302F-4B219CD1DA6C}"/>
              </a:ext>
            </a:extLst>
          </p:cNvPr>
          <p:cNvSpPr>
            <a:spLocks noGrp="1"/>
          </p:cNvSpPr>
          <p:nvPr>
            <p:ph type="sldNum" sz="quarter" idx="10"/>
          </p:nvPr>
        </p:nvSpPr>
        <p:spPr/>
        <p:txBody>
          <a:bodyPr/>
          <a:lstStyle/>
          <a:p>
            <a:pPr>
              <a:defRPr/>
            </a:pPr>
            <a:fld id="{0A970603-986F-41E1-A763-220BA9CA5E18}" type="slidenum">
              <a:rPr lang="zh-CN" altLang="en-US" smtClean="0"/>
              <a:pPr>
                <a:defRPr/>
              </a:pPr>
              <a:t>11</a:t>
            </a:fld>
            <a:r>
              <a:rPr lang="zh-CN" altLang="en-US"/>
              <a:t> </a:t>
            </a:r>
            <a:endParaRPr lang="zh-CN" altLang="en-US" dirty="0"/>
          </a:p>
        </p:txBody>
      </p:sp>
      <p:pic>
        <p:nvPicPr>
          <p:cNvPr id="5" name="Picture 2">
            <a:extLst>
              <a:ext uri="{FF2B5EF4-FFF2-40B4-BE49-F238E27FC236}">
                <a16:creationId xmlns:a16="http://schemas.microsoft.com/office/drawing/2014/main" id="{17B000C1-498B-7264-F440-FB589031D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9" y="1329546"/>
            <a:ext cx="7485858" cy="508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ris dataset example project — Kedro 0.18.3 documentation">
            <a:extLst>
              <a:ext uri="{FF2B5EF4-FFF2-40B4-BE49-F238E27FC236}">
                <a16:creationId xmlns:a16="http://schemas.microsoft.com/office/drawing/2014/main" id="{03C22D53-8B99-492A-3E5D-348AB4DD1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556792"/>
            <a:ext cx="1458515" cy="157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2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325C-321F-E4AA-8B11-0F6D49C79710}"/>
              </a:ext>
            </a:extLst>
          </p:cNvPr>
          <p:cNvSpPr>
            <a:spLocks noGrp="1"/>
          </p:cNvSpPr>
          <p:nvPr>
            <p:ph type="title"/>
          </p:nvPr>
        </p:nvSpPr>
        <p:spPr/>
        <p:txBody>
          <a:bodyPr/>
          <a:lstStyle/>
          <a:p>
            <a:r>
              <a:rPr lang="en-US" altLang="zh-CN" dirty="0"/>
              <a:t>PCA: Algorithm</a:t>
            </a:r>
            <a:endParaRPr lang="zh-CN" altLang="en-US" dirty="0"/>
          </a:p>
        </p:txBody>
      </p:sp>
      <p:sp>
        <p:nvSpPr>
          <p:cNvPr id="3" name="Content Placeholder 2">
            <a:extLst>
              <a:ext uri="{FF2B5EF4-FFF2-40B4-BE49-F238E27FC236}">
                <a16:creationId xmlns:a16="http://schemas.microsoft.com/office/drawing/2014/main" id="{DA9DC9FE-22B8-7BCC-9387-3D50075FFBCB}"/>
              </a:ext>
            </a:extLst>
          </p:cNvPr>
          <p:cNvSpPr>
            <a:spLocks noGrp="1"/>
          </p:cNvSpPr>
          <p:nvPr>
            <p:ph idx="1"/>
          </p:nvPr>
        </p:nvSpPr>
        <p:spPr/>
        <p:txBody>
          <a:bodyPr/>
          <a:lstStyle/>
          <a:p>
            <a:r>
              <a:rPr lang="en-US" altLang="zh-CN" sz="2400" dirty="0">
                <a:solidFill>
                  <a:srgbClr val="0070C0"/>
                </a:solidFill>
              </a:rPr>
              <a:t>Preprocessing</a:t>
            </a:r>
            <a:r>
              <a:rPr lang="en-US" altLang="zh-CN" sz="2400" dirty="0">
                <a:solidFill>
                  <a:srgbClr val="00B0F0"/>
                </a:solidFill>
              </a:rPr>
              <a:t> </a:t>
            </a:r>
            <a:r>
              <a:rPr lang="en-US" altLang="zh-CN" sz="2400" dirty="0"/>
              <a:t>the data to </a:t>
            </a:r>
            <a:r>
              <a:rPr lang="en-US" altLang="zh-CN" sz="2400" dirty="0">
                <a:solidFill>
                  <a:srgbClr val="7D0900"/>
                </a:solidFill>
              </a:rPr>
              <a:t>normalize its mean </a:t>
            </a:r>
            <a:r>
              <a:rPr lang="en-US" altLang="zh-CN" sz="2400" dirty="0"/>
              <a:t>and variance</a:t>
            </a:r>
          </a:p>
          <a:p>
            <a:pPr marL="914400" lvl="1" indent="-457200">
              <a:buFont typeface="+mj-lt"/>
              <a:buAutoNum type="arabicPeriod"/>
            </a:pPr>
            <a:r>
              <a:rPr lang="en-US" altLang="zh-CN" sz="2200" dirty="0"/>
              <a:t>The mean of the data matrix </a:t>
            </a:r>
            <a:r>
              <a:rPr lang="en-US" altLang="zh-CN" sz="2200" b="1" dirty="0"/>
              <a:t>D </a:t>
            </a:r>
            <a:r>
              <a:rPr lang="en-US" altLang="zh-CN" sz="2200" dirty="0"/>
              <a:t>is the average of all the points</a:t>
            </a:r>
          </a:p>
          <a:p>
            <a:pPr lvl="1"/>
            <a:endParaRPr lang="en-US" altLang="zh-CN" dirty="0"/>
          </a:p>
          <a:p>
            <a:pPr lvl="1"/>
            <a:endParaRPr lang="en-US" altLang="zh-CN" dirty="0"/>
          </a:p>
          <a:p>
            <a:pPr marL="914400" lvl="1" indent="-457200">
              <a:buFont typeface="+mj-lt"/>
              <a:buAutoNum type="arabicPeriod" startAt="2"/>
            </a:pPr>
            <a:r>
              <a:rPr lang="en-US" altLang="zh-CN" sz="2200" dirty="0"/>
              <a:t>Replace each x</a:t>
            </a:r>
            <a:r>
              <a:rPr lang="en-US" altLang="zh-CN" sz="2200" baseline="-25000" dirty="0"/>
              <a:t>i </a:t>
            </a:r>
            <a:r>
              <a:rPr lang="en-US" altLang="zh-CN" sz="2200" dirty="0"/>
              <a:t>with x</a:t>
            </a:r>
            <a:r>
              <a:rPr lang="en-US" altLang="zh-CN" sz="2200" baseline="-25000" dirty="0"/>
              <a:t>i </a:t>
            </a:r>
            <a:r>
              <a:rPr lang="en-US" altLang="zh-CN" sz="2200" dirty="0"/>
              <a:t>– </a:t>
            </a:r>
            <a:r>
              <a:rPr lang="el-GR" altLang="zh-CN" sz="2200" dirty="0"/>
              <a:t>μ</a:t>
            </a:r>
            <a:r>
              <a:rPr lang="en-US" altLang="zh-CN" sz="2200" dirty="0"/>
              <a:t> to get the </a:t>
            </a:r>
            <a:r>
              <a:rPr lang="en-US" altLang="zh-CN" sz="2200" b="1" dirty="0">
                <a:solidFill>
                  <a:srgbClr val="7D0900"/>
                </a:solidFill>
              </a:rPr>
              <a:t>centered data matrix Z</a:t>
            </a:r>
          </a:p>
          <a:p>
            <a:pPr marL="914400" lvl="1" indent="-457200">
              <a:buFont typeface="+mj-lt"/>
              <a:buAutoNum type="arabicPeriod" startAt="2"/>
            </a:pPr>
            <a:endParaRPr lang="en-US" altLang="zh-CN" b="1" dirty="0">
              <a:solidFill>
                <a:srgbClr val="7D0900"/>
              </a:solidFill>
            </a:endParaRPr>
          </a:p>
          <a:p>
            <a:pPr marL="914400" lvl="1" indent="-457200">
              <a:buFont typeface="+mj-lt"/>
              <a:buAutoNum type="arabicPeriod" startAt="2"/>
            </a:pPr>
            <a:endParaRPr lang="en-US" altLang="zh-CN" b="1" dirty="0">
              <a:solidFill>
                <a:srgbClr val="7D0900"/>
              </a:solidFill>
            </a:endParaRPr>
          </a:p>
          <a:p>
            <a:pPr marL="914400" lvl="1" indent="-457200">
              <a:buFont typeface="+mj-lt"/>
              <a:buAutoNum type="arabicPeriod" startAt="2"/>
            </a:pPr>
            <a:endParaRPr lang="en-US" altLang="zh-CN" b="1" dirty="0">
              <a:solidFill>
                <a:srgbClr val="7D0900"/>
              </a:solidFill>
            </a:endParaRPr>
          </a:p>
          <a:p>
            <a:pPr marL="914400" lvl="1" indent="-457200">
              <a:buFont typeface="+mj-lt"/>
              <a:buAutoNum type="arabicPeriod" startAt="2"/>
            </a:pPr>
            <a:endParaRPr lang="en-US" altLang="zh-CN" b="1" dirty="0">
              <a:solidFill>
                <a:srgbClr val="7D0900"/>
              </a:solidFill>
            </a:endParaRPr>
          </a:p>
          <a:p>
            <a:r>
              <a:rPr lang="en-US" altLang="zh-CN" sz="2400" b="0" dirty="0"/>
              <a:t>Steps 1-2 zero out the mean of the data</a:t>
            </a:r>
          </a:p>
          <a:p>
            <a:endParaRPr lang="zh-CN" altLang="en-US" dirty="0"/>
          </a:p>
        </p:txBody>
      </p:sp>
      <p:sp>
        <p:nvSpPr>
          <p:cNvPr id="4" name="Slide Number Placeholder 3">
            <a:extLst>
              <a:ext uri="{FF2B5EF4-FFF2-40B4-BE49-F238E27FC236}">
                <a16:creationId xmlns:a16="http://schemas.microsoft.com/office/drawing/2014/main" id="{2C7A60F1-8B66-F8CD-7931-A0480323FCF4}"/>
              </a:ext>
            </a:extLst>
          </p:cNvPr>
          <p:cNvSpPr>
            <a:spLocks noGrp="1"/>
          </p:cNvSpPr>
          <p:nvPr>
            <p:ph type="sldNum" sz="quarter" idx="10"/>
          </p:nvPr>
        </p:nvSpPr>
        <p:spPr/>
        <p:txBody>
          <a:bodyPr/>
          <a:lstStyle/>
          <a:p>
            <a:pPr>
              <a:defRPr/>
            </a:pPr>
            <a:fld id="{0A970603-986F-41E1-A763-220BA9CA5E18}" type="slidenum">
              <a:rPr lang="zh-CN" altLang="en-US" smtClean="0"/>
              <a:pPr>
                <a:defRPr/>
              </a:pPr>
              <a:t>12</a:t>
            </a:fld>
            <a:r>
              <a:rPr lang="zh-CN" altLang="en-US"/>
              <a:t> </a:t>
            </a:r>
            <a:endParaRPr lang="zh-CN" altLang="en-US" dirty="0"/>
          </a:p>
        </p:txBody>
      </p:sp>
      <p:pic>
        <p:nvPicPr>
          <p:cNvPr id="5" name="Picture 4">
            <a:extLst>
              <a:ext uri="{FF2B5EF4-FFF2-40B4-BE49-F238E27FC236}">
                <a16:creationId xmlns:a16="http://schemas.microsoft.com/office/drawing/2014/main" id="{7850DE99-4BFF-EA6F-47BB-E6FD1FF71D09}"/>
              </a:ext>
            </a:extLst>
          </p:cNvPr>
          <p:cNvPicPr>
            <a:picLocks noChangeAspect="1"/>
          </p:cNvPicPr>
          <p:nvPr/>
        </p:nvPicPr>
        <p:blipFill>
          <a:blip r:embed="rId2"/>
          <a:stretch>
            <a:fillRect/>
          </a:stretch>
        </p:blipFill>
        <p:spPr>
          <a:xfrm>
            <a:off x="2699792" y="2132856"/>
            <a:ext cx="3174750" cy="937533"/>
          </a:xfrm>
          <a:prstGeom prst="rect">
            <a:avLst/>
          </a:prstGeom>
        </p:spPr>
      </p:pic>
      <p:pic>
        <p:nvPicPr>
          <p:cNvPr id="6" name="Picture 5">
            <a:extLst>
              <a:ext uri="{FF2B5EF4-FFF2-40B4-BE49-F238E27FC236}">
                <a16:creationId xmlns:a16="http://schemas.microsoft.com/office/drawing/2014/main" id="{2A950B7F-3224-538C-B317-BB154E1D0075}"/>
              </a:ext>
            </a:extLst>
          </p:cNvPr>
          <p:cNvPicPr>
            <a:picLocks noChangeAspect="1"/>
          </p:cNvPicPr>
          <p:nvPr/>
        </p:nvPicPr>
        <p:blipFill>
          <a:blip r:embed="rId3"/>
          <a:stretch>
            <a:fillRect/>
          </a:stretch>
        </p:blipFill>
        <p:spPr>
          <a:xfrm>
            <a:off x="1190823" y="3787612"/>
            <a:ext cx="6192688" cy="1677917"/>
          </a:xfrm>
          <a:prstGeom prst="rect">
            <a:avLst/>
          </a:prstGeom>
        </p:spPr>
      </p:pic>
    </p:spTree>
    <p:extLst>
      <p:ext uri="{BB962C8B-B14F-4D97-AF65-F5344CB8AC3E}">
        <p14:creationId xmlns:p14="http://schemas.microsoft.com/office/powerpoint/2010/main" val="384236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07CEE-13D9-9C53-03C9-5879FE0C0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0B7C4-FF84-8E8C-16FD-3102B23BBEBD}"/>
              </a:ext>
            </a:extLst>
          </p:cNvPr>
          <p:cNvSpPr>
            <a:spLocks noGrp="1"/>
          </p:cNvSpPr>
          <p:nvPr>
            <p:ph type="title"/>
          </p:nvPr>
        </p:nvSpPr>
        <p:spPr/>
        <p:txBody>
          <a:bodyPr/>
          <a:lstStyle/>
          <a:p>
            <a:r>
              <a:rPr lang="en-US" altLang="zh-CN" dirty="0"/>
              <a:t>PCA: Algorithm</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F8492-7942-35AB-38FD-500DC7833228}"/>
                  </a:ext>
                </a:extLst>
              </p:cNvPr>
              <p:cNvSpPr>
                <a:spLocks noGrp="1"/>
              </p:cNvSpPr>
              <p:nvPr>
                <p:ph idx="1"/>
              </p:nvPr>
            </p:nvSpPr>
            <p:spPr/>
            <p:txBody>
              <a:bodyPr/>
              <a:lstStyle/>
              <a:p>
                <a:r>
                  <a:rPr lang="en-US" altLang="zh-CN" sz="2400" dirty="0">
                    <a:solidFill>
                      <a:srgbClr val="0070C0"/>
                    </a:solidFill>
                  </a:rPr>
                  <a:t>Preprocessing</a:t>
                </a:r>
                <a:r>
                  <a:rPr lang="en-US" altLang="zh-CN" sz="2400" dirty="0">
                    <a:solidFill>
                      <a:srgbClr val="00B0F0"/>
                    </a:solidFill>
                  </a:rPr>
                  <a:t> </a:t>
                </a:r>
                <a:r>
                  <a:rPr lang="en-US" altLang="zh-CN" sz="2400" dirty="0"/>
                  <a:t>the data to </a:t>
                </a:r>
                <a:r>
                  <a:rPr lang="en-US" altLang="zh-CN" sz="2400" dirty="0">
                    <a:solidFill>
                      <a:srgbClr val="7D0900"/>
                    </a:solidFill>
                  </a:rPr>
                  <a:t>normalize </a:t>
                </a:r>
                <a:r>
                  <a:rPr lang="en-US" altLang="zh-CN" sz="2400" dirty="0"/>
                  <a:t>its mean</a:t>
                </a:r>
                <a:r>
                  <a:rPr lang="en-US" altLang="zh-CN" sz="2400" dirty="0">
                    <a:solidFill>
                      <a:srgbClr val="7D0900"/>
                    </a:solidFill>
                  </a:rPr>
                  <a:t> </a:t>
                </a:r>
                <a:r>
                  <a:rPr lang="en-US" altLang="zh-CN" sz="2400" dirty="0"/>
                  <a:t>and </a:t>
                </a:r>
                <a:r>
                  <a:rPr lang="en-US" altLang="zh-CN" sz="2400" dirty="0">
                    <a:solidFill>
                      <a:srgbClr val="7D0900"/>
                    </a:solidFill>
                  </a:rPr>
                  <a:t>variance (optional)</a:t>
                </a:r>
              </a:p>
              <a:p>
                <a:pPr marL="914400" lvl="1" indent="-457200">
                  <a:lnSpc>
                    <a:spcPct val="120000"/>
                  </a:lnSpc>
                  <a:buFont typeface="+mj-lt"/>
                  <a:buAutoNum type="arabicPeriod" startAt="3"/>
                </a:pPr>
                <a:r>
                  <a:rPr lang="en-US" altLang="zh-CN" sz="2200" dirty="0"/>
                  <a:t>Let </a:t>
                </a:r>
                <a14:m>
                  <m:oMath xmlns:m="http://schemas.openxmlformats.org/officeDocument/2006/math">
                    <m:sSubSup>
                      <m:sSubSupPr>
                        <m:ctrlPr>
                          <a:rPr lang="el-GR" altLang="zh-CN" sz="2200" i="1" smtClean="0">
                            <a:latin typeface="Cambria Math" panose="02040503050406030204" pitchFamily="18" charset="0"/>
                            <a:ea typeface="Cambria Math" panose="02040503050406030204" pitchFamily="18" charset="0"/>
                          </a:rPr>
                        </m:ctrlPr>
                      </m:sSubSupPr>
                      <m:e>
                        <m:r>
                          <a:rPr lang="el-GR" altLang="zh-CN" sz="2200" i="1" smtClean="0">
                            <a:latin typeface="Cambria Math" panose="02040503050406030204" pitchFamily="18" charset="0"/>
                            <a:ea typeface="Cambria Math" panose="02040503050406030204" pitchFamily="18" charset="0"/>
                          </a:rPr>
                          <m:t>𝜎</m:t>
                        </m:r>
                      </m:e>
                      <m:sub>
                        <m:r>
                          <a:rPr lang="en-US" altLang="zh-CN" sz="2200" b="0" i="1" smtClean="0">
                            <a:latin typeface="Cambria Math" panose="02040503050406030204" pitchFamily="18" charset="0"/>
                            <a:ea typeface="Cambria Math" panose="02040503050406030204" pitchFamily="18" charset="0"/>
                          </a:rPr>
                          <m:t>𝑗</m:t>
                        </m:r>
                      </m:sub>
                      <m:sup>
                        <m:r>
                          <a:rPr lang="en-US" altLang="zh-CN" sz="2200" b="0" i="1" smtClean="0">
                            <a:latin typeface="Cambria Math" panose="02040503050406030204" pitchFamily="18" charset="0"/>
                            <a:ea typeface="Cambria Math" panose="02040503050406030204" pitchFamily="18" charset="0"/>
                          </a:rPr>
                          <m:t>2</m:t>
                        </m:r>
                      </m:sup>
                    </m:sSubSup>
                    <m:r>
                      <a:rPr lang="en-US" altLang="zh-CN" sz="2200" b="0" i="1" smtClean="0">
                        <a:latin typeface="Cambria Math" panose="02040503050406030204" pitchFamily="18" charset="0"/>
                        <a:ea typeface="Cambria Math" panose="02040503050406030204" pitchFamily="18" charset="0"/>
                      </a:rPr>
                      <m:t>= </m:t>
                    </m:r>
                    <m:f>
                      <m:fPr>
                        <m:ctrlPr>
                          <a:rPr lang="en-US" altLang="zh-CN" sz="2200" b="0" i="1" smtClean="0">
                            <a:latin typeface="Cambria Math" panose="02040503050406030204" pitchFamily="18" charset="0"/>
                            <a:ea typeface="Cambria Math" panose="02040503050406030204" pitchFamily="18" charset="0"/>
                          </a:rPr>
                        </m:ctrlPr>
                      </m:fPr>
                      <m:num>
                        <m:r>
                          <a:rPr lang="en-US" altLang="zh-CN" sz="2200" b="0" i="1" smtClean="0">
                            <a:latin typeface="Cambria Math" panose="02040503050406030204" pitchFamily="18" charset="0"/>
                            <a:ea typeface="Cambria Math" panose="02040503050406030204" pitchFamily="18" charset="0"/>
                          </a:rPr>
                          <m:t>1</m:t>
                        </m:r>
                      </m:num>
                      <m:den>
                        <m:r>
                          <a:rPr lang="en-US" altLang="zh-CN" sz="2200" b="0" i="1" smtClean="0">
                            <a:latin typeface="Cambria Math" panose="02040503050406030204" pitchFamily="18" charset="0"/>
                            <a:ea typeface="Cambria Math" panose="02040503050406030204" pitchFamily="18" charset="0"/>
                          </a:rPr>
                          <m:t>𝑛</m:t>
                        </m:r>
                      </m:den>
                    </m:f>
                    <m:nary>
                      <m:naryPr>
                        <m:chr m:val="∑"/>
                        <m:limLoc m:val="subSup"/>
                        <m:supHide m:val="on"/>
                        <m:ctrlPr>
                          <a:rPr lang="en-US" altLang="zh-CN" sz="2200" b="0" i="1" smtClean="0">
                            <a:latin typeface="Cambria Math" panose="02040503050406030204" pitchFamily="18" charset="0"/>
                            <a:ea typeface="Cambria Math" panose="02040503050406030204" pitchFamily="18" charset="0"/>
                          </a:rPr>
                        </m:ctrlPr>
                      </m:naryPr>
                      <m:sub>
                        <m:r>
                          <m:rPr>
                            <m:brk m:alnAt="9"/>
                          </m:rPr>
                          <a:rPr lang="en-US" altLang="zh-CN" sz="2200" b="0" i="1" smtClean="0">
                            <a:latin typeface="Cambria Math" panose="02040503050406030204" pitchFamily="18" charset="0"/>
                            <a:ea typeface="Cambria Math" panose="02040503050406030204" pitchFamily="18" charset="0"/>
                          </a:rPr>
                          <m:t>𝑖</m:t>
                        </m:r>
                      </m:sub>
                      <m:sup/>
                      <m:e>
                        <m:sSup>
                          <m:sSupPr>
                            <m:ctrlPr>
                              <a:rPr lang="en-US" altLang="zh-CN" sz="2200" b="0" i="1" smtClean="0">
                                <a:latin typeface="Cambria Math" panose="02040503050406030204" pitchFamily="18" charset="0"/>
                                <a:ea typeface="Cambria Math" panose="02040503050406030204" pitchFamily="18" charset="0"/>
                              </a:rPr>
                            </m:ctrlPr>
                          </m:sSupPr>
                          <m:e>
                            <m:sSub>
                              <m:sSubPr>
                                <m:ctrlPr>
                                  <a:rPr lang="en-US" altLang="zh-CN" sz="2200" i="1">
                                    <a:latin typeface="Cambria Math" panose="02040503050406030204" pitchFamily="18" charset="0"/>
                                    <a:ea typeface="Cambria Math" panose="02040503050406030204" pitchFamily="18" charset="0"/>
                                  </a:rPr>
                                </m:ctrlPr>
                              </m:sSubPr>
                              <m:e>
                                <m:r>
                                  <a:rPr lang="en-US" altLang="zh-CN" sz="2200" i="1">
                                    <a:latin typeface="Cambria Math" panose="02040503050406030204" pitchFamily="18" charset="0"/>
                                    <a:ea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𝑥</m:t>
                                </m:r>
                              </m:e>
                              <m:sub>
                                <m:r>
                                  <a:rPr lang="en-US" altLang="zh-CN" sz="2200" i="1">
                                    <a:latin typeface="Cambria Math" panose="02040503050406030204" pitchFamily="18" charset="0"/>
                                    <a:ea typeface="Cambria Math" panose="02040503050406030204" pitchFamily="18" charset="0"/>
                                  </a:rPr>
                                  <m:t>𝑖𝑗</m:t>
                                </m:r>
                              </m:sub>
                            </m:sSub>
                            <m:r>
                              <a:rPr lang="en-US" altLang="zh-CN" sz="2200" i="1">
                                <a:latin typeface="Cambria Math" panose="02040503050406030204" pitchFamily="18" charset="0"/>
                                <a:ea typeface="Cambria Math" panose="02040503050406030204" pitchFamily="18" charset="0"/>
                              </a:rPr>
                              <m:t>)</m:t>
                            </m:r>
                          </m:e>
                          <m:sup>
                            <m:r>
                              <a:rPr lang="en-US" altLang="zh-CN" sz="2200" b="0" i="1" smtClean="0">
                                <a:latin typeface="Cambria Math" panose="02040503050406030204" pitchFamily="18" charset="0"/>
                                <a:ea typeface="Cambria Math" panose="02040503050406030204" pitchFamily="18" charset="0"/>
                              </a:rPr>
                              <m:t>2</m:t>
                            </m:r>
                          </m:sup>
                        </m:sSup>
                        <m:r>
                          <a:rPr lang="en-US" altLang="zh-CN" sz="2200" b="0" i="1" smtClean="0">
                            <a:latin typeface="Cambria Math" panose="02040503050406030204" pitchFamily="18" charset="0"/>
                            <a:ea typeface="Cambria Math" panose="02040503050406030204" pitchFamily="18" charset="0"/>
                          </a:rPr>
                          <m:t>, 1 ≤</m:t>
                        </m:r>
                        <m:r>
                          <a:rPr lang="en-US" altLang="zh-CN" sz="2200" b="0" i="1" smtClean="0">
                            <a:latin typeface="Cambria Math" panose="02040503050406030204" pitchFamily="18" charset="0"/>
                            <a:ea typeface="Cambria Math" panose="02040503050406030204" pitchFamily="18" charset="0"/>
                          </a:rPr>
                          <m:t>𝑗</m:t>
                        </m:r>
                        <m:r>
                          <a:rPr lang="en-US" altLang="zh-CN" sz="2200" b="0" i="1" smtClean="0">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𝑑</m:t>
                        </m:r>
                      </m:e>
                    </m:nary>
                  </m:oMath>
                </a14:m>
                <a:endParaRPr lang="en-US" altLang="zh-CN" sz="2200" dirty="0"/>
              </a:p>
              <a:p>
                <a:pPr marL="914400" lvl="1" indent="-457200">
                  <a:lnSpc>
                    <a:spcPct val="120000"/>
                  </a:lnSpc>
                  <a:buFont typeface="+mj-lt"/>
                  <a:buAutoNum type="arabicPeriod" startAt="3"/>
                </a:pPr>
                <a:r>
                  <a:rPr lang="en-US" altLang="zh-CN" sz="2200" dirty="0"/>
                  <a:t>Replace each </a:t>
                </a:r>
                <a14:m>
                  <m:oMath xmlns:m="http://schemas.openxmlformats.org/officeDocument/2006/math">
                    <m:sSub>
                      <m:sSubPr>
                        <m:ctrlPr>
                          <a:rPr lang="en-US" altLang="zh-CN" sz="2200" i="1">
                            <a:latin typeface="Cambria Math" panose="02040503050406030204" pitchFamily="18" charset="0"/>
                            <a:ea typeface="Cambria Math" panose="02040503050406030204" pitchFamily="18" charset="0"/>
                          </a:rPr>
                        </m:ctrlPr>
                      </m:sSubPr>
                      <m:e>
                        <m:r>
                          <a:rPr lang="en-US" altLang="zh-CN" sz="2200" i="1">
                            <a:latin typeface="Cambria Math" panose="02040503050406030204" pitchFamily="18" charset="0"/>
                            <a:ea typeface="Cambria Math" panose="02040503050406030204" pitchFamily="18" charset="0"/>
                          </a:rPr>
                          <m:t>𝑥</m:t>
                        </m:r>
                      </m:e>
                      <m:sub>
                        <m:r>
                          <a:rPr lang="en-US" altLang="zh-CN" sz="2200" i="1">
                            <a:latin typeface="Cambria Math" panose="02040503050406030204" pitchFamily="18" charset="0"/>
                            <a:ea typeface="Cambria Math" panose="02040503050406030204" pitchFamily="18" charset="0"/>
                          </a:rPr>
                          <m:t>𝑖𝑗</m:t>
                        </m:r>
                      </m:sub>
                    </m:sSub>
                  </m:oMath>
                </a14:m>
                <a:r>
                  <a:rPr lang="en-US" altLang="zh-CN" sz="2200" dirty="0"/>
                  <a:t> with </a:t>
                </a:r>
                <a14:m>
                  <m:oMath xmlns:m="http://schemas.openxmlformats.org/officeDocument/2006/math">
                    <m:f>
                      <m:fPr>
                        <m:ctrlPr>
                          <a:rPr lang="en-US" altLang="zh-CN" sz="2200" b="0" i="1" smtClean="0">
                            <a:latin typeface="Cambria Math" panose="02040503050406030204" pitchFamily="18" charset="0"/>
                            <a:ea typeface="Cambria Math" panose="02040503050406030204" pitchFamily="18" charset="0"/>
                          </a:rPr>
                        </m:ctrlPr>
                      </m:fPr>
                      <m:num>
                        <m:sSub>
                          <m:sSubPr>
                            <m:ctrlPr>
                              <a:rPr lang="en-US" altLang="zh-CN" sz="2200" i="1">
                                <a:latin typeface="Cambria Math" panose="02040503050406030204" pitchFamily="18" charset="0"/>
                                <a:ea typeface="Cambria Math" panose="02040503050406030204" pitchFamily="18" charset="0"/>
                              </a:rPr>
                            </m:ctrlPr>
                          </m:sSubPr>
                          <m:e>
                            <m:r>
                              <a:rPr lang="en-US" altLang="zh-CN" sz="2200" i="1">
                                <a:latin typeface="Cambria Math" panose="02040503050406030204" pitchFamily="18" charset="0"/>
                                <a:ea typeface="Cambria Math" panose="02040503050406030204" pitchFamily="18" charset="0"/>
                              </a:rPr>
                              <m:t>𝑥</m:t>
                            </m:r>
                          </m:e>
                          <m:sub>
                            <m:r>
                              <a:rPr lang="en-US" altLang="zh-CN" sz="2200" i="1">
                                <a:latin typeface="Cambria Math" panose="02040503050406030204" pitchFamily="18" charset="0"/>
                                <a:ea typeface="Cambria Math" panose="02040503050406030204" pitchFamily="18" charset="0"/>
                              </a:rPr>
                              <m:t>𝑖𝑗</m:t>
                            </m:r>
                          </m:sub>
                        </m:sSub>
                      </m:num>
                      <m:den>
                        <m:sSub>
                          <m:sSubPr>
                            <m:ctrlPr>
                              <a:rPr lang="en-US" altLang="zh-CN" sz="2200" b="0" i="1" smtClean="0">
                                <a:latin typeface="Cambria Math" panose="02040503050406030204" pitchFamily="18" charset="0"/>
                                <a:ea typeface="Cambria Math" panose="02040503050406030204" pitchFamily="18" charset="0"/>
                              </a:rPr>
                            </m:ctrlPr>
                          </m:sSubPr>
                          <m:e>
                            <m:r>
                              <a:rPr lang="en-US" altLang="zh-CN" sz="2200" b="0" i="1" smtClean="0">
                                <a:latin typeface="Cambria Math" panose="02040503050406030204" pitchFamily="18" charset="0"/>
                                <a:ea typeface="Cambria Math" panose="02040503050406030204" pitchFamily="18" charset="0"/>
                              </a:rPr>
                              <m:t>𝜎</m:t>
                            </m:r>
                          </m:e>
                          <m:sub>
                            <m:r>
                              <a:rPr lang="en-US" altLang="zh-CN" sz="2200" b="0" i="1" smtClean="0">
                                <a:latin typeface="Cambria Math" panose="02040503050406030204" pitchFamily="18" charset="0"/>
                                <a:ea typeface="Cambria Math" panose="02040503050406030204" pitchFamily="18" charset="0"/>
                              </a:rPr>
                              <m:t>𝑗</m:t>
                            </m:r>
                          </m:sub>
                        </m:sSub>
                      </m:den>
                    </m:f>
                  </m:oMath>
                </a14:m>
                <a:endParaRPr lang="en-US" altLang="zh-CN" sz="2200" dirty="0"/>
              </a:p>
              <a:p>
                <a:pPr>
                  <a:lnSpc>
                    <a:spcPct val="120000"/>
                  </a:lnSpc>
                </a:pPr>
                <a:r>
                  <a:rPr lang="en-US" altLang="zh-CN" sz="2400" b="0" dirty="0"/>
                  <a:t>Steps (3-4) rescale each coordinate to have </a:t>
                </a:r>
                <a:r>
                  <a:rPr lang="en-US" altLang="zh-CN" sz="2400" b="0" dirty="0">
                    <a:solidFill>
                      <a:srgbClr val="7D0900"/>
                    </a:solidFill>
                  </a:rPr>
                  <a:t>unit variance</a:t>
                </a:r>
                <a:r>
                  <a:rPr lang="en-US" altLang="zh-CN" sz="2400" b="0" dirty="0"/>
                  <a:t>, which ensures that different attributes are all treated on the same “scale”</a:t>
                </a:r>
              </a:p>
              <a:p>
                <a:pPr lvl="1">
                  <a:lnSpc>
                    <a:spcPct val="120000"/>
                  </a:lnSpc>
                </a:pPr>
                <a:r>
                  <a:rPr lang="en-US" altLang="zh-CN" sz="2200" b="0" dirty="0"/>
                  <a:t>May be omitted if we had a priori knowledge that the different attributes are all on the same scale</a:t>
                </a:r>
                <a:endParaRPr lang="en-US" altLang="zh-CN" sz="2200" dirty="0"/>
              </a:p>
              <a:p>
                <a:endParaRPr lang="en-US" altLang="zh-CN" sz="2200" dirty="0">
                  <a:solidFill>
                    <a:srgbClr val="7D0900"/>
                  </a:solidFill>
                </a:endParaRPr>
              </a:p>
              <a:p>
                <a:endParaRPr lang="zh-CN" altLang="en-US" dirty="0"/>
              </a:p>
            </p:txBody>
          </p:sp>
        </mc:Choice>
        <mc:Fallback xmlns="">
          <p:sp>
            <p:nvSpPr>
              <p:cNvPr id="3" name="Content Placeholder 2">
                <a:extLst>
                  <a:ext uri="{FF2B5EF4-FFF2-40B4-BE49-F238E27FC236}">
                    <a16:creationId xmlns:a16="http://schemas.microsoft.com/office/drawing/2014/main" id="{B71F8492-7942-35AB-38FD-500DC7833228}"/>
                  </a:ext>
                </a:extLst>
              </p:cNvPr>
              <p:cNvSpPr>
                <a:spLocks noGrp="1" noRot="1" noChangeAspect="1" noMove="1" noResize="1" noEditPoints="1" noAdjustHandles="1" noChangeArrowheads="1" noChangeShapeType="1" noTextEdit="1"/>
              </p:cNvSpPr>
              <p:nvPr>
                <p:ph idx="1"/>
              </p:nvPr>
            </p:nvSpPr>
            <p:spPr>
              <a:blipFill>
                <a:blip r:embed="rId2"/>
                <a:stretch>
                  <a:fillRect l="-902" t="-117"/>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4B317C22-6E74-58D2-46A3-DDE0AA02C5FB}"/>
              </a:ext>
            </a:extLst>
          </p:cNvPr>
          <p:cNvSpPr>
            <a:spLocks noGrp="1"/>
          </p:cNvSpPr>
          <p:nvPr>
            <p:ph type="sldNum" sz="quarter" idx="10"/>
          </p:nvPr>
        </p:nvSpPr>
        <p:spPr/>
        <p:txBody>
          <a:bodyPr/>
          <a:lstStyle/>
          <a:p>
            <a:pPr>
              <a:defRPr/>
            </a:pPr>
            <a:fld id="{0A970603-986F-41E1-A763-220BA9CA5E18}" type="slidenum">
              <a:rPr lang="zh-CN" altLang="en-US" smtClean="0"/>
              <a:pPr>
                <a:defRPr/>
              </a:pPr>
              <a:t>13</a:t>
            </a:fld>
            <a:r>
              <a:rPr lang="zh-CN" altLang="en-US"/>
              <a:t> </a:t>
            </a:r>
            <a:endParaRPr lang="zh-CN" altLang="en-US" dirty="0"/>
          </a:p>
        </p:txBody>
      </p:sp>
    </p:spTree>
    <p:extLst>
      <p:ext uri="{BB962C8B-B14F-4D97-AF65-F5344CB8AC3E}">
        <p14:creationId xmlns:p14="http://schemas.microsoft.com/office/powerpoint/2010/main" val="340527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D157-15F2-BD88-0EEE-5F13B8D6A077}"/>
              </a:ext>
            </a:extLst>
          </p:cNvPr>
          <p:cNvSpPr>
            <a:spLocks noGrp="1"/>
          </p:cNvSpPr>
          <p:nvPr>
            <p:ph type="title"/>
          </p:nvPr>
        </p:nvSpPr>
        <p:spPr/>
        <p:txBody>
          <a:bodyPr/>
          <a:lstStyle/>
          <a:p>
            <a:r>
              <a:rPr lang="en-US" altLang="zh-CN" dirty="0"/>
              <a:t>PCA: Algorithm</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5AAE22-F88E-AB8B-99B5-215B044ABF90}"/>
                  </a:ext>
                </a:extLst>
              </p:cNvPr>
              <p:cNvSpPr>
                <a:spLocks noGrp="1"/>
              </p:cNvSpPr>
              <p:nvPr>
                <p:ph idx="1"/>
              </p:nvPr>
            </p:nvSpPr>
            <p:spPr/>
            <p:txBody>
              <a:bodyPr/>
              <a:lstStyle/>
              <a:p>
                <a:pPr>
                  <a:lnSpc>
                    <a:spcPct val="110000"/>
                  </a:lnSpc>
                </a:pPr>
                <a:r>
                  <a:rPr lang="en-US" altLang="zh-CN" sz="2400" dirty="0"/>
                  <a:t>Reduce data from </a:t>
                </a:r>
                <a:r>
                  <a:rPr lang="en-US" altLang="zh-CN" sz="2400" i="1" dirty="0"/>
                  <a:t>d</a:t>
                </a:r>
                <a:r>
                  <a:rPr lang="en-US" altLang="zh-CN" sz="2400" dirty="0"/>
                  <a:t>-dimensions to </a:t>
                </a:r>
                <a:r>
                  <a:rPr lang="en-US" altLang="zh-CN" sz="2400" i="1" dirty="0"/>
                  <a:t>k</a:t>
                </a:r>
                <a:r>
                  <a:rPr lang="en-US" altLang="zh-CN" sz="2400" dirty="0"/>
                  <a:t>-dimensions</a:t>
                </a:r>
              </a:p>
              <a:p>
                <a:pPr lvl="1">
                  <a:lnSpc>
                    <a:spcPct val="110000"/>
                  </a:lnSpc>
                </a:pPr>
                <a:r>
                  <a:rPr lang="en-US" altLang="zh-CN" sz="2200" dirty="0"/>
                  <a:t>Compute the </a:t>
                </a:r>
                <a:r>
                  <a:rPr lang="en-US" altLang="zh-CN" sz="2200" b="1" dirty="0">
                    <a:solidFill>
                      <a:srgbClr val="7D0900"/>
                    </a:solidFill>
                  </a:rPr>
                  <a:t>covariance matrix (d*d)</a:t>
                </a:r>
              </a:p>
              <a:p>
                <a:pPr lvl="2">
                  <a:lnSpc>
                    <a:spcPct val="110000"/>
                  </a:lnSpc>
                </a:pPr>
                <a14:m>
                  <m:oMath xmlns:m="http://schemas.openxmlformats.org/officeDocument/2006/math">
                    <m:nary>
                      <m:naryPr>
                        <m:chr m:val="∑"/>
                        <m:subHide m:val="on"/>
                        <m:supHide m:val="on"/>
                        <m:ctrlPr>
                          <a:rPr lang="en-US" altLang="zh-CN" i="1" smtClean="0">
                            <a:latin typeface="Cambria Math" panose="02040503050406030204" pitchFamily="18" charset="0"/>
                          </a:rPr>
                        </m:ctrlPr>
                      </m:naryPr>
                      <m:sub/>
                      <m:sup/>
                      <m:e>
                        <m:r>
                          <a:rPr lang="en-US" altLang="zh-CN" b="0" i="1" smtClean="0">
                            <a:latin typeface="Cambria Math" panose="02040503050406030204" pitchFamily="18" charset="0"/>
                          </a:rPr>
                          <m:t>= </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𝑍</m:t>
                            </m:r>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𝑍</m:t>
                        </m:r>
                      </m:e>
                    </m:nary>
                  </m:oMath>
                </a14:m>
                <a:endParaRPr lang="en-US" altLang="zh-CN" dirty="0"/>
              </a:p>
              <a:p>
                <a:pPr lvl="2">
                  <a:lnSpc>
                    <a:spcPct val="110000"/>
                  </a:lnSpc>
                </a:pPr>
                <a:r>
                  <a:rPr lang="en-US" altLang="zh-CN" dirty="0"/>
                  <a:t>𝐶</a:t>
                </a:r>
                <a:r>
                  <a:rPr lang="en-US" altLang="zh-CN" baseline="-25000" dirty="0"/>
                  <a:t>𝑖,𝑖 </a:t>
                </a:r>
                <a:r>
                  <a:rPr lang="en-US" altLang="zh-CN" dirty="0"/>
                  <a:t>(diagonal) is the variance of variable </a:t>
                </a:r>
                <a:r>
                  <a:rPr lang="en-US" altLang="zh-CN" i="1" dirty="0" err="1"/>
                  <a:t>i</a:t>
                </a:r>
                <a:endParaRPr lang="en-US" altLang="zh-CN" i="1" dirty="0"/>
              </a:p>
              <a:p>
                <a:pPr lvl="2">
                  <a:lnSpc>
                    <a:spcPct val="110000"/>
                  </a:lnSpc>
                </a:pPr>
                <a:r>
                  <a:rPr lang="en-US" altLang="zh-CN" dirty="0"/>
                  <a:t>𝐶</a:t>
                </a:r>
                <a:r>
                  <a:rPr lang="en-US" altLang="zh-CN" baseline="-25000" dirty="0"/>
                  <a:t>𝑖,𝑗</a:t>
                </a:r>
                <a:r>
                  <a:rPr lang="en-US" altLang="zh-CN" dirty="0"/>
                  <a:t> (off-diagonal) is the covariance between variables </a:t>
                </a:r>
                <a:r>
                  <a:rPr lang="en-US" altLang="zh-CN" i="1" dirty="0" err="1"/>
                  <a:t>i</a:t>
                </a:r>
                <a:r>
                  <a:rPr lang="en-US" altLang="zh-CN" dirty="0"/>
                  <a:t> and </a:t>
                </a:r>
                <a:r>
                  <a:rPr lang="en-US" altLang="zh-CN" i="1" dirty="0"/>
                  <a:t>j</a:t>
                </a:r>
              </a:p>
              <a:p>
                <a:pPr lvl="1">
                  <a:lnSpc>
                    <a:spcPct val="110000"/>
                  </a:lnSpc>
                </a:pPr>
                <a:r>
                  <a:rPr lang="en-US" altLang="zh-CN" sz="2200" dirty="0"/>
                  <a:t>Compute “eigenvectors” of the matrix ∑</a:t>
                </a:r>
              </a:p>
              <a:p>
                <a:pPr lvl="2">
                  <a:lnSpc>
                    <a:spcPct val="110000"/>
                  </a:lnSpc>
                </a:pPr>
                <a:r>
                  <a:rPr lang="en-US" altLang="zh-CN" dirty="0"/>
                  <a:t>[</a:t>
                </a:r>
                <a:r>
                  <a:rPr lang="en-US" altLang="zh-CN" b="1" dirty="0"/>
                  <a:t>U</a:t>
                </a:r>
                <a:r>
                  <a:rPr lang="en-US" altLang="zh-CN" dirty="0"/>
                  <a:t>, </a:t>
                </a:r>
                <a:r>
                  <a:rPr lang="en-US" altLang="zh-CN" b="1" dirty="0"/>
                  <a:t>S</a:t>
                </a:r>
                <a:r>
                  <a:rPr lang="en-US" altLang="zh-CN" dirty="0"/>
                  <a:t>, V] = </a:t>
                </a:r>
                <a:r>
                  <a:rPr lang="en-US" altLang="zh-CN" b="1" dirty="0" err="1">
                    <a:solidFill>
                      <a:srgbClr val="7D0900"/>
                    </a:solidFill>
                  </a:rPr>
                  <a:t>svd</a:t>
                </a:r>
                <a:r>
                  <a:rPr lang="en-US" altLang="zh-CN" dirty="0"/>
                  <a:t>(∑)</a:t>
                </a:r>
              </a:p>
              <a:p>
                <a:pPr lvl="2">
                  <a:lnSpc>
                    <a:spcPct val="110000"/>
                  </a:lnSpc>
                </a:pPr>
                <a:r>
                  <a:rPr lang="en-US" altLang="zh-CN" b="1" dirty="0"/>
                  <a:t>U</a:t>
                </a:r>
                <a:r>
                  <a:rPr lang="en-US" altLang="zh-CN" dirty="0"/>
                  <a:t>: d*d matrix with eigenvectors</a:t>
                </a:r>
              </a:p>
              <a:p>
                <a:pPr lvl="2">
                  <a:lnSpc>
                    <a:spcPct val="110000"/>
                  </a:lnSpc>
                </a:pPr>
                <a:r>
                  <a:rPr lang="en-US" altLang="zh-CN" b="1" dirty="0"/>
                  <a:t>S</a:t>
                </a:r>
                <a:r>
                  <a:rPr lang="en-US" altLang="zh-CN" dirty="0"/>
                  <a:t>: d*d diagonal matrix with eigenvalues: </a:t>
                </a:r>
                <a:r>
                  <a:rPr lang="el-GR" altLang="zh-CN" b="1" dirty="0"/>
                  <a:t>λ</a:t>
                </a:r>
                <a:r>
                  <a:rPr lang="en-US" altLang="zh-CN" b="1" baseline="-25000" dirty="0"/>
                  <a:t>1</a:t>
                </a:r>
                <a:r>
                  <a:rPr lang="en-US" altLang="zh-CN" b="1" dirty="0"/>
                  <a:t>, </a:t>
                </a:r>
                <a:r>
                  <a:rPr lang="el-GR" altLang="zh-CN" b="1" dirty="0"/>
                  <a:t>λ</a:t>
                </a:r>
                <a:r>
                  <a:rPr lang="en-US" altLang="zh-CN" b="1" baseline="-25000" dirty="0"/>
                  <a:t>2</a:t>
                </a:r>
                <a:r>
                  <a:rPr lang="en-US" altLang="zh-CN" b="1" dirty="0"/>
                  <a:t>, …, </a:t>
                </a:r>
                <a:r>
                  <a:rPr lang="el-GR" altLang="zh-CN" b="1" dirty="0"/>
                  <a:t>λ</a:t>
                </a:r>
                <a:r>
                  <a:rPr lang="en-US" altLang="zh-CN" b="1" baseline="-25000" dirty="0"/>
                  <a:t>d</a:t>
                </a:r>
                <a:endParaRPr lang="en-US" altLang="zh-CN" dirty="0"/>
              </a:p>
              <a:p>
                <a:pPr lvl="1">
                  <a:lnSpc>
                    <a:spcPct val="110000"/>
                  </a:lnSpc>
                </a:pPr>
                <a:r>
                  <a:rPr lang="en-US" altLang="zh-CN" sz="2200" dirty="0"/>
                  <a:t>Select </a:t>
                </a:r>
                <a:r>
                  <a:rPr lang="en-US" altLang="zh-CN" sz="2200" b="1" dirty="0">
                    <a:solidFill>
                      <a:srgbClr val="0070C0"/>
                    </a:solidFill>
                  </a:rPr>
                  <a:t>the first </a:t>
                </a:r>
                <a:r>
                  <a:rPr lang="en-US" altLang="zh-CN" sz="2200" b="1" i="1" dirty="0">
                    <a:solidFill>
                      <a:srgbClr val="0070C0"/>
                    </a:solidFill>
                  </a:rPr>
                  <a:t>k</a:t>
                </a:r>
                <a:r>
                  <a:rPr lang="en-US" altLang="zh-CN" sz="2200" b="1" dirty="0">
                    <a:solidFill>
                      <a:srgbClr val="0070C0"/>
                    </a:solidFill>
                  </a:rPr>
                  <a:t> columns of U </a:t>
                </a:r>
                <a:r>
                  <a:rPr lang="en-US" altLang="zh-CN" sz="2200" dirty="0"/>
                  <a:t>as principal components: </a:t>
                </a:r>
                <a:r>
                  <a:rPr lang="en-US" altLang="zh-CN" sz="2200" b="1" dirty="0" err="1">
                    <a:solidFill>
                      <a:srgbClr val="00B0F0"/>
                    </a:solidFill>
                  </a:rPr>
                  <a:t>U</a:t>
                </a:r>
                <a:r>
                  <a:rPr lang="en-US" altLang="zh-CN" sz="2200" b="1" baseline="-25000" dirty="0" err="1">
                    <a:solidFill>
                      <a:srgbClr val="00B0F0"/>
                    </a:solidFill>
                  </a:rPr>
                  <a:t>reduce</a:t>
                </a:r>
                <a:r>
                  <a:rPr lang="en-US" altLang="zh-CN" sz="2200" b="1" baseline="-25000" dirty="0">
                    <a:solidFill>
                      <a:srgbClr val="00B0F0"/>
                    </a:solidFill>
                  </a:rPr>
                  <a:t> </a:t>
                </a:r>
                <a:r>
                  <a:rPr lang="en-US" altLang="zh-CN" sz="2200" dirty="0">
                    <a:solidFill>
                      <a:srgbClr val="00B0F0"/>
                    </a:solidFill>
                  </a:rPr>
                  <a:t>(d*k)</a:t>
                </a:r>
                <a:endParaRPr lang="en-US" altLang="zh-CN" sz="2200" baseline="-25000" dirty="0">
                  <a:solidFill>
                    <a:srgbClr val="00B0F0"/>
                  </a:solidFill>
                </a:endParaRPr>
              </a:p>
              <a:p>
                <a:pPr>
                  <a:lnSpc>
                    <a:spcPct val="110000"/>
                  </a:lnSpc>
                </a:pPr>
                <a:r>
                  <a:rPr lang="en-US" altLang="zh-CN" sz="2400" dirty="0"/>
                  <a:t>For </a:t>
                </a:r>
                <a14:m>
                  <m:oMath xmlns:m="http://schemas.openxmlformats.org/officeDocument/2006/math">
                    <m:r>
                      <a:rPr lang="en-US" altLang="zh-CN" sz="2400" b="1" i="1" smtClean="0">
                        <a:latin typeface="Cambria Math" panose="02040503050406030204" pitchFamily="18" charset="0"/>
                      </a:rPr>
                      <m:t>𝒙</m:t>
                    </m:r>
                    <m:r>
                      <a:rPr lang="en-US" altLang="zh-CN" sz="2400" b="1" i="1" smtClean="0">
                        <a:latin typeface="Cambria Math" panose="02040503050406030204" pitchFamily="18" charset="0"/>
                      </a:rPr>
                      <m:t> ∈ </m:t>
                    </m:r>
                    <m:sSup>
                      <m:sSupPr>
                        <m:ctrlPr>
                          <a:rPr lang="en-US" altLang="zh-CN" sz="2400" b="1" i="1" smtClean="0">
                            <a:latin typeface="Cambria Math" panose="02040503050406030204" pitchFamily="18" charset="0"/>
                            <a:ea typeface="Cambria Math" panose="02040503050406030204" pitchFamily="18" charset="0"/>
                          </a:rPr>
                        </m:ctrlPr>
                      </m:sSupPr>
                      <m:e>
                        <m:r>
                          <a:rPr lang="en-US" altLang="zh-CN" sz="2400" b="1" i="1" smtClean="0">
                            <a:latin typeface="Cambria Math" panose="02040503050406030204" pitchFamily="18" charset="0"/>
                            <a:ea typeface="Cambria Math" panose="02040503050406030204" pitchFamily="18" charset="0"/>
                          </a:rPr>
                          <m:t>𝑹</m:t>
                        </m:r>
                      </m:e>
                      <m:sup>
                        <m:r>
                          <a:rPr lang="en-US" altLang="zh-CN" sz="2400" b="1" i="1" smtClean="0">
                            <a:latin typeface="Cambria Math" panose="02040503050406030204" pitchFamily="18" charset="0"/>
                            <a:ea typeface="Cambria Math" panose="02040503050406030204" pitchFamily="18" charset="0"/>
                          </a:rPr>
                          <m:t>𝒅</m:t>
                        </m:r>
                      </m:sup>
                    </m:sSup>
                  </m:oMath>
                </a14:m>
                <a:r>
                  <a:rPr lang="en-US" altLang="zh-CN" sz="2400" dirty="0"/>
                  <a:t>, the new representation in the </a:t>
                </a:r>
                <a:r>
                  <a:rPr lang="en-US" altLang="zh-CN" sz="2400" i="1" dirty="0"/>
                  <a:t>k</a:t>
                </a:r>
                <a:r>
                  <a:rPr lang="en-US" altLang="zh-CN" sz="2400" dirty="0"/>
                  <a:t>-dimensional space</a:t>
                </a:r>
              </a:p>
              <a:p>
                <a:pPr lvl="1">
                  <a:lnSpc>
                    <a:spcPct val="110000"/>
                  </a:lnSpc>
                </a:pPr>
                <a:r>
                  <a:rPr lang="en-US" altLang="zh-CN" sz="2200" b="1" dirty="0"/>
                  <a:t>(</a:t>
                </a:r>
                <a:r>
                  <a:rPr lang="en-US" altLang="zh-CN" sz="2200" b="1" dirty="0" err="1"/>
                  <a:t>U</a:t>
                </a:r>
                <a:r>
                  <a:rPr lang="en-US" altLang="zh-CN" sz="2200" b="1" baseline="-25000" dirty="0" err="1"/>
                  <a:t>reduce</a:t>
                </a:r>
                <a:r>
                  <a:rPr lang="en-US" altLang="zh-CN" sz="2200" dirty="0"/>
                  <a:t>)</a:t>
                </a:r>
                <a:r>
                  <a:rPr lang="en-US" altLang="zh-CN" sz="2200" baseline="30000" dirty="0"/>
                  <a:t>T</a:t>
                </a:r>
                <a:r>
                  <a:rPr lang="en-US" altLang="zh-CN" sz="2200" dirty="0"/>
                  <a:t> * x  (</a:t>
                </a:r>
                <a:r>
                  <a:rPr lang="en-US" altLang="zh-CN" sz="2200" dirty="0">
                    <a:sym typeface="Wingdings" panose="05000000000000000000" pitchFamily="2" charset="2"/>
                  </a:rPr>
                  <a:t></a:t>
                </a:r>
                <a:r>
                  <a:rPr lang="en-US" altLang="zh-CN" sz="2200" dirty="0"/>
                  <a:t>k*1 vector)</a:t>
                </a:r>
              </a:p>
              <a:p>
                <a:pPr>
                  <a:lnSpc>
                    <a:spcPct val="110000"/>
                  </a:lnSpc>
                </a:pPr>
                <a:endParaRPr lang="zh-CN" altLang="en-US" dirty="0"/>
              </a:p>
            </p:txBody>
          </p:sp>
        </mc:Choice>
        <mc:Fallback xmlns="">
          <p:sp>
            <p:nvSpPr>
              <p:cNvPr id="3" name="Content Placeholder 2">
                <a:extLst>
                  <a:ext uri="{FF2B5EF4-FFF2-40B4-BE49-F238E27FC236}">
                    <a16:creationId xmlns:a16="http://schemas.microsoft.com/office/drawing/2014/main" id="{A15AAE22-F88E-AB8B-99B5-215B044ABF90}"/>
                  </a:ext>
                </a:extLst>
              </p:cNvPr>
              <p:cNvSpPr>
                <a:spLocks noGrp="1" noRot="1" noChangeAspect="1" noMove="1" noResize="1" noEditPoints="1" noAdjustHandles="1" noChangeArrowheads="1" noChangeShapeType="1" noTextEdit="1"/>
              </p:cNvSpPr>
              <p:nvPr>
                <p:ph idx="1"/>
              </p:nvPr>
            </p:nvSpPr>
            <p:spPr>
              <a:blipFill>
                <a:blip r:embed="rId3"/>
                <a:stretch>
                  <a:fillRect l="-902" t="-585" b="-3275"/>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94A4654A-AB2B-C26C-D8A1-F3644727519E}"/>
              </a:ext>
            </a:extLst>
          </p:cNvPr>
          <p:cNvSpPr>
            <a:spLocks noGrp="1"/>
          </p:cNvSpPr>
          <p:nvPr>
            <p:ph type="sldNum" sz="quarter" idx="10"/>
          </p:nvPr>
        </p:nvSpPr>
        <p:spPr/>
        <p:txBody>
          <a:bodyPr/>
          <a:lstStyle/>
          <a:p>
            <a:pPr>
              <a:defRPr/>
            </a:pPr>
            <a:fld id="{0A970603-986F-41E1-A763-220BA9CA5E18}" type="slidenum">
              <a:rPr lang="zh-CN" altLang="en-US" smtClean="0"/>
              <a:pPr>
                <a:defRPr/>
              </a:pPr>
              <a:t>14</a:t>
            </a:fld>
            <a:r>
              <a:rPr lang="zh-CN" altLang="en-US"/>
              <a:t> </a:t>
            </a:r>
            <a:endParaRPr lang="zh-CN" altLang="en-US" dirty="0"/>
          </a:p>
        </p:txBody>
      </p:sp>
    </p:spTree>
    <p:extLst>
      <p:ext uri="{BB962C8B-B14F-4D97-AF65-F5344CB8AC3E}">
        <p14:creationId xmlns:p14="http://schemas.microsoft.com/office/powerpoint/2010/main" val="227827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8529-294C-77A5-C276-0592D2ED68C5}"/>
              </a:ext>
            </a:extLst>
          </p:cNvPr>
          <p:cNvSpPr>
            <a:spLocks noGrp="1"/>
          </p:cNvSpPr>
          <p:nvPr>
            <p:ph type="title"/>
          </p:nvPr>
        </p:nvSpPr>
        <p:spPr/>
        <p:txBody>
          <a:bodyPr/>
          <a:lstStyle/>
          <a:p>
            <a:r>
              <a:rPr lang="en-US" altLang="zh-CN" dirty="0"/>
              <a:t>How to Choose the Dimensionality</a:t>
            </a:r>
            <a:endParaRPr lang="zh-CN" altLang="en-US" dirty="0"/>
          </a:p>
        </p:txBody>
      </p:sp>
      <p:sp>
        <p:nvSpPr>
          <p:cNvPr id="3" name="Content Placeholder 2">
            <a:extLst>
              <a:ext uri="{FF2B5EF4-FFF2-40B4-BE49-F238E27FC236}">
                <a16:creationId xmlns:a16="http://schemas.microsoft.com/office/drawing/2014/main" id="{98D77742-3940-CCFD-9D7D-F932D6A31703}"/>
              </a:ext>
            </a:extLst>
          </p:cNvPr>
          <p:cNvSpPr>
            <a:spLocks noGrp="1"/>
          </p:cNvSpPr>
          <p:nvPr>
            <p:ph idx="1"/>
          </p:nvPr>
        </p:nvSpPr>
        <p:spPr/>
        <p:txBody>
          <a:bodyPr/>
          <a:lstStyle/>
          <a:p>
            <a:r>
              <a:rPr lang="en-US" altLang="zh-CN" sz="2400" b="0" dirty="0"/>
              <a:t>One criteria </a:t>
            </a:r>
            <a:r>
              <a:rPr lang="en-US" altLang="zh-CN" sz="2400" b="0" dirty="0">
                <a:solidFill>
                  <a:srgbClr val="7D0900"/>
                </a:solidFill>
              </a:rPr>
              <a:t>for choosing </a:t>
            </a:r>
            <a:r>
              <a:rPr lang="en-US" altLang="zh-CN" sz="2400" b="0" i="1" dirty="0">
                <a:solidFill>
                  <a:srgbClr val="7D0900"/>
                </a:solidFill>
              </a:rPr>
              <a:t>k</a:t>
            </a:r>
            <a:r>
              <a:rPr lang="en-US" altLang="zh-CN" sz="2400" b="0" dirty="0">
                <a:solidFill>
                  <a:srgbClr val="7D0900"/>
                </a:solidFill>
              </a:rPr>
              <a:t> </a:t>
            </a:r>
            <a:r>
              <a:rPr lang="en-US" altLang="zh-CN" sz="2400" b="0" dirty="0"/>
              <a:t>is to compute the fraction of the total variance captured by the first </a:t>
            </a:r>
            <a:r>
              <a:rPr lang="en-US" altLang="zh-CN" sz="2400" b="0" i="1" dirty="0"/>
              <a:t>k</a:t>
            </a:r>
            <a:r>
              <a:rPr lang="en-US" altLang="zh-CN" sz="2400" b="0" dirty="0"/>
              <a:t> principal components</a:t>
            </a:r>
          </a:p>
          <a:p>
            <a:endParaRPr lang="en-US" altLang="zh-CN" sz="2400" b="0" dirty="0"/>
          </a:p>
          <a:p>
            <a:endParaRPr lang="en-US" altLang="zh-CN" sz="2400" b="0" dirty="0"/>
          </a:p>
          <a:p>
            <a:r>
              <a:rPr lang="en-US" altLang="zh-CN" sz="2400" b="0" dirty="0"/>
              <a:t>Given a certain desired </a:t>
            </a:r>
            <a:r>
              <a:rPr lang="en-US" altLang="zh-CN" sz="2400" b="0" dirty="0">
                <a:solidFill>
                  <a:srgbClr val="7D0900"/>
                </a:solidFill>
              </a:rPr>
              <a:t>variance threshold</a:t>
            </a:r>
            <a:r>
              <a:rPr lang="en-US" altLang="zh-CN" sz="2400" b="0" dirty="0"/>
              <a:t>, say </a:t>
            </a:r>
            <a:r>
              <a:rPr lang="el-GR" altLang="zh-CN" sz="2400" b="0" i="1" dirty="0">
                <a:solidFill>
                  <a:srgbClr val="7D0900"/>
                </a:solidFill>
              </a:rPr>
              <a:t>α</a:t>
            </a:r>
            <a:r>
              <a:rPr lang="en-US" altLang="zh-CN" sz="2400" b="0" dirty="0"/>
              <a:t>, starting from the first principal component, we keep on adding additional components, and stop at the smallest value k, for which f (k) ≥ </a:t>
            </a:r>
            <a:r>
              <a:rPr lang="el-GR" altLang="zh-CN" sz="2400" b="0" dirty="0"/>
              <a:t>α</a:t>
            </a:r>
            <a:endParaRPr lang="en-US" altLang="zh-CN" sz="2400" b="0" dirty="0"/>
          </a:p>
          <a:p>
            <a:pPr lvl="1"/>
            <a:r>
              <a:rPr lang="en-US" altLang="zh-CN" sz="2200" b="0" dirty="0"/>
              <a:t>we select the fewest number of dimensions such that the subspace spanned by those </a:t>
            </a:r>
            <a:r>
              <a:rPr lang="en-US" altLang="zh-CN" sz="2200" b="0" i="1" dirty="0"/>
              <a:t>k</a:t>
            </a:r>
            <a:r>
              <a:rPr lang="en-US" altLang="zh-CN" sz="2200" b="0" dirty="0"/>
              <a:t> dimensions captures at least </a:t>
            </a:r>
            <a:r>
              <a:rPr lang="el-GR" altLang="zh-CN" sz="2200" b="0" dirty="0"/>
              <a:t>α</a:t>
            </a:r>
            <a:r>
              <a:rPr lang="en-US" altLang="zh-CN" sz="2200" b="0" dirty="0"/>
              <a:t> fraction of the total variance</a:t>
            </a:r>
            <a:endParaRPr lang="en-US" altLang="zh-CN" sz="2200" dirty="0"/>
          </a:p>
          <a:p>
            <a:endParaRPr lang="zh-CN" altLang="en-US" dirty="0"/>
          </a:p>
        </p:txBody>
      </p:sp>
      <p:sp>
        <p:nvSpPr>
          <p:cNvPr id="4" name="Slide Number Placeholder 3">
            <a:extLst>
              <a:ext uri="{FF2B5EF4-FFF2-40B4-BE49-F238E27FC236}">
                <a16:creationId xmlns:a16="http://schemas.microsoft.com/office/drawing/2014/main" id="{19C0DB63-A89D-6EB9-9F90-C1149A4DE885}"/>
              </a:ext>
            </a:extLst>
          </p:cNvPr>
          <p:cNvSpPr>
            <a:spLocks noGrp="1"/>
          </p:cNvSpPr>
          <p:nvPr>
            <p:ph type="sldNum" sz="quarter" idx="10"/>
          </p:nvPr>
        </p:nvSpPr>
        <p:spPr/>
        <p:txBody>
          <a:bodyPr/>
          <a:lstStyle/>
          <a:p>
            <a:pPr>
              <a:defRPr/>
            </a:pPr>
            <a:fld id="{0A970603-986F-41E1-A763-220BA9CA5E18}" type="slidenum">
              <a:rPr lang="zh-CN" altLang="en-US" smtClean="0"/>
              <a:pPr>
                <a:defRPr/>
              </a:pPr>
              <a:t>15</a:t>
            </a:fld>
            <a:r>
              <a:rPr lang="zh-CN" altLang="en-US"/>
              <a:t> </a:t>
            </a:r>
            <a:endParaRPr lang="zh-CN" altLang="en-US" dirty="0"/>
          </a:p>
        </p:txBody>
      </p:sp>
      <p:pic>
        <p:nvPicPr>
          <p:cNvPr id="5" name="Picture 4">
            <a:extLst>
              <a:ext uri="{FF2B5EF4-FFF2-40B4-BE49-F238E27FC236}">
                <a16:creationId xmlns:a16="http://schemas.microsoft.com/office/drawing/2014/main" id="{73096581-DD03-05F2-4061-C4C63DB8DE9B}"/>
              </a:ext>
            </a:extLst>
          </p:cNvPr>
          <p:cNvPicPr>
            <a:picLocks noChangeAspect="1"/>
          </p:cNvPicPr>
          <p:nvPr/>
        </p:nvPicPr>
        <p:blipFill>
          <a:blip r:embed="rId2"/>
          <a:stretch>
            <a:fillRect/>
          </a:stretch>
        </p:blipFill>
        <p:spPr>
          <a:xfrm>
            <a:off x="1475656" y="2132856"/>
            <a:ext cx="5904656" cy="1075969"/>
          </a:xfrm>
          <a:prstGeom prst="rect">
            <a:avLst/>
          </a:prstGeom>
        </p:spPr>
      </p:pic>
    </p:spTree>
    <p:extLst>
      <p:ext uri="{BB962C8B-B14F-4D97-AF65-F5344CB8AC3E}">
        <p14:creationId xmlns:p14="http://schemas.microsoft.com/office/powerpoint/2010/main" val="157488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6B88-871B-DFE0-D578-1082033A0C8B}"/>
              </a:ext>
            </a:extLst>
          </p:cNvPr>
          <p:cNvSpPr>
            <a:spLocks noGrp="1"/>
          </p:cNvSpPr>
          <p:nvPr>
            <p:ph type="title"/>
          </p:nvPr>
        </p:nvSpPr>
        <p:spPr/>
        <p:txBody>
          <a:bodyPr/>
          <a:lstStyle/>
          <a:p>
            <a:r>
              <a:rPr lang="en-US" altLang="zh-CN" dirty="0"/>
              <a:t>PCA: Algorithm</a:t>
            </a:r>
            <a:endParaRPr lang="zh-CN" altLang="en-US" dirty="0"/>
          </a:p>
        </p:txBody>
      </p:sp>
      <p:sp>
        <p:nvSpPr>
          <p:cNvPr id="4" name="Slide Number Placeholder 3">
            <a:extLst>
              <a:ext uri="{FF2B5EF4-FFF2-40B4-BE49-F238E27FC236}">
                <a16:creationId xmlns:a16="http://schemas.microsoft.com/office/drawing/2014/main" id="{1FA4D356-CA5B-EDBB-4637-F0FA07D1DEB2}"/>
              </a:ext>
            </a:extLst>
          </p:cNvPr>
          <p:cNvSpPr>
            <a:spLocks noGrp="1"/>
          </p:cNvSpPr>
          <p:nvPr>
            <p:ph type="sldNum" sz="quarter" idx="10"/>
          </p:nvPr>
        </p:nvSpPr>
        <p:spPr/>
        <p:txBody>
          <a:bodyPr/>
          <a:lstStyle/>
          <a:p>
            <a:pPr>
              <a:defRPr/>
            </a:pPr>
            <a:fld id="{0A970603-986F-41E1-A763-220BA9CA5E18}" type="slidenum">
              <a:rPr lang="zh-CN" altLang="en-US" smtClean="0"/>
              <a:pPr>
                <a:defRPr/>
              </a:pPr>
              <a:t>16</a:t>
            </a:fld>
            <a:r>
              <a:rPr lang="zh-CN" altLang="en-US"/>
              <a:t> </a:t>
            </a:r>
            <a:endParaRPr lang="zh-CN" altLang="en-US" dirty="0"/>
          </a:p>
        </p:txBody>
      </p:sp>
      <p:pic>
        <p:nvPicPr>
          <p:cNvPr id="5" name="Picture 4">
            <a:extLst>
              <a:ext uri="{FF2B5EF4-FFF2-40B4-BE49-F238E27FC236}">
                <a16:creationId xmlns:a16="http://schemas.microsoft.com/office/drawing/2014/main" id="{D41C0B91-B8E0-1263-0FB6-CBC4FFB1A071}"/>
              </a:ext>
            </a:extLst>
          </p:cNvPr>
          <p:cNvPicPr>
            <a:picLocks noChangeAspect="1"/>
          </p:cNvPicPr>
          <p:nvPr/>
        </p:nvPicPr>
        <p:blipFill>
          <a:blip r:embed="rId2"/>
          <a:stretch>
            <a:fillRect/>
          </a:stretch>
        </p:blipFill>
        <p:spPr>
          <a:xfrm>
            <a:off x="251520" y="1412776"/>
            <a:ext cx="8539342" cy="5035281"/>
          </a:xfrm>
          <a:prstGeom prst="rect">
            <a:avLst/>
          </a:prstGeom>
        </p:spPr>
      </p:pic>
    </p:spTree>
    <p:extLst>
      <p:ext uri="{BB962C8B-B14F-4D97-AF65-F5344CB8AC3E}">
        <p14:creationId xmlns:p14="http://schemas.microsoft.com/office/powerpoint/2010/main" val="366918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BCF7-7C71-C8F6-6B28-7AC35D08602F}"/>
              </a:ext>
            </a:extLst>
          </p:cNvPr>
          <p:cNvSpPr>
            <a:spLocks noGrp="1"/>
          </p:cNvSpPr>
          <p:nvPr>
            <p:ph type="title"/>
          </p:nvPr>
        </p:nvSpPr>
        <p:spPr/>
        <p:txBody>
          <a:bodyPr/>
          <a:lstStyle/>
          <a:p>
            <a:r>
              <a:rPr lang="en-US" altLang="zh-CN" dirty="0"/>
              <a:t>PCA: Example</a:t>
            </a:r>
            <a:endParaRPr lang="zh-CN" altLang="en-US" dirty="0"/>
          </a:p>
        </p:txBody>
      </p:sp>
      <p:sp>
        <p:nvSpPr>
          <p:cNvPr id="4" name="Slide Number Placeholder 3">
            <a:extLst>
              <a:ext uri="{FF2B5EF4-FFF2-40B4-BE49-F238E27FC236}">
                <a16:creationId xmlns:a16="http://schemas.microsoft.com/office/drawing/2014/main" id="{6510A541-F88A-E507-A8B1-4D492B092BE3}"/>
              </a:ext>
            </a:extLst>
          </p:cNvPr>
          <p:cNvSpPr>
            <a:spLocks noGrp="1"/>
          </p:cNvSpPr>
          <p:nvPr>
            <p:ph type="sldNum" sz="quarter" idx="10"/>
          </p:nvPr>
        </p:nvSpPr>
        <p:spPr/>
        <p:txBody>
          <a:bodyPr/>
          <a:lstStyle/>
          <a:p>
            <a:pPr>
              <a:defRPr/>
            </a:pPr>
            <a:fld id="{0A970603-986F-41E1-A763-220BA9CA5E18}" type="slidenum">
              <a:rPr lang="zh-CN" altLang="en-US" smtClean="0"/>
              <a:pPr>
                <a:defRPr/>
              </a:pPr>
              <a:t>17</a:t>
            </a:fld>
            <a:r>
              <a:rPr lang="zh-CN" altLang="en-US"/>
              <a:t> </a:t>
            </a:r>
            <a:endParaRPr lang="zh-CN" altLang="en-US" dirty="0"/>
          </a:p>
        </p:txBody>
      </p:sp>
      <p:pic>
        <p:nvPicPr>
          <p:cNvPr id="5" name="Picture 4">
            <a:extLst>
              <a:ext uri="{FF2B5EF4-FFF2-40B4-BE49-F238E27FC236}">
                <a16:creationId xmlns:a16="http://schemas.microsoft.com/office/drawing/2014/main" id="{9EF1E577-443F-DF67-4737-41835954DFB6}"/>
              </a:ext>
            </a:extLst>
          </p:cNvPr>
          <p:cNvPicPr>
            <a:picLocks noChangeAspect="1"/>
          </p:cNvPicPr>
          <p:nvPr/>
        </p:nvPicPr>
        <p:blipFill>
          <a:blip r:embed="rId2"/>
          <a:stretch>
            <a:fillRect/>
          </a:stretch>
        </p:blipFill>
        <p:spPr>
          <a:xfrm>
            <a:off x="694391" y="1412776"/>
            <a:ext cx="7975137" cy="5305078"/>
          </a:xfrm>
          <a:prstGeom prst="rect">
            <a:avLst/>
          </a:prstGeom>
        </p:spPr>
      </p:pic>
    </p:spTree>
    <p:extLst>
      <p:ext uri="{BB962C8B-B14F-4D97-AF65-F5344CB8AC3E}">
        <p14:creationId xmlns:p14="http://schemas.microsoft.com/office/powerpoint/2010/main" val="286359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5206-7B9E-9156-91CA-1D949E100F6B}"/>
              </a:ext>
            </a:extLst>
          </p:cNvPr>
          <p:cNvSpPr>
            <a:spLocks noGrp="1"/>
          </p:cNvSpPr>
          <p:nvPr>
            <p:ph type="title"/>
          </p:nvPr>
        </p:nvSpPr>
        <p:spPr/>
        <p:txBody>
          <a:bodyPr/>
          <a:lstStyle/>
          <a:p>
            <a:r>
              <a:rPr lang="en-US" altLang="zh-CN" dirty="0"/>
              <a:t>PCA: In Theory</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F37EC3-BD80-E266-5424-50ECFE029F7E}"/>
                  </a:ext>
                </a:extLst>
              </p:cNvPr>
              <p:cNvSpPr>
                <a:spLocks noGrp="1"/>
              </p:cNvSpPr>
              <p:nvPr>
                <p:ph idx="1"/>
              </p:nvPr>
            </p:nvSpPr>
            <p:spPr/>
            <p:txBody>
              <a:bodyPr/>
              <a:lstStyle/>
              <a:p>
                <a:pPr>
                  <a:lnSpc>
                    <a:spcPct val="120000"/>
                  </a:lnSpc>
                </a:pPr>
                <a:r>
                  <a:rPr lang="en-US" altLang="zh-CN" sz="2400" b="0" dirty="0"/>
                  <a:t>Given a unit vector </a:t>
                </a:r>
                <a:r>
                  <a:rPr lang="en-US" altLang="zh-CN" sz="2400" b="0" i="1" dirty="0"/>
                  <a:t>u</a:t>
                </a:r>
                <a:r>
                  <a:rPr lang="en-US" altLang="zh-CN" sz="2400" b="0" dirty="0"/>
                  <a:t> and a point </a:t>
                </a:r>
                <a:r>
                  <a:rPr lang="en-US" altLang="zh-CN" sz="2400" b="0" i="1" dirty="0"/>
                  <a:t>x</a:t>
                </a:r>
                <a:r>
                  <a:rPr lang="en-US" altLang="zh-CN" sz="2400" b="0" dirty="0"/>
                  <a:t>, the length of the projection of </a:t>
                </a:r>
                <a:r>
                  <a:rPr lang="en-US" altLang="zh-CN" sz="2400" b="0" i="1" dirty="0"/>
                  <a:t>x</a:t>
                </a:r>
                <a:r>
                  <a:rPr lang="en-US" altLang="zh-CN" sz="2400" b="0" dirty="0"/>
                  <a:t> onto </a:t>
                </a:r>
                <a:r>
                  <a:rPr lang="en-US" altLang="zh-CN" sz="2400" b="0" i="1" dirty="0"/>
                  <a:t>u</a:t>
                </a:r>
                <a:r>
                  <a:rPr lang="en-US" altLang="zh-CN" sz="2400" b="0" dirty="0"/>
                  <a:t> is </a:t>
                </a:r>
                <a:r>
                  <a:rPr lang="en-US" altLang="zh-CN" sz="2400" b="0" i="1" dirty="0"/>
                  <a:t>x</a:t>
                </a:r>
                <a:r>
                  <a:rPr lang="en-US" altLang="zh-CN" sz="2400" b="0" i="1" baseline="30000" dirty="0"/>
                  <a:t>T</a:t>
                </a:r>
                <a:r>
                  <a:rPr lang="en-US" altLang="zh-CN" sz="2400" b="0" i="1" dirty="0"/>
                  <a:t>u</a:t>
                </a:r>
                <a:r>
                  <a:rPr lang="en-US" altLang="zh-CN" sz="2400" b="0" dirty="0"/>
                  <a:t>, the distance from the origin</a:t>
                </a:r>
              </a:p>
              <a:p>
                <a:pPr>
                  <a:lnSpc>
                    <a:spcPct val="120000"/>
                  </a:lnSpc>
                </a:pPr>
                <a:r>
                  <a:rPr lang="en-US" altLang="zh-CN" sz="2400" dirty="0"/>
                  <a:t>Goal: </a:t>
                </a:r>
                <a:r>
                  <a:rPr lang="en-US" altLang="zh-CN" sz="2400" b="0" dirty="0"/>
                  <a:t>to maximize the </a:t>
                </a:r>
                <a:r>
                  <a:rPr lang="en-US" altLang="zh-CN" sz="2400" b="0" dirty="0">
                    <a:solidFill>
                      <a:srgbClr val="7D0900"/>
                    </a:solidFill>
                  </a:rPr>
                  <a:t>variance</a:t>
                </a:r>
                <a:r>
                  <a:rPr lang="en-US" altLang="zh-CN" sz="2400" b="0" dirty="0"/>
                  <a:t> of the projections, we need choose a unit-length </a:t>
                </a:r>
                <a:r>
                  <a:rPr lang="en-US" altLang="zh-CN" sz="2400" i="1" dirty="0"/>
                  <a:t>u</a:t>
                </a:r>
                <a:r>
                  <a:rPr lang="en-US" altLang="zh-CN" sz="2400" b="0" dirty="0"/>
                  <a:t>, </a:t>
                </a:r>
                <a:r>
                  <a:rPr lang="en-US" altLang="zh-CN" sz="2400" b="0" dirty="0" err="1"/>
                  <a:t>s.t.</a:t>
                </a:r>
                <a:endParaRPr lang="en-US" altLang="zh-CN" sz="2400" b="0" dirty="0"/>
              </a:p>
              <a:p>
                <a:pPr marL="0" indent="0" algn="ctr">
                  <a:lnSpc>
                    <a:spcPct val="120000"/>
                  </a:lnSpc>
                  <a:buNone/>
                </a:pPr>
                <a14:m>
                  <m:oMath xmlns:m="http://schemas.openxmlformats.org/officeDocument/2006/math">
                    <m:f>
                      <m:fPr>
                        <m:ctrlPr>
                          <a:rPr lang="en-US" altLang="zh-CN" i="1" smtClean="0">
                            <a:latin typeface="Cambria Math" panose="02040503050406030204" pitchFamily="18" charset="0"/>
                          </a:rPr>
                        </m:ctrlPr>
                      </m:fPr>
                      <m:num>
                        <m:r>
                          <a:rPr lang="en-US" altLang="zh-CN" b="1" i="1" smtClean="0">
                            <a:latin typeface="Cambria Math"/>
                          </a:rPr>
                          <m:t>𝟏</m:t>
                        </m:r>
                      </m:num>
                      <m:den>
                        <m:r>
                          <a:rPr lang="en-US" altLang="zh-CN" b="1" i="1" smtClean="0">
                            <a:latin typeface="Cambria Math"/>
                          </a:rPr>
                          <m:t>𝒏</m:t>
                        </m:r>
                      </m:den>
                    </m:f>
                    <m:nary>
                      <m:naryPr>
                        <m:chr m:val="∑"/>
                        <m:ctrlPr>
                          <a:rPr lang="en-US" altLang="zh-CN" i="1" smtClean="0">
                            <a:latin typeface="Cambria Math" panose="02040503050406030204" pitchFamily="18" charset="0"/>
                          </a:rPr>
                        </m:ctrlPr>
                      </m:naryPr>
                      <m:sub>
                        <m:r>
                          <m:rPr>
                            <m:brk m:alnAt="23"/>
                          </m:rPr>
                          <a:rPr lang="en-US" altLang="zh-CN" b="1" i="1" smtClean="0">
                            <a:latin typeface="Cambria Math"/>
                          </a:rPr>
                          <m:t>𝒊</m:t>
                        </m:r>
                        <m:r>
                          <a:rPr lang="en-US" altLang="zh-CN" b="1" i="1" smtClean="0">
                            <a:latin typeface="Cambria Math"/>
                          </a:rPr>
                          <m:t>=</m:t>
                        </m:r>
                        <m:r>
                          <a:rPr lang="en-US" altLang="zh-CN" b="1" i="1" smtClean="0">
                            <a:latin typeface="Cambria Math"/>
                          </a:rPr>
                          <m:t>𝟏</m:t>
                        </m:r>
                      </m:sub>
                      <m:sup>
                        <m:r>
                          <a:rPr lang="en-US" altLang="zh-CN" b="1" i="1" smtClean="0">
                            <a:latin typeface="Cambria Math"/>
                          </a:rPr>
                          <m:t>𝒏</m:t>
                        </m:r>
                      </m:sup>
                      <m:e>
                        <m:sSup>
                          <m:sSupPr>
                            <m:ctrlPr>
                              <a:rPr lang="en-US" altLang="zh-CN" b="1" i="1" smtClean="0">
                                <a:latin typeface="Cambria Math" panose="02040503050406030204" pitchFamily="18" charset="0"/>
                              </a:rPr>
                            </m:ctrlPr>
                          </m:sSupPr>
                          <m:e>
                            <m:sSup>
                              <m:sSupPr>
                                <m:ctrlPr>
                                  <a:rPr lang="en-US" altLang="zh-CN" i="1">
                                    <a:latin typeface="Cambria Math" panose="02040503050406030204" pitchFamily="18" charset="0"/>
                                  </a:rPr>
                                </m:ctrlPr>
                              </m:sSupPr>
                              <m:e>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𝒊</m:t>
                                    </m:r>
                                  </m:sub>
                                </m:sSub>
                                <m:r>
                                  <a:rPr lang="en-US" altLang="zh-CN" i="1">
                                    <a:latin typeface="Cambria Math"/>
                                  </a:rPr>
                                  <m:t>)</m:t>
                                </m:r>
                              </m:e>
                              <m:sup>
                                <m:r>
                                  <a:rPr lang="en-US" altLang="zh-CN" i="1">
                                    <a:latin typeface="Cambria Math"/>
                                  </a:rPr>
                                  <m:t>𝑻</m:t>
                                </m:r>
                              </m:sup>
                            </m:sSup>
                            <m:r>
                              <a:rPr lang="en-US" altLang="zh-CN" i="1">
                                <a:latin typeface="Cambria Math"/>
                              </a:rPr>
                              <m:t>𝒖</m:t>
                            </m:r>
                            <m:r>
                              <a:rPr lang="en-US" altLang="zh-CN" i="1">
                                <a:latin typeface="Cambria Math"/>
                              </a:rPr>
                              <m:t>)</m:t>
                            </m:r>
                          </m:e>
                          <m:sup>
                            <m:r>
                              <a:rPr lang="en-US" altLang="zh-CN" b="1" i="1" smtClean="0">
                                <a:latin typeface="Cambria Math"/>
                              </a:rPr>
                              <m:t>𝟐</m:t>
                            </m:r>
                          </m:sup>
                        </m:sSup>
                        <m:r>
                          <a:rPr lang="en-US" altLang="zh-CN" b="1" i="1" smtClean="0">
                            <a:latin typeface="Cambria Math"/>
                          </a:rPr>
                          <m:t>=</m:t>
                        </m:r>
                      </m:e>
                    </m:nary>
                  </m:oMath>
                </a14:m>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p>
                          <m:sSupPr>
                            <m:ctrlPr>
                              <a:rPr lang="en-US" altLang="zh-CN" i="1">
                                <a:latin typeface="Cambria Math" panose="02040503050406030204" pitchFamily="18" charset="0"/>
                              </a:rPr>
                            </m:ctrlPr>
                          </m:sSupPr>
                          <m:e>
                            <m:sSup>
                              <m:sSupPr>
                                <m:ctrlPr>
                                  <a:rPr lang="en-US" altLang="zh-CN" i="1">
                                    <a:latin typeface="Cambria Math" panose="02040503050406030204" pitchFamily="18" charset="0"/>
                                  </a:rPr>
                                </m:ctrlPr>
                              </m:sSupPr>
                              <m:e>
                                <m:r>
                                  <a:rPr lang="en-US" altLang="zh-CN" i="1" smtClean="0">
                                    <a:latin typeface="Cambria Math"/>
                                  </a:rPr>
                                  <m:t> </m:t>
                                </m:r>
                                <m:d>
                                  <m:dPr>
                                    <m:ctrlPr>
                                      <a:rPr lang="en-US" altLang="zh-CN" b="1" i="1">
                                        <a:latin typeface="Cambria Math" panose="02040503050406030204" pitchFamily="18" charset="0"/>
                                      </a:rPr>
                                    </m:ctrlPr>
                                  </m:dPr>
                                  <m:e>
                                    <m:r>
                                      <a:rPr lang="en-US" altLang="zh-CN" b="1" i="1" smtClean="0">
                                        <a:latin typeface="Cambria Math"/>
                                      </a:rPr>
                                      <m:t>𝒖</m:t>
                                    </m:r>
                                  </m:e>
                                </m:d>
                              </m:e>
                              <m:sup>
                                <m:r>
                                  <a:rPr lang="en-US" altLang="zh-CN" i="1">
                                    <a:latin typeface="Cambria Math"/>
                                  </a:rPr>
                                  <m:t>𝑻</m:t>
                                </m:r>
                              </m:sup>
                            </m:sSup>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𝒊</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𝒊</m:t>
                                    </m:r>
                                  </m:sub>
                                </m:sSub>
                              </m:e>
                            </m:d>
                          </m:e>
                          <m:sup>
                            <m:r>
                              <a:rPr lang="en-US" altLang="zh-CN" i="1">
                                <a:latin typeface="Cambria Math"/>
                              </a:rPr>
                              <m:t>𝑻</m:t>
                            </m:r>
                          </m:sup>
                        </m:sSup>
                        <m:r>
                          <a:rPr lang="en-US" altLang="zh-CN" b="1" i="1" smtClean="0">
                            <a:latin typeface="Cambria Math"/>
                          </a:rPr>
                          <m:t>𝒖</m:t>
                        </m:r>
                        <m:r>
                          <a:rPr lang="en-US" altLang="zh-CN" i="1">
                            <a:latin typeface="Cambria Math"/>
                          </a:rPr>
                          <m:t>=</m:t>
                        </m:r>
                      </m:e>
                    </m:nary>
                    <m:sSup>
                      <m:sSupPr>
                        <m:ctrlPr>
                          <a:rPr lang="en-US" altLang="zh-CN" i="1">
                            <a:latin typeface="Cambria Math" panose="02040503050406030204" pitchFamily="18" charset="0"/>
                          </a:rPr>
                        </m:ctrlPr>
                      </m:sSupPr>
                      <m:e>
                        <m:r>
                          <a:rPr lang="en-US" altLang="zh-CN" i="1">
                            <a:latin typeface="Cambria Math"/>
                          </a:rPr>
                          <m:t> </m:t>
                        </m:r>
                        <m:d>
                          <m:dPr>
                            <m:ctrlPr>
                              <a:rPr lang="en-US" altLang="zh-CN" i="1">
                                <a:latin typeface="Cambria Math" panose="02040503050406030204" pitchFamily="18" charset="0"/>
                              </a:rPr>
                            </m:ctrlPr>
                          </m:dPr>
                          <m:e>
                            <m:r>
                              <a:rPr lang="en-US" altLang="zh-CN" i="1">
                                <a:latin typeface="Cambria Math"/>
                              </a:rPr>
                              <m:t>𝒖</m:t>
                            </m:r>
                          </m:e>
                        </m:d>
                      </m:e>
                      <m:sup>
                        <m:r>
                          <a:rPr lang="en-US" altLang="zh-CN" i="1">
                            <a:latin typeface="Cambria Math"/>
                          </a:rPr>
                          <m:t>𝑻</m:t>
                        </m:r>
                      </m:sup>
                    </m:sSup>
                    <m:r>
                      <a:rPr lang="en-US" altLang="zh-CN" b="1" i="1" smtClean="0">
                        <a:latin typeface="Cambria Math"/>
                      </a:rPr>
                      <m:t>(</m:t>
                    </m:r>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𝒊</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𝒊</m:t>
                                    </m:r>
                                  </m:sub>
                                </m:sSub>
                              </m:e>
                            </m:d>
                          </m:e>
                          <m:sup>
                            <m:r>
                              <a:rPr lang="en-US" altLang="zh-CN" i="1">
                                <a:latin typeface="Cambria Math"/>
                              </a:rPr>
                              <m:t>𝑻</m:t>
                            </m:r>
                          </m:sup>
                        </m:sSup>
                        <m:r>
                          <a:rPr lang="en-US" altLang="zh-CN" b="1" i="1" smtClean="0">
                            <a:latin typeface="Cambria Math"/>
                          </a:rPr>
                          <m:t>)</m:t>
                        </m:r>
                        <m:r>
                          <a:rPr lang="en-US" altLang="zh-CN" i="1">
                            <a:latin typeface="Cambria Math"/>
                          </a:rPr>
                          <m:t>𝒖</m:t>
                        </m:r>
                      </m:e>
                    </m:nary>
                  </m:oMath>
                </a14:m>
                <a:endParaRPr lang="en-US" altLang="zh-CN" dirty="0"/>
              </a:p>
              <a:p>
                <a:pPr>
                  <a:lnSpc>
                    <a:spcPct val="120000"/>
                  </a:lnSpc>
                </a:pPr>
                <a:r>
                  <a:rPr lang="en-US" altLang="zh-CN" sz="2400" b="0" dirty="0"/>
                  <a:t>This gives </a:t>
                </a:r>
                <a:r>
                  <a:rPr lang="en-US" altLang="zh-CN" sz="2400" b="0" dirty="0">
                    <a:solidFill>
                      <a:srgbClr val="7D0900"/>
                    </a:solidFill>
                  </a:rPr>
                  <a:t>the principal eigenvector </a:t>
                </a:r>
                <a:r>
                  <a:rPr lang="en-US" altLang="zh-CN" sz="2400" b="0" dirty="0"/>
                  <a:t>of </a:t>
                </a:r>
                <a:r>
                  <a:rPr lang="en-US" altLang="zh-CN" sz="2400" b="0" dirty="0">
                    <a:solidFill>
                      <a:srgbClr val="7D0900"/>
                    </a:solidFill>
                  </a:rPr>
                  <a:t>the covariance matrix </a:t>
                </a:r>
                <a:r>
                  <a:rPr lang="en-US" altLang="zh-CN" sz="2400" b="0" dirty="0"/>
                  <a:t>of the data!</a:t>
                </a:r>
              </a:p>
              <a:p>
                <a:endParaRPr lang="zh-CN" altLang="en-US" dirty="0"/>
              </a:p>
            </p:txBody>
          </p:sp>
        </mc:Choice>
        <mc:Fallback xmlns="">
          <p:sp>
            <p:nvSpPr>
              <p:cNvPr id="3" name="Content Placeholder 2">
                <a:extLst>
                  <a:ext uri="{FF2B5EF4-FFF2-40B4-BE49-F238E27FC236}">
                    <a16:creationId xmlns:a16="http://schemas.microsoft.com/office/drawing/2014/main" id="{25F37EC3-BD80-E266-5424-50ECFE029F7E}"/>
                  </a:ext>
                </a:extLst>
              </p:cNvPr>
              <p:cNvSpPr>
                <a:spLocks noGrp="1" noRot="1" noChangeAspect="1" noMove="1" noResize="1" noEditPoints="1" noAdjustHandles="1" noChangeArrowheads="1" noChangeShapeType="1" noTextEdit="1"/>
              </p:cNvSpPr>
              <p:nvPr>
                <p:ph idx="1"/>
              </p:nvPr>
            </p:nvSpPr>
            <p:spPr>
              <a:blipFill>
                <a:blip r:embed="rId2"/>
                <a:stretch>
                  <a:fillRect l="-902" t="-117" r="-1596"/>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A4BA5D00-811B-03B2-6AA9-C57402B8181D}"/>
              </a:ext>
            </a:extLst>
          </p:cNvPr>
          <p:cNvSpPr>
            <a:spLocks noGrp="1"/>
          </p:cNvSpPr>
          <p:nvPr>
            <p:ph type="sldNum" sz="quarter" idx="10"/>
          </p:nvPr>
        </p:nvSpPr>
        <p:spPr/>
        <p:txBody>
          <a:bodyPr/>
          <a:lstStyle/>
          <a:p>
            <a:pPr>
              <a:defRPr/>
            </a:pPr>
            <a:fld id="{0A970603-986F-41E1-A763-220BA9CA5E18}" type="slidenum">
              <a:rPr lang="zh-CN" altLang="en-US" smtClean="0"/>
              <a:pPr>
                <a:defRPr/>
              </a:pPr>
              <a:t>18</a:t>
            </a:fld>
            <a:r>
              <a:rPr lang="zh-CN" altLang="en-US"/>
              <a:t> </a:t>
            </a:r>
            <a:endParaRPr lang="zh-CN" altLang="en-US" dirty="0"/>
          </a:p>
        </p:txBody>
      </p:sp>
    </p:spTree>
    <p:extLst>
      <p:ext uri="{BB962C8B-B14F-4D97-AF65-F5344CB8AC3E}">
        <p14:creationId xmlns:p14="http://schemas.microsoft.com/office/powerpoint/2010/main" val="103813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3387-6CD6-0D5E-6402-54B036D403F3}"/>
              </a:ext>
            </a:extLst>
          </p:cNvPr>
          <p:cNvSpPr>
            <a:spLocks noGrp="1"/>
          </p:cNvSpPr>
          <p:nvPr>
            <p:ph type="title"/>
          </p:nvPr>
        </p:nvSpPr>
        <p:spPr/>
        <p:txBody>
          <a:bodyPr/>
          <a:lstStyle/>
          <a:p>
            <a:r>
              <a:rPr lang="en-US" dirty="0"/>
              <a:t>High Dimensional Data</a:t>
            </a:r>
          </a:p>
        </p:txBody>
      </p:sp>
      <p:sp>
        <p:nvSpPr>
          <p:cNvPr id="4" name="Slide Number Placeholder 3">
            <a:extLst>
              <a:ext uri="{FF2B5EF4-FFF2-40B4-BE49-F238E27FC236}">
                <a16:creationId xmlns:a16="http://schemas.microsoft.com/office/drawing/2014/main" id="{57732113-BA1B-0B29-1B4B-E8A13EB12650}"/>
              </a:ext>
            </a:extLst>
          </p:cNvPr>
          <p:cNvSpPr>
            <a:spLocks noGrp="1"/>
          </p:cNvSpPr>
          <p:nvPr>
            <p:ph type="sldNum" sz="quarter" idx="10"/>
          </p:nvPr>
        </p:nvSpPr>
        <p:spPr/>
        <p:txBody>
          <a:bodyPr/>
          <a:lstStyle/>
          <a:p>
            <a:pPr>
              <a:defRPr/>
            </a:pPr>
            <a:fld id="{0A970603-986F-41E1-A763-220BA9CA5E18}" type="slidenum">
              <a:rPr lang="zh-CN" altLang="en-US" smtClean="0"/>
              <a:pPr>
                <a:defRPr/>
              </a:pPr>
              <a:t>1</a:t>
            </a:fld>
            <a:r>
              <a:rPr lang="zh-CN" altLang="en-US"/>
              <a:t> </a:t>
            </a:r>
            <a:endParaRPr lang="zh-CN" altLang="en-US" dirty="0"/>
          </a:p>
        </p:txBody>
      </p:sp>
      <p:graphicFrame>
        <p:nvGraphicFramePr>
          <p:cNvPr id="8" name="Content Placeholder 2">
            <a:extLst>
              <a:ext uri="{FF2B5EF4-FFF2-40B4-BE49-F238E27FC236}">
                <a16:creationId xmlns:a16="http://schemas.microsoft.com/office/drawing/2014/main" id="{9921DC89-FFF4-F44E-47C8-E9DF438F859D}"/>
              </a:ext>
            </a:extLst>
          </p:cNvPr>
          <p:cNvGraphicFramePr>
            <a:graphicFrameLocks noGrp="1"/>
          </p:cNvGraphicFramePr>
          <p:nvPr>
            <p:ph idx="1"/>
            <p:extLst>
              <p:ext uri="{D42A27DB-BD31-4B8C-83A1-F6EECF244321}">
                <p14:modId xmlns:p14="http://schemas.microsoft.com/office/powerpoint/2010/main" val="3214560407"/>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1">
            <a:extLst>
              <a:ext uri="{FF2B5EF4-FFF2-40B4-BE49-F238E27FC236}">
                <a16:creationId xmlns:a16="http://schemas.microsoft.com/office/drawing/2014/main" id="{90F78B62-DF59-7E0C-9F86-D0A1BBB14BBF}"/>
              </a:ext>
            </a:extLst>
          </p:cNvPr>
          <p:cNvSpPr/>
          <p:nvPr/>
        </p:nvSpPr>
        <p:spPr>
          <a:xfrm>
            <a:off x="179512" y="1295400"/>
            <a:ext cx="1676400" cy="5257800"/>
          </a:xfrm>
          <a:prstGeom prst="roundRect">
            <a:avLst/>
          </a:prstGeom>
          <a:ln w="76200">
            <a:solidFill>
              <a:srgbClr val="0070C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526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89B0-187D-2A2F-0A54-49C251E1F367}"/>
              </a:ext>
            </a:extLst>
          </p:cNvPr>
          <p:cNvSpPr>
            <a:spLocks noGrp="1"/>
          </p:cNvSpPr>
          <p:nvPr>
            <p:ph type="title"/>
          </p:nvPr>
        </p:nvSpPr>
        <p:spPr/>
        <p:txBody>
          <a:bodyPr/>
          <a:lstStyle/>
          <a:p>
            <a:r>
              <a:rPr lang="en-US" altLang="zh-CN" sz="2800" dirty="0"/>
              <a:t>Optimal and Non-optimal 2D Approximations</a:t>
            </a:r>
            <a:endParaRPr lang="zh-CN" altLang="en-US" sz="2800" dirty="0"/>
          </a:p>
        </p:txBody>
      </p:sp>
      <p:sp>
        <p:nvSpPr>
          <p:cNvPr id="3" name="Content Placeholder 2">
            <a:extLst>
              <a:ext uri="{FF2B5EF4-FFF2-40B4-BE49-F238E27FC236}">
                <a16:creationId xmlns:a16="http://schemas.microsoft.com/office/drawing/2014/main" id="{6EA2DEFE-E3ED-62C9-503F-FF43A0E2B60D}"/>
              </a:ext>
            </a:extLst>
          </p:cNvPr>
          <p:cNvSpPr>
            <a:spLocks noGrp="1"/>
          </p:cNvSpPr>
          <p:nvPr>
            <p:ph idx="1"/>
          </p:nvPr>
        </p:nvSpPr>
        <p:spPr/>
        <p:txBody>
          <a:bodyPr/>
          <a:lstStyle/>
          <a:p>
            <a:r>
              <a:rPr lang="en-US" altLang="zh-CN" sz="2400" b="0" dirty="0"/>
              <a:t>The optimal subspace </a:t>
            </a:r>
            <a:r>
              <a:rPr lang="en-US" altLang="zh-CN" sz="2400" b="0" dirty="0">
                <a:solidFill>
                  <a:srgbClr val="7D0900"/>
                </a:solidFill>
              </a:rPr>
              <a:t>maximizes the variance</a:t>
            </a:r>
            <a:r>
              <a:rPr lang="en-US" altLang="zh-CN" sz="2400" b="0" dirty="0"/>
              <a:t>, and </a:t>
            </a:r>
            <a:r>
              <a:rPr lang="en-US" altLang="zh-CN" sz="2400" b="0" dirty="0">
                <a:solidFill>
                  <a:srgbClr val="7D0900"/>
                </a:solidFill>
              </a:rPr>
              <a:t>minimizes the squared error</a:t>
            </a:r>
            <a:r>
              <a:rPr lang="en-US" altLang="zh-CN" sz="2400" b="0" dirty="0"/>
              <a:t>, whereas the non-optimal subspace captures less variance, and has a high mean squared error value, as seen from the lengths of the error vectors (line segments)</a:t>
            </a:r>
            <a:endParaRPr lang="en-US" altLang="zh-CN" sz="2400" dirty="0"/>
          </a:p>
          <a:p>
            <a:endParaRPr lang="zh-CN" altLang="en-US" dirty="0"/>
          </a:p>
        </p:txBody>
      </p:sp>
      <p:sp>
        <p:nvSpPr>
          <p:cNvPr id="4" name="Slide Number Placeholder 3">
            <a:extLst>
              <a:ext uri="{FF2B5EF4-FFF2-40B4-BE49-F238E27FC236}">
                <a16:creationId xmlns:a16="http://schemas.microsoft.com/office/drawing/2014/main" id="{5CD4118A-47BC-BFD5-0936-F02AC7B11DA0}"/>
              </a:ext>
            </a:extLst>
          </p:cNvPr>
          <p:cNvSpPr>
            <a:spLocks noGrp="1"/>
          </p:cNvSpPr>
          <p:nvPr>
            <p:ph type="sldNum" sz="quarter" idx="10"/>
          </p:nvPr>
        </p:nvSpPr>
        <p:spPr/>
        <p:txBody>
          <a:bodyPr/>
          <a:lstStyle/>
          <a:p>
            <a:pPr>
              <a:defRPr/>
            </a:pPr>
            <a:fld id="{0A970603-986F-41E1-A763-220BA9CA5E18}" type="slidenum">
              <a:rPr lang="zh-CN" altLang="en-US" smtClean="0"/>
              <a:pPr>
                <a:defRPr/>
              </a:pPr>
              <a:t>19</a:t>
            </a:fld>
            <a:r>
              <a:rPr lang="zh-CN" altLang="en-US"/>
              <a:t> </a:t>
            </a:r>
            <a:endParaRPr lang="zh-CN" altLang="en-US" dirty="0"/>
          </a:p>
        </p:txBody>
      </p:sp>
      <p:pic>
        <p:nvPicPr>
          <p:cNvPr id="5" name="Picture 4">
            <a:extLst>
              <a:ext uri="{FF2B5EF4-FFF2-40B4-BE49-F238E27FC236}">
                <a16:creationId xmlns:a16="http://schemas.microsoft.com/office/drawing/2014/main" id="{96C9D950-E785-E324-E0BA-60A0A589D89E}"/>
              </a:ext>
            </a:extLst>
          </p:cNvPr>
          <p:cNvPicPr>
            <a:picLocks noChangeAspect="1"/>
          </p:cNvPicPr>
          <p:nvPr/>
        </p:nvPicPr>
        <p:blipFill>
          <a:blip r:embed="rId2"/>
          <a:stretch>
            <a:fillRect/>
          </a:stretch>
        </p:blipFill>
        <p:spPr>
          <a:xfrm>
            <a:off x="1691680" y="3244878"/>
            <a:ext cx="2242592" cy="3230847"/>
          </a:xfrm>
          <a:prstGeom prst="rect">
            <a:avLst/>
          </a:prstGeom>
        </p:spPr>
      </p:pic>
      <p:pic>
        <p:nvPicPr>
          <p:cNvPr id="6" name="Picture 5">
            <a:extLst>
              <a:ext uri="{FF2B5EF4-FFF2-40B4-BE49-F238E27FC236}">
                <a16:creationId xmlns:a16="http://schemas.microsoft.com/office/drawing/2014/main" id="{E75F4E2E-D4F0-5485-E9B2-73B05DE9B404}"/>
              </a:ext>
            </a:extLst>
          </p:cNvPr>
          <p:cNvPicPr>
            <a:picLocks noChangeAspect="1"/>
          </p:cNvPicPr>
          <p:nvPr/>
        </p:nvPicPr>
        <p:blipFill>
          <a:blip r:embed="rId3"/>
          <a:stretch>
            <a:fillRect/>
          </a:stretch>
        </p:blipFill>
        <p:spPr>
          <a:xfrm>
            <a:off x="5076056" y="3245126"/>
            <a:ext cx="2160240" cy="3135831"/>
          </a:xfrm>
          <a:prstGeom prst="rect">
            <a:avLst/>
          </a:prstGeom>
        </p:spPr>
      </p:pic>
    </p:spTree>
    <p:extLst>
      <p:ext uri="{BB962C8B-B14F-4D97-AF65-F5344CB8AC3E}">
        <p14:creationId xmlns:p14="http://schemas.microsoft.com/office/powerpoint/2010/main" val="317631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51B17295-CD78-63BE-720E-014B868F8D8D}"/>
              </a:ext>
            </a:extLst>
          </p:cNvPr>
          <p:cNvSpPr>
            <a:spLocks noChangeArrowheads="1"/>
          </p:cNvSpPr>
          <p:nvPr/>
        </p:nvSpPr>
        <p:spPr bwMode="auto">
          <a:xfrm>
            <a:off x="899592" y="1628800"/>
            <a:ext cx="7344816" cy="1152128"/>
          </a:xfrm>
          <a:prstGeom prst="rect">
            <a:avLst/>
          </a:prstGeom>
          <a:solidFill>
            <a:schemeClr val="accent3">
              <a:lumMod val="20000"/>
              <a:lumOff val="80000"/>
            </a:schemeClr>
          </a:solidFill>
          <a:ln w="57150" cmpd="sng">
            <a:solidFill>
              <a:schemeClr val="accent3"/>
            </a:solidFill>
            <a:miter lim="800000"/>
            <a:headEnd type="none" w="sm" len="sm"/>
            <a:tailEnd/>
          </a:ln>
          <a:effectLst/>
        </p:spPr>
        <p:txBody>
          <a:bodyPr wrap="none" anchor="ctr"/>
          <a:lstStyle/>
          <a:p>
            <a:endParaRPr lang="en-US"/>
          </a:p>
        </p:txBody>
      </p:sp>
      <p:sp>
        <p:nvSpPr>
          <p:cNvPr id="2" name="Title 1">
            <a:extLst>
              <a:ext uri="{FF2B5EF4-FFF2-40B4-BE49-F238E27FC236}">
                <a16:creationId xmlns:a16="http://schemas.microsoft.com/office/drawing/2014/main" id="{4247CBBB-B4F8-15D6-D627-0A19E7F03A54}"/>
              </a:ext>
            </a:extLst>
          </p:cNvPr>
          <p:cNvSpPr>
            <a:spLocks noGrp="1"/>
          </p:cNvSpPr>
          <p:nvPr>
            <p:ph type="title"/>
          </p:nvPr>
        </p:nvSpPr>
        <p:spPr/>
        <p:txBody>
          <a:bodyPr/>
          <a:lstStyle/>
          <a:p>
            <a:r>
              <a:rPr lang="en-US" altLang="zh-CN" dirty="0"/>
              <a:t>Singular Vector Decomposition</a:t>
            </a:r>
            <a:endParaRPr lang="zh-CN" altLang="en-US" dirty="0"/>
          </a:p>
        </p:txBody>
      </p:sp>
      <p:sp>
        <p:nvSpPr>
          <p:cNvPr id="3" name="Content Placeholder 2">
            <a:extLst>
              <a:ext uri="{FF2B5EF4-FFF2-40B4-BE49-F238E27FC236}">
                <a16:creationId xmlns:a16="http://schemas.microsoft.com/office/drawing/2014/main" id="{C391BF31-AE16-69B8-1741-DDC5D693D26E}"/>
              </a:ext>
            </a:extLst>
          </p:cNvPr>
          <p:cNvSpPr>
            <a:spLocks noGrp="1"/>
          </p:cNvSpPr>
          <p:nvPr>
            <p:ph idx="1"/>
          </p:nvPr>
        </p:nvSpPr>
        <p:spPr/>
        <p:txBody>
          <a:bodyPr/>
          <a:lstStyle/>
          <a:p>
            <a:pPr algn="ctr">
              <a:lnSpc>
                <a:spcPct val="90000"/>
              </a:lnSpc>
              <a:buFontTx/>
              <a:buNone/>
            </a:pPr>
            <a:endParaRPr lang="en-US" altLang="zh-CN" sz="4000" b="1" dirty="0"/>
          </a:p>
          <a:p>
            <a:pPr algn="ctr">
              <a:lnSpc>
                <a:spcPct val="90000"/>
              </a:lnSpc>
              <a:buFontTx/>
              <a:buNone/>
            </a:pPr>
            <a:r>
              <a:rPr lang="en-US" altLang="zh-CN" sz="4000" b="1" dirty="0"/>
              <a:t>A</a:t>
            </a:r>
            <a:r>
              <a:rPr lang="en-US" altLang="zh-CN" sz="4000" b="1" baseline="-25000" dirty="0"/>
              <a:t>[m x n]</a:t>
            </a:r>
            <a:r>
              <a:rPr lang="en-US" altLang="zh-CN" sz="4000" dirty="0"/>
              <a:t> = </a:t>
            </a:r>
            <a:r>
              <a:rPr lang="en-US" altLang="zh-CN" sz="4000" b="1" dirty="0"/>
              <a:t>U</a:t>
            </a:r>
            <a:r>
              <a:rPr lang="en-US" altLang="zh-CN" sz="4000" b="1" baseline="-25000" dirty="0"/>
              <a:t>[m x r]</a:t>
            </a:r>
            <a:r>
              <a:rPr lang="en-US" altLang="zh-CN" sz="4000" dirty="0"/>
              <a:t> </a:t>
            </a:r>
            <a:r>
              <a:rPr lang="en-US" altLang="zh-CN" sz="4000" b="1" dirty="0">
                <a:latin typeface="Symbol" pitchFamily="18" charset="2"/>
                <a:sym typeface="Symbol"/>
              </a:rPr>
              <a:t></a:t>
            </a:r>
            <a:r>
              <a:rPr lang="en-US" altLang="zh-CN" sz="4000" b="1" dirty="0">
                <a:latin typeface="Symbol" pitchFamily="18" charset="2"/>
              </a:rPr>
              <a:t> </a:t>
            </a:r>
            <a:r>
              <a:rPr lang="en-US" altLang="zh-CN" sz="4000" b="1" baseline="-25000" dirty="0">
                <a:latin typeface="Symbol" pitchFamily="18" charset="2"/>
              </a:rPr>
              <a:t>[ </a:t>
            </a:r>
            <a:r>
              <a:rPr lang="en-US" altLang="zh-CN" sz="4000" b="1" baseline="-25000" dirty="0"/>
              <a:t>r x r]</a:t>
            </a:r>
            <a:r>
              <a:rPr lang="en-US" altLang="zh-CN" sz="4000" dirty="0"/>
              <a:t> (</a:t>
            </a:r>
            <a:r>
              <a:rPr lang="en-US" altLang="zh-CN" sz="4000" b="1" dirty="0"/>
              <a:t>V</a:t>
            </a:r>
            <a:r>
              <a:rPr lang="en-US" altLang="zh-CN" sz="4000" b="1" baseline="-25000" dirty="0"/>
              <a:t>[n x r]</a:t>
            </a:r>
            <a:r>
              <a:rPr lang="en-US" altLang="zh-CN" sz="4000" b="1" dirty="0"/>
              <a:t>)</a:t>
            </a:r>
            <a:r>
              <a:rPr lang="en-US" altLang="zh-CN" sz="4000" baseline="30000" dirty="0"/>
              <a:t>T</a:t>
            </a:r>
          </a:p>
          <a:p>
            <a:pPr>
              <a:lnSpc>
                <a:spcPct val="90000"/>
              </a:lnSpc>
            </a:pPr>
            <a:endParaRPr lang="en-US" altLang="zh-CN" b="1" dirty="0"/>
          </a:p>
          <a:p>
            <a:pPr lvl="1">
              <a:lnSpc>
                <a:spcPct val="100000"/>
              </a:lnSpc>
            </a:pPr>
            <a:r>
              <a:rPr lang="en-US" altLang="zh-CN" b="1" dirty="0"/>
              <a:t>A: Input data matrix</a:t>
            </a:r>
          </a:p>
          <a:p>
            <a:pPr lvl="2">
              <a:lnSpc>
                <a:spcPct val="100000"/>
              </a:lnSpc>
            </a:pPr>
            <a:r>
              <a:rPr lang="en-US" altLang="zh-CN" i="1" dirty="0"/>
              <a:t>m</a:t>
            </a:r>
            <a:r>
              <a:rPr lang="en-US" altLang="zh-CN" dirty="0"/>
              <a:t> x </a:t>
            </a:r>
            <a:r>
              <a:rPr lang="en-US" altLang="zh-CN" i="1" dirty="0"/>
              <a:t>n</a:t>
            </a:r>
            <a:r>
              <a:rPr lang="en-US" altLang="zh-CN" dirty="0"/>
              <a:t> matrix (e.g., </a:t>
            </a:r>
            <a:r>
              <a:rPr lang="en-US" altLang="zh-CN" i="1" dirty="0"/>
              <a:t>m</a:t>
            </a:r>
            <a:r>
              <a:rPr lang="en-US" altLang="zh-CN" dirty="0"/>
              <a:t> documents, </a:t>
            </a:r>
            <a:r>
              <a:rPr lang="en-US" altLang="zh-CN" i="1" dirty="0"/>
              <a:t>n</a:t>
            </a:r>
            <a:r>
              <a:rPr lang="en-US" altLang="zh-CN" dirty="0"/>
              <a:t> terms)</a:t>
            </a:r>
          </a:p>
          <a:p>
            <a:pPr lvl="1">
              <a:lnSpc>
                <a:spcPct val="100000"/>
              </a:lnSpc>
            </a:pPr>
            <a:r>
              <a:rPr lang="en-US" altLang="zh-CN" b="0" dirty="0"/>
              <a:t> </a:t>
            </a:r>
            <a:r>
              <a:rPr lang="en-US" altLang="zh-CN" b="1" dirty="0"/>
              <a:t>U: Left singular vectors </a:t>
            </a:r>
          </a:p>
          <a:p>
            <a:pPr lvl="2">
              <a:lnSpc>
                <a:spcPct val="100000"/>
              </a:lnSpc>
            </a:pPr>
            <a:r>
              <a:rPr lang="en-US" altLang="zh-CN" i="1" dirty="0"/>
              <a:t>m</a:t>
            </a:r>
            <a:r>
              <a:rPr lang="en-US" altLang="zh-CN" dirty="0"/>
              <a:t> x </a:t>
            </a:r>
            <a:r>
              <a:rPr lang="en-US" altLang="zh-CN" i="1" dirty="0"/>
              <a:t>r</a:t>
            </a:r>
            <a:r>
              <a:rPr lang="en-US" altLang="zh-CN" dirty="0"/>
              <a:t> matrix  (</a:t>
            </a:r>
            <a:r>
              <a:rPr lang="en-US" altLang="zh-CN" i="1" dirty="0"/>
              <a:t>m</a:t>
            </a:r>
            <a:r>
              <a:rPr lang="en-US" altLang="zh-CN" dirty="0"/>
              <a:t> documents, </a:t>
            </a:r>
            <a:r>
              <a:rPr lang="en-US" altLang="zh-CN" i="1" dirty="0"/>
              <a:t>r</a:t>
            </a:r>
            <a:r>
              <a:rPr lang="en-US" altLang="zh-CN" dirty="0"/>
              <a:t> </a:t>
            </a:r>
            <a:r>
              <a:rPr lang="en-US" altLang="zh-CN" b="1" dirty="0">
                <a:solidFill>
                  <a:srgbClr val="7D0900"/>
                </a:solidFill>
              </a:rPr>
              <a:t>concepts</a:t>
            </a:r>
            <a:r>
              <a:rPr lang="en-US" altLang="zh-CN" dirty="0"/>
              <a:t>)</a:t>
            </a:r>
          </a:p>
          <a:p>
            <a:pPr lvl="1">
              <a:lnSpc>
                <a:spcPct val="100000"/>
              </a:lnSpc>
            </a:pPr>
            <a:r>
              <a:rPr lang="en-US" altLang="zh-CN" b="0" dirty="0"/>
              <a:t> </a:t>
            </a:r>
            <a:r>
              <a:rPr lang="en-US" altLang="zh-CN" b="1" dirty="0">
                <a:latin typeface="Symbol" pitchFamily="18" charset="2"/>
                <a:sym typeface="Symbol"/>
              </a:rPr>
              <a:t></a:t>
            </a:r>
            <a:r>
              <a:rPr lang="en-US" altLang="zh-CN" b="1" dirty="0"/>
              <a:t>: Singular values</a:t>
            </a:r>
          </a:p>
          <a:p>
            <a:pPr lvl="2">
              <a:lnSpc>
                <a:spcPct val="100000"/>
              </a:lnSpc>
            </a:pPr>
            <a:r>
              <a:rPr lang="en-US" altLang="zh-CN" i="1" dirty="0"/>
              <a:t>r</a:t>
            </a:r>
            <a:r>
              <a:rPr lang="en-US" altLang="zh-CN" dirty="0"/>
              <a:t> x </a:t>
            </a:r>
            <a:r>
              <a:rPr lang="en-US" altLang="zh-CN" i="1" dirty="0"/>
              <a:t>r</a:t>
            </a:r>
            <a:r>
              <a:rPr lang="en-US" altLang="zh-CN" dirty="0"/>
              <a:t> diagonal matrix (</a:t>
            </a:r>
            <a:r>
              <a:rPr lang="en-US" altLang="zh-CN" b="1" dirty="0">
                <a:solidFill>
                  <a:srgbClr val="7D0900"/>
                </a:solidFill>
              </a:rPr>
              <a:t>strength</a:t>
            </a:r>
            <a:r>
              <a:rPr lang="en-US" altLang="zh-CN" dirty="0"/>
              <a:t> of each ‘concept’) </a:t>
            </a:r>
            <a:br>
              <a:rPr lang="en-US" altLang="zh-CN" dirty="0"/>
            </a:br>
            <a:r>
              <a:rPr lang="en-US" altLang="zh-CN" dirty="0"/>
              <a:t>(</a:t>
            </a:r>
            <a:r>
              <a:rPr lang="en-US" altLang="zh-CN" i="1" dirty="0"/>
              <a:t>r</a:t>
            </a:r>
            <a:r>
              <a:rPr lang="en-US" altLang="zh-CN" dirty="0"/>
              <a:t> : rank of the matrix A)</a:t>
            </a:r>
          </a:p>
          <a:p>
            <a:pPr lvl="1">
              <a:lnSpc>
                <a:spcPct val="100000"/>
              </a:lnSpc>
            </a:pPr>
            <a:r>
              <a:rPr lang="en-US" altLang="zh-CN" b="0" dirty="0"/>
              <a:t> </a:t>
            </a:r>
            <a:r>
              <a:rPr lang="en-US" altLang="zh-CN" b="1" dirty="0"/>
              <a:t>V: Right singular vectors</a:t>
            </a:r>
          </a:p>
          <a:p>
            <a:pPr lvl="2">
              <a:lnSpc>
                <a:spcPct val="100000"/>
              </a:lnSpc>
            </a:pPr>
            <a:r>
              <a:rPr lang="en-US" altLang="zh-CN" i="1" dirty="0"/>
              <a:t>n</a:t>
            </a:r>
            <a:r>
              <a:rPr lang="en-US" altLang="zh-CN" dirty="0"/>
              <a:t> x </a:t>
            </a:r>
            <a:r>
              <a:rPr lang="en-US" altLang="zh-CN" i="1" dirty="0"/>
              <a:t>r</a:t>
            </a:r>
            <a:r>
              <a:rPr lang="en-US" altLang="zh-CN" dirty="0"/>
              <a:t> matrix (</a:t>
            </a:r>
            <a:r>
              <a:rPr lang="en-US" altLang="zh-CN" i="1" dirty="0"/>
              <a:t>n</a:t>
            </a:r>
            <a:r>
              <a:rPr lang="en-US" altLang="zh-CN" dirty="0"/>
              <a:t> terms, </a:t>
            </a:r>
            <a:r>
              <a:rPr lang="en-US" altLang="zh-CN" i="1" dirty="0"/>
              <a:t>r</a:t>
            </a:r>
            <a:r>
              <a:rPr lang="en-US" altLang="zh-CN" dirty="0"/>
              <a:t> concepts)</a:t>
            </a:r>
            <a:endParaRPr lang="zh-CN" altLang="en-US" dirty="0"/>
          </a:p>
        </p:txBody>
      </p:sp>
      <p:sp>
        <p:nvSpPr>
          <p:cNvPr id="4" name="Slide Number Placeholder 3">
            <a:extLst>
              <a:ext uri="{FF2B5EF4-FFF2-40B4-BE49-F238E27FC236}">
                <a16:creationId xmlns:a16="http://schemas.microsoft.com/office/drawing/2014/main" id="{0CA1A625-A92C-C095-BDA5-F1087D13DC36}"/>
              </a:ext>
            </a:extLst>
          </p:cNvPr>
          <p:cNvSpPr>
            <a:spLocks noGrp="1"/>
          </p:cNvSpPr>
          <p:nvPr>
            <p:ph type="sldNum" sz="quarter" idx="10"/>
          </p:nvPr>
        </p:nvSpPr>
        <p:spPr/>
        <p:txBody>
          <a:bodyPr/>
          <a:lstStyle/>
          <a:p>
            <a:pPr>
              <a:defRPr/>
            </a:pPr>
            <a:fld id="{0A970603-986F-41E1-A763-220BA9CA5E18}" type="slidenum">
              <a:rPr lang="zh-CN" altLang="en-US" smtClean="0"/>
              <a:pPr>
                <a:defRPr/>
              </a:pPr>
              <a:t>20</a:t>
            </a:fld>
            <a:r>
              <a:rPr lang="zh-CN" altLang="en-US"/>
              <a:t> </a:t>
            </a:r>
            <a:endParaRPr lang="zh-CN" altLang="en-US" dirty="0"/>
          </a:p>
        </p:txBody>
      </p:sp>
    </p:spTree>
    <p:extLst>
      <p:ext uri="{BB962C8B-B14F-4D97-AF65-F5344CB8AC3E}">
        <p14:creationId xmlns:p14="http://schemas.microsoft.com/office/powerpoint/2010/main" val="566806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F15D-CF35-E749-B82B-647D786B4880}"/>
              </a:ext>
            </a:extLst>
          </p:cNvPr>
          <p:cNvSpPr>
            <a:spLocks noGrp="1"/>
          </p:cNvSpPr>
          <p:nvPr>
            <p:ph type="title"/>
          </p:nvPr>
        </p:nvSpPr>
        <p:spPr/>
        <p:txBody>
          <a:bodyPr/>
          <a:lstStyle/>
          <a:p>
            <a:r>
              <a:rPr lang="en-US" altLang="zh-CN" dirty="0"/>
              <a:t>SVD</a:t>
            </a:r>
            <a:endParaRPr lang="zh-CN" altLang="en-US" dirty="0"/>
          </a:p>
        </p:txBody>
      </p:sp>
      <p:sp>
        <p:nvSpPr>
          <p:cNvPr id="4" name="Slide Number Placeholder 3">
            <a:extLst>
              <a:ext uri="{FF2B5EF4-FFF2-40B4-BE49-F238E27FC236}">
                <a16:creationId xmlns:a16="http://schemas.microsoft.com/office/drawing/2014/main" id="{3628A8D7-B2D1-A622-CACB-617CF209C8E4}"/>
              </a:ext>
            </a:extLst>
          </p:cNvPr>
          <p:cNvSpPr>
            <a:spLocks noGrp="1"/>
          </p:cNvSpPr>
          <p:nvPr>
            <p:ph type="sldNum" sz="quarter" idx="10"/>
          </p:nvPr>
        </p:nvSpPr>
        <p:spPr/>
        <p:txBody>
          <a:bodyPr/>
          <a:lstStyle/>
          <a:p>
            <a:pPr>
              <a:defRPr/>
            </a:pPr>
            <a:fld id="{0A970603-986F-41E1-A763-220BA9CA5E18}" type="slidenum">
              <a:rPr lang="zh-CN" altLang="en-US" smtClean="0"/>
              <a:pPr>
                <a:defRPr/>
              </a:pPr>
              <a:t>21</a:t>
            </a:fld>
            <a:r>
              <a:rPr lang="zh-CN" altLang="en-US"/>
              <a:t> </a:t>
            </a:r>
            <a:endParaRPr lang="zh-CN" altLang="en-US" dirty="0"/>
          </a:p>
        </p:txBody>
      </p:sp>
      <p:sp>
        <p:nvSpPr>
          <p:cNvPr id="5" name="Rectangle 2">
            <a:extLst>
              <a:ext uri="{FF2B5EF4-FFF2-40B4-BE49-F238E27FC236}">
                <a16:creationId xmlns:a16="http://schemas.microsoft.com/office/drawing/2014/main" id="{47A71078-0E7E-7410-FE14-101B32225317}"/>
              </a:ext>
            </a:extLst>
          </p:cNvPr>
          <p:cNvSpPr>
            <a:spLocks noChangeArrowheads="1"/>
          </p:cNvSpPr>
          <p:nvPr/>
        </p:nvSpPr>
        <p:spPr bwMode="auto">
          <a:xfrm>
            <a:off x="4786313" y="29972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6" name="AutoShape 5">
            <a:extLst>
              <a:ext uri="{FF2B5EF4-FFF2-40B4-BE49-F238E27FC236}">
                <a16:creationId xmlns:a16="http://schemas.microsoft.com/office/drawing/2014/main" id="{324A4B09-DEB0-821F-80C9-890BD9D03584}"/>
              </a:ext>
            </a:extLst>
          </p:cNvPr>
          <p:cNvSpPr>
            <a:spLocks noChangeArrowheads="1"/>
          </p:cNvSpPr>
          <p:nvPr/>
        </p:nvSpPr>
        <p:spPr bwMode="auto">
          <a:xfrm rot="16200000">
            <a:off x="1495425" y="3333750"/>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a:latin typeface="Sylfaen" pitchFamily="18" charset="0"/>
              </a:rPr>
              <a:t>A</a:t>
            </a:r>
            <a:endParaRPr kumimoji="0" lang="en-US" sz="2400" b="1" baseline="30000" dirty="0">
              <a:latin typeface="Sylfaen" pitchFamily="18" charset="0"/>
            </a:endParaRPr>
          </a:p>
        </p:txBody>
      </p:sp>
      <p:sp>
        <p:nvSpPr>
          <p:cNvPr id="7" name="AutoShape 6">
            <a:extLst>
              <a:ext uri="{FF2B5EF4-FFF2-40B4-BE49-F238E27FC236}">
                <a16:creationId xmlns:a16="http://schemas.microsoft.com/office/drawing/2014/main" id="{F45F0510-EE89-04B6-2463-95270A7E7A0A}"/>
              </a:ext>
            </a:extLst>
          </p:cNvPr>
          <p:cNvSpPr>
            <a:spLocks/>
          </p:cNvSpPr>
          <p:nvPr/>
        </p:nvSpPr>
        <p:spPr bwMode="auto">
          <a:xfrm>
            <a:off x="1638300" y="2990850"/>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8" name="Text Box 7">
            <a:extLst>
              <a:ext uri="{FF2B5EF4-FFF2-40B4-BE49-F238E27FC236}">
                <a16:creationId xmlns:a16="http://schemas.microsoft.com/office/drawing/2014/main" id="{CE11167A-047D-AF1E-95E9-DB79E6D80113}"/>
              </a:ext>
            </a:extLst>
          </p:cNvPr>
          <p:cNvSpPr txBox="1">
            <a:spLocks noChangeArrowheads="1"/>
          </p:cNvSpPr>
          <p:nvPr/>
        </p:nvSpPr>
        <p:spPr bwMode="auto">
          <a:xfrm>
            <a:off x="1295400" y="3657600"/>
            <a:ext cx="392113" cy="396875"/>
          </a:xfrm>
          <a:prstGeom prst="rect">
            <a:avLst/>
          </a:prstGeom>
          <a:noFill/>
          <a:ln w="9525">
            <a:noFill/>
            <a:miter lim="800000"/>
            <a:headEnd/>
            <a:tailEnd/>
          </a:ln>
          <a:effectLst/>
        </p:spPr>
        <p:txBody>
          <a:bodyPr wrap="none">
            <a:spAutoFit/>
          </a:bodyPr>
          <a:lstStyle/>
          <a:p>
            <a:pPr algn="l"/>
            <a:r>
              <a:rPr kumimoji="0" lang="en-US" sz="2000" dirty="0">
                <a:latin typeface="Sylfaen" pitchFamily="18" charset="0"/>
              </a:rPr>
              <a:t>m</a:t>
            </a:r>
          </a:p>
        </p:txBody>
      </p:sp>
      <p:sp>
        <p:nvSpPr>
          <p:cNvPr id="9" name="Text Box 8">
            <a:extLst>
              <a:ext uri="{FF2B5EF4-FFF2-40B4-BE49-F238E27FC236}">
                <a16:creationId xmlns:a16="http://schemas.microsoft.com/office/drawing/2014/main" id="{43E53AD3-E59A-3E45-9A18-E1C5E87D433D}"/>
              </a:ext>
            </a:extLst>
          </p:cNvPr>
          <p:cNvSpPr txBox="1">
            <a:spLocks noChangeArrowheads="1"/>
          </p:cNvSpPr>
          <p:nvPr/>
        </p:nvSpPr>
        <p:spPr bwMode="auto">
          <a:xfrm>
            <a:off x="2247900" y="2314575"/>
            <a:ext cx="3286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0" name="AutoShape 9">
            <a:extLst>
              <a:ext uri="{FF2B5EF4-FFF2-40B4-BE49-F238E27FC236}">
                <a16:creationId xmlns:a16="http://schemas.microsoft.com/office/drawing/2014/main" id="{ED993C03-C336-0817-D97F-E78B1DE980B0}"/>
              </a:ext>
            </a:extLst>
          </p:cNvPr>
          <p:cNvSpPr>
            <a:spLocks/>
          </p:cNvSpPr>
          <p:nvPr/>
        </p:nvSpPr>
        <p:spPr bwMode="auto">
          <a:xfrm rot="5400000">
            <a:off x="2247900" y="2238375"/>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11" name="Rectangle 10">
            <a:extLst>
              <a:ext uri="{FF2B5EF4-FFF2-40B4-BE49-F238E27FC236}">
                <a16:creationId xmlns:a16="http://schemas.microsoft.com/office/drawing/2014/main" id="{33003538-27FF-E930-ED8B-3BDFE9F20F9A}"/>
              </a:ext>
            </a:extLst>
          </p:cNvPr>
          <p:cNvSpPr>
            <a:spLocks noChangeArrowheads="1"/>
          </p:cNvSpPr>
          <p:nvPr/>
        </p:nvSpPr>
        <p:spPr bwMode="auto">
          <a:xfrm>
            <a:off x="4783138" y="33543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12" name="Group 11">
            <a:extLst>
              <a:ext uri="{FF2B5EF4-FFF2-40B4-BE49-F238E27FC236}">
                <a16:creationId xmlns:a16="http://schemas.microsoft.com/office/drawing/2014/main" id="{8BCC4483-F04E-995B-47B1-E42B828B7FCC}"/>
              </a:ext>
            </a:extLst>
          </p:cNvPr>
          <p:cNvGrpSpPr>
            <a:grpSpLocks/>
          </p:cNvGrpSpPr>
          <p:nvPr/>
        </p:nvGrpSpPr>
        <p:grpSpPr bwMode="auto">
          <a:xfrm>
            <a:off x="3808413" y="2990850"/>
            <a:ext cx="468312" cy="1752600"/>
            <a:chOff x="1663" y="1551"/>
            <a:chExt cx="295" cy="1104"/>
          </a:xfrm>
        </p:grpSpPr>
        <p:sp>
          <p:nvSpPr>
            <p:cNvPr id="13" name="AutoShape 12">
              <a:extLst>
                <a:ext uri="{FF2B5EF4-FFF2-40B4-BE49-F238E27FC236}">
                  <a16:creationId xmlns:a16="http://schemas.microsoft.com/office/drawing/2014/main" id="{20F56B73-89C8-B94D-39AD-DDAA62CAE7C4}"/>
                </a:ext>
              </a:extLst>
            </p:cNvPr>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4" name="Text Box 13">
              <a:extLst>
                <a:ext uri="{FF2B5EF4-FFF2-40B4-BE49-F238E27FC236}">
                  <a16:creationId xmlns:a16="http://schemas.microsoft.com/office/drawing/2014/main" id="{9CD54A9F-F40C-74DE-A89E-D0C69B68E5B1}"/>
                </a:ext>
              </a:extLst>
            </p:cNvPr>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15" name="Group 14">
            <a:extLst>
              <a:ext uri="{FF2B5EF4-FFF2-40B4-BE49-F238E27FC236}">
                <a16:creationId xmlns:a16="http://schemas.microsoft.com/office/drawing/2014/main" id="{53AE751B-B87A-D489-D7F8-272E4C150DC8}"/>
              </a:ext>
            </a:extLst>
          </p:cNvPr>
          <p:cNvGrpSpPr>
            <a:grpSpLocks/>
          </p:cNvGrpSpPr>
          <p:nvPr/>
        </p:nvGrpSpPr>
        <p:grpSpPr bwMode="auto">
          <a:xfrm>
            <a:off x="5278438" y="2292350"/>
            <a:ext cx="1066800" cy="660400"/>
            <a:chOff x="2589" y="1111"/>
            <a:chExt cx="672" cy="416"/>
          </a:xfrm>
        </p:grpSpPr>
        <p:sp>
          <p:nvSpPr>
            <p:cNvPr id="16" name="Text Box 15">
              <a:extLst>
                <a:ext uri="{FF2B5EF4-FFF2-40B4-BE49-F238E27FC236}">
                  <a16:creationId xmlns:a16="http://schemas.microsoft.com/office/drawing/2014/main" id="{B1F63B4D-8177-B323-165C-2F9E95C3A119}"/>
                </a:ext>
              </a:extLst>
            </p:cNvPr>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dirty="0">
                  <a:latin typeface="Sylfaen" pitchFamily="18" charset="0"/>
                </a:rPr>
                <a:t>n</a:t>
              </a:r>
            </a:p>
          </p:txBody>
        </p:sp>
        <p:sp>
          <p:nvSpPr>
            <p:cNvPr id="17" name="AutoShape 16">
              <a:extLst>
                <a:ext uri="{FF2B5EF4-FFF2-40B4-BE49-F238E27FC236}">
                  <a16:creationId xmlns:a16="http://schemas.microsoft.com/office/drawing/2014/main" id="{4473EAC8-FAB7-83BA-8040-6250F298782F}"/>
                </a:ext>
              </a:extLst>
            </p:cNvPr>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18" name="Rectangle 17">
            <a:extLst>
              <a:ext uri="{FF2B5EF4-FFF2-40B4-BE49-F238E27FC236}">
                <a16:creationId xmlns:a16="http://schemas.microsoft.com/office/drawing/2014/main" id="{A0764A36-4171-5D2D-D87C-39107DCD3938}"/>
              </a:ext>
            </a:extLst>
          </p:cNvPr>
          <p:cNvSpPr>
            <a:spLocks noChangeArrowheads="1"/>
          </p:cNvSpPr>
          <p:nvPr/>
        </p:nvSpPr>
        <p:spPr bwMode="auto">
          <a:xfrm>
            <a:off x="4318000" y="47386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19" name="AutoShape 18">
            <a:extLst>
              <a:ext uri="{FF2B5EF4-FFF2-40B4-BE49-F238E27FC236}">
                <a16:creationId xmlns:a16="http://schemas.microsoft.com/office/drawing/2014/main" id="{4CD47E95-0CE8-D9C9-8277-27306BA21BAD}"/>
              </a:ext>
            </a:extLst>
          </p:cNvPr>
          <p:cNvSpPr>
            <a:spLocks noChangeArrowheads="1"/>
          </p:cNvSpPr>
          <p:nvPr/>
        </p:nvSpPr>
        <p:spPr bwMode="auto">
          <a:xfrm rot="16200000">
            <a:off x="3520282" y="38234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20" name="AutoShape 19">
            <a:extLst>
              <a:ext uri="{FF2B5EF4-FFF2-40B4-BE49-F238E27FC236}">
                <a16:creationId xmlns:a16="http://schemas.microsoft.com/office/drawing/2014/main" id="{C156A22B-B6E0-D3EA-A23C-BBFEA1F82BE1}"/>
              </a:ext>
            </a:extLst>
          </p:cNvPr>
          <p:cNvSpPr>
            <a:spLocks noChangeArrowheads="1"/>
          </p:cNvSpPr>
          <p:nvPr/>
        </p:nvSpPr>
        <p:spPr bwMode="auto">
          <a:xfrm rot="16200000">
            <a:off x="4775200" y="30019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21" name="Rectangle 20">
            <a:extLst>
              <a:ext uri="{FF2B5EF4-FFF2-40B4-BE49-F238E27FC236}">
                <a16:creationId xmlns:a16="http://schemas.microsoft.com/office/drawing/2014/main" id="{6E18F921-4191-B7F5-46BC-B818ACFB0F5A}"/>
              </a:ext>
            </a:extLst>
          </p:cNvPr>
          <p:cNvSpPr>
            <a:spLocks noChangeArrowheads="1"/>
          </p:cNvSpPr>
          <p:nvPr/>
        </p:nvSpPr>
        <p:spPr bwMode="auto">
          <a:xfrm>
            <a:off x="5548313" y="33162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22" name="Rectangle 21">
            <a:extLst>
              <a:ext uri="{FF2B5EF4-FFF2-40B4-BE49-F238E27FC236}">
                <a16:creationId xmlns:a16="http://schemas.microsoft.com/office/drawing/2014/main" id="{2566EC06-2BA3-357E-8357-D2ED1EDF58DA}"/>
              </a:ext>
            </a:extLst>
          </p:cNvPr>
          <p:cNvSpPr>
            <a:spLocks noChangeArrowheads="1"/>
          </p:cNvSpPr>
          <p:nvPr/>
        </p:nvSpPr>
        <p:spPr bwMode="auto">
          <a:xfrm>
            <a:off x="3156593" y="3346450"/>
            <a:ext cx="695327" cy="1006475"/>
          </a:xfrm>
          <a:prstGeom prst="rect">
            <a:avLst/>
          </a:prstGeom>
          <a:noFill/>
          <a:ln w="9525" algn="ctr">
            <a:noFill/>
            <a:miter lim="800000"/>
            <a:headEnd/>
            <a:tailEnd/>
          </a:ln>
          <a:effectLst/>
        </p:spPr>
        <p:txBody>
          <a:bodyPr wrap="square">
            <a:spAutoFit/>
          </a:bodyPr>
          <a:lstStyle/>
          <a:p>
            <a:r>
              <a:rPr kumimoji="0" lang="en-US" sz="6000" dirty="0">
                <a:latin typeface="Symbol" pitchFamily="18" charset="2"/>
                <a:sym typeface="Symbol" pitchFamily="18" charset="2"/>
              </a:rPr>
              <a:t></a:t>
            </a:r>
            <a:r>
              <a:rPr kumimoji="0" lang="en-US" sz="4400" dirty="0">
                <a:latin typeface="Symbol" pitchFamily="18" charset="2"/>
              </a:rPr>
              <a:t> </a:t>
            </a:r>
          </a:p>
        </p:txBody>
      </p:sp>
      <p:sp>
        <p:nvSpPr>
          <p:cNvPr id="23" name="Rectangle 22">
            <a:extLst>
              <a:ext uri="{FF2B5EF4-FFF2-40B4-BE49-F238E27FC236}">
                <a16:creationId xmlns:a16="http://schemas.microsoft.com/office/drawing/2014/main" id="{02A63324-114F-6A42-86A8-2D0B65C9914C}"/>
              </a:ext>
            </a:extLst>
          </p:cNvPr>
          <p:cNvSpPr>
            <a:spLocks noChangeArrowheads="1"/>
          </p:cNvSpPr>
          <p:nvPr/>
        </p:nvSpPr>
        <p:spPr bwMode="auto">
          <a:xfrm>
            <a:off x="4511675" y="29876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24" name="Rectangle 23">
            <a:extLst>
              <a:ext uri="{FF2B5EF4-FFF2-40B4-BE49-F238E27FC236}">
                <a16:creationId xmlns:a16="http://schemas.microsoft.com/office/drawing/2014/main" id="{0C1A6C2A-E370-38B2-491F-9B6C99D17FFB}"/>
              </a:ext>
            </a:extLst>
          </p:cNvPr>
          <p:cNvSpPr>
            <a:spLocks noChangeArrowheads="1"/>
          </p:cNvSpPr>
          <p:nvPr/>
        </p:nvSpPr>
        <p:spPr bwMode="auto">
          <a:xfrm>
            <a:off x="4951413" y="31670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25" name="AutoShape 24">
            <a:extLst>
              <a:ext uri="{FF2B5EF4-FFF2-40B4-BE49-F238E27FC236}">
                <a16:creationId xmlns:a16="http://schemas.microsoft.com/office/drawing/2014/main" id="{C66D8B86-E374-4044-4B6B-02C0A838A521}"/>
              </a:ext>
            </a:extLst>
          </p:cNvPr>
          <p:cNvSpPr>
            <a:spLocks noChangeArrowheads="1"/>
          </p:cNvSpPr>
          <p:nvPr/>
        </p:nvSpPr>
        <p:spPr bwMode="auto">
          <a:xfrm>
            <a:off x="5235575" y="30083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26" name="Rectangle 25">
            <a:extLst>
              <a:ext uri="{FF2B5EF4-FFF2-40B4-BE49-F238E27FC236}">
                <a16:creationId xmlns:a16="http://schemas.microsoft.com/office/drawing/2014/main" id="{4D9EC876-8C9E-3D43-E935-A57849535DD8}"/>
              </a:ext>
            </a:extLst>
          </p:cNvPr>
          <p:cNvSpPr>
            <a:spLocks noChangeArrowheads="1"/>
          </p:cNvSpPr>
          <p:nvPr/>
        </p:nvSpPr>
        <p:spPr bwMode="auto">
          <a:xfrm>
            <a:off x="5233988" y="31765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pic>
        <p:nvPicPr>
          <p:cNvPr id="27" name="Picture 30" descr="TP_tmp">
            <a:extLst>
              <a:ext uri="{FF2B5EF4-FFF2-40B4-BE49-F238E27FC236}">
                <a16:creationId xmlns:a16="http://schemas.microsoft.com/office/drawing/2014/main" id="{44FF56A2-2251-89DE-ABD7-DB219248916B}"/>
              </a:ext>
            </a:extLst>
          </p:cNvPr>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blip>
          <a:srcRect/>
          <a:stretch>
            <a:fillRect/>
          </a:stretch>
        </p:blipFill>
        <p:spPr bwMode="auto">
          <a:xfrm>
            <a:off x="1676400" y="1498600"/>
            <a:ext cx="6248400" cy="635000"/>
          </a:xfrm>
          <a:prstGeom prst="rect">
            <a:avLst/>
          </a:prstGeom>
          <a:noFill/>
          <a:ln w="28575" algn="ctr">
            <a:noFill/>
            <a:miter lim="800000"/>
            <a:headEnd type="none" w="sm" len="sm"/>
            <a:tailEnd/>
          </a:ln>
          <a:effectLst/>
        </p:spPr>
      </p:pic>
      <p:sp>
        <p:nvSpPr>
          <p:cNvPr id="28" name="TextBox 27">
            <a:extLst>
              <a:ext uri="{FF2B5EF4-FFF2-40B4-BE49-F238E27FC236}">
                <a16:creationId xmlns:a16="http://schemas.microsoft.com/office/drawing/2014/main" id="{2D510761-626B-B57B-71A4-6874AB6DA648}"/>
              </a:ext>
            </a:extLst>
          </p:cNvPr>
          <p:cNvSpPr txBox="1"/>
          <p:nvPr/>
        </p:nvSpPr>
        <p:spPr>
          <a:xfrm>
            <a:off x="7646126" y="1524726"/>
            <a:ext cx="325730" cy="369332"/>
          </a:xfrm>
          <a:prstGeom prst="rect">
            <a:avLst/>
          </a:prstGeom>
          <a:noFill/>
        </p:spPr>
        <p:txBody>
          <a:bodyPr wrap="none" rtlCol="0">
            <a:spAutoFit/>
          </a:bodyPr>
          <a:lstStyle/>
          <a:p>
            <a:r>
              <a:rPr lang="en-US" dirty="0">
                <a:latin typeface="Arial" pitchFamily="34" charset="0"/>
                <a:cs typeface="Arial" pitchFamily="34" charset="0"/>
              </a:rPr>
              <a:t>T</a:t>
            </a:r>
          </a:p>
        </p:txBody>
      </p:sp>
      <p:grpSp>
        <p:nvGrpSpPr>
          <p:cNvPr id="29" name="Group 28">
            <a:extLst>
              <a:ext uri="{FF2B5EF4-FFF2-40B4-BE49-F238E27FC236}">
                <a16:creationId xmlns:a16="http://schemas.microsoft.com/office/drawing/2014/main" id="{A7464BD0-2BB4-397A-33F8-4B18306FF5BB}"/>
              </a:ext>
            </a:extLst>
          </p:cNvPr>
          <p:cNvGrpSpPr>
            <a:grpSpLocks/>
          </p:cNvGrpSpPr>
          <p:nvPr/>
        </p:nvGrpSpPr>
        <p:grpSpPr bwMode="auto">
          <a:xfrm>
            <a:off x="4362004" y="2369751"/>
            <a:ext cx="321122" cy="564174"/>
            <a:chOff x="2589" y="757"/>
            <a:chExt cx="672" cy="770"/>
          </a:xfrm>
        </p:grpSpPr>
        <p:sp>
          <p:nvSpPr>
            <p:cNvPr id="30" name="Text Box 15">
              <a:extLst>
                <a:ext uri="{FF2B5EF4-FFF2-40B4-BE49-F238E27FC236}">
                  <a16:creationId xmlns:a16="http://schemas.microsoft.com/office/drawing/2014/main" id="{32300EE7-5384-EF44-5227-B9072C0109B0}"/>
                </a:ext>
              </a:extLst>
            </p:cNvPr>
            <p:cNvSpPr txBox="1">
              <a:spLocks noChangeArrowheads="1"/>
            </p:cNvSpPr>
            <p:nvPr/>
          </p:nvSpPr>
          <p:spPr bwMode="auto">
            <a:xfrm>
              <a:off x="2660" y="757"/>
              <a:ext cx="449" cy="250"/>
            </a:xfrm>
            <a:prstGeom prst="rect">
              <a:avLst/>
            </a:prstGeom>
            <a:noFill/>
            <a:ln w="9525">
              <a:noFill/>
              <a:miter lim="800000"/>
              <a:headEnd/>
              <a:tailEnd/>
            </a:ln>
            <a:effectLst/>
          </p:spPr>
          <p:txBody>
            <a:bodyPr wrap="square">
              <a:spAutoFit/>
            </a:bodyPr>
            <a:lstStyle/>
            <a:p>
              <a:pPr algn="l"/>
              <a:r>
                <a:rPr kumimoji="0" lang="en-US" sz="2000" dirty="0">
                  <a:latin typeface="Sylfaen" pitchFamily="18" charset="0"/>
                </a:rPr>
                <a:t>r</a:t>
              </a:r>
            </a:p>
          </p:txBody>
        </p:sp>
        <p:sp>
          <p:nvSpPr>
            <p:cNvPr id="31" name="AutoShape 16">
              <a:extLst>
                <a:ext uri="{FF2B5EF4-FFF2-40B4-BE49-F238E27FC236}">
                  <a16:creationId xmlns:a16="http://schemas.microsoft.com/office/drawing/2014/main" id="{22789D38-1201-EFBF-EC9C-377F68EC0425}"/>
                </a:ext>
              </a:extLst>
            </p:cNvPr>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32" name="Text Box 15">
            <a:extLst>
              <a:ext uri="{FF2B5EF4-FFF2-40B4-BE49-F238E27FC236}">
                <a16:creationId xmlns:a16="http://schemas.microsoft.com/office/drawing/2014/main" id="{A4BFDDC7-AC86-590C-E606-D3E2040016BD}"/>
              </a:ext>
            </a:extLst>
          </p:cNvPr>
          <p:cNvSpPr txBox="1">
            <a:spLocks noChangeArrowheads="1"/>
          </p:cNvSpPr>
          <p:nvPr/>
        </p:nvSpPr>
        <p:spPr bwMode="auto">
          <a:xfrm>
            <a:off x="4827593" y="2369752"/>
            <a:ext cx="214559" cy="183173"/>
          </a:xfrm>
          <a:prstGeom prst="rect">
            <a:avLst/>
          </a:prstGeom>
          <a:noFill/>
          <a:ln w="9525">
            <a:noFill/>
            <a:miter lim="800000"/>
            <a:headEnd/>
            <a:tailEnd/>
          </a:ln>
          <a:effectLst/>
        </p:spPr>
        <p:txBody>
          <a:bodyPr wrap="square">
            <a:spAutoFit/>
          </a:bodyPr>
          <a:lstStyle/>
          <a:p>
            <a:pPr algn="l"/>
            <a:r>
              <a:rPr kumimoji="0" lang="en-US" sz="2000" dirty="0">
                <a:latin typeface="Sylfaen" pitchFamily="18" charset="0"/>
              </a:rPr>
              <a:t>r</a:t>
            </a:r>
          </a:p>
        </p:txBody>
      </p:sp>
      <p:sp>
        <p:nvSpPr>
          <p:cNvPr id="33" name="AutoShape 16">
            <a:extLst>
              <a:ext uri="{FF2B5EF4-FFF2-40B4-BE49-F238E27FC236}">
                <a16:creationId xmlns:a16="http://schemas.microsoft.com/office/drawing/2014/main" id="{AAAEB645-05BF-FB2B-F0BB-C85D499092C1}"/>
              </a:ext>
            </a:extLst>
          </p:cNvPr>
          <p:cNvSpPr>
            <a:spLocks/>
          </p:cNvSpPr>
          <p:nvPr/>
        </p:nvSpPr>
        <p:spPr bwMode="auto">
          <a:xfrm rot="5400000">
            <a:off x="4883887" y="2703026"/>
            <a:ext cx="140677" cy="32112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34" name="AutoShape 16">
            <a:extLst>
              <a:ext uri="{FF2B5EF4-FFF2-40B4-BE49-F238E27FC236}">
                <a16:creationId xmlns:a16="http://schemas.microsoft.com/office/drawing/2014/main" id="{1168F9E5-EF86-9328-B67D-601BB1923895}"/>
              </a:ext>
            </a:extLst>
          </p:cNvPr>
          <p:cNvSpPr>
            <a:spLocks/>
          </p:cNvSpPr>
          <p:nvPr/>
        </p:nvSpPr>
        <p:spPr bwMode="auto">
          <a:xfrm rot="10800000">
            <a:off x="6440792" y="3016596"/>
            <a:ext cx="140677" cy="32112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35" name="Text Box 15">
            <a:extLst>
              <a:ext uri="{FF2B5EF4-FFF2-40B4-BE49-F238E27FC236}">
                <a16:creationId xmlns:a16="http://schemas.microsoft.com/office/drawing/2014/main" id="{E62FE115-BCEF-EFDB-37A1-B4CECE125B15}"/>
              </a:ext>
            </a:extLst>
          </p:cNvPr>
          <p:cNvSpPr txBox="1">
            <a:spLocks noChangeArrowheads="1"/>
          </p:cNvSpPr>
          <p:nvPr/>
        </p:nvSpPr>
        <p:spPr bwMode="auto">
          <a:xfrm>
            <a:off x="6561275" y="2946624"/>
            <a:ext cx="214559" cy="183173"/>
          </a:xfrm>
          <a:prstGeom prst="rect">
            <a:avLst/>
          </a:prstGeom>
          <a:noFill/>
          <a:ln w="9525">
            <a:noFill/>
            <a:miter lim="800000"/>
            <a:headEnd/>
            <a:tailEnd/>
          </a:ln>
          <a:effectLst/>
        </p:spPr>
        <p:txBody>
          <a:bodyPr wrap="square">
            <a:spAutoFit/>
          </a:bodyPr>
          <a:lstStyle/>
          <a:p>
            <a:pPr algn="l"/>
            <a:r>
              <a:rPr kumimoji="0" lang="en-US" sz="2000" dirty="0">
                <a:latin typeface="Sylfaen" pitchFamily="18" charset="0"/>
              </a:rPr>
              <a:t>r</a:t>
            </a:r>
          </a:p>
        </p:txBody>
      </p:sp>
      <p:sp>
        <p:nvSpPr>
          <p:cNvPr id="36" name="TextBox 35">
            <a:extLst>
              <a:ext uri="{FF2B5EF4-FFF2-40B4-BE49-F238E27FC236}">
                <a16:creationId xmlns:a16="http://schemas.microsoft.com/office/drawing/2014/main" id="{DFBEC098-F215-944C-757E-91A79C497178}"/>
              </a:ext>
            </a:extLst>
          </p:cNvPr>
          <p:cNvSpPr txBox="1"/>
          <p:nvPr/>
        </p:nvSpPr>
        <p:spPr>
          <a:xfrm>
            <a:off x="6228184" y="5320574"/>
            <a:ext cx="2918296" cy="1015663"/>
          </a:xfrm>
          <a:prstGeom prst="rect">
            <a:avLst/>
          </a:prstGeom>
          <a:noFill/>
        </p:spPr>
        <p:txBody>
          <a:bodyPr wrap="square" rtlCol="0">
            <a:spAutoFit/>
          </a:bodyPr>
          <a:lstStyle/>
          <a:p>
            <a:r>
              <a:rPr lang="el-GR" sz="2000" b="1" dirty="0">
                <a:latin typeface="Times New Roman"/>
                <a:cs typeface="Times New Roman"/>
              </a:rPr>
              <a:t>σ</a:t>
            </a:r>
            <a:r>
              <a:rPr lang="en-US" sz="2000" b="1" baseline="-25000" dirty="0">
                <a:latin typeface="Times New Roman"/>
                <a:cs typeface="Times New Roman"/>
              </a:rPr>
              <a:t>i</a:t>
            </a:r>
            <a:r>
              <a:rPr lang="en-US" sz="2000" b="1" dirty="0">
                <a:latin typeface="Times New Roman"/>
                <a:cs typeface="Times New Roman"/>
              </a:rPr>
              <a:t>: </a:t>
            </a:r>
            <a:r>
              <a:rPr lang="en-US" sz="2000" dirty="0">
                <a:latin typeface="Times New Roman"/>
                <a:cs typeface="Times New Roman"/>
              </a:rPr>
              <a:t>singular values</a:t>
            </a:r>
          </a:p>
          <a:p>
            <a:r>
              <a:rPr lang="en-US" sz="2000" b="1" dirty="0" err="1">
                <a:latin typeface="Times New Roman"/>
                <a:cs typeface="Times New Roman"/>
              </a:rPr>
              <a:t>u</a:t>
            </a:r>
            <a:r>
              <a:rPr lang="en-US" sz="2000" b="1" baseline="-25000" dirty="0" err="1">
                <a:latin typeface="Times New Roman"/>
                <a:cs typeface="Times New Roman"/>
              </a:rPr>
              <a:t>i</a:t>
            </a:r>
            <a:r>
              <a:rPr lang="en-US" sz="2000" b="1" dirty="0">
                <a:latin typeface="Times New Roman"/>
                <a:cs typeface="Times New Roman"/>
              </a:rPr>
              <a:t>:</a:t>
            </a:r>
            <a:r>
              <a:rPr lang="en-US" sz="2000" dirty="0">
                <a:latin typeface="Times New Roman"/>
                <a:cs typeface="Times New Roman"/>
              </a:rPr>
              <a:t> orthonormal vector</a:t>
            </a:r>
          </a:p>
          <a:p>
            <a:r>
              <a:rPr lang="en-US" sz="2000" b="1" dirty="0">
                <a:latin typeface="Times New Roman"/>
                <a:cs typeface="Times New Roman"/>
              </a:rPr>
              <a:t>v</a:t>
            </a:r>
            <a:r>
              <a:rPr lang="en-US" sz="2000" b="1" baseline="-25000" dirty="0">
                <a:latin typeface="Times New Roman"/>
                <a:cs typeface="Times New Roman"/>
              </a:rPr>
              <a:t>i</a:t>
            </a:r>
            <a:r>
              <a:rPr lang="en-US" sz="2000" b="1" dirty="0">
                <a:latin typeface="Times New Roman"/>
                <a:cs typeface="Times New Roman"/>
              </a:rPr>
              <a:t>:</a:t>
            </a:r>
            <a:r>
              <a:rPr lang="en-US" sz="2000" dirty="0">
                <a:latin typeface="Times New Roman"/>
                <a:cs typeface="Times New Roman"/>
              </a:rPr>
              <a:t> orthonormal vector</a:t>
            </a:r>
            <a:endParaRPr lang="en-US" sz="2000" dirty="0"/>
          </a:p>
        </p:txBody>
      </p:sp>
    </p:spTree>
    <p:extLst>
      <p:ext uri="{BB962C8B-B14F-4D97-AF65-F5344CB8AC3E}">
        <p14:creationId xmlns:p14="http://schemas.microsoft.com/office/powerpoint/2010/main" val="314436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988A-301B-44C6-06D0-D1D7933EBB74}"/>
              </a:ext>
            </a:extLst>
          </p:cNvPr>
          <p:cNvSpPr>
            <a:spLocks noGrp="1"/>
          </p:cNvSpPr>
          <p:nvPr>
            <p:ph type="title"/>
          </p:nvPr>
        </p:nvSpPr>
        <p:spPr/>
        <p:txBody>
          <a:bodyPr/>
          <a:lstStyle/>
          <a:p>
            <a:r>
              <a:rPr lang="en-US" altLang="zh-CN" dirty="0"/>
              <a:t>SVD - Properties</a:t>
            </a:r>
            <a:endParaRPr lang="zh-CN" altLang="en-US" dirty="0"/>
          </a:p>
        </p:txBody>
      </p:sp>
      <p:sp>
        <p:nvSpPr>
          <p:cNvPr id="3" name="Content Placeholder 2">
            <a:extLst>
              <a:ext uri="{FF2B5EF4-FFF2-40B4-BE49-F238E27FC236}">
                <a16:creationId xmlns:a16="http://schemas.microsoft.com/office/drawing/2014/main" id="{2C9337E7-670B-5590-7046-6C97A2FB846D}"/>
              </a:ext>
            </a:extLst>
          </p:cNvPr>
          <p:cNvSpPr>
            <a:spLocks noGrp="1"/>
          </p:cNvSpPr>
          <p:nvPr>
            <p:ph idx="1"/>
          </p:nvPr>
        </p:nvSpPr>
        <p:spPr/>
        <p:txBody>
          <a:bodyPr/>
          <a:lstStyle/>
          <a:p>
            <a:r>
              <a:rPr lang="en-US" altLang="zh-CN" b="0" dirty="0"/>
              <a:t>It is </a:t>
            </a:r>
            <a:r>
              <a:rPr lang="en-US" altLang="zh-CN" dirty="0">
                <a:solidFill>
                  <a:srgbClr val="7D0900"/>
                </a:solidFill>
              </a:rPr>
              <a:t>always</a:t>
            </a:r>
            <a:r>
              <a:rPr lang="en-US" altLang="zh-CN" b="0" dirty="0"/>
              <a:t> possible to decompose a real matrix </a:t>
            </a:r>
            <a:r>
              <a:rPr lang="en-US" altLang="zh-CN" b="0" i="1" dirty="0"/>
              <a:t>A</a:t>
            </a:r>
            <a:r>
              <a:rPr lang="en-US" altLang="zh-CN" b="0" dirty="0"/>
              <a:t> into </a:t>
            </a:r>
            <a:r>
              <a:rPr lang="en-US" altLang="zh-CN" b="0" i="1" dirty="0"/>
              <a:t>A = U </a:t>
            </a:r>
            <a:r>
              <a:rPr lang="en-US" altLang="zh-CN" b="0" dirty="0">
                <a:sym typeface="Symbol"/>
              </a:rPr>
              <a:t></a:t>
            </a:r>
            <a:r>
              <a:rPr lang="en-US" altLang="zh-CN" b="0" dirty="0"/>
              <a:t> </a:t>
            </a:r>
            <a:r>
              <a:rPr lang="en-US" altLang="zh-CN" b="0" i="1" dirty="0"/>
              <a:t>V</a:t>
            </a:r>
            <a:r>
              <a:rPr lang="en-US" altLang="zh-CN" b="0" baseline="30000" dirty="0"/>
              <a:t>T</a:t>
            </a:r>
            <a:r>
              <a:rPr lang="en-US" altLang="zh-CN" b="0" dirty="0"/>
              <a:t> , where</a:t>
            </a:r>
          </a:p>
          <a:p>
            <a:pPr lvl="1"/>
            <a:r>
              <a:rPr lang="en-US" altLang="zh-CN" b="1" i="1" dirty="0"/>
              <a:t>U, </a:t>
            </a:r>
            <a:r>
              <a:rPr lang="en-US" altLang="zh-CN" b="1" dirty="0">
                <a:sym typeface="Symbol"/>
              </a:rPr>
              <a:t></a:t>
            </a:r>
            <a:r>
              <a:rPr lang="en-US" altLang="zh-CN" b="1" i="1" dirty="0"/>
              <a:t>,V</a:t>
            </a:r>
            <a:r>
              <a:rPr lang="en-US" altLang="zh-CN" dirty="0"/>
              <a:t>: </a:t>
            </a:r>
            <a:r>
              <a:rPr lang="en-US" altLang="zh-CN" dirty="0">
                <a:solidFill>
                  <a:srgbClr val="7D0900"/>
                </a:solidFill>
              </a:rPr>
              <a:t>unique</a:t>
            </a:r>
          </a:p>
          <a:p>
            <a:pPr lvl="1"/>
            <a:r>
              <a:rPr lang="en-US" altLang="zh-CN" b="1" i="1" dirty="0"/>
              <a:t>U, V</a:t>
            </a:r>
            <a:r>
              <a:rPr lang="en-US" altLang="zh-CN" dirty="0"/>
              <a:t>: </a:t>
            </a:r>
            <a:r>
              <a:rPr lang="en-US" altLang="zh-CN" dirty="0">
                <a:solidFill>
                  <a:srgbClr val="7D0900"/>
                </a:solidFill>
              </a:rPr>
              <a:t>column orthonormal</a:t>
            </a:r>
          </a:p>
          <a:p>
            <a:pPr lvl="2"/>
            <a:r>
              <a:rPr lang="en-US" altLang="zh-CN" b="1" i="1" dirty="0"/>
              <a:t>U</a:t>
            </a:r>
            <a:r>
              <a:rPr lang="en-US" altLang="zh-CN" b="1" i="1" baseline="30000" dirty="0"/>
              <a:t>T</a:t>
            </a:r>
            <a:r>
              <a:rPr lang="en-US" altLang="zh-CN" b="1" i="1" dirty="0"/>
              <a:t> U = I</a:t>
            </a:r>
            <a:r>
              <a:rPr lang="en-US" altLang="zh-CN" i="1" dirty="0"/>
              <a:t>; </a:t>
            </a:r>
            <a:r>
              <a:rPr lang="en-US" altLang="zh-CN" b="1" i="1" dirty="0"/>
              <a:t>V</a:t>
            </a:r>
            <a:r>
              <a:rPr lang="en-US" altLang="zh-CN" b="1" i="1" baseline="30000" dirty="0"/>
              <a:t>T</a:t>
            </a:r>
            <a:r>
              <a:rPr lang="en-US" altLang="zh-CN" b="1" i="1" dirty="0"/>
              <a:t> V = I</a:t>
            </a:r>
            <a:r>
              <a:rPr lang="en-US" altLang="zh-CN" i="1" dirty="0"/>
              <a:t>  </a:t>
            </a:r>
            <a:r>
              <a:rPr lang="en-US" altLang="zh-CN" dirty="0"/>
              <a:t>(</a:t>
            </a:r>
            <a:r>
              <a:rPr lang="en-US" altLang="zh-CN" b="1" i="1" dirty="0"/>
              <a:t>I</a:t>
            </a:r>
            <a:r>
              <a:rPr lang="en-US" altLang="zh-CN" dirty="0"/>
              <a:t>: identity matrix)</a:t>
            </a:r>
          </a:p>
          <a:p>
            <a:pPr lvl="2"/>
            <a:r>
              <a:rPr lang="en-US" altLang="zh-CN" dirty="0"/>
              <a:t>(Columns are </a:t>
            </a:r>
            <a:r>
              <a:rPr lang="en-US" altLang="zh-CN" b="1" dirty="0"/>
              <a:t>orthogonal</a:t>
            </a:r>
            <a:r>
              <a:rPr lang="en-US" altLang="zh-CN" dirty="0"/>
              <a:t> </a:t>
            </a:r>
            <a:r>
              <a:rPr lang="en-US" altLang="zh-CN" b="1" dirty="0"/>
              <a:t>unit</a:t>
            </a:r>
            <a:r>
              <a:rPr lang="en-US" altLang="zh-CN" dirty="0"/>
              <a:t> vectors)</a:t>
            </a:r>
          </a:p>
          <a:p>
            <a:pPr lvl="1"/>
            <a:r>
              <a:rPr lang="en-US" altLang="zh-CN" b="1" dirty="0">
                <a:sym typeface="Symbol"/>
              </a:rPr>
              <a:t></a:t>
            </a:r>
            <a:r>
              <a:rPr lang="en-US" altLang="zh-CN" dirty="0"/>
              <a:t>: </a:t>
            </a:r>
            <a:r>
              <a:rPr lang="en-US" altLang="zh-CN" dirty="0">
                <a:solidFill>
                  <a:srgbClr val="7D0900"/>
                </a:solidFill>
              </a:rPr>
              <a:t>diagonal</a:t>
            </a:r>
          </a:p>
          <a:p>
            <a:pPr lvl="2"/>
            <a:r>
              <a:rPr lang="en-US" altLang="zh-CN" dirty="0"/>
              <a:t>Entries (</a:t>
            </a:r>
            <a:r>
              <a:rPr lang="en-US" altLang="zh-CN" b="1" dirty="0">
                <a:solidFill>
                  <a:srgbClr val="0070C0"/>
                </a:solidFill>
              </a:rPr>
              <a:t>singular values</a:t>
            </a:r>
            <a:r>
              <a:rPr lang="en-US" altLang="zh-CN" dirty="0"/>
              <a:t>) are </a:t>
            </a:r>
            <a:r>
              <a:rPr lang="en-US" altLang="zh-CN" dirty="0">
                <a:solidFill>
                  <a:srgbClr val="7D0900"/>
                </a:solidFill>
              </a:rPr>
              <a:t>positive</a:t>
            </a:r>
            <a:r>
              <a:rPr lang="en-US" altLang="zh-CN" dirty="0"/>
              <a:t>, and sorted in decreasing order (</a:t>
            </a:r>
            <a:r>
              <a:rPr lang="el-GR" altLang="zh-CN" b="1" dirty="0">
                <a:latin typeface="Times New Roman"/>
                <a:cs typeface="Times New Roman"/>
              </a:rPr>
              <a:t>σ</a:t>
            </a:r>
            <a:r>
              <a:rPr lang="en-US" altLang="zh-CN" b="1" baseline="-25000" dirty="0"/>
              <a:t>1</a:t>
            </a:r>
            <a:r>
              <a:rPr lang="en-US" altLang="zh-CN" b="1" dirty="0"/>
              <a:t> </a:t>
            </a:r>
            <a:r>
              <a:rPr lang="en-US" altLang="zh-CN" b="1" dirty="0">
                <a:sym typeface="Symbol"/>
              </a:rPr>
              <a:t></a:t>
            </a:r>
            <a:r>
              <a:rPr lang="en-US" altLang="zh-CN" b="1" dirty="0"/>
              <a:t> </a:t>
            </a:r>
            <a:r>
              <a:rPr lang="el-GR" altLang="zh-CN" b="1" dirty="0">
                <a:latin typeface="Times New Roman"/>
                <a:cs typeface="Times New Roman"/>
              </a:rPr>
              <a:t>σ</a:t>
            </a:r>
            <a:r>
              <a:rPr lang="en-US" altLang="zh-CN" b="1" baseline="-25000" dirty="0"/>
              <a:t>2</a:t>
            </a:r>
            <a:r>
              <a:rPr lang="en-US" altLang="zh-CN" b="1" dirty="0"/>
              <a:t> </a:t>
            </a:r>
            <a:r>
              <a:rPr lang="en-US" altLang="zh-CN" b="1" dirty="0">
                <a:sym typeface="Symbol"/>
              </a:rPr>
              <a:t> </a:t>
            </a:r>
            <a:r>
              <a:rPr lang="en-US" altLang="zh-CN" b="1" dirty="0"/>
              <a:t>... </a:t>
            </a:r>
            <a:r>
              <a:rPr lang="en-US" altLang="zh-CN" b="1" dirty="0">
                <a:sym typeface="Symbol"/>
              </a:rPr>
              <a:t> </a:t>
            </a:r>
            <a:r>
              <a:rPr lang="en-US" altLang="zh-CN" b="1" dirty="0"/>
              <a:t>0</a:t>
            </a:r>
            <a:r>
              <a:rPr lang="en-US" altLang="zh-CN" dirty="0"/>
              <a:t>)</a:t>
            </a:r>
            <a:endParaRPr lang="zh-CN" altLang="en-US" dirty="0"/>
          </a:p>
        </p:txBody>
      </p:sp>
      <p:sp>
        <p:nvSpPr>
          <p:cNvPr id="4" name="Slide Number Placeholder 3">
            <a:extLst>
              <a:ext uri="{FF2B5EF4-FFF2-40B4-BE49-F238E27FC236}">
                <a16:creationId xmlns:a16="http://schemas.microsoft.com/office/drawing/2014/main" id="{F498C0E7-803F-3A36-F393-48C8AE8CEB2A}"/>
              </a:ext>
            </a:extLst>
          </p:cNvPr>
          <p:cNvSpPr>
            <a:spLocks noGrp="1"/>
          </p:cNvSpPr>
          <p:nvPr>
            <p:ph type="sldNum" sz="quarter" idx="10"/>
          </p:nvPr>
        </p:nvSpPr>
        <p:spPr/>
        <p:txBody>
          <a:bodyPr/>
          <a:lstStyle/>
          <a:p>
            <a:pPr>
              <a:defRPr/>
            </a:pPr>
            <a:fld id="{0A970603-986F-41E1-A763-220BA9CA5E18}" type="slidenum">
              <a:rPr lang="zh-CN" altLang="en-US" smtClean="0"/>
              <a:pPr>
                <a:defRPr/>
              </a:pPr>
              <a:t>22</a:t>
            </a:fld>
            <a:r>
              <a:rPr lang="zh-CN" altLang="en-US"/>
              <a:t> </a:t>
            </a:r>
            <a:endParaRPr lang="zh-CN" altLang="en-US" dirty="0"/>
          </a:p>
        </p:txBody>
      </p:sp>
    </p:spTree>
    <p:extLst>
      <p:ext uri="{BB962C8B-B14F-4D97-AF65-F5344CB8AC3E}">
        <p14:creationId xmlns:p14="http://schemas.microsoft.com/office/powerpoint/2010/main" val="336082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AAAC-470F-358D-2692-C1F9F32594BA}"/>
              </a:ext>
            </a:extLst>
          </p:cNvPr>
          <p:cNvSpPr>
            <a:spLocks noGrp="1"/>
          </p:cNvSpPr>
          <p:nvPr>
            <p:ph type="title"/>
          </p:nvPr>
        </p:nvSpPr>
        <p:spPr/>
        <p:txBody>
          <a:bodyPr/>
          <a:lstStyle/>
          <a:p>
            <a:r>
              <a:rPr lang="en-US" altLang="zh-CN" dirty="0"/>
              <a:t>SVD: Example</a:t>
            </a:r>
            <a:endParaRPr lang="zh-CN" altLang="en-US" dirty="0"/>
          </a:p>
        </p:txBody>
      </p:sp>
      <p:sp>
        <p:nvSpPr>
          <p:cNvPr id="3" name="Content Placeholder 2">
            <a:extLst>
              <a:ext uri="{FF2B5EF4-FFF2-40B4-BE49-F238E27FC236}">
                <a16:creationId xmlns:a16="http://schemas.microsoft.com/office/drawing/2014/main" id="{F2959242-8EE4-A03A-1333-1E5CCCF9C0CC}"/>
              </a:ext>
            </a:extLst>
          </p:cNvPr>
          <p:cNvSpPr>
            <a:spLocks noGrp="1"/>
          </p:cNvSpPr>
          <p:nvPr>
            <p:ph idx="1"/>
          </p:nvPr>
        </p:nvSpPr>
        <p:spPr/>
        <p:txBody>
          <a:bodyPr/>
          <a:lstStyle/>
          <a:p>
            <a:r>
              <a:rPr lang="en-US" altLang="zh-CN" sz="2800" b="1" dirty="0"/>
              <a:t>A = U </a:t>
            </a:r>
            <a:r>
              <a:rPr lang="en-US" altLang="zh-CN" sz="2800" b="1" dirty="0">
                <a:sym typeface="Symbol"/>
              </a:rPr>
              <a:t></a:t>
            </a:r>
            <a:r>
              <a:rPr lang="en-US" altLang="zh-CN" sz="2800" b="1" dirty="0"/>
              <a:t> V</a:t>
            </a:r>
            <a:r>
              <a:rPr lang="en-US" altLang="zh-CN" sz="2800" b="1" baseline="30000" dirty="0"/>
              <a:t>T</a:t>
            </a:r>
            <a:r>
              <a:rPr lang="en-US" altLang="zh-CN" sz="2800" b="1" dirty="0"/>
              <a:t>: </a:t>
            </a:r>
            <a:r>
              <a:rPr lang="en-US" altLang="zh-CN" sz="2800" b="1" dirty="0">
                <a:solidFill>
                  <a:srgbClr val="7D0900"/>
                </a:solidFill>
              </a:rPr>
              <a:t>Users</a:t>
            </a:r>
            <a:r>
              <a:rPr lang="en-US" altLang="zh-CN" sz="2800" b="1" dirty="0"/>
              <a:t> to </a:t>
            </a:r>
            <a:r>
              <a:rPr lang="en-US" altLang="zh-CN" sz="2800" b="1" dirty="0">
                <a:solidFill>
                  <a:srgbClr val="0070C0"/>
                </a:solidFill>
              </a:rPr>
              <a:t>Movies</a:t>
            </a:r>
          </a:p>
          <a:p>
            <a:endParaRPr lang="zh-CN" altLang="en-US" dirty="0"/>
          </a:p>
        </p:txBody>
      </p:sp>
      <p:sp>
        <p:nvSpPr>
          <p:cNvPr id="4" name="Slide Number Placeholder 3">
            <a:extLst>
              <a:ext uri="{FF2B5EF4-FFF2-40B4-BE49-F238E27FC236}">
                <a16:creationId xmlns:a16="http://schemas.microsoft.com/office/drawing/2014/main" id="{F0061C46-91CC-3D63-A2AF-DF31FCDA6B06}"/>
              </a:ext>
            </a:extLst>
          </p:cNvPr>
          <p:cNvSpPr>
            <a:spLocks noGrp="1"/>
          </p:cNvSpPr>
          <p:nvPr>
            <p:ph type="sldNum" sz="quarter" idx="10"/>
          </p:nvPr>
        </p:nvSpPr>
        <p:spPr/>
        <p:txBody>
          <a:bodyPr/>
          <a:lstStyle/>
          <a:p>
            <a:pPr>
              <a:defRPr/>
            </a:pPr>
            <a:fld id="{0A970603-986F-41E1-A763-220BA9CA5E18}" type="slidenum">
              <a:rPr lang="zh-CN" altLang="en-US" smtClean="0"/>
              <a:pPr>
                <a:defRPr/>
              </a:pPr>
              <a:t>23</a:t>
            </a:fld>
            <a:r>
              <a:rPr lang="zh-CN" altLang="en-US"/>
              <a:t> </a:t>
            </a:r>
            <a:endParaRPr lang="zh-CN" altLang="en-US" dirty="0"/>
          </a:p>
        </p:txBody>
      </p:sp>
      <p:sp>
        <p:nvSpPr>
          <p:cNvPr id="5" name="Freeform 8">
            <a:extLst>
              <a:ext uri="{FF2B5EF4-FFF2-40B4-BE49-F238E27FC236}">
                <a16:creationId xmlns:a16="http://schemas.microsoft.com/office/drawing/2014/main" id="{567F8F46-57A2-9688-319A-34277DBDEDBF}"/>
              </a:ext>
            </a:extLst>
          </p:cNvPr>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11">
            <a:extLst>
              <a:ext uri="{FF2B5EF4-FFF2-40B4-BE49-F238E27FC236}">
                <a16:creationId xmlns:a16="http://schemas.microsoft.com/office/drawing/2014/main" id="{526E3FEE-A28E-B5B7-0CE7-A305308CB4F8}"/>
              </a:ext>
            </a:extLst>
          </p:cNvPr>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Text Box 21">
            <a:extLst>
              <a:ext uri="{FF2B5EF4-FFF2-40B4-BE49-F238E27FC236}">
                <a16:creationId xmlns:a16="http://schemas.microsoft.com/office/drawing/2014/main" id="{712C593D-E160-2DA3-3D77-66304639B9DD}"/>
              </a:ext>
            </a:extLst>
          </p:cNvPr>
          <p:cNvSpPr txBox="1">
            <a:spLocks noChangeArrowheads="1"/>
          </p:cNvSpPr>
          <p:nvPr/>
        </p:nvSpPr>
        <p:spPr bwMode="auto">
          <a:xfrm>
            <a:off x="2802776" y="3996353"/>
            <a:ext cx="425116" cy="584775"/>
          </a:xfrm>
          <a:prstGeom prst="rect">
            <a:avLst/>
          </a:prstGeom>
          <a:noFill/>
          <a:ln w="15875">
            <a:noFill/>
            <a:miter lim="800000"/>
            <a:headEnd type="none" w="sm" len="sm"/>
            <a:tailEnd/>
          </a:ln>
          <a:effectLst/>
        </p:spPr>
        <p:txBody>
          <a:bodyPr wrap="none" anchor="ctr">
            <a:spAutoFit/>
          </a:bodyPr>
          <a:lstStyle/>
          <a:p>
            <a:r>
              <a:rPr lang="en-US" sz="3200" b="1" dirty="0"/>
              <a:t>=</a:t>
            </a:r>
          </a:p>
        </p:txBody>
      </p:sp>
      <p:sp>
        <p:nvSpPr>
          <p:cNvPr id="14" name="TextBox 13">
            <a:extLst>
              <a:ext uri="{FF2B5EF4-FFF2-40B4-BE49-F238E27FC236}">
                <a16:creationId xmlns:a16="http://schemas.microsoft.com/office/drawing/2014/main" id="{2E6DB67A-8B41-D2CB-9BAD-C85F02B8AFCF}"/>
              </a:ext>
            </a:extLst>
          </p:cNvPr>
          <p:cNvSpPr txBox="1"/>
          <p:nvPr/>
        </p:nvSpPr>
        <p:spPr>
          <a:xfrm rot="16200000">
            <a:off x="996661" y="1408805"/>
            <a:ext cx="1402948" cy="1986954"/>
          </a:xfrm>
          <a:prstGeom prst="rect">
            <a:avLst/>
          </a:prstGeom>
          <a:noFill/>
        </p:spPr>
        <p:txBody>
          <a:bodyPr wrap="none" rtlCol="0">
            <a:spAutoFit/>
          </a:bodyPr>
          <a:lstStyle/>
          <a:p>
            <a:pPr>
              <a:lnSpc>
                <a:spcPct val="140000"/>
              </a:lnSpc>
            </a:pPr>
            <a:r>
              <a:rPr lang="en-US" dirty="0">
                <a:solidFill>
                  <a:srgbClr val="0070C0"/>
                </a:solidFill>
              </a:rPr>
              <a:t> Matrix</a:t>
            </a:r>
          </a:p>
          <a:p>
            <a:pPr>
              <a:lnSpc>
                <a:spcPct val="140000"/>
              </a:lnSpc>
            </a:pPr>
            <a:r>
              <a:rPr lang="en-US" dirty="0">
                <a:solidFill>
                  <a:srgbClr val="0070C0"/>
                </a:solidFill>
              </a:rPr>
              <a:t>Alien</a:t>
            </a:r>
          </a:p>
          <a:p>
            <a:pPr>
              <a:lnSpc>
                <a:spcPct val="140000"/>
              </a:lnSpc>
            </a:pPr>
            <a:r>
              <a:rPr lang="en-US" dirty="0">
                <a:solidFill>
                  <a:srgbClr val="0070C0"/>
                </a:solidFill>
              </a:rPr>
              <a:t>Star Wars</a:t>
            </a:r>
          </a:p>
          <a:p>
            <a:pPr>
              <a:lnSpc>
                <a:spcPct val="140000"/>
              </a:lnSpc>
            </a:pPr>
            <a:r>
              <a:rPr lang="en-US" dirty="0">
                <a:solidFill>
                  <a:srgbClr val="0070C0"/>
                </a:solidFill>
              </a:rPr>
              <a:t>Casablanca</a:t>
            </a:r>
          </a:p>
          <a:p>
            <a:pPr>
              <a:lnSpc>
                <a:spcPct val="140000"/>
              </a:lnSpc>
            </a:pPr>
            <a:r>
              <a:rPr lang="en-US" dirty="0">
                <a:solidFill>
                  <a:srgbClr val="0070C0"/>
                </a:solidFill>
              </a:rPr>
              <a:t> Titanic</a:t>
            </a:r>
          </a:p>
        </p:txBody>
      </p:sp>
      <p:sp>
        <p:nvSpPr>
          <p:cNvPr id="15" name="Rectangle 14">
            <a:extLst>
              <a:ext uri="{FF2B5EF4-FFF2-40B4-BE49-F238E27FC236}">
                <a16:creationId xmlns:a16="http://schemas.microsoft.com/office/drawing/2014/main" id="{ACB78D88-7702-5FD6-319D-7663F96D7E22}"/>
              </a:ext>
            </a:extLst>
          </p:cNvPr>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16" name="Rectangle 2">
            <a:extLst>
              <a:ext uri="{FF2B5EF4-FFF2-40B4-BE49-F238E27FC236}">
                <a16:creationId xmlns:a16="http://schemas.microsoft.com/office/drawing/2014/main" id="{08AD994C-31C4-F6D9-E35A-6CFC69B4DB9D}"/>
              </a:ext>
            </a:extLst>
          </p:cNvPr>
          <p:cNvSpPr>
            <a:spLocks noChangeArrowheads="1"/>
          </p:cNvSpPr>
          <p:nvPr/>
        </p:nvSpPr>
        <p:spPr bwMode="auto">
          <a:xfrm>
            <a:off x="4178300" y="3454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17" name="Rectangle 10">
            <a:extLst>
              <a:ext uri="{FF2B5EF4-FFF2-40B4-BE49-F238E27FC236}">
                <a16:creationId xmlns:a16="http://schemas.microsoft.com/office/drawing/2014/main" id="{A5A084C7-FE5C-B115-DC1A-1CED762ED04F}"/>
              </a:ext>
            </a:extLst>
          </p:cNvPr>
          <p:cNvSpPr>
            <a:spLocks noChangeArrowheads="1"/>
          </p:cNvSpPr>
          <p:nvPr/>
        </p:nvSpPr>
        <p:spPr bwMode="auto">
          <a:xfrm>
            <a:off x="4175125" y="3811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18" name="Group 11">
            <a:extLst>
              <a:ext uri="{FF2B5EF4-FFF2-40B4-BE49-F238E27FC236}">
                <a16:creationId xmlns:a16="http://schemas.microsoft.com/office/drawing/2014/main" id="{14C6C498-4BBB-F83E-D323-D0929F49E99E}"/>
              </a:ext>
            </a:extLst>
          </p:cNvPr>
          <p:cNvGrpSpPr>
            <a:grpSpLocks/>
          </p:cNvGrpSpPr>
          <p:nvPr/>
        </p:nvGrpSpPr>
        <p:grpSpPr bwMode="auto">
          <a:xfrm>
            <a:off x="3200400" y="3448050"/>
            <a:ext cx="468312" cy="1752600"/>
            <a:chOff x="1663" y="1551"/>
            <a:chExt cx="295" cy="1104"/>
          </a:xfrm>
        </p:grpSpPr>
        <p:sp>
          <p:nvSpPr>
            <p:cNvPr id="19" name="AutoShape 12">
              <a:extLst>
                <a:ext uri="{FF2B5EF4-FFF2-40B4-BE49-F238E27FC236}">
                  <a16:creationId xmlns:a16="http://schemas.microsoft.com/office/drawing/2014/main" id="{3B2AF397-429B-D823-7A17-F7401A8E11F1}"/>
                </a:ext>
              </a:extLst>
            </p:cNvPr>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20" name="Text Box 13">
              <a:extLst>
                <a:ext uri="{FF2B5EF4-FFF2-40B4-BE49-F238E27FC236}">
                  <a16:creationId xmlns:a16="http://schemas.microsoft.com/office/drawing/2014/main" id="{6618F42B-1712-5480-7805-AA603D8BFC69}"/>
                </a:ext>
              </a:extLst>
            </p:cNvPr>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21" name="Group 14">
            <a:extLst>
              <a:ext uri="{FF2B5EF4-FFF2-40B4-BE49-F238E27FC236}">
                <a16:creationId xmlns:a16="http://schemas.microsoft.com/office/drawing/2014/main" id="{2D665C08-0D17-048D-B2EA-C42D536A51E6}"/>
              </a:ext>
            </a:extLst>
          </p:cNvPr>
          <p:cNvGrpSpPr>
            <a:grpSpLocks/>
          </p:cNvGrpSpPr>
          <p:nvPr/>
        </p:nvGrpSpPr>
        <p:grpSpPr bwMode="auto">
          <a:xfrm>
            <a:off x="4670425" y="2749550"/>
            <a:ext cx="1066800" cy="660400"/>
            <a:chOff x="2589" y="1111"/>
            <a:chExt cx="672" cy="416"/>
          </a:xfrm>
        </p:grpSpPr>
        <p:sp>
          <p:nvSpPr>
            <p:cNvPr id="22" name="Text Box 15">
              <a:extLst>
                <a:ext uri="{FF2B5EF4-FFF2-40B4-BE49-F238E27FC236}">
                  <a16:creationId xmlns:a16="http://schemas.microsoft.com/office/drawing/2014/main" id="{4937F292-F910-1639-F941-9B6443C39056}"/>
                </a:ext>
              </a:extLst>
            </p:cNvPr>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23" name="AutoShape 16">
              <a:extLst>
                <a:ext uri="{FF2B5EF4-FFF2-40B4-BE49-F238E27FC236}">
                  <a16:creationId xmlns:a16="http://schemas.microsoft.com/office/drawing/2014/main" id="{E5D5CA0D-3160-25A3-A080-762A3670440D}"/>
                </a:ext>
              </a:extLst>
            </p:cNvPr>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24" name="Rectangle 17">
            <a:extLst>
              <a:ext uri="{FF2B5EF4-FFF2-40B4-BE49-F238E27FC236}">
                <a16:creationId xmlns:a16="http://schemas.microsoft.com/office/drawing/2014/main" id="{766EA30B-1886-5A68-19C6-E5C0AE83045F}"/>
              </a:ext>
            </a:extLst>
          </p:cNvPr>
          <p:cNvSpPr>
            <a:spLocks noChangeArrowheads="1"/>
          </p:cNvSpPr>
          <p:nvPr/>
        </p:nvSpPr>
        <p:spPr bwMode="auto">
          <a:xfrm>
            <a:off x="3709987" y="5195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25" name="AutoShape 18">
            <a:extLst>
              <a:ext uri="{FF2B5EF4-FFF2-40B4-BE49-F238E27FC236}">
                <a16:creationId xmlns:a16="http://schemas.microsoft.com/office/drawing/2014/main" id="{DF34CF9B-CE50-BBE6-FDCF-DC81D945160C}"/>
              </a:ext>
            </a:extLst>
          </p:cNvPr>
          <p:cNvSpPr>
            <a:spLocks noChangeArrowheads="1"/>
          </p:cNvSpPr>
          <p:nvPr/>
        </p:nvSpPr>
        <p:spPr bwMode="auto">
          <a:xfrm rot="16200000">
            <a:off x="2912269" y="4280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26" name="AutoShape 19">
            <a:extLst>
              <a:ext uri="{FF2B5EF4-FFF2-40B4-BE49-F238E27FC236}">
                <a16:creationId xmlns:a16="http://schemas.microsoft.com/office/drawing/2014/main" id="{D0A9AEFB-E04F-69F2-F98D-0F298C37F3CC}"/>
              </a:ext>
            </a:extLst>
          </p:cNvPr>
          <p:cNvSpPr>
            <a:spLocks noChangeArrowheads="1"/>
          </p:cNvSpPr>
          <p:nvPr/>
        </p:nvSpPr>
        <p:spPr bwMode="auto">
          <a:xfrm rot="16200000">
            <a:off x="4167187" y="3459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27" name="Rectangle 20">
            <a:extLst>
              <a:ext uri="{FF2B5EF4-FFF2-40B4-BE49-F238E27FC236}">
                <a16:creationId xmlns:a16="http://schemas.microsoft.com/office/drawing/2014/main" id="{0B9D9D8E-8D5E-9BCA-848D-C7F80A1862D5}"/>
              </a:ext>
            </a:extLst>
          </p:cNvPr>
          <p:cNvSpPr>
            <a:spLocks noChangeArrowheads="1"/>
          </p:cNvSpPr>
          <p:nvPr/>
        </p:nvSpPr>
        <p:spPr bwMode="auto">
          <a:xfrm>
            <a:off x="4940300" y="3773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28" name="Rectangle 22">
            <a:extLst>
              <a:ext uri="{FF2B5EF4-FFF2-40B4-BE49-F238E27FC236}">
                <a16:creationId xmlns:a16="http://schemas.microsoft.com/office/drawing/2014/main" id="{ECF99998-2ED7-154E-75E0-877A5E83C3F7}"/>
              </a:ext>
            </a:extLst>
          </p:cNvPr>
          <p:cNvSpPr>
            <a:spLocks noChangeArrowheads="1"/>
          </p:cNvSpPr>
          <p:nvPr/>
        </p:nvSpPr>
        <p:spPr bwMode="auto">
          <a:xfrm>
            <a:off x="3903662" y="3444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29" name="Rectangle 23">
            <a:extLst>
              <a:ext uri="{FF2B5EF4-FFF2-40B4-BE49-F238E27FC236}">
                <a16:creationId xmlns:a16="http://schemas.microsoft.com/office/drawing/2014/main" id="{4D6D83D4-E076-B6D5-F3A1-108DE97AB307}"/>
              </a:ext>
            </a:extLst>
          </p:cNvPr>
          <p:cNvSpPr>
            <a:spLocks noChangeArrowheads="1"/>
          </p:cNvSpPr>
          <p:nvPr/>
        </p:nvSpPr>
        <p:spPr bwMode="auto">
          <a:xfrm>
            <a:off x="4343400" y="3624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30" name="AutoShape 24">
            <a:extLst>
              <a:ext uri="{FF2B5EF4-FFF2-40B4-BE49-F238E27FC236}">
                <a16:creationId xmlns:a16="http://schemas.microsoft.com/office/drawing/2014/main" id="{C9B47A9F-DFF6-CADB-E0F7-3780958865C3}"/>
              </a:ext>
            </a:extLst>
          </p:cNvPr>
          <p:cNvSpPr>
            <a:spLocks noChangeArrowheads="1"/>
          </p:cNvSpPr>
          <p:nvPr/>
        </p:nvSpPr>
        <p:spPr bwMode="auto">
          <a:xfrm>
            <a:off x="4627562" y="3465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31" name="Rectangle 25">
            <a:extLst>
              <a:ext uri="{FF2B5EF4-FFF2-40B4-BE49-F238E27FC236}">
                <a16:creationId xmlns:a16="http://schemas.microsoft.com/office/drawing/2014/main" id="{7CEF09C1-0E2A-E9DE-7EE3-047EF63C3B99}"/>
              </a:ext>
            </a:extLst>
          </p:cNvPr>
          <p:cNvSpPr>
            <a:spLocks noChangeArrowheads="1"/>
          </p:cNvSpPr>
          <p:nvPr/>
        </p:nvSpPr>
        <p:spPr bwMode="auto">
          <a:xfrm>
            <a:off x="4625975" y="3633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32" name="Text Box 31">
            <a:extLst>
              <a:ext uri="{FF2B5EF4-FFF2-40B4-BE49-F238E27FC236}">
                <a16:creationId xmlns:a16="http://schemas.microsoft.com/office/drawing/2014/main" id="{13F314CD-15AF-2F39-F9D8-795039852E8B}"/>
              </a:ext>
            </a:extLst>
          </p:cNvPr>
          <p:cNvSpPr txBox="1">
            <a:spLocks noChangeArrowheads="1"/>
          </p:cNvSpPr>
          <p:nvPr/>
        </p:nvSpPr>
        <p:spPr bwMode="auto">
          <a:xfrm>
            <a:off x="4994277" y="5309597"/>
            <a:ext cx="3252383" cy="923330"/>
          </a:xfrm>
          <a:prstGeom prst="rect">
            <a:avLst/>
          </a:prstGeom>
          <a:noFill/>
          <a:ln w="15875">
            <a:noFill/>
            <a:miter lim="800000"/>
            <a:headEnd type="none" w="sm" len="sm"/>
            <a:tailEnd/>
          </a:ln>
          <a:effectLst/>
        </p:spPr>
        <p:txBody>
          <a:bodyPr wrap="square" anchor="ctr">
            <a:spAutoFit/>
          </a:bodyPr>
          <a:lstStyle/>
          <a:p>
            <a:r>
              <a:rPr lang="en-US" b="1" dirty="0">
                <a:solidFill>
                  <a:srgbClr val="0070C0"/>
                </a:solidFill>
              </a:rPr>
              <a:t>“Concepts” </a:t>
            </a:r>
            <a:br>
              <a:rPr lang="en-US" b="1" dirty="0">
                <a:solidFill>
                  <a:srgbClr val="0070C0"/>
                </a:solidFill>
              </a:rPr>
            </a:br>
            <a:r>
              <a:rPr lang="en-US" b="1" dirty="0">
                <a:solidFill>
                  <a:srgbClr val="0070C0"/>
                </a:solidFill>
              </a:rPr>
              <a:t>a.k.a. Latent dimensions</a:t>
            </a:r>
            <a:br>
              <a:rPr lang="en-US" b="1" dirty="0">
                <a:solidFill>
                  <a:srgbClr val="0070C0"/>
                </a:solidFill>
              </a:rPr>
            </a:br>
            <a:endParaRPr lang="en-US" b="1" dirty="0">
              <a:solidFill>
                <a:srgbClr val="0070C0"/>
              </a:solidFill>
            </a:endParaRPr>
          </a:p>
        </p:txBody>
      </p:sp>
      <p:pic>
        <p:nvPicPr>
          <p:cNvPr id="35" name="Picture 2">
            <a:extLst>
              <a:ext uri="{FF2B5EF4-FFF2-40B4-BE49-F238E27FC236}">
                <a16:creationId xmlns:a16="http://schemas.microsoft.com/office/drawing/2014/main" id="{6A64FBE7-A8B2-458F-7D4A-F46DC1C784F1}"/>
              </a:ext>
            </a:extLst>
          </p:cNvPr>
          <p:cNvPicPr>
            <a:picLocks noChangeAspect="1" noChangeArrowheads="1"/>
          </p:cNvPicPr>
          <p:nvPr/>
        </p:nvPicPr>
        <p:blipFill rotWithShape="1">
          <a:blip r:embed="rId2" cstate="print"/>
          <a:srcRect l="36826"/>
          <a:stretch/>
        </p:blipFill>
        <p:spPr bwMode="auto">
          <a:xfrm>
            <a:off x="6248400" y="3201651"/>
            <a:ext cx="2796275" cy="1960712"/>
          </a:xfrm>
          <a:prstGeom prst="rect">
            <a:avLst/>
          </a:prstGeom>
          <a:noFill/>
          <a:ln w="9525">
            <a:noFill/>
            <a:miter lim="800000"/>
            <a:headEnd/>
            <a:tailEnd/>
          </a:ln>
        </p:spPr>
      </p:pic>
      <p:sp>
        <p:nvSpPr>
          <p:cNvPr id="38" name="TextBox 37">
            <a:extLst>
              <a:ext uri="{FF2B5EF4-FFF2-40B4-BE49-F238E27FC236}">
                <a16:creationId xmlns:a16="http://schemas.microsoft.com/office/drawing/2014/main" id="{DEF7A4E5-1256-616C-0C88-C9B151B976E4}"/>
              </a:ext>
            </a:extLst>
          </p:cNvPr>
          <p:cNvSpPr txBox="1"/>
          <p:nvPr/>
        </p:nvSpPr>
        <p:spPr>
          <a:xfrm>
            <a:off x="152398" y="2959551"/>
            <a:ext cx="613855" cy="2989729"/>
          </a:xfrm>
          <a:prstGeom prst="rect">
            <a:avLst/>
          </a:prstGeom>
          <a:noFill/>
        </p:spPr>
        <p:txBody>
          <a:bodyPr wrap="square" rtlCol="0">
            <a:spAutoFit/>
          </a:bodyPr>
          <a:lstStyle/>
          <a:p>
            <a:pPr algn="ctr">
              <a:lnSpc>
                <a:spcPct val="200000"/>
              </a:lnSpc>
            </a:pPr>
            <a:r>
              <a:rPr lang="en-US" altLang="zh-CN" sz="1200" dirty="0">
                <a:solidFill>
                  <a:srgbClr val="7D0900"/>
                </a:solidFill>
              </a:rPr>
              <a:t>Alex</a:t>
            </a:r>
          </a:p>
          <a:p>
            <a:pPr algn="ctr">
              <a:lnSpc>
                <a:spcPct val="200000"/>
              </a:lnSpc>
            </a:pPr>
            <a:r>
              <a:rPr lang="en-US" altLang="zh-CN" sz="1200" dirty="0">
                <a:solidFill>
                  <a:srgbClr val="7D0900"/>
                </a:solidFill>
              </a:rPr>
              <a:t>Bob</a:t>
            </a:r>
          </a:p>
          <a:p>
            <a:pPr algn="ctr">
              <a:lnSpc>
                <a:spcPct val="200000"/>
              </a:lnSpc>
            </a:pPr>
            <a:r>
              <a:rPr lang="en-US" altLang="zh-CN" sz="1200" dirty="0">
                <a:solidFill>
                  <a:srgbClr val="7D0900"/>
                </a:solidFill>
              </a:rPr>
              <a:t>Chris</a:t>
            </a:r>
          </a:p>
          <a:p>
            <a:pPr algn="ctr">
              <a:lnSpc>
                <a:spcPct val="200000"/>
              </a:lnSpc>
            </a:pPr>
            <a:r>
              <a:rPr lang="en-US" altLang="zh-CN" sz="1200" dirty="0">
                <a:solidFill>
                  <a:srgbClr val="7D0900"/>
                </a:solidFill>
              </a:rPr>
              <a:t>Dave</a:t>
            </a:r>
          </a:p>
          <a:p>
            <a:pPr algn="ctr">
              <a:lnSpc>
                <a:spcPct val="200000"/>
              </a:lnSpc>
            </a:pPr>
            <a:r>
              <a:rPr lang="en-US" altLang="zh-CN" sz="1200" dirty="0">
                <a:solidFill>
                  <a:srgbClr val="7D0900"/>
                </a:solidFill>
              </a:rPr>
              <a:t>Eason</a:t>
            </a:r>
          </a:p>
          <a:p>
            <a:pPr algn="ctr">
              <a:lnSpc>
                <a:spcPct val="200000"/>
              </a:lnSpc>
            </a:pPr>
            <a:r>
              <a:rPr lang="en-US" altLang="zh-CN" sz="1200" dirty="0">
                <a:solidFill>
                  <a:srgbClr val="7D0900"/>
                </a:solidFill>
              </a:rPr>
              <a:t>Frank</a:t>
            </a:r>
          </a:p>
          <a:p>
            <a:pPr algn="ctr">
              <a:lnSpc>
                <a:spcPct val="200000"/>
              </a:lnSpc>
            </a:pPr>
            <a:r>
              <a:rPr lang="en-US" altLang="zh-CN" sz="1200" dirty="0">
                <a:solidFill>
                  <a:srgbClr val="7D0900"/>
                </a:solidFill>
              </a:rPr>
              <a:t>Gil</a:t>
            </a:r>
          </a:p>
          <a:p>
            <a:pPr algn="ctr">
              <a:lnSpc>
                <a:spcPct val="200000"/>
              </a:lnSpc>
            </a:pPr>
            <a:endParaRPr lang="en-US" altLang="zh-CN" sz="1200" dirty="0">
              <a:solidFill>
                <a:srgbClr val="7D0900"/>
              </a:solidFill>
            </a:endParaRPr>
          </a:p>
        </p:txBody>
      </p:sp>
    </p:spTree>
    <p:extLst>
      <p:ext uri="{BB962C8B-B14F-4D97-AF65-F5344CB8AC3E}">
        <p14:creationId xmlns:p14="http://schemas.microsoft.com/office/powerpoint/2010/main" val="352357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9EED-3BBE-C5DF-9C9A-340C0A499157}"/>
              </a:ext>
            </a:extLst>
          </p:cNvPr>
          <p:cNvSpPr>
            <a:spLocks noGrp="1"/>
          </p:cNvSpPr>
          <p:nvPr>
            <p:ph type="title"/>
          </p:nvPr>
        </p:nvSpPr>
        <p:spPr/>
        <p:txBody>
          <a:bodyPr/>
          <a:lstStyle/>
          <a:p>
            <a:r>
              <a:rPr lang="en-US" altLang="zh-CN" dirty="0"/>
              <a:t>SVD: Example</a:t>
            </a:r>
            <a:endParaRPr lang="zh-CN" altLang="en-US" dirty="0"/>
          </a:p>
        </p:txBody>
      </p:sp>
      <p:sp>
        <p:nvSpPr>
          <p:cNvPr id="3" name="Content Placeholder 2">
            <a:extLst>
              <a:ext uri="{FF2B5EF4-FFF2-40B4-BE49-F238E27FC236}">
                <a16:creationId xmlns:a16="http://schemas.microsoft.com/office/drawing/2014/main" id="{4092D7D7-EDE9-EC23-C9CB-49FFE1F88B35}"/>
              </a:ext>
            </a:extLst>
          </p:cNvPr>
          <p:cNvSpPr>
            <a:spLocks noGrp="1"/>
          </p:cNvSpPr>
          <p:nvPr>
            <p:ph idx="1"/>
          </p:nvPr>
        </p:nvSpPr>
        <p:spPr/>
        <p:txBody>
          <a:bodyPr/>
          <a:lstStyle/>
          <a:p>
            <a:r>
              <a:rPr lang="en-US" altLang="zh-CN" sz="2800" b="1" dirty="0"/>
              <a:t>A = U </a:t>
            </a:r>
            <a:r>
              <a:rPr lang="en-US" altLang="zh-CN" sz="2800" b="1" dirty="0">
                <a:sym typeface="Symbol"/>
              </a:rPr>
              <a:t></a:t>
            </a:r>
            <a:r>
              <a:rPr lang="en-US" altLang="zh-CN" sz="2800" b="1" dirty="0"/>
              <a:t> V</a:t>
            </a:r>
            <a:r>
              <a:rPr lang="en-US" altLang="zh-CN" sz="2800" b="1" baseline="30000" dirty="0"/>
              <a:t>T</a:t>
            </a:r>
            <a:r>
              <a:rPr lang="en-US" altLang="zh-CN" sz="2800" b="1" dirty="0"/>
              <a:t>: </a:t>
            </a:r>
            <a:r>
              <a:rPr lang="en-US" altLang="zh-CN" sz="2800" b="1" dirty="0">
                <a:solidFill>
                  <a:srgbClr val="7D0900"/>
                </a:solidFill>
              </a:rPr>
              <a:t>Users</a:t>
            </a:r>
            <a:r>
              <a:rPr lang="en-US" altLang="zh-CN" sz="2800" b="1" dirty="0"/>
              <a:t> to </a:t>
            </a:r>
            <a:r>
              <a:rPr lang="en-US" altLang="zh-CN" sz="2800" b="1" dirty="0">
                <a:solidFill>
                  <a:srgbClr val="0070C0"/>
                </a:solidFill>
              </a:rPr>
              <a:t>Movies</a:t>
            </a:r>
          </a:p>
          <a:p>
            <a:endParaRPr lang="zh-CN" altLang="en-US" dirty="0"/>
          </a:p>
        </p:txBody>
      </p:sp>
      <p:sp>
        <p:nvSpPr>
          <p:cNvPr id="4" name="Slide Number Placeholder 3">
            <a:extLst>
              <a:ext uri="{FF2B5EF4-FFF2-40B4-BE49-F238E27FC236}">
                <a16:creationId xmlns:a16="http://schemas.microsoft.com/office/drawing/2014/main" id="{7B565C77-9054-2C01-B9E0-EDDC17E9D58C}"/>
              </a:ext>
            </a:extLst>
          </p:cNvPr>
          <p:cNvSpPr>
            <a:spLocks noGrp="1"/>
          </p:cNvSpPr>
          <p:nvPr>
            <p:ph type="sldNum" sz="quarter" idx="10"/>
          </p:nvPr>
        </p:nvSpPr>
        <p:spPr/>
        <p:txBody>
          <a:bodyPr/>
          <a:lstStyle/>
          <a:p>
            <a:pPr>
              <a:defRPr/>
            </a:pPr>
            <a:fld id="{0A970603-986F-41E1-A763-220BA9CA5E18}" type="slidenum">
              <a:rPr lang="zh-CN" altLang="en-US" smtClean="0"/>
              <a:pPr>
                <a:defRPr/>
              </a:pPr>
              <a:t>24</a:t>
            </a:fld>
            <a:r>
              <a:rPr lang="zh-CN" altLang="en-US"/>
              <a:t> </a:t>
            </a:r>
            <a:endParaRPr lang="zh-CN" altLang="en-US" dirty="0"/>
          </a:p>
        </p:txBody>
      </p:sp>
      <p:sp>
        <p:nvSpPr>
          <p:cNvPr id="6" name="Freeform 8">
            <a:extLst>
              <a:ext uri="{FF2B5EF4-FFF2-40B4-BE49-F238E27FC236}">
                <a16:creationId xmlns:a16="http://schemas.microsoft.com/office/drawing/2014/main" id="{823CE0EF-832F-8266-C146-AFA77790BBD3}"/>
              </a:ext>
            </a:extLst>
          </p:cNvPr>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Freeform 11">
            <a:extLst>
              <a:ext uri="{FF2B5EF4-FFF2-40B4-BE49-F238E27FC236}">
                <a16:creationId xmlns:a16="http://schemas.microsoft.com/office/drawing/2014/main" id="{AF4522C4-3D62-AF52-F284-D263D40CE0B7}"/>
              </a:ext>
            </a:extLst>
          </p:cNvPr>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 name="TextBox 7">
            <a:extLst>
              <a:ext uri="{FF2B5EF4-FFF2-40B4-BE49-F238E27FC236}">
                <a16:creationId xmlns:a16="http://schemas.microsoft.com/office/drawing/2014/main" id="{CF0213C0-1BFA-2D55-E88C-64622D4FEFB8}"/>
              </a:ext>
            </a:extLst>
          </p:cNvPr>
          <p:cNvSpPr txBox="1"/>
          <p:nvPr/>
        </p:nvSpPr>
        <p:spPr>
          <a:xfrm rot="16200000">
            <a:off x="996661" y="1408805"/>
            <a:ext cx="1402948" cy="1986954"/>
          </a:xfrm>
          <a:prstGeom prst="rect">
            <a:avLst/>
          </a:prstGeom>
          <a:noFill/>
        </p:spPr>
        <p:txBody>
          <a:bodyPr wrap="none" rtlCol="0">
            <a:spAutoFit/>
          </a:bodyPr>
          <a:lstStyle/>
          <a:p>
            <a:pPr>
              <a:lnSpc>
                <a:spcPct val="140000"/>
              </a:lnSpc>
            </a:pPr>
            <a:r>
              <a:rPr lang="en-US" dirty="0">
                <a:solidFill>
                  <a:srgbClr val="0070C0"/>
                </a:solidFill>
              </a:rPr>
              <a:t> Matrix</a:t>
            </a:r>
          </a:p>
          <a:p>
            <a:pPr>
              <a:lnSpc>
                <a:spcPct val="140000"/>
              </a:lnSpc>
            </a:pPr>
            <a:r>
              <a:rPr lang="en-US" dirty="0">
                <a:solidFill>
                  <a:srgbClr val="0070C0"/>
                </a:solidFill>
              </a:rPr>
              <a:t>Alien</a:t>
            </a:r>
          </a:p>
          <a:p>
            <a:pPr>
              <a:lnSpc>
                <a:spcPct val="140000"/>
              </a:lnSpc>
            </a:pPr>
            <a:r>
              <a:rPr lang="en-US" dirty="0">
                <a:solidFill>
                  <a:srgbClr val="0070C0"/>
                </a:solidFill>
              </a:rPr>
              <a:t>Star Wars</a:t>
            </a:r>
          </a:p>
          <a:p>
            <a:pPr>
              <a:lnSpc>
                <a:spcPct val="140000"/>
              </a:lnSpc>
            </a:pPr>
            <a:r>
              <a:rPr lang="en-US" dirty="0">
                <a:solidFill>
                  <a:srgbClr val="0070C0"/>
                </a:solidFill>
              </a:rPr>
              <a:t>Casablanca</a:t>
            </a:r>
          </a:p>
          <a:p>
            <a:pPr>
              <a:lnSpc>
                <a:spcPct val="140000"/>
              </a:lnSpc>
            </a:pPr>
            <a:r>
              <a:rPr lang="en-US" dirty="0">
                <a:solidFill>
                  <a:srgbClr val="0070C0"/>
                </a:solidFill>
              </a:rPr>
              <a:t> Titanic</a:t>
            </a:r>
          </a:p>
        </p:txBody>
      </p:sp>
      <p:sp>
        <p:nvSpPr>
          <p:cNvPr id="9" name="Rectangle 8">
            <a:extLst>
              <a:ext uri="{FF2B5EF4-FFF2-40B4-BE49-F238E27FC236}">
                <a16:creationId xmlns:a16="http://schemas.microsoft.com/office/drawing/2014/main" id="{6B6E16EE-248B-DA9D-FCAF-173BBF4CA43D}"/>
              </a:ext>
            </a:extLst>
          </p:cNvPr>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10" name="TextBox 9">
            <a:extLst>
              <a:ext uri="{FF2B5EF4-FFF2-40B4-BE49-F238E27FC236}">
                <a16:creationId xmlns:a16="http://schemas.microsoft.com/office/drawing/2014/main" id="{A8975C8B-A8D4-FAD0-FC1F-4F76687F0FDD}"/>
              </a:ext>
            </a:extLst>
          </p:cNvPr>
          <p:cNvSpPr txBox="1"/>
          <p:nvPr/>
        </p:nvSpPr>
        <p:spPr>
          <a:xfrm>
            <a:off x="152398" y="2959551"/>
            <a:ext cx="613855" cy="2989729"/>
          </a:xfrm>
          <a:prstGeom prst="rect">
            <a:avLst/>
          </a:prstGeom>
          <a:noFill/>
        </p:spPr>
        <p:txBody>
          <a:bodyPr wrap="square" rtlCol="0">
            <a:spAutoFit/>
          </a:bodyPr>
          <a:lstStyle/>
          <a:p>
            <a:pPr algn="ctr">
              <a:lnSpc>
                <a:spcPct val="200000"/>
              </a:lnSpc>
            </a:pPr>
            <a:r>
              <a:rPr lang="en-US" altLang="zh-CN" sz="1200" dirty="0">
                <a:solidFill>
                  <a:srgbClr val="7D0900"/>
                </a:solidFill>
              </a:rPr>
              <a:t>Alex</a:t>
            </a:r>
          </a:p>
          <a:p>
            <a:pPr algn="ctr">
              <a:lnSpc>
                <a:spcPct val="200000"/>
              </a:lnSpc>
            </a:pPr>
            <a:r>
              <a:rPr lang="en-US" altLang="zh-CN" sz="1200" dirty="0">
                <a:solidFill>
                  <a:srgbClr val="7D0900"/>
                </a:solidFill>
              </a:rPr>
              <a:t>Bob</a:t>
            </a:r>
          </a:p>
          <a:p>
            <a:pPr algn="ctr">
              <a:lnSpc>
                <a:spcPct val="200000"/>
              </a:lnSpc>
            </a:pPr>
            <a:r>
              <a:rPr lang="en-US" altLang="zh-CN" sz="1200" dirty="0">
                <a:solidFill>
                  <a:srgbClr val="7D0900"/>
                </a:solidFill>
              </a:rPr>
              <a:t>Chris</a:t>
            </a:r>
          </a:p>
          <a:p>
            <a:pPr algn="ctr">
              <a:lnSpc>
                <a:spcPct val="200000"/>
              </a:lnSpc>
            </a:pPr>
            <a:r>
              <a:rPr lang="en-US" altLang="zh-CN" sz="1200" dirty="0">
                <a:solidFill>
                  <a:srgbClr val="7D0900"/>
                </a:solidFill>
              </a:rPr>
              <a:t>Dave</a:t>
            </a:r>
          </a:p>
          <a:p>
            <a:pPr algn="ctr">
              <a:lnSpc>
                <a:spcPct val="200000"/>
              </a:lnSpc>
            </a:pPr>
            <a:r>
              <a:rPr lang="en-US" altLang="zh-CN" sz="1200" dirty="0">
                <a:solidFill>
                  <a:srgbClr val="7D0900"/>
                </a:solidFill>
              </a:rPr>
              <a:t>Eason</a:t>
            </a:r>
          </a:p>
          <a:p>
            <a:pPr algn="ctr">
              <a:lnSpc>
                <a:spcPct val="200000"/>
              </a:lnSpc>
            </a:pPr>
            <a:r>
              <a:rPr lang="en-US" altLang="zh-CN" sz="1200" dirty="0">
                <a:solidFill>
                  <a:srgbClr val="7D0900"/>
                </a:solidFill>
              </a:rPr>
              <a:t>Frank</a:t>
            </a:r>
          </a:p>
          <a:p>
            <a:pPr algn="ctr">
              <a:lnSpc>
                <a:spcPct val="200000"/>
              </a:lnSpc>
            </a:pPr>
            <a:r>
              <a:rPr lang="en-US" altLang="zh-CN" sz="1200" dirty="0">
                <a:solidFill>
                  <a:srgbClr val="7D0900"/>
                </a:solidFill>
              </a:rPr>
              <a:t>Gil</a:t>
            </a:r>
          </a:p>
          <a:p>
            <a:pPr algn="ctr">
              <a:lnSpc>
                <a:spcPct val="200000"/>
              </a:lnSpc>
            </a:pPr>
            <a:endParaRPr lang="en-US" altLang="zh-CN" sz="1200" dirty="0">
              <a:solidFill>
                <a:srgbClr val="7D0900"/>
              </a:solidFill>
            </a:endParaRPr>
          </a:p>
        </p:txBody>
      </p:sp>
      <p:sp>
        <p:nvSpPr>
          <p:cNvPr id="11" name="Text Box 21">
            <a:extLst>
              <a:ext uri="{FF2B5EF4-FFF2-40B4-BE49-F238E27FC236}">
                <a16:creationId xmlns:a16="http://schemas.microsoft.com/office/drawing/2014/main" id="{333D9BB8-7604-44B1-3399-C35ED2887477}"/>
              </a:ext>
            </a:extLst>
          </p:cNvPr>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t>=</a:t>
            </a:r>
          </a:p>
        </p:txBody>
      </p:sp>
      <p:sp>
        <p:nvSpPr>
          <p:cNvPr id="12" name="Text Box 32">
            <a:extLst>
              <a:ext uri="{FF2B5EF4-FFF2-40B4-BE49-F238E27FC236}">
                <a16:creationId xmlns:a16="http://schemas.microsoft.com/office/drawing/2014/main" id="{112726EA-4AEF-26B2-57E9-35F7825ABA2E}"/>
              </a:ext>
            </a:extLst>
          </p:cNvPr>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3" name="Text Box 35">
            <a:extLst>
              <a:ext uri="{FF2B5EF4-FFF2-40B4-BE49-F238E27FC236}">
                <a16:creationId xmlns:a16="http://schemas.microsoft.com/office/drawing/2014/main" id="{D330BF96-3CAC-25BD-6678-EB4C22B6C6B1}"/>
              </a:ext>
            </a:extLst>
          </p:cNvPr>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4" name="Rectangle 13">
            <a:extLst>
              <a:ext uri="{FF2B5EF4-FFF2-40B4-BE49-F238E27FC236}">
                <a16:creationId xmlns:a16="http://schemas.microsoft.com/office/drawing/2014/main" id="{16AAF041-9662-FDE8-4EA0-01E24F6DF495}"/>
              </a:ext>
            </a:extLst>
          </p:cNvPr>
          <p:cNvSpPr/>
          <p:nvPr/>
        </p:nvSpPr>
        <p:spPr>
          <a:xfrm>
            <a:off x="28956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15" name="Rectangle 14">
            <a:extLst>
              <a:ext uri="{FF2B5EF4-FFF2-40B4-BE49-F238E27FC236}">
                <a16:creationId xmlns:a16="http://schemas.microsoft.com/office/drawing/2014/main" id="{BD5581D2-ACE8-A366-5659-058F3227E572}"/>
              </a:ext>
            </a:extLst>
          </p:cNvPr>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16" name="Rectangle 15">
            <a:extLst>
              <a:ext uri="{FF2B5EF4-FFF2-40B4-BE49-F238E27FC236}">
                <a16:creationId xmlns:a16="http://schemas.microsoft.com/office/drawing/2014/main" id="{98CADFA4-32EF-BCAD-C177-F41F73A858E4}"/>
              </a:ext>
            </a:extLst>
          </p:cNvPr>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
        <p:nvSpPr>
          <p:cNvPr id="17" name="Freeform 31">
            <a:extLst>
              <a:ext uri="{FF2B5EF4-FFF2-40B4-BE49-F238E27FC236}">
                <a16:creationId xmlns:a16="http://schemas.microsoft.com/office/drawing/2014/main" id="{889E8F27-3828-6858-822F-AEB1B7CDC6C0}"/>
              </a:ext>
            </a:extLst>
          </p:cNvPr>
          <p:cNvSpPr>
            <a:spLocks/>
          </p:cNvSpPr>
          <p:nvPr/>
        </p:nvSpPr>
        <p:spPr bwMode="auto">
          <a:xfrm flipH="1">
            <a:off x="7650120" y="3700478"/>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8" name="Freeform 36">
            <a:extLst>
              <a:ext uri="{FF2B5EF4-FFF2-40B4-BE49-F238E27FC236}">
                <a16:creationId xmlns:a16="http://schemas.microsoft.com/office/drawing/2014/main" id="{BED039F0-BA67-882C-0737-546106A06D8F}"/>
              </a:ext>
            </a:extLst>
          </p:cNvPr>
          <p:cNvSpPr>
            <a:spLocks/>
          </p:cNvSpPr>
          <p:nvPr/>
        </p:nvSpPr>
        <p:spPr bwMode="auto">
          <a:xfrm>
            <a:off x="5360792" y="5672881"/>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9" name="Freeform 37">
            <a:extLst>
              <a:ext uri="{FF2B5EF4-FFF2-40B4-BE49-F238E27FC236}">
                <a16:creationId xmlns:a16="http://schemas.microsoft.com/office/drawing/2014/main" id="{2FECF3A1-B41D-8418-16F7-1072D9E16015}"/>
              </a:ext>
            </a:extLst>
          </p:cNvPr>
          <p:cNvSpPr>
            <a:spLocks/>
          </p:cNvSpPr>
          <p:nvPr/>
        </p:nvSpPr>
        <p:spPr bwMode="auto">
          <a:xfrm flipH="1">
            <a:off x="8915727" y="5614465"/>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19">
            <a:extLst>
              <a:ext uri="{FF2B5EF4-FFF2-40B4-BE49-F238E27FC236}">
                <a16:creationId xmlns:a16="http://schemas.microsoft.com/office/drawing/2014/main" id="{01E4DA19-8121-2213-6E0D-8F9308E25672}"/>
              </a:ext>
            </a:extLst>
          </p:cNvPr>
          <p:cNvSpPr>
            <a:spLocks/>
          </p:cNvSpPr>
          <p:nvPr/>
        </p:nvSpPr>
        <p:spPr bwMode="auto">
          <a:xfrm flipH="1">
            <a:off x="5108684" y="3079112"/>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Freeform 20">
            <a:extLst>
              <a:ext uri="{FF2B5EF4-FFF2-40B4-BE49-F238E27FC236}">
                <a16:creationId xmlns:a16="http://schemas.microsoft.com/office/drawing/2014/main" id="{A662E3E5-AF19-6E21-9183-F6B8A08203FF}"/>
              </a:ext>
            </a:extLst>
          </p:cNvPr>
          <p:cNvSpPr>
            <a:spLocks/>
          </p:cNvSpPr>
          <p:nvPr/>
        </p:nvSpPr>
        <p:spPr bwMode="auto">
          <a:xfrm>
            <a:off x="3059832" y="306896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30">
            <a:extLst>
              <a:ext uri="{FF2B5EF4-FFF2-40B4-BE49-F238E27FC236}">
                <a16:creationId xmlns:a16="http://schemas.microsoft.com/office/drawing/2014/main" id="{29A23FB0-1F31-D09D-E368-0BFA0975F112}"/>
              </a:ext>
            </a:extLst>
          </p:cNvPr>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Tree>
    <p:extLst>
      <p:ext uri="{BB962C8B-B14F-4D97-AF65-F5344CB8AC3E}">
        <p14:creationId xmlns:p14="http://schemas.microsoft.com/office/powerpoint/2010/main" val="259034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D6F69-AAC7-8C7F-55EA-0A1DF903B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5DCB8-5CF2-3E0D-1E6C-E929BC2468AB}"/>
              </a:ext>
            </a:extLst>
          </p:cNvPr>
          <p:cNvSpPr>
            <a:spLocks noGrp="1"/>
          </p:cNvSpPr>
          <p:nvPr>
            <p:ph type="title"/>
          </p:nvPr>
        </p:nvSpPr>
        <p:spPr/>
        <p:txBody>
          <a:bodyPr/>
          <a:lstStyle/>
          <a:p>
            <a:r>
              <a:rPr lang="en-US" altLang="zh-CN" dirty="0"/>
              <a:t>SVD: Example</a:t>
            </a:r>
            <a:endParaRPr lang="zh-CN" altLang="en-US" dirty="0"/>
          </a:p>
        </p:txBody>
      </p:sp>
      <p:sp>
        <p:nvSpPr>
          <p:cNvPr id="3" name="Content Placeholder 2">
            <a:extLst>
              <a:ext uri="{FF2B5EF4-FFF2-40B4-BE49-F238E27FC236}">
                <a16:creationId xmlns:a16="http://schemas.microsoft.com/office/drawing/2014/main" id="{4D28041C-190D-7BF4-1658-1D6ED272232E}"/>
              </a:ext>
            </a:extLst>
          </p:cNvPr>
          <p:cNvSpPr>
            <a:spLocks noGrp="1"/>
          </p:cNvSpPr>
          <p:nvPr>
            <p:ph idx="1"/>
          </p:nvPr>
        </p:nvSpPr>
        <p:spPr/>
        <p:txBody>
          <a:bodyPr/>
          <a:lstStyle/>
          <a:p>
            <a:r>
              <a:rPr lang="en-US" altLang="zh-CN" sz="2800" b="1" dirty="0"/>
              <a:t>A = U </a:t>
            </a:r>
            <a:r>
              <a:rPr lang="en-US" altLang="zh-CN" sz="2800" b="1" dirty="0">
                <a:sym typeface="Symbol"/>
              </a:rPr>
              <a:t></a:t>
            </a:r>
            <a:r>
              <a:rPr lang="en-US" altLang="zh-CN" sz="2800" b="1" dirty="0"/>
              <a:t> V</a:t>
            </a:r>
            <a:r>
              <a:rPr lang="en-US" altLang="zh-CN" sz="2800" b="1" baseline="30000" dirty="0"/>
              <a:t>T</a:t>
            </a:r>
            <a:r>
              <a:rPr lang="en-US" altLang="zh-CN" sz="2800" b="1" dirty="0"/>
              <a:t>: </a:t>
            </a:r>
            <a:r>
              <a:rPr lang="en-US" altLang="zh-CN" sz="2800" b="1" dirty="0">
                <a:solidFill>
                  <a:srgbClr val="7D0900"/>
                </a:solidFill>
              </a:rPr>
              <a:t>Users</a:t>
            </a:r>
            <a:r>
              <a:rPr lang="en-US" altLang="zh-CN" sz="2800" b="1" dirty="0"/>
              <a:t> to </a:t>
            </a:r>
            <a:r>
              <a:rPr lang="en-US" altLang="zh-CN" sz="2800" b="1" dirty="0">
                <a:solidFill>
                  <a:srgbClr val="0070C0"/>
                </a:solidFill>
              </a:rPr>
              <a:t>Movies</a:t>
            </a:r>
          </a:p>
          <a:p>
            <a:endParaRPr lang="zh-CN" altLang="en-US" dirty="0"/>
          </a:p>
        </p:txBody>
      </p:sp>
      <p:sp>
        <p:nvSpPr>
          <p:cNvPr id="4" name="Slide Number Placeholder 3">
            <a:extLst>
              <a:ext uri="{FF2B5EF4-FFF2-40B4-BE49-F238E27FC236}">
                <a16:creationId xmlns:a16="http://schemas.microsoft.com/office/drawing/2014/main" id="{74419EAF-1695-35BA-D99B-BA1B79F17C68}"/>
              </a:ext>
            </a:extLst>
          </p:cNvPr>
          <p:cNvSpPr>
            <a:spLocks noGrp="1"/>
          </p:cNvSpPr>
          <p:nvPr>
            <p:ph type="sldNum" sz="quarter" idx="10"/>
          </p:nvPr>
        </p:nvSpPr>
        <p:spPr/>
        <p:txBody>
          <a:bodyPr/>
          <a:lstStyle/>
          <a:p>
            <a:pPr>
              <a:defRPr/>
            </a:pPr>
            <a:fld id="{0A970603-986F-41E1-A763-220BA9CA5E18}" type="slidenum">
              <a:rPr lang="zh-CN" altLang="en-US" smtClean="0"/>
              <a:pPr>
                <a:defRPr/>
              </a:pPr>
              <a:t>25</a:t>
            </a:fld>
            <a:r>
              <a:rPr lang="zh-CN" altLang="en-US"/>
              <a:t> </a:t>
            </a:r>
            <a:endParaRPr lang="zh-CN" altLang="en-US" dirty="0"/>
          </a:p>
        </p:txBody>
      </p:sp>
      <p:sp>
        <p:nvSpPr>
          <p:cNvPr id="6" name="Freeform 8">
            <a:extLst>
              <a:ext uri="{FF2B5EF4-FFF2-40B4-BE49-F238E27FC236}">
                <a16:creationId xmlns:a16="http://schemas.microsoft.com/office/drawing/2014/main" id="{957F74B8-9D07-67EF-76C6-439A24078B1D}"/>
              </a:ext>
            </a:extLst>
          </p:cNvPr>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Freeform 11">
            <a:extLst>
              <a:ext uri="{FF2B5EF4-FFF2-40B4-BE49-F238E27FC236}">
                <a16:creationId xmlns:a16="http://schemas.microsoft.com/office/drawing/2014/main" id="{01EAA488-4719-C28E-3ACE-65092C08D83A}"/>
              </a:ext>
            </a:extLst>
          </p:cNvPr>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 name="TextBox 7">
            <a:extLst>
              <a:ext uri="{FF2B5EF4-FFF2-40B4-BE49-F238E27FC236}">
                <a16:creationId xmlns:a16="http://schemas.microsoft.com/office/drawing/2014/main" id="{3220CD6B-BF96-A25C-DD23-E83A02923319}"/>
              </a:ext>
            </a:extLst>
          </p:cNvPr>
          <p:cNvSpPr txBox="1"/>
          <p:nvPr/>
        </p:nvSpPr>
        <p:spPr>
          <a:xfrm rot="16200000">
            <a:off x="996661" y="1408805"/>
            <a:ext cx="1402948" cy="1986954"/>
          </a:xfrm>
          <a:prstGeom prst="rect">
            <a:avLst/>
          </a:prstGeom>
          <a:noFill/>
        </p:spPr>
        <p:txBody>
          <a:bodyPr wrap="none" rtlCol="0">
            <a:spAutoFit/>
          </a:bodyPr>
          <a:lstStyle/>
          <a:p>
            <a:pPr>
              <a:lnSpc>
                <a:spcPct val="140000"/>
              </a:lnSpc>
            </a:pPr>
            <a:r>
              <a:rPr lang="en-US" dirty="0">
                <a:solidFill>
                  <a:srgbClr val="0070C0"/>
                </a:solidFill>
              </a:rPr>
              <a:t> Matrix</a:t>
            </a:r>
          </a:p>
          <a:p>
            <a:pPr>
              <a:lnSpc>
                <a:spcPct val="140000"/>
              </a:lnSpc>
            </a:pPr>
            <a:r>
              <a:rPr lang="en-US" dirty="0">
                <a:solidFill>
                  <a:srgbClr val="0070C0"/>
                </a:solidFill>
              </a:rPr>
              <a:t>Alien</a:t>
            </a:r>
          </a:p>
          <a:p>
            <a:pPr>
              <a:lnSpc>
                <a:spcPct val="140000"/>
              </a:lnSpc>
            </a:pPr>
            <a:r>
              <a:rPr lang="en-US" dirty="0">
                <a:solidFill>
                  <a:srgbClr val="0070C0"/>
                </a:solidFill>
              </a:rPr>
              <a:t>Star Wars</a:t>
            </a:r>
          </a:p>
          <a:p>
            <a:pPr>
              <a:lnSpc>
                <a:spcPct val="140000"/>
              </a:lnSpc>
            </a:pPr>
            <a:r>
              <a:rPr lang="en-US" dirty="0">
                <a:solidFill>
                  <a:srgbClr val="0070C0"/>
                </a:solidFill>
              </a:rPr>
              <a:t>Casablanca</a:t>
            </a:r>
          </a:p>
          <a:p>
            <a:pPr>
              <a:lnSpc>
                <a:spcPct val="140000"/>
              </a:lnSpc>
            </a:pPr>
            <a:r>
              <a:rPr lang="en-US" dirty="0">
                <a:solidFill>
                  <a:srgbClr val="0070C0"/>
                </a:solidFill>
              </a:rPr>
              <a:t> Titanic</a:t>
            </a:r>
          </a:p>
        </p:txBody>
      </p:sp>
      <p:sp>
        <p:nvSpPr>
          <p:cNvPr id="9" name="Rectangle 8">
            <a:extLst>
              <a:ext uri="{FF2B5EF4-FFF2-40B4-BE49-F238E27FC236}">
                <a16:creationId xmlns:a16="http://schemas.microsoft.com/office/drawing/2014/main" id="{ED1D551F-8931-0E10-F472-381388E98522}"/>
              </a:ext>
            </a:extLst>
          </p:cNvPr>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10" name="TextBox 9">
            <a:extLst>
              <a:ext uri="{FF2B5EF4-FFF2-40B4-BE49-F238E27FC236}">
                <a16:creationId xmlns:a16="http://schemas.microsoft.com/office/drawing/2014/main" id="{2EA59355-D97D-D285-1B93-99572582AAB4}"/>
              </a:ext>
            </a:extLst>
          </p:cNvPr>
          <p:cNvSpPr txBox="1"/>
          <p:nvPr/>
        </p:nvSpPr>
        <p:spPr>
          <a:xfrm>
            <a:off x="152398" y="2959551"/>
            <a:ext cx="613855" cy="2989729"/>
          </a:xfrm>
          <a:prstGeom prst="rect">
            <a:avLst/>
          </a:prstGeom>
          <a:noFill/>
        </p:spPr>
        <p:txBody>
          <a:bodyPr wrap="square" rtlCol="0">
            <a:spAutoFit/>
          </a:bodyPr>
          <a:lstStyle/>
          <a:p>
            <a:pPr algn="ctr">
              <a:lnSpc>
                <a:spcPct val="200000"/>
              </a:lnSpc>
            </a:pPr>
            <a:r>
              <a:rPr lang="en-US" altLang="zh-CN" sz="1200" dirty="0">
                <a:solidFill>
                  <a:srgbClr val="7D0900"/>
                </a:solidFill>
              </a:rPr>
              <a:t>Alex</a:t>
            </a:r>
          </a:p>
          <a:p>
            <a:pPr algn="ctr">
              <a:lnSpc>
                <a:spcPct val="200000"/>
              </a:lnSpc>
            </a:pPr>
            <a:r>
              <a:rPr lang="en-US" altLang="zh-CN" sz="1200" dirty="0">
                <a:solidFill>
                  <a:srgbClr val="7D0900"/>
                </a:solidFill>
              </a:rPr>
              <a:t>Bob</a:t>
            </a:r>
          </a:p>
          <a:p>
            <a:pPr algn="ctr">
              <a:lnSpc>
                <a:spcPct val="200000"/>
              </a:lnSpc>
            </a:pPr>
            <a:r>
              <a:rPr lang="en-US" altLang="zh-CN" sz="1200" dirty="0">
                <a:solidFill>
                  <a:srgbClr val="7D0900"/>
                </a:solidFill>
              </a:rPr>
              <a:t>Chris</a:t>
            </a:r>
          </a:p>
          <a:p>
            <a:pPr algn="ctr">
              <a:lnSpc>
                <a:spcPct val="200000"/>
              </a:lnSpc>
            </a:pPr>
            <a:r>
              <a:rPr lang="en-US" altLang="zh-CN" sz="1200" dirty="0">
                <a:solidFill>
                  <a:srgbClr val="7D0900"/>
                </a:solidFill>
              </a:rPr>
              <a:t>Dave</a:t>
            </a:r>
          </a:p>
          <a:p>
            <a:pPr algn="ctr">
              <a:lnSpc>
                <a:spcPct val="200000"/>
              </a:lnSpc>
            </a:pPr>
            <a:r>
              <a:rPr lang="en-US" altLang="zh-CN" sz="1200" dirty="0">
                <a:solidFill>
                  <a:srgbClr val="7D0900"/>
                </a:solidFill>
              </a:rPr>
              <a:t>Eason</a:t>
            </a:r>
          </a:p>
          <a:p>
            <a:pPr algn="ctr">
              <a:lnSpc>
                <a:spcPct val="200000"/>
              </a:lnSpc>
            </a:pPr>
            <a:r>
              <a:rPr lang="en-US" altLang="zh-CN" sz="1200" dirty="0">
                <a:solidFill>
                  <a:srgbClr val="7D0900"/>
                </a:solidFill>
              </a:rPr>
              <a:t>Frank</a:t>
            </a:r>
          </a:p>
          <a:p>
            <a:pPr algn="ctr">
              <a:lnSpc>
                <a:spcPct val="200000"/>
              </a:lnSpc>
            </a:pPr>
            <a:r>
              <a:rPr lang="en-US" altLang="zh-CN" sz="1200" dirty="0">
                <a:solidFill>
                  <a:srgbClr val="7D0900"/>
                </a:solidFill>
              </a:rPr>
              <a:t>Gil</a:t>
            </a:r>
          </a:p>
          <a:p>
            <a:pPr algn="ctr">
              <a:lnSpc>
                <a:spcPct val="200000"/>
              </a:lnSpc>
            </a:pPr>
            <a:endParaRPr lang="en-US" altLang="zh-CN" sz="1200" dirty="0">
              <a:solidFill>
                <a:srgbClr val="7D0900"/>
              </a:solidFill>
            </a:endParaRPr>
          </a:p>
        </p:txBody>
      </p:sp>
      <p:sp>
        <p:nvSpPr>
          <p:cNvPr id="11" name="Text Box 21">
            <a:extLst>
              <a:ext uri="{FF2B5EF4-FFF2-40B4-BE49-F238E27FC236}">
                <a16:creationId xmlns:a16="http://schemas.microsoft.com/office/drawing/2014/main" id="{A5289417-58DD-79DF-1D8B-E35B292A7145}"/>
              </a:ext>
            </a:extLst>
          </p:cNvPr>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t>=</a:t>
            </a:r>
          </a:p>
        </p:txBody>
      </p:sp>
      <p:sp>
        <p:nvSpPr>
          <p:cNvPr id="12" name="Text Box 32">
            <a:extLst>
              <a:ext uri="{FF2B5EF4-FFF2-40B4-BE49-F238E27FC236}">
                <a16:creationId xmlns:a16="http://schemas.microsoft.com/office/drawing/2014/main" id="{D4E2EB2D-FBD1-6228-AD23-33BBAD4363D8}"/>
              </a:ext>
            </a:extLst>
          </p:cNvPr>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3" name="Text Box 35">
            <a:extLst>
              <a:ext uri="{FF2B5EF4-FFF2-40B4-BE49-F238E27FC236}">
                <a16:creationId xmlns:a16="http://schemas.microsoft.com/office/drawing/2014/main" id="{E52C3A13-F02D-84DD-63CD-9E1741B7C633}"/>
              </a:ext>
            </a:extLst>
          </p:cNvPr>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4" name="Rectangle 13">
            <a:extLst>
              <a:ext uri="{FF2B5EF4-FFF2-40B4-BE49-F238E27FC236}">
                <a16:creationId xmlns:a16="http://schemas.microsoft.com/office/drawing/2014/main" id="{90EA9CDF-27D0-032F-A7CD-37C97D5EE3DE}"/>
              </a:ext>
            </a:extLst>
          </p:cNvPr>
          <p:cNvSpPr/>
          <p:nvPr/>
        </p:nvSpPr>
        <p:spPr>
          <a:xfrm>
            <a:off x="2895600" y="3018528"/>
            <a:ext cx="2514600" cy="2677656"/>
          </a:xfrm>
          <a:prstGeom prst="rect">
            <a:avLst/>
          </a:prstGeom>
        </p:spPr>
        <p:txBody>
          <a:bodyPr wrap="square">
            <a:spAutoFit/>
          </a:bodyPr>
          <a:lstStyle/>
          <a:p>
            <a:pPr algn="ctr"/>
            <a:r>
              <a:rPr lang="en-US" sz="2400" b="1" dirty="0">
                <a:solidFill>
                  <a:srgbClr val="00FF00"/>
                </a:solidFill>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solidFill>
                  <a:srgbClr val="00FF00"/>
                </a:solidFill>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solidFill>
                  <a:srgbClr val="00FF00"/>
                </a:solidFill>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solidFill>
                  <a:srgbClr val="00FF00"/>
                </a:solidFill>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15" name="Rectangle 14">
            <a:extLst>
              <a:ext uri="{FF2B5EF4-FFF2-40B4-BE49-F238E27FC236}">
                <a16:creationId xmlns:a16="http://schemas.microsoft.com/office/drawing/2014/main" id="{D8D013E6-4F7A-DC0A-5D4E-4391AEA05B0B}"/>
              </a:ext>
            </a:extLst>
          </p:cNvPr>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16" name="Rectangle 15">
            <a:extLst>
              <a:ext uri="{FF2B5EF4-FFF2-40B4-BE49-F238E27FC236}">
                <a16:creationId xmlns:a16="http://schemas.microsoft.com/office/drawing/2014/main" id="{8C3CC067-BF65-5945-2FBA-23F44F38C953}"/>
              </a:ext>
            </a:extLst>
          </p:cNvPr>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
        <p:nvSpPr>
          <p:cNvPr id="17" name="Freeform 31">
            <a:extLst>
              <a:ext uri="{FF2B5EF4-FFF2-40B4-BE49-F238E27FC236}">
                <a16:creationId xmlns:a16="http://schemas.microsoft.com/office/drawing/2014/main" id="{CBAAD576-997C-2223-37C0-32EA7F1EE8DA}"/>
              </a:ext>
            </a:extLst>
          </p:cNvPr>
          <p:cNvSpPr>
            <a:spLocks/>
          </p:cNvSpPr>
          <p:nvPr/>
        </p:nvSpPr>
        <p:spPr bwMode="auto">
          <a:xfrm flipH="1">
            <a:off x="7650120" y="3700478"/>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8" name="Freeform 36">
            <a:extLst>
              <a:ext uri="{FF2B5EF4-FFF2-40B4-BE49-F238E27FC236}">
                <a16:creationId xmlns:a16="http://schemas.microsoft.com/office/drawing/2014/main" id="{8EEFFB88-9D96-6682-FBB1-AEBFA5BC4D08}"/>
              </a:ext>
            </a:extLst>
          </p:cNvPr>
          <p:cNvSpPr>
            <a:spLocks/>
          </p:cNvSpPr>
          <p:nvPr/>
        </p:nvSpPr>
        <p:spPr bwMode="auto">
          <a:xfrm>
            <a:off x="5360792" y="5672881"/>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9" name="Freeform 37">
            <a:extLst>
              <a:ext uri="{FF2B5EF4-FFF2-40B4-BE49-F238E27FC236}">
                <a16:creationId xmlns:a16="http://schemas.microsoft.com/office/drawing/2014/main" id="{FB39E708-957F-6084-D9C1-5FE59D6FD0EA}"/>
              </a:ext>
            </a:extLst>
          </p:cNvPr>
          <p:cNvSpPr>
            <a:spLocks/>
          </p:cNvSpPr>
          <p:nvPr/>
        </p:nvSpPr>
        <p:spPr bwMode="auto">
          <a:xfrm flipH="1">
            <a:off x="8915727" y="5614465"/>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19">
            <a:extLst>
              <a:ext uri="{FF2B5EF4-FFF2-40B4-BE49-F238E27FC236}">
                <a16:creationId xmlns:a16="http://schemas.microsoft.com/office/drawing/2014/main" id="{18C9DEF6-C0B3-7D45-1C30-EE740E8BB22E}"/>
              </a:ext>
            </a:extLst>
          </p:cNvPr>
          <p:cNvSpPr>
            <a:spLocks/>
          </p:cNvSpPr>
          <p:nvPr/>
        </p:nvSpPr>
        <p:spPr bwMode="auto">
          <a:xfrm flipH="1">
            <a:off x="5108684" y="3079112"/>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Freeform 20">
            <a:extLst>
              <a:ext uri="{FF2B5EF4-FFF2-40B4-BE49-F238E27FC236}">
                <a16:creationId xmlns:a16="http://schemas.microsoft.com/office/drawing/2014/main" id="{BB31BA4F-F9A8-21D1-7B05-4A7A32927406}"/>
              </a:ext>
            </a:extLst>
          </p:cNvPr>
          <p:cNvSpPr>
            <a:spLocks/>
          </p:cNvSpPr>
          <p:nvPr/>
        </p:nvSpPr>
        <p:spPr bwMode="auto">
          <a:xfrm>
            <a:off x="3059832" y="306896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30">
            <a:extLst>
              <a:ext uri="{FF2B5EF4-FFF2-40B4-BE49-F238E27FC236}">
                <a16:creationId xmlns:a16="http://schemas.microsoft.com/office/drawing/2014/main" id="{AA3189F8-CEA3-9F3F-A475-D1A41FAF887F}"/>
              </a:ext>
            </a:extLst>
          </p:cNvPr>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 name="Text Box 31">
            <a:extLst>
              <a:ext uri="{FF2B5EF4-FFF2-40B4-BE49-F238E27FC236}">
                <a16:creationId xmlns:a16="http://schemas.microsoft.com/office/drawing/2014/main" id="{88325A28-6A29-5C96-9DA3-A1D3C118894F}"/>
              </a:ext>
            </a:extLst>
          </p:cNvPr>
          <p:cNvSpPr txBox="1">
            <a:spLocks noChangeArrowheads="1"/>
          </p:cNvSpPr>
          <p:nvPr/>
        </p:nvSpPr>
        <p:spPr bwMode="auto">
          <a:xfrm>
            <a:off x="2815441" y="2057400"/>
            <a:ext cx="1415772" cy="369332"/>
          </a:xfrm>
          <a:prstGeom prst="rect">
            <a:avLst/>
          </a:prstGeom>
          <a:noFill/>
          <a:ln w="15875">
            <a:noFill/>
            <a:miter lim="800000"/>
            <a:headEnd type="none" w="sm" len="sm"/>
            <a:tailEnd/>
          </a:ln>
          <a:effectLst/>
        </p:spPr>
        <p:txBody>
          <a:bodyPr wrap="none" anchor="ctr">
            <a:spAutoFit/>
          </a:bodyPr>
          <a:lstStyle/>
          <a:p>
            <a:r>
              <a:rPr lang="en-US" b="1" dirty="0">
                <a:solidFill>
                  <a:srgbClr val="00FF00"/>
                </a:solidFill>
              </a:rPr>
              <a:t>Sci. Fiction</a:t>
            </a:r>
          </a:p>
        </p:txBody>
      </p:sp>
      <p:sp>
        <p:nvSpPr>
          <p:cNvPr id="22" name="Text Box 32">
            <a:extLst>
              <a:ext uri="{FF2B5EF4-FFF2-40B4-BE49-F238E27FC236}">
                <a16:creationId xmlns:a16="http://schemas.microsoft.com/office/drawing/2014/main" id="{13C9604F-74D2-8FB9-0D29-814A6C3E46EB}"/>
              </a:ext>
            </a:extLst>
          </p:cNvPr>
          <p:cNvSpPr txBox="1">
            <a:spLocks noChangeArrowheads="1"/>
          </p:cNvSpPr>
          <p:nvPr/>
        </p:nvSpPr>
        <p:spPr bwMode="auto">
          <a:xfrm>
            <a:off x="4450666" y="2076289"/>
            <a:ext cx="1223412" cy="369332"/>
          </a:xfrm>
          <a:prstGeom prst="rect">
            <a:avLst/>
          </a:prstGeom>
          <a:noFill/>
          <a:ln w="15875">
            <a:noFill/>
            <a:miter lim="800000"/>
            <a:headEnd type="none" w="sm" len="sm"/>
            <a:tailEnd/>
          </a:ln>
          <a:effectLst/>
        </p:spPr>
        <p:txBody>
          <a:bodyPr wrap="none" anchor="ctr">
            <a:spAutoFit/>
          </a:bodyPr>
          <a:lstStyle/>
          <a:p>
            <a:r>
              <a:rPr lang="en-US" b="1" dirty="0">
                <a:solidFill>
                  <a:srgbClr val="00FF00"/>
                </a:solidFill>
              </a:rPr>
              <a:t>Romance</a:t>
            </a:r>
          </a:p>
        </p:txBody>
      </p:sp>
      <p:sp>
        <p:nvSpPr>
          <p:cNvPr id="23" name="Line 33">
            <a:extLst>
              <a:ext uri="{FF2B5EF4-FFF2-40B4-BE49-F238E27FC236}">
                <a16:creationId xmlns:a16="http://schemas.microsoft.com/office/drawing/2014/main" id="{A181D074-58DC-61A7-27B1-C212F0CAD043}"/>
              </a:ext>
            </a:extLst>
          </p:cNvPr>
          <p:cNvSpPr>
            <a:spLocks noChangeShapeType="1"/>
          </p:cNvSpPr>
          <p:nvPr/>
        </p:nvSpPr>
        <p:spPr bwMode="auto">
          <a:xfrm>
            <a:off x="3505200" y="2363510"/>
            <a:ext cx="0" cy="685800"/>
          </a:xfrm>
          <a:prstGeom prst="line">
            <a:avLst/>
          </a:prstGeom>
          <a:noFill/>
          <a:ln w="28575">
            <a:solidFill>
              <a:srgbClr val="00FF00"/>
            </a:solidFill>
            <a:round/>
            <a:headEnd type="none" w="sm" len="sm"/>
            <a:tailEnd type="triangle" w="med" len="med"/>
          </a:ln>
          <a:effectLst/>
        </p:spPr>
        <p:txBody>
          <a:bodyPr wrap="none" anchor="ctr"/>
          <a:lstStyle/>
          <a:p>
            <a:endParaRPr lang="en-US" dirty="0">
              <a:solidFill>
                <a:srgbClr val="CC0000"/>
              </a:solidFill>
            </a:endParaRPr>
          </a:p>
        </p:txBody>
      </p:sp>
      <p:sp>
        <p:nvSpPr>
          <p:cNvPr id="26" name="Line 33">
            <a:extLst>
              <a:ext uri="{FF2B5EF4-FFF2-40B4-BE49-F238E27FC236}">
                <a16:creationId xmlns:a16="http://schemas.microsoft.com/office/drawing/2014/main" id="{1DB4EAC9-AF66-492C-3981-CE54332E8795}"/>
              </a:ext>
            </a:extLst>
          </p:cNvPr>
          <p:cNvSpPr>
            <a:spLocks noChangeShapeType="1"/>
          </p:cNvSpPr>
          <p:nvPr/>
        </p:nvSpPr>
        <p:spPr bwMode="auto">
          <a:xfrm flipH="1">
            <a:off x="4175760" y="2402282"/>
            <a:ext cx="612264" cy="616246"/>
          </a:xfrm>
          <a:prstGeom prst="line">
            <a:avLst/>
          </a:prstGeom>
          <a:noFill/>
          <a:ln w="28575">
            <a:solidFill>
              <a:srgbClr val="00FF00"/>
            </a:solidFill>
            <a:round/>
            <a:headEnd type="none" w="sm" len="sm"/>
            <a:tailEnd type="triangle" w="med" len="med"/>
          </a:ln>
          <a:effectLst/>
        </p:spPr>
        <p:txBody>
          <a:bodyPr wrap="none" anchor="ctr"/>
          <a:lstStyle/>
          <a:p>
            <a:endParaRPr lang="en-US" dirty="0">
              <a:solidFill>
                <a:srgbClr val="CC0000"/>
              </a:solidFill>
            </a:endParaRPr>
          </a:p>
        </p:txBody>
      </p:sp>
      <p:sp>
        <p:nvSpPr>
          <p:cNvPr id="27" name="Text Box 36">
            <a:extLst>
              <a:ext uri="{FF2B5EF4-FFF2-40B4-BE49-F238E27FC236}">
                <a16:creationId xmlns:a16="http://schemas.microsoft.com/office/drawing/2014/main" id="{5BBBEF07-E4B2-9771-F2EF-4828BA9A9918}"/>
              </a:ext>
            </a:extLst>
          </p:cNvPr>
          <p:cNvSpPr txBox="1">
            <a:spLocks noChangeArrowheads="1"/>
          </p:cNvSpPr>
          <p:nvPr/>
        </p:nvSpPr>
        <p:spPr bwMode="auto">
          <a:xfrm>
            <a:off x="5660976" y="1912791"/>
            <a:ext cx="3278236" cy="707886"/>
          </a:xfrm>
          <a:prstGeom prst="rect">
            <a:avLst/>
          </a:prstGeom>
          <a:solidFill>
            <a:schemeClr val="bg1">
              <a:lumMod val="95000"/>
            </a:schemeClr>
          </a:solidFill>
          <a:ln w="15875">
            <a:noFill/>
            <a:miter lim="800000"/>
            <a:headEnd type="none" w="sm" len="sm"/>
            <a:tailEnd/>
          </a:ln>
          <a:effectLst/>
        </p:spPr>
        <p:txBody>
          <a:bodyPr wrap="square" anchor="ctr">
            <a:spAutoFit/>
          </a:bodyPr>
          <a:lstStyle/>
          <a:p>
            <a:pPr algn="ctr"/>
            <a:r>
              <a:rPr lang="en-US" sz="2000" i="1" dirty="0"/>
              <a:t>U</a:t>
            </a:r>
            <a:r>
              <a:rPr lang="en-US" sz="2000" dirty="0"/>
              <a:t> is the “</a:t>
            </a:r>
            <a:r>
              <a:rPr lang="en-US" sz="2000" dirty="0">
                <a:solidFill>
                  <a:srgbClr val="7D0900"/>
                </a:solidFill>
              </a:rPr>
              <a:t>user</a:t>
            </a:r>
            <a:r>
              <a:rPr lang="en-US" sz="2000" dirty="0"/>
              <a:t>-to-</a:t>
            </a:r>
            <a:r>
              <a:rPr lang="en-US" sz="2000" dirty="0">
                <a:solidFill>
                  <a:srgbClr val="00FF00"/>
                </a:solidFill>
              </a:rPr>
              <a:t>concept</a:t>
            </a:r>
            <a:r>
              <a:rPr lang="en-US" sz="2000" dirty="0"/>
              <a:t>” </a:t>
            </a:r>
          </a:p>
          <a:p>
            <a:pPr algn="ctr"/>
            <a:r>
              <a:rPr lang="en-US" sz="2000" dirty="0"/>
              <a:t>similarity matrix</a:t>
            </a:r>
          </a:p>
        </p:txBody>
      </p:sp>
    </p:spTree>
    <p:extLst>
      <p:ext uri="{BB962C8B-B14F-4D97-AF65-F5344CB8AC3E}">
        <p14:creationId xmlns:p14="http://schemas.microsoft.com/office/powerpoint/2010/main" val="188950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37C7-D34E-DD29-5357-81E1A6513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F6A09-0794-33E4-00D2-CDD4E2B53D96}"/>
              </a:ext>
            </a:extLst>
          </p:cNvPr>
          <p:cNvSpPr>
            <a:spLocks noGrp="1"/>
          </p:cNvSpPr>
          <p:nvPr>
            <p:ph type="title"/>
          </p:nvPr>
        </p:nvSpPr>
        <p:spPr/>
        <p:txBody>
          <a:bodyPr/>
          <a:lstStyle/>
          <a:p>
            <a:r>
              <a:rPr lang="en-US" altLang="zh-CN" dirty="0"/>
              <a:t>SVD: Example</a:t>
            </a:r>
            <a:endParaRPr lang="zh-CN" altLang="en-US" dirty="0"/>
          </a:p>
        </p:txBody>
      </p:sp>
      <p:sp>
        <p:nvSpPr>
          <p:cNvPr id="3" name="Content Placeholder 2">
            <a:extLst>
              <a:ext uri="{FF2B5EF4-FFF2-40B4-BE49-F238E27FC236}">
                <a16:creationId xmlns:a16="http://schemas.microsoft.com/office/drawing/2014/main" id="{323559DF-A9E6-849C-A2F5-900A6A2224BE}"/>
              </a:ext>
            </a:extLst>
          </p:cNvPr>
          <p:cNvSpPr>
            <a:spLocks noGrp="1"/>
          </p:cNvSpPr>
          <p:nvPr>
            <p:ph idx="1"/>
          </p:nvPr>
        </p:nvSpPr>
        <p:spPr/>
        <p:txBody>
          <a:bodyPr/>
          <a:lstStyle/>
          <a:p>
            <a:r>
              <a:rPr lang="en-US" altLang="zh-CN" sz="2800" b="1" dirty="0"/>
              <a:t>A = U </a:t>
            </a:r>
            <a:r>
              <a:rPr lang="en-US" altLang="zh-CN" sz="2800" b="1" dirty="0">
                <a:sym typeface="Symbol"/>
              </a:rPr>
              <a:t></a:t>
            </a:r>
            <a:r>
              <a:rPr lang="en-US" altLang="zh-CN" sz="2800" b="1" dirty="0"/>
              <a:t> V</a:t>
            </a:r>
            <a:r>
              <a:rPr lang="en-US" altLang="zh-CN" sz="2800" b="1" baseline="30000" dirty="0"/>
              <a:t>T</a:t>
            </a:r>
            <a:r>
              <a:rPr lang="en-US" altLang="zh-CN" sz="2800" b="1" dirty="0"/>
              <a:t>: </a:t>
            </a:r>
            <a:r>
              <a:rPr lang="en-US" altLang="zh-CN" sz="2800" b="1" dirty="0">
                <a:solidFill>
                  <a:srgbClr val="7D0900"/>
                </a:solidFill>
              </a:rPr>
              <a:t>Users</a:t>
            </a:r>
            <a:r>
              <a:rPr lang="en-US" altLang="zh-CN" sz="2800" b="1" dirty="0"/>
              <a:t> to </a:t>
            </a:r>
            <a:r>
              <a:rPr lang="en-US" altLang="zh-CN" sz="2800" b="1" dirty="0">
                <a:solidFill>
                  <a:srgbClr val="0070C0"/>
                </a:solidFill>
              </a:rPr>
              <a:t>Movies</a:t>
            </a:r>
          </a:p>
          <a:p>
            <a:endParaRPr lang="zh-CN" altLang="en-US" dirty="0"/>
          </a:p>
        </p:txBody>
      </p:sp>
      <p:sp>
        <p:nvSpPr>
          <p:cNvPr id="4" name="Slide Number Placeholder 3">
            <a:extLst>
              <a:ext uri="{FF2B5EF4-FFF2-40B4-BE49-F238E27FC236}">
                <a16:creationId xmlns:a16="http://schemas.microsoft.com/office/drawing/2014/main" id="{9C13D22D-C852-E35B-5595-CD918520AE66}"/>
              </a:ext>
            </a:extLst>
          </p:cNvPr>
          <p:cNvSpPr>
            <a:spLocks noGrp="1"/>
          </p:cNvSpPr>
          <p:nvPr>
            <p:ph type="sldNum" sz="quarter" idx="10"/>
          </p:nvPr>
        </p:nvSpPr>
        <p:spPr/>
        <p:txBody>
          <a:bodyPr/>
          <a:lstStyle/>
          <a:p>
            <a:pPr>
              <a:defRPr/>
            </a:pPr>
            <a:fld id="{0A970603-986F-41E1-A763-220BA9CA5E18}" type="slidenum">
              <a:rPr lang="zh-CN" altLang="en-US" smtClean="0"/>
              <a:pPr>
                <a:defRPr/>
              </a:pPr>
              <a:t>26</a:t>
            </a:fld>
            <a:r>
              <a:rPr lang="zh-CN" altLang="en-US"/>
              <a:t> </a:t>
            </a:r>
            <a:endParaRPr lang="zh-CN" altLang="en-US" dirty="0"/>
          </a:p>
        </p:txBody>
      </p:sp>
      <p:sp>
        <p:nvSpPr>
          <p:cNvPr id="6" name="Freeform 8">
            <a:extLst>
              <a:ext uri="{FF2B5EF4-FFF2-40B4-BE49-F238E27FC236}">
                <a16:creationId xmlns:a16="http://schemas.microsoft.com/office/drawing/2014/main" id="{7D518DE5-9DAC-C982-F4BA-618B50EE95B1}"/>
              </a:ext>
            </a:extLst>
          </p:cNvPr>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Freeform 11">
            <a:extLst>
              <a:ext uri="{FF2B5EF4-FFF2-40B4-BE49-F238E27FC236}">
                <a16:creationId xmlns:a16="http://schemas.microsoft.com/office/drawing/2014/main" id="{87F8B1D5-1CE7-0F3A-1CB2-083DB7ABFF01}"/>
              </a:ext>
            </a:extLst>
          </p:cNvPr>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 name="TextBox 7">
            <a:extLst>
              <a:ext uri="{FF2B5EF4-FFF2-40B4-BE49-F238E27FC236}">
                <a16:creationId xmlns:a16="http://schemas.microsoft.com/office/drawing/2014/main" id="{91159F19-9776-8BF2-CB5E-B6C58184FEE1}"/>
              </a:ext>
            </a:extLst>
          </p:cNvPr>
          <p:cNvSpPr txBox="1"/>
          <p:nvPr/>
        </p:nvSpPr>
        <p:spPr>
          <a:xfrm rot="16200000">
            <a:off x="996661" y="1408805"/>
            <a:ext cx="1402948" cy="1986954"/>
          </a:xfrm>
          <a:prstGeom prst="rect">
            <a:avLst/>
          </a:prstGeom>
          <a:noFill/>
        </p:spPr>
        <p:txBody>
          <a:bodyPr wrap="none" rtlCol="0">
            <a:spAutoFit/>
          </a:bodyPr>
          <a:lstStyle/>
          <a:p>
            <a:pPr>
              <a:lnSpc>
                <a:spcPct val="140000"/>
              </a:lnSpc>
            </a:pPr>
            <a:r>
              <a:rPr lang="en-US" dirty="0">
                <a:solidFill>
                  <a:srgbClr val="0070C0"/>
                </a:solidFill>
              </a:rPr>
              <a:t> Matrix</a:t>
            </a:r>
          </a:p>
          <a:p>
            <a:pPr>
              <a:lnSpc>
                <a:spcPct val="140000"/>
              </a:lnSpc>
            </a:pPr>
            <a:r>
              <a:rPr lang="en-US" dirty="0">
                <a:solidFill>
                  <a:srgbClr val="0070C0"/>
                </a:solidFill>
              </a:rPr>
              <a:t>Alien</a:t>
            </a:r>
          </a:p>
          <a:p>
            <a:pPr>
              <a:lnSpc>
                <a:spcPct val="140000"/>
              </a:lnSpc>
            </a:pPr>
            <a:r>
              <a:rPr lang="en-US" dirty="0">
                <a:solidFill>
                  <a:srgbClr val="0070C0"/>
                </a:solidFill>
              </a:rPr>
              <a:t>Star Wars</a:t>
            </a:r>
          </a:p>
          <a:p>
            <a:pPr>
              <a:lnSpc>
                <a:spcPct val="140000"/>
              </a:lnSpc>
            </a:pPr>
            <a:r>
              <a:rPr lang="en-US" dirty="0">
                <a:solidFill>
                  <a:srgbClr val="0070C0"/>
                </a:solidFill>
              </a:rPr>
              <a:t>Casablanca</a:t>
            </a:r>
          </a:p>
          <a:p>
            <a:pPr>
              <a:lnSpc>
                <a:spcPct val="140000"/>
              </a:lnSpc>
            </a:pPr>
            <a:r>
              <a:rPr lang="en-US" dirty="0">
                <a:solidFill>
                  <a:srgbClr val="0070C0"/>
                </a:solidFill>
              </a:rPr>
              <a:t> Titanic</a:t>
            </a:r>
          </a:p>
        </p:txBody>
      </p:sp>
      <p:sp>
        <p:nvSpPr>
          <p:cNvPr id="9" name="Rectangle 8">
            <a:extLst>
              <a:ext uri="{FF2B5EF4-FFF2-40B4-BE49-F238E27FC236}">
                <a16:creationId xmlns:a16="http://schemas.microsoft.com/office/drawing/2014/main" id="{AB4B5BD5-7105-44FB-676D-77179CF7EFE9}"/>
              </a:ext>
            </a:extLst>
          </p:cNvPr>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10" name="TextBox 9">
            <a:extLst>
              <a:ext uri="{FF2B5EF4-FFF2-40B4-BE49-F238E27FC236}">
                <a16:creationId xmlns:a16="http://schemas.microsoft.com/office/drawing/2014/main" id="{F0AEF1CF-4851-BC42-648F-D8D923F60604}"/>
              </a:ext>
            </a:extLst>
          </p:cNvPr>
          <p:cNvSpPr txBox="1"/>
          <p:nvPr/>
        </p:nvSpPr>
        <p:spPr>
          <a:xfrm>
            <a:off x="152398" y="2959551"/>
            <a:ext cx="613855" cy="2989729"/>
          </a:xfrm>
          <a:prstGeom prst="rect">
            <a:avLst/>
          </a:prstGeom>
          <a:noFill/>
        </p:spPr>
        <p:txBody>
          <a:bodyPr wrap="square" rtlCol="0">
            <a:spAutoFit/>
          </a:bodyPr>
          <a:lstStyle/>
          <a:p>
            <a:pPr algn="ctr">
              <a:lnSpc>
                <a:spcPct val="200000"/>
              </a:lnSpc>
            </a:pPr>
            <a:r>
              <a:rPr lang="en-US" altLang="zh-CN" sz="1200" dirty="0">
                <a:solidFill>
                  <a:srgbClr val="7D0900"/>
                </a:solidFill>
              </a:rPr>
              <a:t>Alex</a:t>
            </a:r>
          </a:p>
          <a:p>
            <a:pPr algn="ctr">
              <a:lnSpc>
                <a:spcPct val="200000"/>
              </a:lnSpc>
            </a:pPr>
            <a:r>
              <a:rPr lang="en-US" altLang="zh-CN" sz="1200" dirty="0">
                <a:solidFill>
                  <a:srgbClr val="7D0900"/>
                </a:solidFill>
              </a:rPr>
              <a:t>Bob</a:t>
            </a:r>
          </a:p>
          <a:p>
            <a:pPr algn="ctr">
              <a:lnSpc>
                <a:spcPct val="200000"/>
              </a:lnSpc>
            </a:pPr>
            <a:r>
              <a:rPr lang="en-US" altLang="zh-CN" sz="1200" dirty="0">
                <a:solidFill>
                  <a:srgbClr val="7D0900"/>
                </a:solidFill>
              </a:rPr>
              <a:t>Chris</a:t>
            </a:r>
          </a:p>
          <a:p>
            <a:pPr algn="ctr">
              <a:lnSpc>
                <a:spcPct val="200000"/>
              </a:lnSpc>
            </a:pPr>
            <a:r>
              <a:rPr lang="en-US" altLang="zh-CN" sz="1200" dirty="0">
                <a:solidFill>
                  <a:srgbClr val="7D0900"/>
                </a:solidFill>
              </a:rPr>
              <a:t>Dave</a:t>
            </a:r>
          </a:p>
          <a:p>
            <a:pPr algn="ctr">
              <a:lnSpc>
                <a:spcPct val="200000"/>
              </a:lnSpc>
            </a:pPr>
            <a:r>
              <a:rPr lang="en-US" altLang="zh-CN" sz="1200" dirty="0">
                <a:solidFill>
                  <a:srgbClr val="7D0900"/>
                </a:solidFill>
              </a:rPr>
              <a:t>Eason</a:t>
            </a:r>
          </a:p>
          <a:p>
            <a:pPr algn="ctr">
              <a:lnSpc>
                <a:spcPct val="200000"/>
              </a:lnSpc>
            </a:pPr>
            <a:r>
              <a:rPr lang="en-US" altLang="zh-CN" sz="1200" dirty="0">
                <a:solidFill>
                  <a:srgbClr val="7D0900"/>
                </a:solidFill>
              </a:rPr>
              <a:t>Frank</a:t>
            </a:r>
          </a:p>
          <a:p>
            <a:pPr algn="ctr">
              <a:lnSpc>
                <a:spcPct val="200000"/>
              </a:lnSpc>
            </a:pPr>
            <a:r>
              <a:rPr lang="en-US" altLang="zh-CN" sz="1200" dirty="0">
                <a:solidFill>
                  <a:srgbClr val="7D0900"/>
                </a:solidFill>
              </a:rPr>
              <a:t>Gil</a:t>
            </a:r>
          </a:p>
          <a:p>
            <a:pPr algn="ctr">
              <a:lnSpc>
                <a:spcPct val="200000"/>
              </a:lnSpc>
            </a:pPr>
            <a:endParaRPr lang="en-US" altLang="zh-CN" sz="1200" dirty="0">
              <a:solidFill>
                <a:srgbClr val="7D0900"/>
              </a:solidFill>
            </a:endParaRPr>
          </a:p>
        </p:txBody>
      </p:sp>
      <p:sp>
        <p:nvSpPr>
          <p:cNvPr id="11" name="Text Box 21">
            <a:extLst>
              <a:ext uri="{FF2B5EF4-FFF2-40B4-BE49-F238E27FC236}">
                <a16:creationId xmlns:a16="http://schemas.microsoft.com/office/drawing/2014/main" id="{446BB53A-FA93-4A1B-FA56-A463C88AB26E}"/>
              </a:ext>
            </a:extLst>
          </p:cNvPr>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t>=</a:t>
            </a:r>
          </a:p>
        </p:txBody>
      </p:sp>
      <p:sp>
        <p:nvSpPr>
          <p:cNvPr id="12" name="Text Box 32">
            <a:extLst>
              <a:ext uri="{FF2B5EF4-FFF2-40B4-BE49-F238E27FC236}">
                <a16:creationId xmlns:a16="http://schemas.microsoft.com/office/drawing/2014/main" id="{B53F2D9F-B1F8-2E68-29AA-F76EFCABF22F}"/>
              </a:ext>
            </a:extLst>
          </p:cNvPr>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3" name="Text Box 35">
            <a:extLst>
              <a:ext uri="{FF2B5EF4-FFF2-40B4-BE49-F238E27FC236}">
                <a16:creationId xmlns:a16="http://schemas.microsoft.com/office/drawing/2014/main" id="{F208A9D3-9743-7460-E936-7C862546834F}"/>
              </a:ext>
            </a:extLst>
          </p:cNvPr>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4" name="Rectangle 13">
            <a:extLst>
              <a:ext uri="{FF2B5EF4-FFF2-40B4-BE49-F238E27FC236}">
                <a16:creationId xmlns:a16="http://schemas.microsoft.com/office/drawing/2014/main" id="{CD7BC7CB-01E0-7418-ED15-8E030326C877}"/>
              </a:ext>
            </a:extLst>
          </p:cNvPr>
          <p:cNvSpPr/>
          <p:nvPr/>
        </p:nvSpPr>
        <p:spPr>
          <a:xfrm>
            <a:off x="28956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15" name="Rectangle 14">
            <a:extLst>
              <a:ext uri="{FF2B5EF4-FFF2-40B4-BE49-F238E27FC236}">
                <a16:creationId xmlns:a16="http://schemas.microsoft.com/office/drawing/2014/main" id="{B5E5521A-E131-FF79-AC92-9503AF9D60D0}"/>
              </a:ext>
            </a:extLst>
          </p:cNvPr>
          <p:cNvSpPr/>
          <p:nvPr/>
        </p:nvSpPr>
        <p:spPr>
          <a:xfrm>
            <a:off x="6076950" y="3676471"/>
            <a:ext cx="1984528" cy="1200329"/>
          </a:xfrm>
          <a:prstGeom prst="rect">
            <a:avLst/>
          </a:prstGeom>
        </p:spPr>
        <p:txBody>
          <a:bodyPr wrap="square">
            <a:spAutoFit/>
          </a:bodyPr>
          <a:lstStyle/>
          <a:p>
            <a:r>
              <a:rPr lang="en-US" sz="2400" b="1" dirty="0">
                <a:solidFill>
                  <a:srgbClr val="00FF00"/>
                </a:solidFill>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16" name="Rectangle 15">
            <a:extLst>
              <a:ext uri="{FF2B5EF4-FFF2-40B4-BE49-F238E27FC236}">
                <a16:creationId xmlns:a16="http://schemas.microsoft.com/office/drawing/2014/main" id="{4F15BE2F-E96C-49C6-0D74-0B5BB7AB5983}"/>
              </a:ext>
            </a:extLst>
          </p:cNvPr>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
        <p:nvSpPr>
          <p:cNvPr id="17" name="Freeform 31">
            <a:extLst>
              <a:ext uri="{FF2B5EF4-FFF2-40B4-BE49-F238E27FC236}">
                <a16:creationId xmlns:a16="http://schemas.microsoft.com/office/drawing/2014/main" id="{E9EF740A-986F-9401-DE4D-DD5C4685F52D}"/>
              </a:ext>
            </a:extLst>
          </p:cNvPr>
          <p:cNvSpPr>
            <a:spLocks/>
          </p:cNvSpPr>
          <p:nvPr/>
        </p:nvSpPr>
        <p:spPr bwMode="auto">
          <a:xfrm flipH="1">
            <a:off x="7650120" y="3700478"/>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8" name="Freeform 36">
            <a:extLst>
              <a:ext uri="{FF2B5EF4-FFF2-40B4-BE49-F238E27FC236}">
                <a16:creationId xmlns:a16="http://schemas.microsoft.com/office/drawing/2014/main" id="{1CCFA49E-367F-8A22-AB3C-222F4A33009E}"/>
              </a:ext>
            </a:extLst>
          </p:cNvPr>
          <p:cNvSpPr>
            <a:spLocks/>
          </p:cNvSpPr>
          <p:nvPr/>
        </p:nvSpPr>
        <p:spPr bwMode="auto">
          <a:xfrm>
            <a:off x="5360792" y="5672881"/>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9" name="Freeform 37">
            <a:extLst>
              <a:ext uri="{FF2B5EF4-FFF2-40B4-BE49-F238E27FC236}">
                <a16:creationId xmlns:a16="http://schemas.microsoft.com/office/drawing/2014/main" id="{E0FF7DEE-6455-DC42-FC71-D0DDFADB9B1E}"/>
              </a:ext>
            </a:extLst>
          </p:cNvPr>
          <p:cNvSpPr>
            <a:spLocks/>
          </p:cNvSpPr>
          <p:nvPr/>
        </p:nvSpPr>
        <p:spPr bwMode="auto">
          <a:xfrm flipH="1">
            <a:off x="8915727" y="5614465"/>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19">
            <a:extLst>
              <a:ext uri="{FF2B5EF4-FFF2-40B4-BE49-F238E27FC236}">
                <a16:creationId xmlns:a16="http://schemas.microsoft.com/office/drawing/2014/main" id="{971516D0-5941-97B2-D54C-017EA9D50267}"/>
              </a:ext>
            </a:extLst>
          </p:cNvPr>
          <p:cNvSpPr>
            <a:spLocks/>
          </p:cNvSpPr>
          <p:nvPr/>
        </p:nvSpPr>
        <p:spPr bwMode="auto">
          <a:xfrm flipH="1">
            <a:off x="5108684" y="3079112"/>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Freeform 20">
            <a:extLst>
              <a:ext uri="{FF2B5EF4-FFF2-40B4-BE49-F238E27FC236}">
                <a16:creationId xmlns:a16="http://schemas.microsoft.com/office/drawing/2014/main" id="{1250F992-D241-5965-52FA-910E16D34001}"/>
              </a:ext>
            </a:extLst>
          </p:cNvPr>
          <p:cNvSpPr>
            <a:spLocks/>
          </p:cNvSpPr>
          <p:nvPr/>
        </p:nvSpPr>
        <p:spPr bwMode="auto">
          <a:xfrm>
            <a:off x="3059832" y="306896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30">
            <a:extLst>
              <a:ext uri="{FF2B5EF4-FFF2-40B4-BE49-F238E27FC236}">
                <a16:creationId xmlns:a16="http://schemas.microsoft.com/office/drawing/2014/main" id="{72EF160B-3D24-C0BF-0641-0AE77DBCEFC4}"/>
              </a:ext>
            </a:extLst>
          </p:cNvPr>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 name="Text Box 31">
            <a:extLst>
              <a:ext uri="{FF2B5EF4-FFF2-40B4-BE49-F238E27FC236}">
                <a16:creationId xmlns:a16="http://schemas.microsoft.com/office/drawing/2014/main" id="{739AFACC-B919-5F3C-965D-2A1A925C66C1}"/>
              </a:ext>
            </a:extLst>
          </p:cNvPr>
          <p:cNvSpPr txBox="1">
            <a:spLocks noChangeArrowheads="1"/>
          </p:cNvSpPr>
          <p:nvPr/>
        </p:nvSpPr>
        <p:spPr bwMode="auto">
          <a:xfrm>
            <a:off x="2815441" y="2057400"/>
            <a:ext cx="1415772" cy="369332"/>
          </a:xfrm>
          <a:prstGeom prst="rect">
            <a:avLst/>
          </a:prstGeom>
          <a:noFill/>
          <a:ln w="15875">
            <a:noFill/>
            <a:miter lim="800000"/>
            <a:headEnd type="none" w="sm" len="sm"/>
            <a:tailEnd/>
          </a:ln>
          <a:effectLst/>
        </p:spPr>
        <p:txBody>
          <a:bodyPr wrap="none" anchor="ctr">
            <a:spAutoFit/>
          </a:bodyPr>
          <a:lstStyle/>
          <a:p>
            <a:r>
              <a:rPr lang="en-US" b="1" dirty="0">
                <a:solidFill>
                  <a:srgbClr val="00FF00"/>
                </a:solidFill>
              </a:rPr>
              <a:t>Sci. Fiction</a:t>
            </a:r>
          </a:p>
        </p:txBody>
      </p:sp>
      <p:sp>
        <p:nvSpPr>
          <p:cNvPr id="23" name="Line 33">
            <a:extLst>
              <a:ext uri="{FF2B5EF4-FFF2-40B4-BE49-F238E27FC236}">
                <a16:creationId xmlns:a16="http://schemas.microsoft.com/office/drawing/2014/main" id="{4C7A482F-1A0D-9736-3EE3-5C70FEBCE3B9}"/>
              </a:ext>
            </a:extLst>
          </p:cNvPr>
          <p:cNvSpPr>
            <a:spLocks noChangeShapeType="1"/>
          </p:cNvSpPr>
          <p:nvPr/>
        </p:nvSpPr>
        <p:spPr bwMode="auto">
          <a:xfrm>
            <a:off x="3505200" y="2363510"/>
            <a:ext cx="0" cy="685800"/>
          </a:xfrm>
          <a:prstGeom prst="line">
            <a:avLst/>
          </a:prstGeom>
          <a:noFill/>
          <a:ln w="28575">
            <a:solidFill>
              <a:srgbClr val="00FF00"/>
            </a:solidFill>
            <a:round/>
            <a:headEnd type="none" w="sm" len="sm"/>
            <a:tailEnd type="triangle" w="med" len="med"/>
          </a:ln>
          <a:effectLst/>
        </p:spPr>
        <p:txBody>
          <a:bodyPr wrap="none" anchor="ctr"/>
          <a:lstStyle/>
          <a:p>
            <a:endParaRPr lang="en-US" dirty="0">
              <a:solidFill>
                <a:srgbClr val="CC0000"/>
              </a:solidFill>
            </a:endParaRPr>
          </a:p>
        </p:txBody>
      </p:sp>
      <p:sp>
        <p:nvSpPr>
          <p:cNvPr id="27" name="Text Box 36">
            <a:extLst>
              <a:ext uri="{FF2B5EF4-FFF2-40B4-BE49-F238E27FC236}">
                <a16:creationId xmlns:a16="http://schemas.microsoft.com/office/drawing/2014/main" id="{83DEEB0B-81F6-346B-7862-47C40A44059F}"/>
              </a:ext>
            </a:extLst>
          </p:cNvPr>
          <p:cNvSpPr txBox="1">
            <a:spLocks noChangeArrowheads="1"/>
          </p:cNvSpPr>
          <p:nvPr/>
        </p:nvSpPr>
        <p:spPr bwMode="auto">
          <a:xfrm>
            <a:off x="5660976" y="1912791"/>
            <a:ext cx="3278236" cy="707886"/>
          </a:xfrm>
          <a:prstGeom prst="rect">
            <a:avLst/>
          </a:prstGeom>
          <a:solidFill>
            <a:schemeClr val="bg1">
              <a:lumMod val="95000"/>
            </a:schemeClr>
          </a:solidFill>
          <a:ln w="15875">
            <a:noFill/>
            <a:miter lim="800000"/>
            <a:headEnd type="none" w="sm" len="sm"/>
            <a:tailEnd/>
          </a:ln>
          <a:effectLst/>
        </p:spPr>
        <p:txBody>
          <a:bodyPr wrap="square" anchor="ctr">
            <a:spAutoFit/>
          </a:bodyPr>
          <a:lstStyle/>
          <a:p>
            <a:pPr algn="ctr"/>
            <a:r>
              <a:rPr lang="en-US" sz="2000" dirty="0"/>
              <a:t>“Strength” of the </a:t>
            </a:r>
            <a:r>
              <a:rPr lang="en-US" sz="2000" dirty="0">
                <a:solidFill>
                  <a:srgbClr val="00FF00"/>
                </a:solidFill>
              </a:rPr>
              <a:t>concept</a:t>
            </a:r>
            <a:r>
              <a:rPr lang="en-US" sz="2000" dirty="0"/>
              <a:t> for </a:t>
            </a:r>
            <a:r>
              <a:rPr lang="en-US" sz="2000" dirty="0">
                <a:solidFill>
                  <a:srgbClr val="00FF00"/>
                </a:solidFill>
              </a:rPr>
              <a:t>Sci. Fiction</a:t>
            </a:r>
          </a:p>
        </p:txBody>
      </p:sp>
      <p:sp>
        <p:nvSpPr>
          <p:cNvPr id="25" name="Line 33">
            <a:extLst>
              <a:ext uri="{FF2B5EF4-FFF2-40B4-BE49-F238E27FC236}">
                <a16:creationId xmlns:a16="http://schemas.microsoft.com/office/drawing/2014/main" id="{F9B81663-88C2-7620-A440-35430910F0BA}"/>
              </a:ext>
            </a:extLst>
          </p:cNvPr>
          <p:cNvSpPr>
            <a:spLocks noChangeShapeType="1"/>
          </p:cNvSpPr>
          <p:nvPr/>
        </p:nvSpPr>
        <p:spPr bwMode="auto">
          <a:xfrm>
            <a:off x="6516216" y="2675628"/>
            <a:ext cx="0" cy="1000842"/>
          </a:xfrm>
          <a:prstGeom prst="line">
            <a:avLst/>
          </a:prstGeom>
          <a:noFill/>
          <a:ln w="28575">
            <a:solidFill>
              <a:srgbClr val="00FF00"/>
            </a:solidFill>
            <a:round/>
            <a:headEnd type="none" w="sm" len="sm"/>
            <a:tailEnd type="triangle" w="med" len="med"/>
          </a:ln>
          <a:effectLst/>
        </p:spPr>
        <p:txBody>
          <a:bodyPr wrap="none" anchor="ctr"/>
          <a:lstStyle/>
          <a:p>
            <a:endParaRPr lang="en-US" dirty="0">
              <a:solidFill>
                <a:srgbClr val="CC0000"/>
              </a:solidFill>
            </a:endParaRPr>
          </a:p>
        </p:txBody>
      </p:sp>
    </p:spTree>
    <p:extLst>
      <p:ext uri="{BB962C8B-B14F-4D97-AF65-F5344CB8AC3E}">
        <p14:creationId xmlns:p14="http://schemas.microsoft.com/office/powerpoint/2010/main" val="31095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F23B-A193-DEC9-5386-46D9AF17B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66CCA-6D25-11B7-0B7F-96AAA9117FA3}"/>
              </a:ext>
            </a:extLst>
          </p:cNvPr>
          <p:cNvSpPr>
            <a:spLocks noGrp="1"/>
          </p:cNvSpPr>
          <p:nvPr>
            <p:ph type="title"/>
          </p:nvPr>
        </p:nvSpPr>
        <p:spPr/>
        <p:txBody>
          <a:bodyPr/>
          <a:lstStyle/>
          <a:p>
            <a:r>
              <a:rPr lang="en-US" altLang="zh-CN" dirty="0"/>
              <a:t>SVD: Example</a:t>
            </a:r>
            <a:endParaRPr lang="zh-CN" altLang="en-US" dirty="0"/>
          </a:p>
        </p:txBody>
      </p:sp>
      <p:sp>
        <p:nvSpPr>
          <p:cNvPr id="3" name="Content Placeholder 2">
            <a:extLst>
              <a:ext uri="{FF2B5EF4-FFF2-40B4-BE49-F238E27FC236}">
                <a16:creationId xmlns:a16="http://schemas.microsoft.com/office/drawing/2014/main" id="{BD5994E3-3F01-D635-E0C6-1A5A4F6B6D8A}"/>
              </a:ext>
            </a:extLst>
          </p:cNvPr>
          <p:cNvSpPr>
            <a:spLocks noGrp="1"/>
          </p:cNvSpPr>
          <p:nvPr>
            <p:ph idx="1"/>
          </p:nvPr>
        </p:nvSpPr>
        <p:spPr/>
        <p:txBody>
          <a:bodyPr/>
          <a:lstStyle/>
          <a:p>
            <a:r>
              <a:rPr lang="en-US" altLang="zh-CN" sz="2800" b="1" dirty="0"/>
              <a:t>A = U </a:t>
            </a:r>
            <a:r>
              <a:rPr lang="en-US" altLang="zh-CN" sz="2800" b="1" dirty="0">
                <a:sym typeface="Symbol"/>
              </a:rPr>
              <a:t></a:t>
            </a:r>
            <a:r>
              <a:rPr lang="en-US" altLang="zh-CN" sz="2800" b="1" dirty="0"/>
              <a:t> V</a:t>
            </a:r>
            <a:r>
              <a:rPr lang="en-US" altLang="zh-CN" sz="2800" b="1" baseline="30000" dirty="0"/>
              <a:t>T</a:t>
            </a:r>
            <a:r>
              <a:rPr lang="en-US" altLang="zh-CN" sz="2800" b="1" dirty="0"/>
              <a:t>: </a:t>
            </a:r>
            <a:r>
              <a:rPr lang="en-US" altLang="zh-CN" sz="2800" b="1" dirty="0">
                <a:solidFill>
                  <a:srgbClr val="7D0900"/>
                </a:solidFill>
              </a:rPr>
              <a:t>Users</a:t>
            </a:r>
            <a:r>
              <a:rPr lang="en-US" altLang="zh-CN" sz="2800" b="1" dirty="0"/>
              <a:t> to </a:t>
            </a:r>
            <a:r>
              <a:rPr lang="en-US" altLang="zh-CN" sz="2800" b="1" dirty="0">
                <a:solidFill>
                  <a:srgbClr val="0070C0"/>
                </a:solidFill>
              </a:rPr>
              <a:t>Movies</a:t>
            </a:r>
          </a:p>
          <a:p>
            <a:endParaRPr lang="zh-CN" altLang="en-US" dirty="0"/>
          </a:p>
        </p:txBody>
      </p:sp>
      <p:sp>
        <p:nvSpPr>
          <p:cNvPr id="4" name="Slide Number Placeholder 3">
            <a:extLst>
              <a:ext uri="{FF2B5EF4-FFF2-40B4-BE49-F238E27FC236}">
                <a16:creationId xmlns:a16="http://schemas.microsoft.com/office/drawing/2014/main" id="{13CE7A08-56F9-5385-EAD1-0D4B7369056B}"/>
              </a:ext>
            </a:extLst>
          </p:cNvPr>
          <p:cNvSpPr>
            <a:spLocks noGrp="1"/>
          </p:cNvSpPr>
          <p:nvPr>
            <p:ph type="sldNum" sz="quarter" idx="10"/>
          </p:nvPr>
        </p:nvSpPr>
        <p:spPr/>
        <p:txBody>
          <a:bodyPr/>
          <a:lstStyle/>
          <a:p>
            <a:pPr>
              <a:defRPr/>
            </a:pPr>
            <a:fld id="{0A970603-986F-41E1-A763-220BA9CA5E18}" type="slidenum">
              <a:rPr lang="zh-CN" altLang="en-US" smtClean="0"/>
              <a:pPr>
                <a:defRPr/>
              </a:pPr>
              <a:t>27</a:t>
            </a:fld>
            <a:r>
              <a:rPr lang="zh-CN" altLang="en-US"/>
              <a:t> </a:t>
            </a:r>
            <a:endParaRPr lang="zh-CN" altLang="en-US" dirty="0"/>
          </a:p>
        </p:txBody>
      </p:sp>
      <p:sp>
        <p:nvSpPr>
          <p:cNvPr id="6" name="Freeform 8">
            <a:extLst>
              <a:ext uri="{FF2B5EF4-FFF2-40B4-BE49-F238E27FC236}">
                <a16:creationId xmlns:a16="http://schemas.microsoft.com/office/drawing/2014/main" id="{C2DC5588-1FE4-D60B-A23C-B5E5EA9E5E8C}"/>
              </a:ext>
            </a:extLst>
          </p:cNvPr>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Freeform 11">
            <a:extLst>
              <a:ext uri="{FF2B5EF4-FFF2-40B4-BE49-F238E27FC236}">
                <a16:creationId xmlns:a16="http://schemas.microsoft.com/office/drawing/2014/main" id="{3BDF8844-2A83-B0E2-9395-338D04C77FF6}"/>
              </a:ext>
            </a:extLst>
          </p:cNvPr>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 name="TextBox 7">
            <a:extLst>
              <a:ext uri="{FF2B5EF4-FFF2-40B4-BE49-F238E27FC236}">
                <a16:creationId xmlns:a16="http://schemas.microsoft.com/office/drawing/2014/main" id="{39747778-410F-FFA2-A35A-200D42840844}"/>
              </a:ext>
            </a:extLst>
          </p:cNvPr>
          <p:cNvSpPr txBox="1"/>
          <p:nvPr/>
        </p:nvSpPr>
        <p:spPr>
          <a:xfrm rot="16200000">
            <a:off x="996661" y="1408805"/>
            <a:ext cx="1402948" cy="1986954"/>
          </a:xfrm>
          <a:prstGeom prst="rect">
            <a:avLst/>
          </a:prstGeom>
          <a:noFill/>
        </p:spPr>
        <p:txBody>
          <a:bodyPr wrap="none" rtlCol="0">
            <a:spAutoFit/>
          </a:bodyPr>
          <a:lstStyle/>
          <a:p>
            <a:pPr>
              <a:lnSpc>
                <a:spcPct val="140000"/>
              </a:lnSpc>
            </a:pPr>
            <a:r>
              <a:rPr lang="en-US" dirty="0">
                <a:solidFill>
                  <a:srgbClr val="0070C0"/>
                </a:solidFill>
              </a:rPr>
              <a:t> Matrix</a:t>
            </a:r>
          </a:p>
          <a:p>
            <a:pPr>
              <a:lnSpc>
                <a:spcPct val="140000"/>
              </a:lnSpc>
            </a:pPr>
            <a:r>
              <a:rPr lang="en-US" dirty="0">
                <a:solidFill>
                  <a:srgbClr val="0070C0"/>
                </a:solidFill>
              </a:rPr>
              <a:t>Alien</a:t>
            </a:r>
          </a:p>
          <a:p>
            <a:pPr>
              <a:lnSpc>
                <a:spcPct val="140000"/>
              </a:lnSpc>
            </a:pPr>
            <a:r>
              <a:rPr lang="en-US" dirty="0">
                <a:solidFill>
                  <a:srgbClr val="0070C0"/>
                </a:solidFill>
              </a:rPr>
              <a:t>Star Wars</a:t>
            </a:r>
          </a:p>
          <a:p>
            <a:pPr>
              <a:lnSpc>
                <a:spcPct val="140000"/>
              </a:lnSpc>
            </a:pPr>
            <a:r>
              <a:rPr lang="en-US" dirty="0">
                <a:solidFill>
                  <a:srgbClr val="0070C0"/>
                </a:solidFill>
              </a:rPr>
              <a:t>Casablanca</a:t>
            </a:r>
          </a:p>
          <a:p>
            <a:pPr>
              <a:lnSpc>
                <a:spcPct val="140000"/>
              </a:lnSpc>
            </a:pPr>
            <a:r>
              <a:rPr lang="en-US" dirty="0">
                <a:solidFill>
                  <a:srgbClr val="0070C0"/>
                </a:solidFill>
              </a:rPr>
              <a:t> Titanic</a:t>
            </a:r>
          </a:p>
        </p:txBody>
      </p:sp>
      <p:sp>
        <p:nvSpPr>
          <p:cNvPr id="9" name="Rectangle 8">
            <a:extLst>
              <a:ext uri="{FF2B5EF4-FFF2-40B4-BE49-F238E27FC236}">
                <a16:creationId xmlns:a16="http://schemas.microsoft.com/office/drawing/2014/main" id="{EE88C0B3-9794-A685-6698-D3A095036D35}"/>
              </a:ext>
            </a:extLst>
          </p:cNvPr>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10" name="TextBox 9">
            <a:extLst>
              <a:ext uri="{FF2B5EF4-FFF2-40B4-BE49-F238E27FC236}">
                <a16:creationId xmlns:a16="http://schemas.microsoft.com/office/drawing/2014/main" id="{A4F490B0-0CA3-4823-5A95-4FD3EB19E272}"/>
              </a:ext>
            </a:extLst>
          </p:cNvPr>
          <p:cNvSpPr txBox="1"/>
          <p:nvPr/>
        </p:nvSpPr>
        <p:spPr>
          <a:xfrm>
            <a:off x="152398" y="2959551"/>
            <a:ext cx="613855" cy="2989729"/>
          </a:xfrm>
          <a:prstGeom prst="rect">
            <a:avLst/>
          </a:prstGeom>
          <a:noFill/>
        </p:spPr>
        <p:txBody>
          <a:bodyPr wrap="square" rtlCol="0">
            <a:spAutoFit/>
          </a:bodyPr>
          <a:lstStyle/>
          <a:p>
            <a:pPr algn="ctr">
              <a:lnSpc>
                <a:spcPct val="200000"/>
              </a:lnSpc>
            </a:pPr>
            <a:r>
              <a:rPr lang="en-US" altLang="zh-CN" sz="1200" dirty="0">
                <a:solidFill>
                  <a:srgbClr val="7D0900"/>
                </a:solidFill>
              </a:rPr>
              <a:t>Alex</a:t>
            </a:r>
          </a:p>
          <a:p>
            <a:pPr algn="ctr">
              <a:lnSpc>
                <a:spcPct val="200000"/>
              </a:lnSpc>
            </a:pPr>
            <a:r>
              <a:rPr lang="en-US" altLang="zh-CN" sz="1200" dirty="0">
                <a:solidFill>
                  <a:srgbClr val="7D0900"/>
                </a:solidFill>
              </a:rPr>
              <a:t>Bob</a:t>
            </a:r>
          </a:p>
          <a:p>
            <a:pPr algn="ctr">
              <a:lnSpc>
                <a:spcPct val="200000"/>
              </a:lnSpc>
            </a:pPr>
            <a:r>
              <a:rPr lang="en-US" altLang="zh-CN" sz="1200" dirty="0">
                <a:solidFill>
                  <a:srgbClr val="7D0900"/>
                </a:solidFill>
              </a:rPr>
              <a:t>Chris</a:t>
            </a:r>
          </a:p>
          <a:p>
            <a:pPr algn="ctr">
              <a:lnSpc>
                <a:spcPct val="200000"/>
              </a:lnSpc>
            </a:pPr>
            <a:r>
              <a:rPr lang="en-US" altLang="zh-CN" sz="1200" dirty="0">
                <a:solidFill>
                  <a:srgbClr val="7D0900"/>
                </a:solidFill>
              </a:rPr>
              <a:t>Dave</a:t>
            </a:r>
          </a:p>
          <a:p>
            <a:pPr algn="ctr">
              <a:lnSpc>
                <a:spcPct val="200000"/>
              </a:lnSpc>
            </a:pPr>
            <a:r>
              <a:rPr lang="en-US" altLang="zh-CN" sz="1200" dirty="0">
                <a:solidFill>
                  <a:srgbClr val="7D0900"/>
                </a:solidFill>
              </a:rPr>
              <a:t>Eason</a:t>
            </a:r>
          </a:p>
          <a:p>
            <a:pPr algn="ctr">
              <a:lnSpc>
                <a:spcPct val="200000"/>
              </a:lnSpc>
            </a:pPr>
            <a:r>
              <a:rPr lang="en-US" altLang="zh-CN" sz="1200" dirty="0">
                <a:solidFill>
                  <a:srgbClr val="7D0900"/>
                </a:solidFill>
              </a:rPr>
              <a:t>Frank</a:t>
            </a:r>
          </a:p>
          <a:p>
            <a:pPr algn="ctr">
              <a:lnSpc>
                <a:spcPct val="200000"/>
              </a:lnSpc>
            </a:pPr>
            <a:r>
              <a:rPr lang="en-US" altLang="zh-CN" sz="1200" dirty="0">
                <a:solidFill>
                  <a:srgbClr val="7D0900"/>
                </a:solidFill>
              </a:rPr>
              <a:t>Gil</a:t>
            </a:r>
          </a:p>
          <a:p>
            <a:pPr algn="ctr">
              <a:lnSpc>
                <a:spcPct val="200000"/>
              </a:lnSpc>
            </a:pPr>
            <a:endParaRPr lang="en-US" altLang="zh-CN" sz="1200" dirty="0">
              <a:solidFill>
                <a:srgbClr val="7D0900"/>
              </a:solidFill>
            </a:endParaRPr>
          </a:p>
        </p:txBody>
      </p:sp>
      <p:sp>
        <p:nvSpPr>
          <p:cNvPr id="11" name="Text Box 21">
            <a:extLst>
              <a:ext uri="{FF2B5EF4-FFF2-40B4-BE49-F238E27FC236}">
                <a16:creationId xmlns:a16="http://schemas.microsoft.com/office/drawing/2014/main" id="{FBACF3EE-42D3-0B53-CA25-7CD7A4143279}"/>
              </a:ext>
            </a:extLst>
          </p:cNvPr>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t>=</a:t>
            </a:r>
          </a:p>
        </p:txBody>
      </p:sp>
      <p:sp>
        <p:nvSpPr>
          <p:cNvPr id="12" name="Text Box 32">
            <a:extLst>
              <a:ext uri="{FF2B5EF4-FFF2-40B4-BE49-F238E27FC236}">
                <a16:creationId xmlns:a16="http://schemas.microsoft.com/office/drawing/2014/main" id="{3511B99A-C8A4-0582-C26F-4EF42C3E007A}"/>
              </a:ext>
            </a:extLst>
          </p:cNvPr>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3" name="Text Box 35">
            <a:extLst>
              <a:ext uri="{FF2B5EF4-FFF2-40B4-BE49-F238E27FC236}">
                <a16:creationId xmlns:a16="http://schemas.microsoft.com/office/drawing/2014/main" id="{FB0BC48D-5BC9-21AE-3921-D4844F72977A}"/>
              </a:ext>
            </a:extLst>
          </p:cNvPr>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t>x</a:t>
            </a:r>
          </a:p>
        </p:txBody>
      </p:sp>
      <p:sp>
        <p:nvSpPr>
          <p:cNvPr id="14" name="Rectangle 13">
            <a:extLst>
              <a:ext uri="{FF2B5EF4-FFF2-40B4-BE49-F238E27FC236}">
                <a16:creationId xmlns:a16="http://schemas.microsoft.com/office/drawing/2014/main" id="{8DA90EBB-D5A3-0A13-D568-F060D1D3F77A}"/>
              </a:ext>
            </a:extLst>
          </p:cNvPr>
          <p:cNvSpPr/>
          <p:nvPr/>
        </p:nvSpPr>
        <p:spPr>
          <a:xfrm>
            <a:off x="28956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15" name="Rectangle 14">
            <a:extLst>
              <a:ext uri="{FF2B5EF4-FFF2-40B4-BE49-F238E27FC236}">
                <a16:creationId xmlns:a16="http://schemas.microsoft.com/office/drawing/2014/main" id="{8BCBE921-5A8F-72A0-9891-EF1EA9B40107}"/>
              </a:ext>
            </a:extLst>
          </p:cNvPr>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16" name="Rectangle 15">
            <a:extLst>
              <a:ext uri="{FF2B5EF4-FFF2-40B4-BE49-F238E27FC236}">
                <a16:creationId xmlns:a16="http://schemas.microsoft.com/office/drawing/2014/main" id="{E8CDC8C2-3FC4-939E-4581-245A711762D3}"/>
              </a:ext>
            </a:extLst>
          </p:cNvPr>
          <p:cNvSpPr/>
          <p:nvPr/>
        </p:nvSpPr>
        <p:spPr>
          <a:xfrm>
            <a:off x="5334000" y="5562600"/>
            <a:ext cx="3810000" cy="1200329"/>
          </a:xfrm>
          <a:prstGeom prst="rect">
            <a:avLst/>
          </a:prstGeom>
        </p:spPr>
        <p:txBody>
          <a:bodyPr wrap="square">
            <a:spAutoFit/>
          </a:bodyPr>
          <a:lstStyle/>
          <a:p>
            <a:r>
              <a:rPr lang="en-US" sz="2400" b="1" dirty="0">
                <a:solidFill>
                  <a:srgbClr val="00FF00"/>
                </a:solidFill>
                <a:latin typeface="Times New Roman" pitchFamily="18" charset="0"/>
                <a:cs typeface="Times New Roman" pitchFamily="18" charset="0"/>
              </a:rPr>
              <a:t>0.56   0.59  0.56</a:t>
            </a:r>
            <a:r>
              <a:rPr lang="en-US" sz="2400" dirty="0">
                <a:solidFill>
                  <a:srgbClr val="00FF00"/>
                </a:solidFill>
                <a:latin typeface="Times New Roman" pitchFamily="18" charset="0"/>
                <a:cs typeface="Times New Roman" pitchFamily="18" charset="0"/>
              </a:rPr>
              <a:t>   </a:t>
            </a:r>
            <a:r>
              <a:rPr lang="en-US" sz="2400" dirty="0">
                <a:latin typeface="Times New Roman" pitchFamily="18" charset="0"/>
                <a:cs typeface="Times New Roman" pitchFamily="18" charset="0"/>
              </a:rPr>
              <a:t>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
        <p:nvSpPr>
          <p:cNvPr id="17" name="Freeform 31">
            <a:extLst>
              <a:ext uri="{FF2B5EF4-FFF2-40B4-BE49-F238E27FC236}">
                <a16:creationId xmlns:a16="http://schemas.microsoft.com/office/drawing/2014/main" id="{CE6B5A64-4286-E90B-E8DD-A50397A71091}"/>
              </a:ext>
            </a:extLst>
          </p:cNvPr>
          <p:cNvSpPr>
            <a:spLocks/>
          </p:cNvSpPr>
          <p:nvPr/>
        </p:nvSpPr>
        <p:spPr bwMode="auto">
          <a:xfrm flipH="1">
            <a:off x="7650120" y="3700478"/>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8" name="Freeform 36">
            <a:extLst>
              <a:ext uri="{FF2B5EF4-FFF2-40B4-BE49-F238E27FC236}">
                <a16:creationId xmlns:a16="http://schemas.microsoft.com/office/drawing/2014/main" id="{F042290D-4B80-CEAC-0955-001FAA6E0675}"/>
              </a:ext>
            </a:extLst>
          </p:cNvPr>
          <p:cNvSpPr>
            <a:spLocks/>
          </p:cNvSpPr>
          <p:nvPr/>
        </p:nvSpPr>
        <p:spPr bwMode="auto">
          <a:xfrm>
            <a:off x="5360792" y="5672881"/>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9" name="Freeform 37">
            <a:extLst>
              <a:ext uri="{FF2B5EF4-FFF2-40B4-BE49-F238E27FC236}">
                <a16:creationId xmlns:a16="http://schemas.microsoft.com/office/drawing/2014/main" id="{3AC67AF0-5511-6ED6-C2D9-BC9A0F96ADD9}"/>
              </a:ext>
            </a:extLst>
          </p:cNvPr>
          <p:cNvSpPr>
            <a:spLocks/>
          </p:cNvSpPr>
          <p:nvPr/>
        </p:nvSpPr>
        <p:spPr bwMode="auto">
          <a:xfrm flipH="1">
            <a:off x="8915727" y="5614465"/>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19">
            <a:extLst>
              <a:ext uri="{FF2B5EF4-FFF2-40B4-BE49-F238E27FC236}">
                <a16:creationId xmlns:a16="http://schemas.microsoft.com/office/drawing/2014/main" id="{28C71964-4770-C1EB-05E0-B489819BE6DA}"/>
              </a:ext>
            </a:extLst>
          </p:cNvPr>
          <p:cNvSpPr>
            <a:spLocks/>
          </p:cNvSpPr>
          <p:nvPr/>
        </p:nvSpPr>
        <p:spPr bwMode="auto">
          <a:xfrm flipH="1">
            <a:off x="5108684" y="3079112"/>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Freeform 20">
            <a:extLst>
              <a:ext uri="{FF2B5EF4-FFF2-40B4-BE49-F238E27FC236}">
                <a16:creationId xmlns:a16="http://schemas.microsoft.com/office/drawing/2014/main" id="{28071BE0-FCE5-B26D-4027-46FB3F7884B5}"/>
              </a:ext>
            </a:extLst>
          </p:cNvPr>
          <p:cNvSpPr>
            <a:spLocks/>
          </p:cNvSpPr>
          <p:nvPr/>
        </p:nvSpPr>
        <p:spPr bwMode="auto">
          <a:xfrm>
            <a:off x="3059832" y="306896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30">
            <a:extLst>
              <a:ext uri="{FF2B5EF4-FFF2-40B4-BE49-F238E27FC236}">
                <a16:creationId xmlns:a16="http://schemas.microsoft.com/office/drawing/2014/main" id="{A9594C4F-4CE6-7C6E-5A12-DB52B6BC6CEC}"/>
              </a:ext>
            </a:extLst>
          </p:cNvPr>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 name="Text Box 31">
            <a:extLst>
              <a:ext uri="{FF2B5EF4-FFF2-40B4-BE49-F238E27FC236}">
                <a16:creationId xmlns:a16="http://schemas.microsoft.com/office/drawing/2014/main" id="{2648CCED-4FC3-5D09-E9B0-EAE954DFA2DA}"/>
              </a:ext>
            </a:extLst>
          </p:cNvPr>
          <p:cNvSpPr txBox="1">
            <a:spLocks noChangeArrowheads="1"/>
          </p:cNvSpPr>
          <p:nvPr/>
        </p:nvSpPr>
        <p:spPr bwMode="auto">
          <a:xfrm>
            <a:off x="2815441" y="2057400"/>
            <a:ext cx="1415772" cy="369332"/>
          </a:xfrm>
          <a:prstGeom prst="rect">
            <a:avLst/>
          </a:prstGeom>
          <a:noFill/>
          <a:ln w="15875">
            <a:noFill/>
            <a:miter lim="800000"/>
            <a:headEnd type="none" w="sm" len="sm"/>
            <a:tailEnd/>
          </a:ln>
          <a:effectLst/>
        </p:spPr>
        <p:txBody>
          <a:bodyPr wrap="none" anchor="ctr">
            <a:spAutoFit/>
          </a:bodyPr>
          <a:lstStyle/>
          <a:p>
            <a:r>
              <a:rPr lang="en-US" b="1" dirty="0">
                <a:solidFill>
                  <a:srgbClr val="00FF00"/>
                </a:solidFill>
              </a:rPr>
              <a:t>Sci. Fiction</a:t>
            </a:r>
          </a:p>
        </p:txBody>
      </p:sp>
      <p:sp>
        <p:nvSpPr>
          <p:cNvPr id="23" name="Line 33">
            <a:extLst>
              <a:ext uri="{FF2B5EF4-FFF2-40B4-BE49-F238E27FC236}">
                <a16:creationId xmlns:a16="http://schemas.microsoft.com/office/drawing/2014/main" id="{AD453DE9-FF7F-FAE7-F7EE-80788841809F}"/>
              </a:ext>
            </a:extLst>
          </p:cNvPr>
          <p:cNvSpPr>
            <a:spLocks noChangeShapeType="1"/>
          </p:cNvSpPr>
          <p:nvPr/>
        </p:nvSpPr>
        <p:spPr bwMode="auto">
          <a:xfrm>
            <a:off x="3505200" y="2363510"/>
            <a:ext cx="0" cy="685800"/>
          </a:xfrm>
          <a:prstGeom prst="line">
            <a:avLst/>
          </a:prstGeom>
          <a:noFill/>
          <a:ln w="28575">
            <a:solidFill>
              <a:srgbClr val="00FF00"/>
            </a:solidFill>
            <a:round/>
            <a:headEnd type="none" w="sm" len="sm"/>
            <a:tailEnd type="triangle" w="med" len="med"/>
          </a:ln>
          <a:effectLst/>
        </p:spPr>
        <p:txBody>
          <a:bodyPr wrap="none" anchor="ctr"/>
          <a:lstStyle/>
          <a:p>
            <a:endParaRPr lang="en-US" dirty="0">
              <a:solidFill>
                <a:srgbClr val="CC0000"/>
              </a:solidFill>
            </a:endParaRPr>
          </a:p>
        </p:txBody>
      </p:sp>
      <p:sp>
        <p:nvSpPr>
          <p:cNvPr id="27" name="Text Box 36">
            <a:extLst>
              <a:ext uri="{FF2B5EF4-FFF2-40B4-BE49-F238E27FC236}">
                <a16:creationId xmlns:a16="http://schemas.microsoft.com/office/drawing/2014/main" id="{64016A76-BC3F-FE58-37AC-2037D5837842}"/>
              </a:ext>
            </a:extLst>
          </p:cNvPr>
          <p:cNvSpPr txBox="1">
            <a:spLocks noChangeArrowheads="1"/>
          </p:cNvSpPr>
          <p:nvPr/>
        </p:nvSpPr>
        <p:spPr bwMode="auto">
          <a:xfrm>
            <a:off x="5660976" y="1912791"/>
            <a:ext cx="3278236" cy="707886"/>
          </a:xfrm>
          <a:prstGeom prst="rect">
            <a:avLst/>
          </a:prstGeom>
          <a:solidFill>
            <a:schemeClr val="bg1">
              <a:lumMod val="95000"/>
            </a:schemeClr>
          </a:solidFill>
          <a:ln w="15875">
            <a:noFill/>
            <a:miter lim="800000"/>
            <a:headEnd type="none" w="sm" len="sm"/>
            <a:tailEnd/>
          </a:ln>
          <a:effectLst/>
        </p:spPr>
        <p:txBody>
          <a:bodyPr wrap="square" anchor="ctr">
            <a:spAutoFit/>
          </a:bodyPr>
          <a:lstStyle/>
          <a:p>
            <a:pPr algn="ctr"/>
            <a:r>
              <a:rPr lang="en-US" altLang="zh-CN" sz="2000" i="1" dirty="0"/>
              <a:t>V</a:t>
            </a:r>
            <a:r>
              <a:rPr lang="en-US" altLang="zh-CN" sz="2000" dirty="0"/>
              <a:t> is the “</a:t>
            </a:r>
            <a:r>
              <a:rPr lang="en-US" altLang="zh-CN" sz="2000" dirty="0">
                <a:solidFill>
                  <a:srgbClr val="0070C0"/>
                </a:solidFill>
              </a:rPr>
              <a:t>movie</a:t>
            </a:r>
            <a:r>
              <a:rPr lang="en-US" altLang="zh-CN" sz="2000" dirty="0"/>
              <a:t>-to-</a:t>
            </a:r>
            <a:r>
              <a:rPr lang="en-US" altLang="zh-CN" sz="2000" dirty="0">
                <a:solidFill>
                  <a:srgbClr val="00FF00"/>
                </a:solidFill>
              </a:rPr>
              <a:t>concept</a:t>
            </a:r>
            <a:r>
              <a:rPr lang="en-US" altLang="zh-CN" sz="2000" dirty="0"/>
              <a:t>” </a:t>
            </a:r>
          </a:p>
          <a:p>
            <a:pPr algn="ctr"/>
            <a:r>
              <a:rPr lang="en-US" altLang="zh-CN" sz="2000" dirty="0"/>
              <a:t>similarity matrix</a:t>
            </a:r>
          </a:p>
        </p:txBody>
      </p:sp>
      <p:sp>
        <p:nvSpPr>
          <p:cNvPr id="29" name="Text Box 31">
            <a:extLst>
              <a:ext uri="{FF2B5EF4-FFF2-40B4-BE49-F238E27FC236}">
                <a16:creationId xmlns:a16="http://schemas.microsoft.com/office/drawing/2014/main" id="{DD384871-DADF-4404-A8EC-1B5FCF422514}"/>
              </a:ext>
            </a:extLst>
          </p:cNvPr>
          <p:cNvSpPr txBox="1">
            <a:spLocks noChangeArrowheads="1"/>
          </p:cNvSpPr>
          <p:nvPr/>
        </p:nvSpPr>
        <p:spPr bwMode="auto">
          <a:xfrm>
            <a:off x="2699028" y="5647063"/>
            <a:ext cx="1415772" cy="369332"/>
          </a:xfrm>
          <a:prstGeom prst="rect">
            <a:avLst/>
          </a:prstGeom>
          <a:noFill/>
          <a:ln w="15875">
            <a:noFill/>
            <a:miter lim="800000"/>
            <a:headEnd type="none" w="sm" len="sm"/>
            <a:tailEnd/>
          </a:ln>
          <a:effectLst/>
        </p:spPr>
        <p:txBody>
          <a:bodyPr wrap="none" anchor="ctr">
            <a:spAutoFit/>
          </a:bodyPr>
          <a:lstStyle/>
          <a:p>
            <a:r>
              <a:rPr lang="en-US" b="1" dirty="0">
                <a:solidFill>
                  <a:srgbClr val="00FF00"/>
                </a:solidFill>
              </a:rPr>
              <a:t>Sci. Fiction</a:t>
            </a:r>
          </a:p>
        </p:txBody>
      </p:sp>
      <p:sp>
        <p:nvSpPr>
          <p:cNvPr id="30" name="Line 33">
            <a:extLst>
              <a:ext uri="{FF2B5EF4-FFF2-40B4-BE49-F238E27FC236}">
                <a16:creationId xmlns:a16="http://schemas.microsoft.com/office/drawing/2014/main" id="{AC07F69C-2993-01F9-739A-177021E03B66}"/>
              </a:ext>
            </a:extLst>
          </p:cNvPr>
          <p:cNvSpPr>
            <a:spLocks noChangeShapeType="1"/>
          </p:cNvSpPr>
          <p:nvPr/>
        </p:nvSpPr>
        <p:spPr bwMode="auto">
          <a:xfrm>
            <a:off x="4114800" y="5844044"/>
            <a:ext cx="1047178" cy="1"/>
          </a:xfrm>
          <a:prstGeom prst="line">
            <a:avLst/>
          </a:prstGeom>
          <a:noFill/>
          <a:ln w="28575">
            <a:solidFill>
              <a:srgbClr val="00FF00"/>
            </a:solidFill>
            <a:round/>
            <a:headEnd type="none" w="sm" len="sm"/>
            <a:tailEnd type="triangle" w="med" len="med"/>
          </a:ln>
          <a:effectLst/>
        </p:spPr>
        <p:txBody>
          <a:bodyPr wrap="none" anchor="ctr"/>
          <a:lstStyle/>
          <a:p>
            <a:endParaRPr lang="en-US" dirty="0">
              <a:solidFill>
                <a:srgbClr val="CC0000"/>
              </a:solidFill>
            </a:endParaRPr>
          </a:p>
        </p:txBody>
      </p:sp>
    </p:spTree>
    <p:extLst>
      <p:ext uri="{BB962C8B-B14F-4D97-AF65-F5344CB8AC3E}">
        <p14:creationId xmlns:p14="http://schemas.microsoft.com/office/powerpoint/2010/main" val="353226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0816-011B-D4CD-E971-01FCC65666FE}"/>
              </a:ext>
            </a:extLst>
          </p:cNvPr>
          <p:cNvSpPr>
            <a:spLocks noGrp="1"/>
          </p:cNvSpPr>
          <p:nvPr>
            <p:ph type="title"/>
          </p:nvPr>
        </p:nvSpPr>
        <p:spPr/>
        <p:txBody>
          <a:bodyPr/>
          <a:lstStyle/>
          <a:p>
            <a:r>
              <a:rPr lang="en-US" altLang="zh-CN" dirty="0"/>
              <a:t>Dimensionality Reduction</a:t>
            </a:r>
            <a:endParaRPr lang="zh-CN" altLang="en-US" dirty="0"/>
          </a:p>
        </p:txBody>
      </p:sp>
      <p:sp>
        <p:nvSpPr>
          <p:cNvPr id="3" name="Content Placeholder 2">
            <a:extLst>
              <a:ext uri="{FF2B5EF4-FFF2-40B4-BE49-F238E27FC236}">
                <a16:creationId xmlns:a16="http://schemas.microsoft.com/office/drawing/2014/main" id="{A060B45A-555A-26F6-954F-1C2B7BF084D5}"/>
              </a:ext>
            </a:extLst>
          </p:cNvPr>
          <p:cNvSpPr>
            <a:spLocks noGrp="1"/>
          </p:cNvSpPr>
          <p:nvPr>
            <p:ph idx="1"/>
          </p:nvPr>
        </p:nvSpPr>
        <p:spPr/>
        <p:txBody>
          <a:bodyPr/>
          <a:lstStyle/>
          <a:p>
            <a:r>
              <a:rPr lang="en-US" altLang="zh-CN" sz="2400" dirty="0"/>
              <a:t>Question: </a:t>
            </a:r>
            <a:r>
              <a:rPr lang="en-US" altLang="zh-CN" sz="2400" b="0" dirty="0"/>
              <a:t>How exactly is the dimensionality reduction done based on SVD?</a:t>
            </a:r>
          </a:p>
          <a:p>
            <a:pPr lvl="1"/>
            <a:r>
              <a:rPr lang="en-US" altLang="zh-CN" sz="2200" b="1" dirty="0">
                <a:solidFill>
                  <a:srgbClr val="7D0900"/>
                </a:solidFill>
              </a:rPr>
              <a:t>Set the smallest singular values to ZERO</a:t>
            </a:r>
            <a:endParaRPr lang="zh-CN" altLang="en-US" sz="2200" b="1" dirty="0">
              <a:solidFill>
                <a:srgbClr val="7D0900"/>
              </a:solidFill>
            </a:endParaRPr>
          </a:p>
        </p:txBody>
      </p:sp>
      <p:sp>
        <p:nvSpPr>
          <p:cNvPr id="4" name="Slide Number Placeholder 3">
            <a:extLst>
              <a:ext uri="{FF2B5EF4-FFF2-40B4-BE49-F238E27FC236}">
                <a16:creationId xmlns:a16="http://schemas.microsoft.com/office/drawing/2014/main" id="{BAFBC2CF-BD9D-EB22-80CD-CD4B8C5BFB6D}"/>
              </a:ext>
            </a:extLst>
          </p:cNvPr>
          <p:cNvSpPr>
            <a:spLocks noGrp="1"/>
          </p:cNvSpPr>
          <p:nvPr>
            <p:ph type="sldNum" sz="quarter" idx="10"/>
          </p:nvPr>
        </p:nvSpPr>
        <p:spPr/>
        <p:txBody>
          <a:bodyPr/>
          <a:lstStyle/>
          <a:p>
            <a:pPr>
              <a:defRPr/>
            </a:pPr>
            <a:fld id="{0A970603-986F-41E1-A763-220BA9CA5E18}" type="slidenum">
              <a:rPr lang="zh-CN" altLang="en-US" smtClean="0"/>
              <a:pPr>
                <a:defRPr/>
              </a:pPr>
              <a:t>28</a:t>
            </a:fld>
            <a:r>
              <a:rPr lang="zh-CN" altLang="en-US"/>
              <a:t> </a:t>
            </a:r>
            <a:endParaRPr lang="zh-CN" altLang="en-US" dirty="0"/>
          </a:p>
        </p:txBody>
      </p:sp>
      <p:grpSp>
        <p:nvGrpSpPr>
          <p:cNvPr id="5" name="Group 4">
            <a:extLst>
              <a:ext uri="{FF2B5EF4-FFF2-40B4-BE49-F238E27FC236}">
                <a16:creationId xmlns:a16="http://schemas.microsoft.com/office/drawing/2014/main" id="{CA22E635-A771-45B8-CD9A-8FD1DD9E0C25}"/>
              </a:ext>
            </a:extLst>
          </p:cNvPr>
          <p:cNvGrpSpPr/>
          <p:nvPr/>
        </p:nvGrpSpPr>
        <p:grpSpPr>
          <a:xfrm>
            <a:off x="228600" y="2996952"/>
            <a:ext cx="8915400" cy="3268385"/>
            <a:chOff x="228600" y="3494544"/>
            <a:chExt cx="8915400" cy="3268385"/>
          </a:xfrm>
        </p:grpSpPr>
        <p:sp>
          <p:nvSpPr>
            <p:cNvPr id="6" name="Freeform 8">
              <a:extLst>
                <a:ext uri="{FF2B5EF4-FFF2-40B4-BE49-F238E27FC236}">
                  <a16:creationId xmlns:a16="http://schemas.microsoft.com/office/drawing/2014/main" id="{33B84B17-CFD6-962D-DAC8-F03DB18BC5EC}"/>
                </a:ext>
              </a:extLst>
            </p:cNvPr>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Freeform 11">
              <a:extLst>
                <a:ext uri="{FF2B5EF4-FFF2-40B4-BE49-F238E27FC236}">
                  <a16:creationId xmlns:a16="http://schemas.microsoft.com/office/drawing/2014/main" id="{28ED4F2C-3E12-C579-2C8C-74393B36A8EC}"/>
                </a:ext>
              </a:extLst>
            </p:cNvPr>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 name="Text Box 21">
              <a:extLst>
                <a:ext uri="{FF2B5EF4-FFF2-40B4-BE49-F238E27FC236}">
                  <a16:creationId xmlns:a16="http://schemas.microsoft.com/office/drawing/2014/main" id="{7B965211-6FE7-92B2-55EC-EF00268057F6}"/>
                </a:ext>
              </a:extLst>
            </p:cNvPr>
            <p:cNvSpPr txBox="1">
              <a:spLocks noChangeArrowheads="1"/>
            </p:cNvSpPr>
            <p:nvPr/>
          </p:nvSpPr>
          <p:spPr bwMode="auto">
            <a:xfrm>
              <a:off x="2123728"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9" name="Freeform 30">
              <a:extLst>
                <a:ext uri="{FF2B5EF4-FFF2-40B4-BE49-F238E27FC236}">
                  <a16:creationId xmlns:a16="http://schemas.microsoft.com/office/drawing/2014/main" id="{D7AF5F93-0246-3013-0795-F8127ED90038}"/>
                </a:ext>
              </a:extLst>
            </p:cNvPr>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0" name="Freeform 31">
              <a:extLst>
                <a:ext uri="{FF2B5EF4-FFF2-40B4-BE49-F238E27FC236}">
                  <a16:creationId xmlns:a16="http://schemas.microsoft.com/office/drawing/2014/main" id="{80D80495-ED3B-C40D-C24F-039EA0D7EEEB}"/>
                </a:ext>
              </a:extLst>
            </p:cNvPr>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1" name="Text Box 32">
              <a:extLst>
                <a:ext uri="{FF2B5EF4-FFF2-40B4-BE49-F238E27FC236}">
                  <a16:creationId xmlns:a16="http://schemas.microsoft.com/office/drawing/2014/main" id="{C58E5217-C723-64BA-0665-3567642CF951}"/>
                </a:ext>
              </a:extLst>
            </p:cNvPr>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2" name="Text Box 35">
              <a:extLst>
                <a:ext uri="{FF2B5EF4-FFF2-40B4-BE49-F238E27FC236}">
                  <a16:creationId xmlns:a16="http://schemas.microsoft.com/office/drawing/2014/main" id="{F70E0D8B-A510-B688-6051-BB1BB3988A5A}"/>
                </a:ext>
              </a:extLst>
            </p:cNvPr>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3" name="Freeform 36">
              <a:extLst>
                <a:ext uri="{FF2B5EF4-FFF2-40B4-BE49-F238E27FC236}">
                  <a16:creationId xmlns:a16="http://schemas.microsoft.com/office/drawing/2014/main" id="{E0014CBB-CD0B-449B-A026-60EF7BD42688}"/>
                </a:ext>
              </a:extLst>
            </p:cNvPr>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 name="Freeform 37">
              <a:extLst>
                <a:ext uri="{FF2B5EF4-FFF2-40B4-BE49-F238E27FC236}">
                  <a16:creationId xmlns:a16="http://schemas.microsoft.com/office/drawing/2014/main" id="{480030D1-B85E-8F43-7DCE-B82A93F62305}"/>
                </a:ext>
              </a:extLst>
            </p:cNvPr>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5" name="Rectangle 14">
              <a:extLst>
                <a:ext uri="{FF2B5EF4-FFF2-40B4-BE49-F238E27FC236}">
                  <a16:creationId xmlns:a16="http://schemas.microsoft.com/office/drawing/2014/main" id="{22179DB1-E8A5-5626-A48E-DDCE9143E7A0}"/>
                </a:ext>
              </a:extLst>
            </p:cNvPr>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16" name="Group 15">
              <a:extLst>
                <a:ext uri="{FF2B5EF4-FFF2-40B4-BE49-F238E27FC236}">
                  <a16:creationId xmlns:a16="http://schemas.microsoft.com/office/drawing/2014/main" id="{780B5C22-6D49-9F4B-11D2-9352E1441234}"/>
                </a:ext>
              </a:extLst>
            </p:cNvPr>
            <p:cNvGrpSpPr/>
            <p:nvPr/>
          </p:nvGrpSpPr>
          <p:grpSpPr>
            <a:xfrm>
              <a:off x="2365528" y="3494544"/>
              <a:ext cx="2514600" cy="2677656"/>
              <a:chOff x="2971800" y="3018528"/>
              <a:chExt cx="2514600" cy="2677656"/>
            </a:xfrm>
          </p:grpSpPr>
          <p:sp>
            <p:nvSpPr>
              <p:cNvPr id="19" name="Freeform 19">
                <a:extLst>
                  <a:ext uri="{FF2B5EF4-FFF2-40B4-BE49-F238E27FC236}">
                    <a16:creationId xmlns:a16="http://schemas.microsoft.com/office/drawing/2014/main" id="{944E58EC-89C5-34B1-4700-35727249553A}"/>
                  </a:ext>
                </a:extLst>
              </p:cNvPr>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20">
                <a:extLst>
                  <a:ext uri="{FF2B5EF4-FFF2-40B4-BE49-F238E27FC236}">
                    <a16:creationId xmlns:a16="http://schemas.microsoft.com/office/drawing/2014/main" id="{7B7CE8AC-1081-70F8-2443-EEB2C9CE8F5E}"/>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Rectangle 20">
                <a:extLst>
                  <a:ext uri="{FF2B5EF4-FFF2-40B4-BE49-F238E27FC236}">
                    <a16:creationId xmlns:a16="http://schemas.microsoft.com/office/drawing/2014/main" id="{05387625-6FD6-B57C-F986-C6540BADB926}"/>
                  </a:ext>
                </a:extLst>
              </p:cNvPr>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17" name="Rectangle 16">
              <a:extLst>
                <a:ext uri="{FF2B5EF4-FFF2-40B4-BE49-F238E27FC236}">
                  <a16:creationId xmlns:a16="http://schemas.microsoft.com/office/drawing/2014/main" id="{2FCBCBC5-067B-4754-1AB2-1D93C9A193CE}"/>
                </a:ext>
              </a:extLst>
            </p:cNvPr>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18" name="Rectangle 17">
              <a:extLst>
                <a:ext uri="{FF2B5EF4-FFF2-40B4-BE49-F238E27FC236}">
                  <a16:creationId xmlns:a16="http://schemas.microsoft.com/office/drawing/2014/main" id="{CF03693A-971E-76D2-E1EB-DD91B9ACC9DD}"/>
                </a:ext>
              </a:extLst>
            </p:cNvPr>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grpSp>
        <p:nvGrpSpPr>
          <p:cNvPr id="22" name="Group 21">
            <a:extLst>
              <a:ext uri="{FF2B5EF4-FFF2-40B4-BE49-F238E27FC236}">
                <a16:creationId xmlns:a16="http://schemas.microsoft.com/office/drawing/2014/main" id="{18B0BE72-FEDF-7C3E-44AC-BC767C5597EB}"/>
              </a:ext>
            </a:extLst>
          </p:cNvPr>
          <p:cNvGrpSpPr/>
          <p:nvPr/>
        </p:nvGrpSpPr>
        <p:grpSpPr>
          <a:xfrm rot="16200000">
            <a:off x="7097826" y="4200114"/>
            <a:ext cx="230265" cy="3687552"/>
            <a:chOff x="6613700" y="4876800"/>
            <a:chExt cx="533400" cy="424428"/>
          </a:xfrm>
        </p:grpSpPr>
        <p:sp>
          <p:nvSpPr>
            <p:cNvPr id="23" name="Line 19">
              <a:extLst>
                <a:ext uri="{FF2B5EF4-FFF2-40B4-BE49-F238E27FC236}">
                  <a16:creationId xmlns:a16="http://schemas.microsoft.com/office/drawing/2014/main" id="{E125661C-AB92-AB7E-43A1-79CBA01B595D}"/>
                </a:ext>
              </a:extLst>
            </p:cNvPr>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24" name="Line 21">
              <a:extLst>
                <a:ext uri="{FF2B5EF4-FFF2-40B4-BE49-F238E27FC236}">
                  <a16:creationId xmlns:a16="http://schemas.microsoft.com/office/drawing/2014/main" id="{4F024189-5B1A-712D-F3A1-260288D88D67}"/>
                </a:ext>
              </a:extLst>
            </p:cNvPr>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25" name="Group 24">
            <a:extLst>
              <a:ext uri="{FF2B5EF4-FFF2-40B4-BE49-F238E27FC236}">
                <a16:creationId xmlns:a16="http://schemas.microsoft.com/office/drawing/2014/main" id="{D714F46F-59FC-D41D-BA60-83AE9F141011}"/>
              </a:ext>
            </a:extLst>
          </p:cNvPr>
          <p:cNvGrpSpPr/>
          <p:nvPr/>
        </p:nvGrpSpPr>
        <p:grpSpPr>
          <a:xfrm rot="391704">
            <a:off x="6726363" y="4383222"/>
            <a:ext cx="342900" cy="424428"/>
            <a:chOff x="6629400" y="4876800"/>
            <a:chExt cx="342900" cy="424428"/>
          </a:xfrm>
        </p:grpSpPr>
        <p:sp>
          <p:nvSpPr>
            <p:cNvPr id="26" name="Line 19">
              <a:extLst>
                <a:ext uri="{FF2B5EF4-FFF2-40B4-BE49-F238E27FC236}">
                  <a16:creationId xmlns:a16="http://schemas.microsoft.com/office/drawing/2014/main" id="{F86B4204-DEB1-525F-9FD2-B82C0BFE2FE1}"/>
                </a:ext>
              </a:extLst>
            </p:cNvPr>
            <p:cNvSpPr>
              <a:spLocks noChangeShapeType="1"/>
            </p:cNvSpPr>
            <p:nvPr/>
          </p:nvSpPr>
          <p:spPr bwMode="auto">
            <a:xfrm flipV="1">
              <a:off x="6690753"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27" name="Line 21">
              <a:extLst>
                <a:ext uri="{FF2B5EF4-FFF2-40B4-BE49-F238E27FC236}">
                  <a16:creationId xmlns:a16="http://schemas.microsoft.com/office/drawing/2014/main" id="{3F18A7B9-BAD0-8FCD-A062-2E752B82DAAA}"/>
                </a:ext>
              </a:extLst>
            </p:cNvPr>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28" name="Group 27">
            <a:extLst>
              <a:ext uri="{FF2B5EF4-FFF2-40B4-BE49-F238E27FC236}">
                <a16:creationId xmlns:a16="http://schemas.microsoft.com/office/drawing/2014/main" id="{74F61A16-1A3A-ADEB-26D5-CE686D354FC7}"/>
              </a:ext>
            </a:extLst>
          </p:cNvPr>
          <p:cNvGrpSpPr/>
          <p:nvPr/>
        </p:nvGrpSpPr>
        <p:grpSpPr>
          <a:xfrm>
            <a:off x="4176631" y="3043202"/>
            <a:ext cx="460528" cy="2498300"/>
            <a:chOff x="6613700" y="4876800"/>
            <a:chExt cx="533400" cy="424428"/>
          </a:xfrm>
        </p:grpSpPr>
        <p:sp>
          <p:nvSpPr>
            <p:cNvPr id="29" name="Line 19">
              <a:extLst>
                <a:ext uri="{FF2B5EF4-FFF2-40B4-BE49-F238E27FC236}">
                  <a16:creationId xmlns:a16="http://schemas.microsoft.com/office/drawing/2014/main" id="{9FFD35EC-34F6-07A6-8FB8-CB9F8CC0068F}"/>
                </a:ext>
              </a:extLst>
            </p:cNvPr>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30" name="Line 21">
              <a:extLst>
                <a:ext uri="{FF2B5EF4-FFF2-40B4-BE49-F238E27FC236}">
                  <a16:creationId xmlns:a16="http://schemas.microsoft.com/office/drawing/2014/main" id="{2CEF642C-7900-75A0-B056-70931881EB05}"/>
                </a:ext>
              </a:extLst>
            </p:cNvPr>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sp>
        <p:nvSpPr>
          <p:cNvPr id="31" name="Text Box 21">
            <a:extLst>
              <a:ext uri="{FF2B5EF4-FFF2-40B4-BE49-F238E27FC236}">
                <a16:creationId xmlns:a16="http://schemas.microsoft.com/office/drawing/2014/main" id="{534EAF29-6E57-8E56-BEBC-1CCAC2AAFAC2}"/>
              </a:ext>
            </a:extLst>
          </p:cNvPr>
          <p:cNvSpPr txBox="1">
            <a:spLocks noChangeArrowheads="1"/>
          </p:cNvSpPr>
          <p:nvPr/>
        </p:nvSpPr>
        <p:spPr bwMode="auto">
          <a:xfrm>
            <a:off x="2081509" y="3802328"/>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Tree>
    <p:extLst>
      <p:ext uri="{BB962C8B-B14F-4D97-AF65-F5344CB8AC3E}">
        <p14:creationId xmlns:p14="http://schemas.microsoft.com/office/powerpoint/2010/main" val="32661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C722-44DF-90EE-5F83-F3D183AACD3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6220CD4-7969-94C4-F094-36875054C6A9}"/>
              </a:ext>
            </a:extLst>
          </p:cNvPr>
          <p:cNvSpPr>
            <a:spLocks noGrp="1"/>
          </p:cNvSpPr>
          <p:nvPr>
            <p:ph idx="1"/>
          </p:nvPr>
        </p:nvSpPr>
        <p:spPr/>
        <p:txBody>
          <a:bodyPr/>
          <a:lstStyle/>
          <a:p>
            <a:pPr eaLnBrk="1" hangingPunct="1">
              <a:lnSpc>
                <a:spcPct val="110000"/>
              </a:lnSpc>
            </a:pPr>
            <a:r>
              <a:rPr lang="en-US" altLang="en-US" sz="2400" dirty="0"/>
              <a:t>Curse of dimensionality</a:t>
            </a:r>
          </a:p>
          <a:p>
            <a:pPr lvl="1" eaLnBrk="1" hangingPunct="1">
              <a:lnSpc>
                <a:spcPct val="110000"/>
              </a:lnSpc>
            </a:pPr>
            <a:r>
              <a:rPr lang="en-US" altLang="en-US" sz="2200" dirty="0"/>
              <a:t>When dimensionality increases, data becomes increasingly </a:t>
            </a:r>
            <a:r>
              <a:rPr lang="en-US" altLang="en-US" sz="2200" b="1" dirty="0">
                <a:solidFill>
                  <a:srgbClr val="7D0900"/>
                </a:solidFill>
              </a:rPr>
              <a:t>sparse</a:t>
            </a:r>
          </a:p>
          <a:p>
            <a:pPr lvl="1" eaLnBrk="1" hangingPunct="1">
              <a:lnSpc>
                <a:spcPct val="110000"/>
              </a:lnSpc>
            </a:pPr>
            <a:r>
              <a:rPr lang="en-US" altLang="en-US" sz="2200" dirty="0">
                <a:solidFill>
                  <a:srgbClr val="0070C0"/>
                </a:solidFill>
              </a:rPr>
              <a:t>Density</a:t>
            </a:r>
            <a:r>
              <a:rPr lang="en-US" altLang="en-US" sz="2200" dirty="0"/>
              <a:t> and </a:t>
            </a:r>
            <a:r>
              <a:rPr lang="en-US" altLang="en-US" sz="2200" dirty="0">
                <a:solidFill>
                  <a:srgbClr val="0070C0"/>
                </a:solidFill>
              </a:rPr>
              <a:t>distance</a:t>
            </a:r>
            <a:r>
              <a:rPr lang="en-US" altLang="en-US" sz="2200" dirty="0"/>
              <a:t> between points becomes less meaningful</a:t>
            </a:r>
          </a:p>
          <a:p>
            <a:pPr lvl="1" eaLnBrk="1" hangingPunct="1">
              <a:lnSpc>
                <a:spcPct val="110000"/>
              </a:lnSpc>
            </a:pPr>
            <a:r>
              <a:rPr lang="en-US" altLang="en-US" sz="2200" dirty="0"/>
              <a:t>The possible combinations of </a:t>
            </a:r>
            <a:r>
              <a:rPr lang="en-US" altLang="en-US" sz="2200" dirty="0">
                <a:solidFill>
                  <a:srgbClr val="7D0900"/>
                </a:solidFill>
              </a:rPr>
              <a:t>subspaces</a:t>
            </a:r>
            <a:r>
              <a:rPr lang="en-US" altLang="en-US" sz="2200" dirty="0"/>
              <a:t> will grow </a:t>
            </a:r>
            <a:r>
              <a:rPr lang="en-US" altLang="en-US" sz="2200" b="1" dirty="0"/>
              <a:t>exponentially</a:t>
            </a:r>
          </a:p>
          <a:p>
            <a:pPr eaLnBrk="1" hangingPunct="1">
              <a:lnSpc>
                <a:spcPct val="110000"/>
              </a:lnSpc>
            </a:pPr>
            <a:r>
              <a:rPr lang="en-US" altLang="en-US" sz="2400" dirty="0"/>
              <a:t>Dimensionality reduction</a:t>
            </a:r>
          </a:p>
          <a:p>
            <a:pPr lvl="1" eaLnBrk="1" hangingPunct="1">
              <a:lnSpc>
                <a:spcPct val="110000"/>
              </a:lnSpc>
            </a:pPr>
            <a:r>
              <a:rPr lang="en-US" altLang="en-US" sz="2200" dirty="0"/>
              <a:t>Avoid the curse of dimensionality</a:t>
            </a:r>
          </a:p>
          <a:p>
            <a:pPr lvl="1" eaLnBrk="1" hangingPunct="1">
              <a:lnSpc>
                <a:spcPct val="110000"/>
              </a:lnSpc>
            </a:pPr>
            <a:r>
              <a:rPr lang="en-US" altLang="en-US" sz="2200" dirty="0"/>
              <a:t>Help eliminate irrelevant features and reduce noise</a:t>
            </a:r>
          </a:p>
          <a:p>
            <a:pPr lvl="1" eaLnBrk="1" hangingPunct="1">
              <a:lnSpc>
                <a:spcPct val="110000"/>
              </a:lnSpc>
            </a:pPr>
            <a:r>
              <a:rPr lang="en-US" altLang="en-US" sz="2200" dirty="0"/>
              <a:t>Reduce time and space costs in data mining</a:t>
            </a:r>
          </a:p>
          <a:p>
            <a:pPr lvl="1" eaLnBrk="1" hangingPunct="1">
              <a:lnSpc>
                <a:spcPct val="110000"/>
              </a:lnSpc>
            </a:pPr>
            <a:r>
              <a:rPr lang="en-US" altLang="en-US" sz="2200" dirty="0"/>
              <a:t>Allow easier visualization</a:t>
            </a:r>
          </a:p>
          <a:p>
            <a:pPr eaLnBrk="1" hangingPunct="1">
              <a:lnSpc>
                <a:spcPct val="110000"/>
              </a:lnSpc>
            </a:pPr>
            <a:r>
              <a:rPr lang="en-US" altLang="en-US" sz="2400" dirty="0"/>
              <a:t>Dimensionality reduction techniques</a:t>
            </a:r>
          </a:p>
          <a:p>
            <a:pPr lvl="1" eaLnBrk="1" hangingPunct="1">
              <a:lnSpc>
                <a:spcPct val="110000"/>
              </a:lnSpc>
            </a:pPr>
            <a:r>
              <a:rPr lang="en-US" altLang="en-US" sz="2200" dirty="0"/>
              <a:t>Principal Component Analysis (PCA)</a:t>
            </a:r>
          </a:p>
          <a:p>
            <a:pPr lvl="1" eaLnBrk="1" hangingPunct="1">
              <a:lnSpc>
                <a:spcPct val="110000"/>
              </a:lnSpc>
            </a:pPr>
            <a:r>
              <a:rPr lang="en-US" altLang="en-US" sz="2200" dirty="0"/>
              <a:t>Singular Vector Decomposition (SVD)</a:t>
            </a:r>
            <a:endParaRPr lang="en-US" sz="2200" dirty="0"/>
          </a:p>
        </p:txBody>
      </p:sp>
      <p:sp>
        <p:nvSpPr>
          <p:cNvPr id="4" name="Slide Number Placeholder 3">
            <a:extLst>
              <a:ext uri="{FF2B5EF4-FFF2-40B4-BE49-F238E27FC236}">
                <a16:creationId xmlns:a16="http://schemas.microsoft.com/office/drawing/2014/main" id="{9E683251-9865-2496-1CDA-7A62CDE1228E}"/>
              </a:ext>
            </a:extLst>
          </p:cNvPr>
          <p:cNvSpPr>
            <a:spLocks noGrp="1"/>
          </p:cNvSpPr>
          <p:nvPr>
            <p:ph type="sldNum" sz="quarter" idx="10"/>
          </p:nvPr>
        </p:nvSpPr>
        <p:spPr/>
        <p:txBody>
          <a:bodyPr/>
          <a:lstStyle/>
          <a:p>
            <a:pPr>
              <a:defRPr/>
            </a:pPr>
            <a:fld id="{0A970603-986F-41E1-A763-220BA9CA5E18}" type="slidenum">
              <a:rPr lang="zh-CN" altLang="en-US" smtClean="0"/>
              <a:pPr>
                <a:defRPr/>
              </a:pPr>
              <a:t>2</a:t>
            </a:fld>
            <a:r>
              <a:rPr lang="zh-CN" altLang="en-US"/>
              <a:t> </a:t>
            </a:r>
            <a:endParaRPr lang="zh-CN" altLang="en-US" dirty="0"/>
          </a:p>
        </p:txBody>
      </p:sp>
    </p:spTree>
    <p:extLst>
      <p:ext uri="{BB962C8B-B14F-4D97-AF65-F5344CB8AC3E}">
        <p14:creationId xmlns:p14="http://schemas.microsoft.com/office/powerpoint/2010/main" val="658065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4081-2649-89AA-879E-72DF35CAE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3F13C-390E-0405-8776-1FA541E9AA18}"/>
              </a:ext>
            </a:extLst>
          </p:cNvPr>
          <p:cNvSpPr>
            <a:spLocks noGrp="1"/>
          </p:cNvSpPr>
          <p:nvPr>
            <p:ph type="title"/>
          </p:nvPr>
        </p:nvSpPr>
        <p:spPr/>
        <p:txBody>
          <a:bodyPr/>
          <a:lstStyle/>
          <a:p>
            <a:r>
              <a:rPr lang="en-US" altLang="zh-CN" dirty="0"/>
              <a:t>Dimensionality Reduction</a:t>
            </a:r>
            <a:endParaRPr lang="zh-CN" altLang="en-US" dirty="0"/>
          </a:p>
        </p:txBody>
      </p:sp>
      <p:sp>
        <p:nvSpPr>
          <p:cNvPr id="3" name="Content Placeholder 2">
            <a:extLst>
              <a:ext uri="{FF2B5EF4-FFF2-40B4-BE49-F238E27FC236}">
                <a16:creationId xmlns:a16="http://schemas.microsoft.com/office/drawing/2014/main" id="{0030E6D1-7829-407F-BB1B-795C621721D2}"/>
              </a:ext>
            </a:extLst>
          </p:cNvPr>
          <p:cNvSpPr>
            <a:spLocks noGrp="1"/>
          </p:cNvSpPr>
          <p:nvPr>
            <p:ph idx="1"/>
          </p:nvPr>
        </p:nvSpPr>
        <p:spPr/>
        <p:txBody>
          <a:bodyPr/>
          <a:lstStyle/>
          <a:p>
            <a:r>
              <a:rPr lang="en-US" altLang="zh-CN" sz="2400" dirty="0"/>
              <a:t>Question: </a:t>
            </a:r>
            <a:r>
              <a:rPr lang="en-US" altLang="zh-CN" sz="2400" b="0" dirty="0"/>
              <a:t>How exactly is the dimensionality reduction done based one SVD?</a:t>
            </a:r>
          </a:p>
          <a:p>
            <a:pPr lvl="1"/>
            <a:r>
              <a:rPr lang="en-US" altLang="zh-CN" sz="2200" b="1" dirty="0">
                <a:solidFill>
                  <a:srgbClr val="7D0900"/>
                </a:solidFill>
              </a:rPr>
              <a:t>Set the smallest singular values to ZERO</a:t>
            </a:r>
            <a:endParaRPr lang="zh-CN" altLang="en-US" sz="2200" b="1" dirty="0">
              <a:solidFill>
                <a:srgbClr val="7D0900"/>
              </a:solidFill>
            </a:endParaRPr>
          </a:p>
        </p:txBody>
      </p:sp>
      <p:sp>
        <p:nvSpPr>
          <p:cNvPr id="4" name="Slide Number Placeholder 3">
            <a:extLst>
              <a:ext uri="{FF2B5EF4-FFF2-40B4-BE49-F238E27FC236}">
                <a16:creationId xmlns:a16="http://schemas.microsoft.com/office/drawing/2014/main" id="{6DB50344-7962-06C5-2DB4-F01B557FA863}"/>
              </a:ext>
            </a:extLst>
          </p:cNvPr>
          <p:cNvSpPr>
            <a:spLocks noGrp="1"/>
          </p:cNvSpPr>
          <p:nvPr>
            <p:ph type="sldNum" sz="quarter" idx="10"/>
          </p:nvPr>
        </p:nvSpPr>
        <p:spPr/>
        <p:txBody>
          <a:bodyPr/>
          <a:lstStyle/>
          <a:p>
            <a:pPr>
              <a:defRPr/>
            </a:pPr>
            <a:fld id="{0A970603-986F-41E1-A763-220BA9CA5E18}" type="slidenum">
              <a:rPr lang="zh-CN" altLang="en-US" smtClean="0"/>
              <a:pPr>
                <a:defRPr/>
              </a:pPr>
              <a:t>29</a:t>
            </a:fld>
            <a:r>
              <a:rPr lang="zh-CN" altLang="en-US"/>
              <a:t> </a:t>
            </a:r>
            <a:endParaRPr lang="zh-CN" altLang="en-US" dirty="0"/>
          </a:p>
        </p:txBody>
      </p:sp>
      <p:grpSp>
        <p:nvGrpSpPr>
          <p:cNvPr id="34" name="Group 33">
            <a:extLst>
              <a:ext uri="{FF2B5EF4-FFF2-40B4-BE49-F238E27FC236}">
                <a16:creationId xmlns:a16="http://schemas.microsoft.com/office/drawing/2014/main" id="{1E288ED4-DCA1-CC06-F9C2-745A60EFACAA}"/>
              </a:ext>
            </a:extLst>
          </p:cNvPr>
          <p:cNvGrpSpPr/>
          <p:nvPr/>
        </p:nvGrpSpPr>
        <p:grpSpPr>
          <a:xfrm>
            <a:off x="228600" y="2996952"/>
            <a:ext cx="8915400" cy="3202841"/>
            <a:chOff x="228600" y="3494544"/>
            <a:chExt cx="8915400" cy="3202841"/>
          </a:xfrm>
        </p:grpSpPr>
        <p:sp>
          <p:nvSpPr>
            <p:cNvPr id="35" name="Freeform 8">
              <a:extLst>
                <a:ext uri="{FF2B5EF4-FFF2-40B4-BE49-F238E27FC236}">
                  <a16:creationId xmlns:a16="http://schemas.microsoft.com/office/drawing/2014/main" id="{7B3C8A4D-86FE-339F-7BBA-D57AB24D9271}"/>
                </a:ext>
              </a:extLst>
            </p:cNvPr>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Freeform 11">
              <a:extLst>
                <a:ext uri="{FF2B5EF4-FFF2-40B4-BE49-F238E27FC236}">
                  <a16:creationId xmlns:a16="http://schemas.microsoft.com/office/drawing/2014/main" id="{5B57E38C-13B6-8A29-FC1F-CE0707E619A0}"/>
                </a:ext>
              </a:extLst>
            </p:cNvPr>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7" name="Text Box 21">
              <a:extLst>
                <a:ext uri="{FF2B5EF4-FFF2-40B4-BE49-F238E27FC236}">
                  <a16:creationId xmlns:a16="http://schemas.microsoft.com/office/drawing/2014/main" id="{0C2B5D3C-9449-E0D3-DD50-2FF564A66D22}"/>
                </a:ext>
              </a:extLst>
            </p:cNvPr>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8" name="Freeform 30">
              <a:extLst>
                <a:ext uri="{FF2B5EF4-FFF2-40B4-BE49-F238E27FC236}">
                  <a16:creationId xmlns:a16="http://schemas.microsoft.com/office/drawing/2014/main" id="{9708F7A0-C2FB-2734-CA97-845B3FD00E8E}"/>
                </a:ext>
              </a:extLst>
            </p:cNvPr>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31">
              <a:extLst>
                <a:ext uri="{FF2B5EF4-FFF2-40B4-BE49-F238E27FC236}">
                  <a16:creationId xmlns:a16="http://schemas.microsoft.com/office/drawing/2014/main" id="{136B2506-CC05-2057-CA49-FA680C7C9EB0}"/>
                </a:ext>
              </a:extLst>
            </p:cNvPr>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Text Box 32">
              <a:extLst>
                <a:ext uri="{FF2B5EF4-FFF2-40B4-BE49-F238E27FC236}">
                  <a16:creationId xmlns:a16="http://schemas.microsoft.com/office/drawing/2014/main" id="{005E2E83-267F-1619-E8D9-AE361EA613C6}"/>
                </a:ext>
              </a:extLst>
            </p:cNvPr>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1" name="Text Box 35">
              <a:extLst>
                <a:ext uri="{FF2B5EF4-FFF2-40B4-BE49-F238E27FC236}">
                  <a16:creationId xmlns:a16="http://schemas.microsoft.com/office/drawing/2014/main" id="{5A444837-7BC4-E845-5535-505C9D20B64A}"/>
                </a:ext>
              </a:extLst>
            </p:cNvPr>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2" name="Freeform 36">
              <a:extLst>
                <a:ext uri="{FF2B5EF4-FFF2-40B4-BE49-F238E27FC236}">
                  <a16:creationId xmlns:a16="http://schemas.microsoft.com/office/drawing/2014/main" id="{142D945E-F7DB-9F43-4E9C-CD1DC53DDFE4}"/>
                </a:ext>
              </a:extLst>
            </p:cNvPr>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37">
              <a:extLst>
                <a:ext uri="{FF2B5EF4-FFF2-40B4-BE49-F238E27FC236}">
                  <a16:creationId xmlns:a16="http://schemas.microsoft.com/office/drawing/2014/main" id="{06BF8005-E1B2-4CC1-8065-9C1BA6BAE19B}"/>
                </a:ext>
              </a:extLst>
            </p:cNvPr>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Rectangle 43">
              <a:extLst>
                <a:ext uri="{FF2B5EF4-FFF2-40B4-BE49-F238E27FC236}">
                  <a16:creationId xmlns:a16="http://schemas.microsoft.com/office/drawing/2014/main" id="{CEA5A09E-2365-0CAD-61D0-B6587A1CA61D}"/>
                </a:ext>
              </a:extLst>
            </p:cNvPr>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45" name="Group 44">
              <a:extLst>
                <a:ext uri="{FF2B5EF4-FFF2-40B4-BE49-F238E27FC236}">
                  <a16:creationId xmlns:a16="http://schemas.microsoft.com/office/drawing/2014/main" id="{2527A2ED-235B-27E5-EF96-253C92AE5D60}"/>
                </a:ext>
              </a:extLst>
            </p:cNvPr>
            <p:cNvGrpSpPr/>
            <p:nvPr/>
          </p:nvGrpSpPr>
          <p:grpSpPr>
            <a:xfrm>
              <a:off x="2496312" y="3494544"/>
              <a:ext cx="2514600" cy="2677656"/>
              <a:chOff x="3102584" y="3018528"/>
              <a:chExt cx="2514600" cy="2677656"/>
            </a:xfrm>
          </p:grpSpPr>
          <p:sp>
            <p:nvSpPr>
              <p:cNvPr id="48" name="Freeform 19">
                <a:extLst>
                  <a:ext uri="{FF2B5EF4-FFF2-40B4-BE49-F238E27FC236}">
                    <a16:creationId xmlns:a16="http://schemas.microsoft.com/office/drawing/2014/main" id="{915C9E75-6BCF-5AA4-7A4D-D5D814A3C28D}"/>
                  </a:ext>
                </a:extLst>
              </p:cNvPr>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Freeform 20">
                <a:extLst>
                  <a:ext uri="{FF2B5EF4-FFF2-40B4-BE49-F238E27FC236}">
                    <a16:creationId xmlns:a16="http://schemas.microsoft.com/office/drawing/2014/main" id="{8B147F60-986B-D87F-031E-3CFBDB58AFC8}"/>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Rectangle 49">
                <a:extLst>
                  <a:ext uri="{FF2B5EF4-FFF2-40B4-BE49-F238E27FC236}">
                    <a16:creationId xmlns:a16="http://schemas.microsoft.com/office/drawing/2014/main" id="{12A90123-0990-15B0-81B4-1A3F94089754}"/>
                  </a:ext>
                </a:extLst>
              </p:cNvPr>
              <p:cNvSpPr/>
              <p:nvPr/>
            </p:nvSpPr>
            <p:spPr>
              <a:xfrm>
                <a:off x="3102584" y="3018528"/>
                <a:ext cx="2514600" cy="2677656"/>
              </a:xfrm>
              <a:prstGeom prst="rect">
                <a:avLst/>
              </a:prstGeom>
            </p:spPr>
            <p:txBody>
              <a:bodyPr wrap="square">
                <a:spAutoFit/>
              </a:bodyPr>
              <a:lstStyle/>
              <a:p>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a:t>
                </a:r>
              </a:p>
              <a:p>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a:t>
                </a:r>
              </a:p>
              <a:p>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a:t>
                </a:r>
              </a:p>
              <a:p>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a:t>
                </a:r>
              </a:p>
              <a:p>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p>
            </p:txBody>
          </p:sp>
        </p:grpSp>
        <p:sp>
          <p:nvSpPr>
            <p:cNvPr id="46" name="Rectangle 45">
              <a:extLst>
                <a:ext uri="{FF2B5EF4-FFF2-40B4-BE49-F238E27FC236}">
                  <a16:creationId xmlns:a16="http://schemas.microsoft.com/office/drawing/2014/main" id="{5C4D56F4-5109-0EF9-E6AA-F60B4933C56D}"/>
                </a:ext>
              </a:extLst>
            </p:cNvPr>
            <p:cNvSpPr/>
            <p:nvPr/>
          </p:nvSpPr>
          <p:spPr>
            <a:xfrm>
              <a:off x="5409618" y="4133671"/>
              <a:ext cx="1984528"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  </a:t>
              </a:r>
            </a:p>
          </p:txBody>
        </p:sp>
        <p:sp>
          <p:nvSpPr>
            <p:cNvPr id="47" name="Rectangle 46">
              <a:extLst>
                <a:ext uri="{FF2B5EF4-FFF2-40B4-BE49-F238E27FC236}">
                  <a16:creationId xmlns:a16="http://schemas.microsoft.com/office/drawing/2014/main" id="{57819CDA-0970-2F6E-0C04-393C5BA17ED3}"/>
                </a:ext>
              </a:extLst>
            </p:cNvPr>
            <p:cNvSpPr/>
            <p:nvPr/>
          </p:nvSpPr>
          <p:spPr>
            <a:xfrm>
              <a:off x="5334000" y="5562600"/>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p:txBody>
        </p:sp>
      </p:grpSp>
    </p:spTree>
    <p:extLst>
      <p:ext uri="{BB962C8B-B14F-4D97-AF65-F5344CB8AC3E}">
        <p14:creationId xmlns:p14="http://schemas.microsoft.com/office/powerpoint/2010/main" val="13415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20A4E-DCE0-A984-01AA-B3F6A6884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26586-7B17-6A6F-F21E-A566A9D306FF}"/>
              </a:ext>
            </a:extLst>
          </p:cNvPr>
          <p:cNvSpPr>
            <a:spLocks noGrp="1"/>
          </p:cNvSpPr>
          <p:nvPr>
            <p:ph type="title"/>
          </p:nvPr>
        </p:nvSpPr>
        <p:spPr/>
        <p:txBody>
          <a:bodyPr/>
          <a:lstStyle/>
          <a:p>
            <a:r>
              <a:rPr lang="en-US" altLang="zh-CN" dirty="0"/>
              <a:t>Dimensionality Reduction</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5D95C8-8039-1DF9-26C7-E5480AA7D7F0}"/>
                  </a:ext>
                </a:extLst>
              </p:cNvPr>
              <p:cNvSpPr>
                <a:spLocks noGrp="1"/>
              </p:cNvSpPr>
              <p:nvPr>
                <p:ph idx="1"/>
              </p:nvPr>
            </p:nvSpPr>
            <p:spPr/>
            <p:txBody>
              <a:bodyPr/>
              <a:lstStyle/>
              <a:p>
                <a:pPr>
                  <a:lnSpc>
                    <a:spcPct val="100000"/>
                  </a:lnSpc>
                </a:pPr>
                <a:r>
                  <a:rPr lang="en-US" altLang="zh-CN" sz="2400" b="1" dirty="0">
                    <a:solidFill>
                      <a:srgbClr val="7D0900"/>
                    </a:solidFill>
                  </a:rPr>
                  <a:t>Frobenius Norm: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a:latin typeface="Cambria Math" panose="02040503050406030204" pitchFamily="18" charset="0"/>
                          </a:rPr>
                          <m:t>||</m:t>
                        </m:r>
                        <m:r>
                          <a:rPr lang="en-US" altLang="zh-CN" sz="2400" b="0" i="1">
                            <a:latin typeface="Cambria Math" panose="02040503050406030204" pitchFamily="18" charset="0"/>
                          </a:rPr>
                          <m:t>𝑀</m:t>
                        </m:r>
                        <m:r>
                          <a:rPr lang="en-US" altLang="zh-CN" sz="2400" b="0" i="1">
                            <a:latin typeface="Cambria Math" panose="02040503050406030204" pitchFamily="18" charset="0"/>
                          </a:rPr>
                          <m:t>||</m:t>
                        </m:r>
                      </m:e>
                      <m:sub>
                        <m:r>
                          <a:rPr lang="en-US" altLang="zh-CN" sz="2400" b="0" i="1" smtClean="0">
                            <a:latin typeface="Cambria Math" panose="02040503050406030204" pitchFamily="18" charset="0"/>
                          </a:rPr>
                          <m:t>𝐹</m:t>
                        </m:r>
                      </m:sub>
                    </m:sSub>
                    <m:r>
                      <a:rPr lang="en-US" altLang="zh-CN" sz="2400" b="0" i="1" smtClean="0">
                        <a:latin typeface="Cambria Math" panose="02040503050406030204" pitchFamily="18" charset="0"/>
                      </a:rPr>
                      <m:t>=</m:t>
                    </m:r>
                    <m:rad>
                      <m:radPr>
                        <m:degHide m:val="on"/>
                        <m:ctrlPr>
                          <a:rPr lang="en-US" altLang="zh-CN" sz="2400" b="0" i="1" smtClean="0">
                            <a:latin typeface="Cambria Math" panose="02040503050406030204" pitchFamily="18" charset="0"/>
                          </a:rPr>
                        </m:ctrlPr>
                      </m:radPr>
                      <m:deg/>
                      <m:e>
                        <m:nary>
                          <m:naryPr>
                            <m:chr m:val="∑"/>
                            <m:limLoc m:val="subSup"/>
                            <m:supHide m:val="on"/>
                            <m:ctrlPr>
                              <a:rPr lang="en-US" altLang="zh-CN" sz="2400" b="0" i="1" smtClean="0">
                                <a:latin typeface="Cambria Math" panose="02040503050406030204" pitchFamily="18" charset="0"/>
                              </a:rPr>
                            </m:ctrlPr>
                          </m:naryPr>
                          <m:sub>
                            <m:r>
                              <m:rPr>
                                <m:brk m:alnAt="9"/>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𝑗</m:t>
                            </m:r>
                          </m:sub>
                          <m:sup/>
                          <m:e>
                            <m:sSup>
                              <m:sSupPr>
                                <m:ctrlPr>
                                  <a:rPr lang="en-US" altLang="zh-CN" sz="2400" b="0" i="1" smtClean="0">
                                    <a:latin typeface="Cambria Math" panose="02040503050406030204" pitchFamily="18" charset="0"/>
                                  </a:rPr>
                                </m:ctrlPr>
                              </m:sSup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𝑀</m:t>
                                    </m:r>
                                  </m:e>
                                  <m:sub>
                                    <m:r>
                                      <a:rPr lang="en-US" altLang="zh-CN" sz="2400" b="0" i="1" smtClean="0">
                                        <a:latin typeface="Cambria Math" panose="02040503050406030204" pitchFamily="18" charset="0"/>
                                      </a:rPr>
                                      <m:t>𝑖𝑗</m:t>
                                    </m:r>
                                  </m:sub>
                                </m:sSub>
                              </m:e>
                              <m:sup>
                                <m:r>
                                  <a:rPr lang="en-US" altLang="zh-CN" sz="2400" b="0" i="1" smtClean="0">
                                    <a:latin typeface="Cambria Math" panose="02040503050406030204" pitchFamily="18" charset="0"/>
                                  </a:rPr>
                                  <m:t>2</m:t>
                                </m:r>
                              </m:sup>
                            </m:sSup>
                          </m:e>
                        </m:nary>
                      </m:e>
                    </m:rad>
                  </m:oMath>
                </a14:m>
                <a:endParaRPr lang="en-US" altLang="zh-CN" sz="2400" b="0" i="1" dirty="0"/>
              </a:p>
              <a:p>
                <a:pPr>
                  <a:lnSpc>
                    <a:spcPct val="100000"/>
                  </a:lnSpc>
                </a:pPr>
                <a:r>
                  <a:rPr lang="en-US" altLang="zh-CN" sz="2400" b="1" dirty="0">
                    <a:solidFill>
                      <a:srgbClr val="7D0900"/>
                    </a:solidFill>
                  </a:rPr>
                  <a:t>Goal:</a:t>
                </a:r>
                <a:r>
                  <a:rPr lang="en-US" altLang="zh-CN" sz="2400" b="1" dirty="0"/>
                  <a:t> </a:t>
                </a:r>
                <a:r>
                  <a:rPr lang="en-US" altLang="zh-CN" sz="2400" b="0" dirty="0"/>
                  <a:t>to find </a:t>
                </a:r>
                <a:r>
                  <a:rPr lang="en-US" altLang="zh-CN" sz="2400" dirty="0">
                    <a:solidFill>
                      <a:srgbClr val="0070C0"/>
                    </a:solidFill>
                  </a:rPr>
                  <a:t>an approximation matrix B </a:t>
                </a:r>
                <a:r>
                  <a:rPr lang="en-US" altLang="zh-CN" sz="2400" b="0" dirty="0"/>
                  <a:t>in order to minimize </a:t>
                </a:r>
                <a:r>
                  <a:rPr lang="en-US" altLang="zh-CN" sz="2400" dirty="0">
                    <a:solidFill>
                      <a:srgbClr val="7D0900"/>
                    </a:solidFill>
                  </a:rPr>
                  <a:t>the reconstruction error</a:t>
                </a:r>
                <a:r>
                  <a:rPr lang="en-US" altLang="zh-CN" sz="2400" b="0" dirty="0"/>
                  <a: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a:latin typeface="Cambria Math" panose="02040503050406030204" pitchFamily="18" charset="0"/>
                          </a:rPr>
                          <m:t>||</m:t>
                        </m:r>
                        <m:r>
                          <a:rPr lang="en-US" altLang="zh-CN" sz="2400" b="0" i="1" smtClean="0">
                            <a:latin typeface="Cambria Math" panose="02040503050406030204" pitchFamily="18" charset="0"/>
                          </a:rPr>
                          <m:t>𝐴</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r>
                          <a:rPr lang="en-US" altLang="zh-CN" sz="2400" b="0" i="1">
                            <a:latin typeface="Cambria Math" panose="02040503050406030204" pitchFamily="18" charset="0"/>
                          </a:rPr>
                          <m:t>||</m:t>
                        </m:r>
                      </m:e>
                      <m:sub>
                        <m:r>
                          <a:rPr lang="en-US" altLang="zh-CN" sz="2400" b="0" i="1" smtClean="0">
                            <a:latin typeface="Cambria Math" panose="02040503050406030204" pitchFamily="18" charset="0"/>
                          </a:rPr>
                          <m:t>𝐹</m:t>
                        </m:r>
                      </m:sub>
                    </m:sSub>
                    <m:r>
                      <a:rPr lang="en-US" altLang="zh-CN" sz="2400" b="0" i="1" smtClean="0">
                        <a:latin typeface="Cambria Math" panose="02040503050406030204" pitchFamily="18" charset="0"/>
                      </a:rPr>
                      <m:t>=</m:t>
                    </m:r>
                    <m:rad>
                      <m:radPr>
                        <m:degHide m:val="on"/>
                        <m:ctrlPr>
                          <a:rPr lang="en-US" altLang="zh-CN" sz="2400" b="0" i="1" smtClean="0">
                            <a:latin typeface="Cambria Math" panose="02040503050406030204" pitchFamily="18" charset="0"/>
                          </a:rPr>
                        </m:ctrlPr>
                      </m:radPr>
                      <m:deg/>
                      <m:e>
                        <m:nary>
                          <m:naryPr>
                            <m:chr m:val="∑"/>
                            <m:limLoc m:val="subSup"/>
                            <m:supHide m:val="on"/>
                            <m:ctrlPr>
                              <a:rPr lang="en-US" altLang="zh-CN" sz="2400" b="0" i="1" smtClean="0">
                                <a:latin typeface="Cambria Math" panose="02040503050406030204" pitchFamily="18" charset="0"/>
                              </a:rPr>
                            </m:ctrlPr>
                          </m:naryPr>
                          <m:sub>
                            <m:r>
                              <m:rPr>
                                <m:brk m:alnAt="9"/>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𝑗</m:t>
                            </m:r>
                          </m:sub>
                          <m:sup/>
                          <m:e>
                            <m:sSup>
                              <m:sSupPr>
                                <m:ctrlPr>
                                  <a:rPr lang="en-US" altLang="zh-CN" sz="2400" b="0" i="1" smtClean="0">
                                    <a:latin typeface="Cambria Math" panose="02040503050406030204" pitchFamily="18" charset="0"/>
                                  </a:rPr>
                                </m:ctrlPr>
                              </m:sSup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sSub>
                                  <m:sSubPr>
                                    <m:ctrlPr>
                                      <a:rPr lang="en-US" altLang="zh-CN" sz="2400" b="0" i="1">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a:latin typeface="Cambria Math" panose="02040503050406030204" pitchFamily="18" charset="0"/>
                                      </a:rPr>
                                      <m:t>𝑖𝑗</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2</m:t>
                                </m:r>
                              </m:sup>
                            </m:sSup>
                          </m:e>
                        </m:nary>
                      </m:e>
                    </m:rad>
                  </m:oMath>
                </a14:m>
                <a:endParaRPr lang="zh-CN" altLang="en-US" sz="2400" b="0" dirty="0"/>
              </a:p>
            </p:txBody>
          </p:sp>
        </mc:Choice>
        <mc:Fallback xmlns="">
          <p:sp>
            <p:nvSpPr>
              <p:cNvPr id="3" name="Content Placeholder 2">
                <a:extLst>
                  <a:ext uri="{FF2B5EF4-FFF2-40B4-BE49-F238E27FC236}">
                    <a16:creationId xmlns:a16="http://schemas.microsoft.com/office/drawing/2014/main" id="{635D95C8-8039-1DF9-26C7-E5480AA7D7F0}"/>
                  </a:ext>
                </a:extLst>
              </p:cNvPr>
              <p:cNvSpPr>
                <a:spLocks noGrp="1" noRot="1" noChangeAspect="1" noMove="1" noResize="1" noEditPoints="1" noAdjustHandles="1" noChangeArrowheads="1" noChangeShapeType="1" noTextEdit="1"/>
              </p:cNvSpPr>
              <p:nvPr>
                <p:ph idx="1"/>
              </p:nvPr>
            </p:nvSpPr>
            <p:spPr>
              <a:blipFill>
                <a:blip r:embed="rId3"/>
                <a:stretch>
                  <a:fillRect l="-902"/>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E178698B-2068-120C-51B2-2EEE610A98E7}"/>
              </a:ext>
            </a:extLst>
          </p:cNvPr>
          <p:cNvSpPr>
            <a:spLocks noGrp="1"/>
          </p:cNvSpPr>
          <p:nvPr>
            <p:ph type="sldNum" sz="quarter" idx="10"/>
          </p:nvPr>
        </p:nvSpPr>
        <p:spPr/>
        <p:txBody>
          <a:bodyPr/>
          <a:lstStyle/>
          <a:p>
            <a:pPr>
              <a:defRPr/>
            </a:pPr>
            <a:fld id="{0A970603-986F-41E1-A763-220BA9CA5E18}" type="slidenum">
              <a:rPr lang="zh-CN" altLang="en-US" smtClean="0"/>
              <a:pPr>
                <a:defRPr/>
              </a:pPr>
              <a:t>30</a:t>
            </a:fld>
            <a:r>
              <a:rPr lang="zh-CN" altLang="en-US"/>
              <a:t> </a:t>
            </a:r>
            <a:endParaRPr lang="zh-CN" altLang="en-US" dirty="0"/>
          </a:p>
        </p:txBody>
      </p:sp>
      <p:grpSp>
        <p:nvGrpSpPr>
          <p:cNvPr id="51" name="Group 50">
            <a:extLst>
              <a:ext uri="{FF2B5EF4-FFF2-40B4-BE49-F238E27FC236}">
                <a16:creationId xmlns:a16="http://schemas.microsoft.com/office/drawing/2014/main" id="{0E7D248E-8A96-F8BA-424A-7C5D99EC8708}"/>
              </a:ext>
            </a:extLst>
          </p:cNvPr>
          <p:cNvGrpSpPr/>
          <p:nvPr/>
        </p:nvGrpSpPr>
        <p:grpSpPr>
          <a:xfrm>
            <a:off x="1187624" y="3429000"/>
            <a:ext cx="7162800" cy="2677656"/>
            <a:chOff x="228600" y="3494544"/>
            <a:chExt cx="7162800" cy="2677656"/>
          </a:xfrm>
        </p:grpSpPr>
        <p:sp>
          <p:nvSpPr>
            <p:cNvPr id="52" name="Freeform 8">
              <a:extLst>
                <a:ext uri="{FF2B5EF4-FFF2-40B4-BE49-F238E27FC236}">
                  <a16:creationId xmlns:a16="http://schemas.microsoft.com/office/drawing/2014/main" id="{75B7A622-D150-A7B2-C832-FFE1D4AA215C}"/>
                </a:ext>
              </a:extLst>
            </p:cNvPr>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11">
              <a:extLst>
                <a:ext uri="{FF2B5EF4-FFF2-40B4-BE49-F238E27FC236}">
                  <a16:creationId xmlns:a16="http://schemas.microsoft.com/office/drawing/2014/main" id="{569655E5-38BA-36C8-2EF3-A4A9E6726319}"/>
                </a:ext>
              </a:extLst>
            </p:cNvPr>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21">
              <a:extLst>
                <a:ext uri="{FF2B5EF4-FFF2-40B4-BE49-F238E27FC236}">
                  <a16:creationId xmlns:a16="http://schemas.microsoft.com/office/drawing/2014/main" id="{499C6A4E-79B5-0D40-B66D-A425E8868FA9}"/>
                </a:ext>
              </a:extLst>
            </p:cNvPr>
            <p:cNvSpPr txBox="1">
              <a:spLocks noChangeArrowheads="1"/>
            </p:cNvSpPr>
            <p:nvPr/>
          </p:nvSpPr>
          <p:spPr bwMode="auto">
            <a:xfrm>
              <a:off x="2352606"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55" name="Rectangle 54">
              <a:extLst>
                <a:ext uri="{FF2B5EF4-FFF2-40B4-BE49-F238E27FC236}">
                  <a16:creationId xmlns:a16="http://schemas.microsoft.com/office/drawing/2014/main" id="{B23E3A7C-29BD-0769-3C30-2D0C8155E14B}"/>
                </a:ext>
              </a:extLst>
            </p:cNvPr>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6" name="Group 55">
              <a:extLst>
                <a:ext uri="{FF2B5EF4-FFF2-40B4-BE49-F238E27FC236}">
                  <a16:creationId xmlns:a16="http://schemas.microsoft.com/office/drawing/2014/main" id="{B09E5AD3-1D11-E36C-AA31-34CEC4209656}"/>
                </a:ext>
              </a:extLst>
            </p:cNvPr>
            <p:cNvGrpSpPr/>
            <p:nvPr/>
          </p:nvGrpSpPr>
          <p:grpSpPr>
            <a:xfrm>
              <a:off x="3048000" y="3494544"/>
              <a:ext cx="4343400" cy="2677656"/>
              <a:chOff x="3654272" y="3018528"/>
              <a:chExt cx="4343400" cy="2677656"/>
            </a:xfrm>
          </p:grpSpPr>
          <p:sp>
            <p:nvSpPr>
              <p:cNvPr id="57" name="Freeform 19">
                <a:extLst>
                  <a:ext uri="{FF2B5EF4-FFF2-40B4-BE49-F238E27FC236}">
                    <a16:creationId xmlns:a16="http://schemas.microsoft.com/office/drawing/2014/main" id="{69CBFE02-A681-91DB-BE14-86CF72CC6925}"/>
                  </a:ext>
                </a:extLst>
              </p:cNvPr>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20">
                <a:extLst>
                  <a:ext uri="{FF2B5EF4-FFF2-40B4-BE49-F238E27FC236}">
                    <a16:creationId xmlns:a16="http://schemas.microsoft.com/office/drawing/2014/main" id="{EA61B567-FBC7-17E8-93C9-5B41FE8BCCDA}"/>
                  </a:ext>
                </a:extLst>
              </p:cNvPr>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a:extLst>
                  <a:ext uri="{FF2B5EF4-FFF2-40B4-BE49-F238E27FC236}">
                    <a16:creationId xmlns:a16="http://schemas.microsoft.com/office/drawing/2014/main" id="{3FF878B1-7789-5C99-C4C0-5226DC221C55}"/>
                  </a:ext>
                </a:extLst>
              </p:cNvPr>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 4.11   4.11</a:t>
                </a:r>
              </a:p>
              <a:p>
                <a:r>
                  <a:rPr lang="en-US" sz="2400" dirty="0">
                    <a:latin typeface="Times New Roman" pitchFamily="18" charset="0"/>
                    <a:cs typeface="Times New Roman" pitchFamily="18" charset="0"/>
                  </a:rPr>
                  <a:t>-0.69  1.34  -0.69 </a:t>
                </a:r>
                <a:r>
                  <a:rPr lang="en-US" sz="2400" b="1" dirty="0">
                    <a:latin typeface="Times New Roman" pitchFamily="18" charset="0"/>
                    <a:cs typeface="Times New Roman" pitchFamily="18" charset="0"/>
                  </a:rPr>
                  <a:t> 4.78   4.78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grpSp>
    </p:spTree>
    <p:extLst>
      <p:ext uri="{BB962C8B-B14F-4D97-AF65-F5344CB8AC3E}">
        <p14:creationId xmlns:p14="http://schemas.microsoft.com/office/powerpoint/2010/main" val="1930055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93E7-9FEC-2F4E-28E8-06A17229F7DB}"/>
              </a:ext>
            </a:extLst>
          </p:cNvPr>
          <p:cNvSpPr>
            <a:spLocks noGrp="1"/>
          </p:cNvSpPr>
          <p:nvPr>
            <p:ph type="title"/>
          </p:nvPr>
        </p:nvSpPr>
        <p:spPr/>
        <p:txBody>
          <a:bodyPr/>
          <a:lstStyle/>
          <a:p>
            <a:r>
              <a:rPr lang="en-US" altLang="zh-CN" dirty="0"/>
              <a:t>SVD: Best Low-rank Approximation</a:t>
            </a:r>
            <a:endParaRPr lang="zh-CN" altLang="en-US" dirty="0"/>
          </a:p>
        </p:txBody>
      </p:sp>
      <p:sp>
        <p:nvSpPr>
          <p:cNvPr id="4" name="Slide Number Placeholder 3">
            <a:extLst>
              <a:ext uri="{FF2B5EF4-FFF2-40B4-BE49-F238E27FC236}">
                <a16:creationId xmlns:a16="http://schemas.microsoft.com/office/drawing/2014/main" id="{6B04FC35-3A9C-BF8C-6498-D358B9355DFB}"/>
              </a:ext>
            </a:extLst>
          </p:cNvPr>
          <p:cNvSpPr>
            <a:spLocks noGrp="1"/>
          </p:cNvSpPr>
          <p:nvPr>
            <p:ph type="sldNum" sz="quarter" idx="10"/>
          </p:nvPr>
        </p:nvSpPr>
        <p:spPr/>
        <p:txBody>
          <a:bodyPr/>
          <a:lstStyle/>
          <a:p>
            <a:pPr>
              <a:defRPr/>
            </a:pPr>
            <a:fld id="{0A970603-986F-41E1-A763-220BA9CA5E18}" type="slidenum">
              <a:rPr lang="zh-CN" altLang="en-US" smtClean="0"/>
              <a:pPr>
                <a:defRPr/>
              </a:pPr>
              <a:t>31</a:t>
            </a:fld>
            <a:r>
              <a:rPr lang="zh-CN" altLang="en-US"/>
              <a:t> </a:t>
            </a:r>
            <a:endParaRPr lang="zh-CN" altLang="en-US" dirty="0"/>
          </a:p>
        </p:txBody>
      </p:sp>
      <p:sp>
        <p:nvSpPr>
          <p:cNvPr id="5" name="Rectangle 4">
            <a:extLst>
              <a:ext uri="{FF2B5EF4-FFF2-40B4-BE49-F238E27FC236}">
                <a16:creationId xmlns:a16="http://schemas.microsoft.com/office/drawing/2014/main" id="{4B79AEBE-EDBE-23BA-DC10-F280C64F6AAA}"/>
              </a:ext>
            </a:extLst>
          </p:cNvPr>
          <p:cNvSpPr/>
          <p:nvPr/>
        </p:nvSpPr>
        <p:spPr>
          <a:xfrm>
            <a:off x="5413648" y="5619775"/>
            <a:ext cx="2895600" cy="4572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0D50308F-1830-65C0-86DD-0DF21120B615}"/>
              </a:ext>
            </a:extLst>
          </p:cNvPr>
          <p:cNvSpPr/>
          <p:nvPr/>
        </p:nvSpPr>
        <p:spPr>
          <a:xfrm>
            <a:off x="3584848" y="4269511"/>
            <a:ext cx="381000" cy="1807464"/>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F180FA83-B3AF-721E-F909-F9E916405B1F}"/>
              </a:ext>
            </a:extLst>
          </p:cNvPr>
          <p:cNvSpPr/>
          <p:nvPr/>
        </p:nvSpPr>
        <p:spPr>
          <a:xfrm>
            <a:off x="4423048" y="4652988"/>
            <a:ext cx="381000" cy="3429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18F6F802-C763-CCB6-2759-EDF1B4F79E94}"/>
              </a:ext>
            </a:extLst>
          </p:cNvPr>
          <p:cNvSpPr/>
          <p:nvPr/>
        </p:nvSpPr>
        <p:spPr>
          <a:xfrm>
            <a:off x="4804048" y="4310088"/>
            <a:ext cx="381000" cy="6858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7131597A-C6DB-E707-250A-18DC6E4637FF}"/>
              </a:ext>
            </a:extLst>
          </p:cNvPr>
          <p:cNvSpPr/>
          <p:nvPr/>
        </p:nvSpPr>
        <p:spPr>
          <a:xfrm>
            <a:off x="765448" y="1690713"/>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A</a:t>
            </a:r>
          </a:p>
        </p:txBody>
      </p:sp>
      <p:sp>
        <p:nvSpPr>
          <p:cNvPr id="10" name="Rectangle 9">
            <a:extLst>
              <a:ext uri="{FF2B5EF4-FFF2-40B4-BE49-F238E27FC236}">
                <a16:creationId xmlns:a16="http://schemas.microsoft.com/office/drawing/2014/main" id="{781A8D38-7561-D681-14A2-7691FEB36157}"/>
              </a:ext>
            </a:extLst>
          </p:cNvPr>
          <p:cNvSpPr/>
          <p:nvPr/>
        </p:nvSpPr>
        <p:spPr>
          <a:xfrm>
            <a:off x="3203848" y="1628800"/>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1" name="Rectangle 10">
            <a:extLst>
              <a:ext uri="{FF2B5EF4-FFF2-40B4-BE49-F238E27FC236}">
                <a16:creationId xmlns:a16="http://schemas.microsoft.com/office/drawing/2014/main" id="{3106CE44-8DD5-B081-A0D2-4CE5CACA97AA}"/>
              </a:ext>
            </a:extLst>
          </p:cNvPr>
          <p:cNvSpPr/>
          <p:nvPr/>
        </p:nvSpPr>
        <p:spPr>
          <a:xfrm>
            <a:off x="4423048" y="1690713"/>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a:t>Sigma</a:t>
            </a:r>
          </a:p>
        </p:txBody>
      </p:sp>
      <p:sp>
        <p:nvSpPr>
          <p:cNvPr id="12" name="Rectangle 11">
            <a:extLst>
              <a:ext uri="{FF2B5EF4-FFF2-40B4-BE49-F238E27FC236}">
                <a16:creationId xmlns:a16="http://schemas.microsoft.com/office/drawing/2014/main" id="{86F39E98-6E84-D288-C6DF-3C8F2B859D08}"/>
              </a:ext>
            </a:extLst>
          </p:cNvPr>
          <p:cNvSpPr/>
          <p:nvPr/>
        </p:nvSpPr>
        <p:spPr>
          <a:xfrm>
            <a:off x="5413648" y="2543200"/>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a:t>V</a:t>
            </a:r>
            <a:r>
              <a:rPr lang="en-US" sz="3200" baseline="30000" dirty="0"/>
              <a:t>T</a:t>
            </a:r>
          </a:p>
        </p:txBody>
      </p:sp>
      <p:sp>
        <p:nvSpPr>
          <p:cNvPr id="13" name="TextBox 12">
            <a:extLst>
              <a:ext uri="{FF2B5EF4-FFF2-40B4-BE49-F238E27FC236}">
                <a16:creationId xmlns:a16="http://schemas.microsoft.com/office/drawing/2014/main" id="{6027C058-6917-C3A1-AB58-6C183EA26F84}"/>
              </a:ext>
            </a:extLst>
          </p:cNvPr>
          <p:cNvSpPr txBox="1"/>
          <p:nvPr/>
        </p:nvSpPr>
        <p:spPr>
          <a:xfrm>
            <a:off x="2503530" y="2605113"/>
            <a:ext cx="319318" cy="369332"/>
          </a:xfrm>
          <a:prstGeom prst="rect">
            <a:avLst/>
          </a:prstGeom>
          <a:noFill/>
        </p:spPr>
        <p:txBody>
          <a:bodyPr wrap="none" rtlCol="0">
            <a:spAutoFit/>
          </a:bodyPr>
          <a:lstStyle/>
          <a:p>
            <a:r>
              <a:rPr lang="en-US" dirty="0">
                <a:latin typeface="Arial" pitchFamily="34" charset="0"/>
                <a:cs typeface="Arial" pitchFamily="34" charset="0"/>
              </a:rPr>
              <a:t>=</a:t>
            </a:r>
          </a:p>
        </p:txBody>
      </p:sp>
      <p:sp>
        <p:nvSpPr>
          <p:cNvPr id="14" name="Rectangle 13">
            <a:extLst>
              <a:ext uri="{FF2B5EF4-FFF2-40B4-BE49-F238E27FC236}">
                <a16:creationId xmlns:a16="http://schemas.microsoft.com/office/drawing/2014/main" id="{F253A3F8-8BFD-5C81-03AC-2446C6380169}"/>
              </a:ext>
            </a:extLst>
          </p:cNvPr>
          <p:cNvSpPr/>
          <p:nvPr/>
        </p:nvSpPr>
        <p:spPr>
          <a:xfrm>
            <a:off x="689248" y="4205313"/>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B</a:t>
            </a:r>
          </a:p>
        </p:txBody>
      </p:sp>
      <p:sp>
        <p:nvSpPr>
          <p:cNvPr id="15" name="Rectangle 14">
            <a:extLst>
              <a:ext uri="{FF2B5EF4-FFF2-40B4-BE49-F238E27FC236}">
                <a16:creationId xmlns:a16="http://schemas.microsoft.com/office/drawing/2014/main" id="{5ACF4FD6-22D6-6FB3-8B64-5C2C1F9A07FE}"/>
              </a:ext>
            </a:extLst>
          </p:cNvPr>
          <p:cNvSpPr/>
          <p:nvPr/>
        </p:nvSpPr>
        <p:spPr>
          <a:xfrm>
            <a:off x="3203848" y="4248175"/>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6" name="Rectangle 15">
            <a:extLst>
              <a:ext uri="{FF2B5EF4-FFF2-40B4-BE49-F238E27FC236}">
                <a16:creationId xmlns:a16="http://schemas.microsoft.com/office/drawing/2014/main" id="{19700B9A-C4D5-4A82-770D-C00E61A0B7B0}"/>
              </a:ext>
            </a:extLst>
          </p:cNvPr>
          <p:cNvSpPr/>
          <p:nvPr/>
        </p:nvSpPr>
        <p:spPr>
          <a:xfrm>
            <a:off x="4423048" y="4310088"/>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a:t>Sigma</a:t>
            </a:r>
          </a:p>
        </p:txBody>
      </p:sp>
      <p:sp>
        <p:nvSpPr>
          <p:cNvPr id="17" name="Rectangle 16">
            <a:extLst>
              <a:ext uri="{FF2B5EF4-FFF2-40B4-BE49-F238E27FC236}">
                <a16:creationId xmlns:a16="http://schemas.microsoft.com/office/drawing/2014/main" id="{EB008699-85D1-1943-E497-6AB89042FD4F}"/>
              </a:ext>
            </a:extLst>
          </p:cNvPr>
          <p:cNvSpPr/>
          <p:nvPr/>
        </p:nvSpPr>
        <p:spPr>
          <a:xfrm>
            <a:off x="5413648" y="5162575"/>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a:t>V</a:t>
            </a:r>
            <a:r>
              <a:rPr lang="en-US" sz="3200" baseline="30000" dirty="0"/>
              <a:t>T</a:t>
            </a:r>
          </a:p>
        </p:txBody>
      </p:sp>
      <p:cxnSp>
        <p:nvCxnSpPr>
          <p:cNvPr id="18" name="Straight Connector 17">
            <a:extLst>
              <a:ext uri="{FF2B5EF4-FFF2-40B4-BE49-F238E27FC236}">
                <a16:creationId xmlns:a16="http://schemas.microsoft.com/office/drawing/2014/main" id="{CB9FA98F-76E4-5D0D-BFF5-C7CB1138D626}"/>
              </a:ext>
            </a:extLst>
          </p:cNvPr>
          <p:cNvCxnSpPr>
            <a:stCxn id="15" idx="0"/>
            <a:endCxn id="15" idx="2"/>
          </p:cNvCxnSpPr>
          <p:nvPr/>
        </p:nvCxnSpPr>
        <p:spPr>
          <a:xfrm>
            <a:off x="3584848" y="4248175"/>
            <a:ext cx="0" cy="1828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0990A2C-4AD1-453A-1442-16317D0A24B5}"/>
              </a:ext>
            </a:extLst>
          </p:cNvPr>
          <p:cNvCxnSpPr>
            <a:stCxn id="17" idx="3"/>
            <a:endCxn id="17" idx="1"/>
          </p:cNvCxnSpPr>
          <p:nvPr/>
        </p:nvCxnSpPr>
        <p:spPr>
          <a:xfrm flipH="1">
            <a:off x="5413648" y="5619775"/>
            <a:ext cx="28956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1BBC00C-701D-B62F-017F-FF0941973566}"/>
              </a:ext>
            </a:extLst>
          </p:cNvPr>
          <p:cNvCxnSpPr>
            <a:stCxn id="16" idx="0"/>
          </p:cNvCxnSpPr>
          <p:nvPr/>
        </p:nvCxnSpPr>
        <p:spPr>
          <a:xfrm>
            <a:off x="4804048" y="4310088"/>
            <a:ext cx="0" cy="3429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7C32062-B8B4-9368-5BE6-DE22BF8C59DD}"/>
              </a:ext>
            </a:extLst>
          </p:cNvPr>
          <p:cNvCxnSpPr>
            <a:stCxn id="16" idx="1"/>
          </p:cNvCxnSpPr>
          <p:nvPr/>
        </p:nvCxnSpPr>
        <p:spPr>
          <a:xfrm>
            <a:off x="4423048" y="4652988"/>
            <a:ext cx="381000" cy="0"/>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547FE9B-4842-7948-771B-E9A9C7C395AA}"/>
              </a:ext>
            </a:extLst>
          </p:cNvPr>
          <p:cNvSpPr txBox="1"/>
          <p:nvPr/>
        </p:nvSpPr>
        <p:spPr>
          <a:xfrm>
            <a:off x="2496271" y="4995888"/>
            <a:ext cx="319318" cy="369332"/>
          </a:xfrm>
          <a:prstGeom prst="rect">
            <a:avLst/>
          </a:prstGeom>
          <a:noFill/>
        </p:spPr>
        <p:txBody>
          <a:bodyPr wrap="none" rtlCol="0">
            <a:spAutoFit/>
          </a:bodyPr>
          <a:lstStyle/>
          <a:p>
            <a:r>
              <a:rPr lang="en-US" dirty="0">
                <a:latin typeface="Arial" pitchFamily="34" charset="0"/>
                <a:cs typeface="Arial" pitchFamily="34" charset="0"/>
              </a:rPr>
              <a:t>=</a:t>
            </a:r>
          </a:p>
        </p:txBody>
      </p:sp>
      <p:sp>
        <p:nvSpPr>
          <p:cNvPr id="23" name="TextBox 22">
            <a:extLst>
              <a:ext uri="{FF2B5EF4-FFF2-40B4-BE49-F238E27FC236}">
                <a16:creationId xmlns:a16="http://schemas.microsoft.com/office/drawing/2014/main" id="{A2E4FD67-A50D-BD09-86C6-248D075B990E}"/>
              </a:ext>
            </a:extLst>
          </p:cNvPr>
          <p:cNvSpPr txBox="1"/>
          <p:nvPr/>
        </p:nvSpPr>
        <p:spPr>
          <a:xfrm>
            <a:off x="689248" y="3595713"/>
            <a:ext cx="5143844" cy="523220"/>
          </a:xfrm>
          <a:prstGeom prst="rect">
            <a:avLst/>
          </a:prstGeom>
          <a:noFill/>
        </p:spPr>
        <p:txBody>
          <a:bodyPr wrap="none" rtlCol="0">
            <a:spAutoFit/>
          </a:bodyPr>
          <a:lstStyle/>
          <a:p>
            <a:r>
              <a:rPr lang="en-US" sz="2800" b="1" dirty="0">
                <a:solidFill>
                  <a:srgbClr val="0000FF"/>
                </a:solidFill>
                <a:latin typeface="Arial" pitchFamily="34" charset="0"/>
                <a:cs typeface="Arial" pitchFamily="34" charset="0"/>
              </a:rPr>
              <a:t>B is best approximation of  A</a:t>
            </a:r>
          </a:p>
        </p:txBody>
      </p:sp>
    </p:spTree>
    <p:extLst>
      <p:ext uri="{BB962C8B-B14F-4D97-AF65-F5344CB8AC3E}">
        <p14:creationId xmlns:p14="http://schemas.microsoft.com/office/powerpoint/2010/main" val="2006956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2F80-53C6-BFEB-3E4D-A9FC335ED74E}"/>
              </a:ext>
            </a:extLst>
          </p:cNvPr>
          <p:cNvSpPr>
            <a:spLocks noGrp="1"/>
          </p:cNvSpPr>
          <p:nvPr>
            <p:ph type="title"/>
          </p:nvPr>
        </p:nvSpPr>
        <p:spPr/>
        <p:txBody>
          <a:bodyPr/>
          <a:lstStyle/>
          <a:p>
            <a:r>
              <a:rPr lang="en-US" altLang="zh-CN" dirty="0"/>
              <a:t>SVD: Best Low-rank Approximation</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015FCD-BA80-9881-5255-54186FAB1CEF}"/>
                  </a:ext>
                </a:extLst>
              </p:cNvPr>
              <p:cNvSpPr>
                <a:spLocks noGrp="1"/>
              </p:cNvSpPr>
              <p:nvPr>
                <p:ph idx="1"/>
              </p:nvPr>
            </p:nvSpPr>
            <p:spPr/>
            <p:txBody>
              <a:bodyPr/>
              <a:lstStyle/>
              <a:p>
                <a:r>
                  <a:rPr lang="en-US" altLang="zh-CN" sz="2400" dirty="0"/>
                  <a:t>Theorem: </a:t>
                </a:r>
                <a:r>
                  <a:rPr lang="en-US" altLang="zh-CN" sz="2400" b="0" dirty="0"/>
                  <a:t>Let</a:t>
                </a:r>
                <a:r>
                  <a:rPr lang="en-US" altLang="zh-CN" sz="2400" b="0" dirty="0">
                    <a:solidFill>
                      <a:schemeClr val="accent2"/>
                    </a:solidFill>
                  </a:rPr>
                  <a:t> </a:t>
                </a:r>
                <a:r>
                  <a:rPr lang="en-US" altLang="zh-CN" sz="2400" dirty="0">
                    <a:solidFill>
                      <a:srgbClr val="7D0900"/>
                    </a:solidFill>
                  </a:rPr>
                  <a:t>A = U </a:t>
                </a:r>
                <a:r>
                  <a:rPr lang="en-US" altLang="zh-CN" sz="2400" dirty="0">
                    <a:solidFill>
                      <a:srgbClr val="7D0900"/>
                    </a:solidFill>
                    <a:sym typeface="Symbol"/>
                  </a:rPr>
                  <a:t></a:t>
                </a:r>
                <a:r>
                  <a:rPr lang="en-US" altLang="zh-CN" sz="2400" dirty="0">
                    <a:solidFill>
                      <a:srgbClr val="7D0900"/>
                    </a:solidFill>
                  </a:rPr>
                  <a:t> V</a:t>
                </a:r>
                <a:r>
                  <a:rPr lang="en-US" altLang="zh-CN" sz="2400" baseline="30000" dirty="0">
                    <a:solidFill>
                      <a:srgbClr val="7D0900"/>
                    </a:solidFill>
                  </a:rPr>
                  <a:t>T</a:t>
                </a:r>
                <a:r>
                  <a:rPr lang="en-US" altLang="zh-CN" sz="2400" dirty="0">
                    <a:solidFill>
                      <a:srgbClr val="7D0900"/>
                    </a:solidFill>
                  </a:rPr>
                  <a:t> </a:t>
                </a:r>
                <a:r>
                  <a:rPr lang="en-US" altLang="zh-CN" sz="2400" b="0" dirty="0"/>
                  <a:t>(</a:t>
                </a:r>
                <a:r>
                  <a:rPr lang="el-GR" altLang="zh-CN" sz="2400" b="0" dirty="0">
                    <a:latin typeface="Times New Roman"/>
                    <a:cs typeface="Times New Roman"/>
                  </a:rPr>
                  <a:t>σ</a:t>
                </a:r>
                <a:r>
                  <a:rPr lang="en-US" altLang="zh-CN" sz="2400" b="0" baseline="-25000" dirty="0"/>
                  <a:t>1</a:t>
                </a:r>
                <a:r>
                  <a:rPr lang="en-US" altLang="zh-CN" sz="2400" b="0" dirty="0">
                    <a:sym typeface="Symbol"/>
                  </a:rPr>
                  <a:t></a:t>
                </a:r>
                <a:r>
                  <a:rPr lang="el-GR" altLang="zh-CN" sz="2400" b="0" dirty="0">
                    <a:latin typeface="Times New Roman"/>
                    <a:cs typeface="Times New Roman"/>
                  </a:rPr>
                  <a:t>σ</a:t>
                </a:r>
                <a:r>
                  <a:rPr lang="en-US" altLang="zh-CN" sz="2400" b="0" baseline="-25000" dirty="0"/>
                  <a:t>2</a:t>
                </a:r>
                <a:r>
                  <a:rPr lang="en-US" altLang="zh-CN" sz="2400" b="0" dirty="0">
                    <a:sym typeface="Symbol"/>
                  </a:rPr>
                  <a:t></a:t>
                </a:r>
                <a:r>
                  <a:rPr lang="en-US" altLang="zh-CN" sz="2400" b="0" dirty="0"/>
                  <a:t>…, rank(</a:t>
                </a:r>
                <a:r>
                  <a:rPr lang="en-US" altLang="zh-CN" sz="2400" b="0" i="1" dirty="0"/>
                  <a:t>A</a:t>
                </a:r>
                <a:r>
                  <a:rPr lang="en-US" altLang="zh-CN" sz="2400" b="0" dirty="0"/>
                  <a:t>)=</a:t>
                </a:r>
                <a:r>
                  <a:rPr lang="en-US" altLang="zh-CN" sz="2400" b="0" i="1" dirty="0"/>
                  <a:t>r</a:t>
                </a:r>
                <a:r>
                  <a:rPr lang="en-US" altLang="zh-CN" sz="2400" b="0" dirty="0"/>
                  <a:t>) and</a:t>
                </a:r>
                <a:r>
                  <a:rPr lang="en-US" altLang="zh-CN" sz="2400" b="0" dirty="0">
                    <a:solidFill>
                      <a:srgbClr val="0000FF"/>
                    </a:solidFill>
                  </a:rPr>
                  <a:t> </a:t>
                </a:r>
                <a:r>
                  <a:rPr lang="en-US" altLang="zh-CN" sz="2400" dirty="0">
                    <a:solidFill>
                      <a:srgbClr val="0070C0"/>
                    </a:solidFill>
                  </a:rPr>
                  <a:t>B = U </a:t>
                </a:r>
                <a:r>
                  <a:rPr lang="en-US" altLang="zh-CN" sz="2400" u="sng" dirty="0">
                    <a:solidFill>
                      <a:srgbClr val="0070C0"/>
                    </a:solidFill>
                    <a:sym typeface="Symbol"/>
                  </a:rPr>
                  <a:t>S</a:t>
                </a:r>
                <a:r>
                  <a:rPr lang="en-US" altLang="zh-CN" sz="2400" dirty="0">
                    <a:solidFill>
                      <a:srgbClr val="0070C0"/>
                    </a:solidFill>
                  </a:rPr>
                  <a:t> V</a:t>
                </a:r>
                <a:r>
                  <a:rPr lang="en-US" altLang="zh-CN" sz="2400" baseline="30000" dirty="0">
                    <a:solidFill>
                      <a:srgbClr val="0070C0"/>
                    </a:solidFill>
                  </a:rPr>
                  <a:t>T</a:t>
                </a:r>
                <a:r>
                  <a:rPr lang="en-US" altLang="zh-CN" sz="2400" dirty="0">
                    <a:solidFill>
                      <a:srgbClr val="0070C0"/>
                    </a:solidFill>
                  </a:rPr>
                  <a:t> </a:t>
                </a:r>
                <a:r>
                  <a:rPr lang="en-US" altLang="zh-CN" sz="2400" b="0" dirty="0"/>
                  <a:t>where </a:t>
                </a:r>
                <a:r>
                  <a:rPr lang="en-US" altLang="zh-CN" sz="2400" b="0" u="sng" dirty="0"/>
                  <a:t>S</a:t>
                </a:r>
                <a:r>
                  <a:rPr lang="en-US" altLang="zh-CN" sz="2400" b="0" dirty="0"/>
                  <a:t> is a</a:t>
                </a:r>
                <a:r>
                  <a:rPr lang="en-US" altLang="zh-CN" sz="2400" b="0" dirty="0">
                    <a:sym typeface="Symbol"/>
                  </a:rPr>
                  <a:t> diagonal </a:t>
                </a:r>
                <a:r>
                  <a:rPr lang="en-US" altLang="zh-CN" sz="2400" b="0" i="1" dirty="0">
                    <a:latin typeface="Times New Roman" pitchFamily="18" charset="0"/>
                    <a:cs typeface="Times New Roman" pitchFamily="18" charset="0"/>
                    <a:sym typeface="Symbol"/>
                  </a:rPr>
                  <a:t>r</a:t>
                </a:r>
                <a:r>
                  <a:rPr lang="en-US" altLang="zh-CN" sz="2400" b="0" dirty="0">
                    <a:sym typeface="Symbol"/>
                  </a:rPr>
                  <a:t>*</a:t>
                </a:r>
                <a:r>
                  <a:rPr lang="en-US" altLang="zh-CN" sz="2400" b="0" i="1" dirty="0">
                    <a:latin typeface="Times New Roman" pitchFamily="18" charset="0"/>
                    <a:cs typeface="Times New Roman" pitchFamily="18" charset="0"/>
                    <a:sym typeface="Symbol"/>
                  </a:rPr>
                  <a:t>r</a:t>
                </a:r>
                <a:r>
                  <a:rPr lang="en-US" altLang="zh-CN" sz="2400" b="0" dirty="0">
                    <a:sym typeface="Symbol"/>
                  </a:rPr>
                  <a:t> matrix with </a:t>
                </a:r>
                <a:r>
                  <a:rPr lang="en-US" altLang="zh-CN" sz="2400" b="0" i="1" dirty="0" err="1">
                    <a:sym typeface="Symbol"/>
                  </a:rPr>
                  <a:t>s</a:t>
                </a:r>
                <a:r>
                  <a:rPr lang="en-US" altLang="zh-CN" sz="2400" b="0" i="1" baseline="-25000" dirty="0" err="1">
                    <a:sym typeface="Symbol"/>
                  </a:rPr>
                  <a:t>i</a:t>
                </a:r>
                <a:r>
                  <a:rPr lang="en-US" altLang="zh-CN" sz="2400" b="0" i="1" dirty="0">
                    <a:sym typeface="Symbol"/>
                  </a:rPr>
                  <a:t>=</a:t>
                </a:r>
                <a:r>
                  <a:rPr lang="el-GR" altLang="zh-CN" sz="2400" b="0" i="1" dirty="0">
                    <a:latin typeface="Times New Roman"/>
                    <a:cs typeface="Times New Roman"/>
                  </a:rPr>
                  <a:t>σ</a:t>
                </a:r>
                <a:r>
                  <a:rPr lang="en-US" altLang="zh-CN" sz="2400" b="0" i="1" baseline="-25000" dirty="0" err="1"/>
                  <a:t>i</a:t>
                </a:r>
                <a:r>
                  <a:rPr lang="en-US" altLang="zh-CN" sz="2400" b="0" dirty="0"/>
                  <a:t> (</a:t>
                </a:r>
                <a:r>
                  <a:rPr lang="en-US" altLang="zh-CN" sz="2400" b="0" i="1" dirty="0" err="1"/>
                  <a:t>i</a:t>
                </a:r>
                <a:r>
                  <a:rPr lang="en-US" altLang="zh-CN" sz="2400" b="0" i="1" dirty="0"/>
                  <a:t>=1…</a:t>
                </a:r>
                <a:r>
                  <a:rPr lang="en-US" altLang="zh-CN" sz="2400" b="0" i="1" dirty="0">
                    <a:solidFill>
                      <a:srgbClr val="0070C0"/>
                    </a:solidFill>
                  </a:rPr>
                  <a:t>k</a:t>
                </a:r>
                <a:r>
                  <a:rPr lang="en-US" altLang="zh-CN" sz="2400" b="0" dirty="0"/>
                  <a:t>) else </a:t>
                </a:r>
                <a:r>
                  <a:rPr lang="en-US" altLang="zh-CN" sz="2400" b="0" i="1" dirty="0" err="1">
                    <a:sym typeface="Symbol"/>
                  </a:rPr>
                  <a:t>s</a:t>
                </a:r>
                <a:r>
                  <a:rPr lang="en-US" altLang="zh-CN" sz="2400" b="0" i="1" baseline="-25000" dirty="0" err="1">
                    <a:sym typeface="Symbol"/>
                  </a:rPr>
                  <a:t>i</a:t>
                </a:r>
                <a:r>
                  <a:rPr lang="en-US" altLang="zh-CN" sz="2400" b="0" dirty="0">
                    <a:sym typeface="Symbol"/>
                  </a:rPr>
                  <a:t>=</a:t>
                </a:r>
                <a:r>
                  <a:rPr lang="en-US" altLang="zh-CN" sz="2400" b="0" dirty="0"/>
                  <a:t>0,  then </a:t>
                </a:r>
                <a:r>
                  <a:rPr lang="en-US" altLang="zh-CN" sz="2400" b="0" dirty="0">
                    <a:solidFill>
                      <a:srgbClr val="0070C0"/>
                    </a:solidFill>
                  </a:rPr>
                  <a:t>B</a:t>
                </a:r>
                <a:r>
                  <a:rPr lang="en-US" altLang="zh-CN" sz="2400" b="0" dirty="0"/>
                  <a:t> is a </a:t>
                </a:r>
                <a:r>
                  <a:rPr lang="en-US" altLang="zh-CN" sz="2400" dirty="0">
                    <a:solidFill>
                      <a:srgbClr val="7D0900"/>
                    </a:solidFill>
                  </a:rPr>
                  <a:t>best</a:t>
                </a:r>
                <a:r>
                  <a:rPr lang="en-US" altLang="zh-CN" sz="2400" b="0" dirty="0"/>
                  <a:t> rank(B)=</a:t>
                </a:r>
                <a:r>
                  <a:rPr lang="en-US" altLang="zh-CN" sz="2400" b="0" i="1" dirty="0"/>
                  <a:t>k</a:t>
                </a:r>
                <a:r>
                  <a:rPr lang="en-US" altLang="zh-CN" sz="2400" b="0" dirty="0"/>
                  <a:t> approximation to </a:t>
                </a:r>
                <a:r>
                  <a:rPr lang="en-US" altLang="zh-CN" sz="2400" b="0" i="1" dirty="0"/>
                  <a:t>A</a:t>
                </a:r>
                <a:endParaRPr lang="en-US" altLang="zh-CN" sz="2400" b="0" dirty="0"/>
              </a:p>
              <a:p>
                <a:r>
                  <a:rPr lang="en-US" altLang="zh-CN" sz="2400" b="0" dirty="0"/>
                  <a:t>What do we mean by best?</a:t>
                </a:r>
              </a:p>
              <a:p>
                <a:pPr lvl="1"/>
                <a:r>
                  <a:rPr lang="en-US" altLang="zh-CN" sz="2200" i="1" dirty="0">
                    <a:latin typeface="Times New Roman" pitchFamily="18" charset="0"/>
                    <a:cs typeface="Times New Roman" pitchFamily="18" charset="0"/>
                  </a:rPr>
                  <a:t>B</a:t>
                </a:r>
                <a:r>
                  <a:rPr lang="en-US" altLang="zh-CN" sz="2200" dirty="0">
                    <a:latin typeface="Times New Roman" pitchFamily="18" charset="0"/>
                    <a:cs typeface="Times New Roman" pitchFamily="18" charset="0"/>
                  </a:rPr>
                  <a:t> </a:t>
                </a:r>
                <a:r>
                  <a:rPr lang="en-US" altLang="zh-CN" sz="2200" dirty="0"/>
                  <a:t>is a solution to </a:t>
                </a:r>
                <a:r>
                  <a:rPr lang="en-US" altLang="zh-CN" sz="2200" dirty="0" err="1">
                    <a:latin typeface="Times New Roman" pitchFamily="18" charset="0"/>
                    <a:cs typeface="Times New Roman" pitchFamily="18" charset="0"/>
                  </a:rPr>
                  <a:t>argmin</a:t>
                </a:r>
                <a:r>
                  <a:rPr lang="en-US" altLang="zh-CN" sz="2200" i="1" baseline="-25000" dirty="0" err="1">
                    <a:latin typeface="Times New Roman" pitchFamily="18" charset="0"/>
                    <a:cs typeface="Times New Roman" pitchFamily="18" charset="0"/>
                  </a:rPr>
                  <a:t>B</a:t>
                </a:r>
                <a:r>
                  <a:rPr lang="en-US" altLang="zh-CN" sz="2200" dirty="0">
                    <a:latin typeface="Times New Roman" pitchFamily="18" charset="0"/>
                    <a:cs typeface="Times New Roman" pitchFamily="18" charset="0"/>
                  </a:rPr>
                  <a:t> </a:t>
                </a:r>
                <a:r>
                  <a:rPr lang="en-US" altLang="zh-CN" sz="2200" dirty="0" err="1">
                    <a:latin typeface="Times New Roman" pitchFamily="18" charset="0"/>
                    <a:cs typeface="Times New Roman" pitchFamily="18" charset="0"/>
                  </a:rPr>
                  <a:t>ǁ</a:t>
                </a:r>
                <a:r>
                  <a:rPr lang="en-US" altLang="zh-CN" sz="2200" i="1" dirty="0" err="1">
                    <a:latin typeface="Times New Roman" pitchFamily="18" charset="0"/>
                    <a:cs typeface="Times New Roman" pitchFamily="18" charset="0"/>
                  </a:rPr>
                  <a:t>A-B</a:t>
                </a:r>
                <a:r>
                  <a:rPr lang="en-US" altLang="zh-CN" sz="2200" dirty="0" err="1">
                    <a:latin typeface="Times New Roman" pitchFamily="18" charset="0"/>
                    <a:cs typeface="Times New Roman" pitchFamily="18" charset="0"/>
                  </a:rPr>
                  <a:t>ǁ</a:t>
                </a:r>
                <a:r>
                  <a:rPr lang="en-US" altLang="zh-CN" sz="2200" baseline="-25000" dirty="0" err="1">
                    <a:latin typeface="Times New Roman" pitchFamily="18" charset="0"/>
                    <a:cs typeface="Times New Roman" pitchFamily="18" charset="0"/>
                  </a:rPr>
                  <a:t>F</a:t>
                </a:r>
                <a:r>
                  <a:rPr lang="en-US" altLang="zh-CN" sz="2200" dirty="0">
                    <a:latin typeface="Times New Roman" pitchFamily="18" charset="0"/>
                    <a:cs typeface="Times New Roman" pitchFamily="18" charset="0"/>
                  </a:rPr>
                  <a:t>  </a:t>
                </a:r>
                <a:r>
                  <a:rPr lang="en-US" altLang="zh-CN" sz="2200" dirty="0"/>
                  <a:t>where </a:t>
                </a:r>
                <a:r>
                  <a:rPr lang="en-US" altLang="zh-CN" sz="2200" dirty="0">
                    <a:latin typeface="Times New Roman" pitchFamily="18" charset="0"/>
                    <a:cs typeface="Times New Roman" pitchFamily="18" charset="0"/>
                  </a:rPr>
                  <a:t>rank(</a:t>
                </a:r>
                <a:r>
                  <a:rPr lang="en-US" altLang="zh-CN" sz="2200" i="1" dirty="0">
                    <a:latin typeface="Times New Roman" pitchFamily="18" charset="0"/>
                    <a:cs typeface="Times New Roman" pitchFamily="18" charset="0"/>
                  </a:rPr>
                  <a:t>B</a:t>
                </a:r>
                <a:r>
                  <a:rPr lang="en-US" altLang="zh-CN" sz="2200" dirty="0">
                    <a:latin typeface="Times New Roman" pitchFamily="18" charset="0"/>
                    <a:cs typeface="Times New Roman" pitchFamily="18" charset="0"/>
                  </a:rPr>
                  <a:t>)=</a:t>
                </a:r>
                <a:r>
                  <a:rPr lang="en-US" altLang="zh-CN" sz="2200" i="1" dirty="0">
                    <a:latin typeface="Times New Roman" pitchFamily="18" charset="0"/>
                    <a:cs typeface="Times New Roman" pitchFamily="18" charset="0"/>
                  </a:rPr>
                  <a:t>k</a:t>
                </a:r>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a:latin typeface="Cambria Math" panose="02040503050406030204" pitchFamily="18" charset="0"/>
                          </a:rPr>
                          <m:t>||</m:t>
                        </m:r>
                      </m:e>
                      <m:sub>
                        <m:r>
                          <a:rPr lang="en-US" altLang="zh-CN" b="0" i="1" smtClean="0">
                            <a:latin typeface="Cambria Math" panose="02040503050406030204" pitchFamily="18" charset="0"/>
                          </a:rPr>
                          <m:t>𝐹</m:t>
                        </m:r>
                      </m:sub>
                    </m:sSub>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𝑖</m:t>
                            </m:r>
                            <m:r>
                              <a:rPr lang="en-US" altLang="zh-CN" b="0" i="1" smtClean="0">
                                <a:latin typeface="Cambria Math" panose="02040503050406030204" pitchFamily="18" charset="0"/>
                              </a:rPr>
                              <m:t>𝑗</m:t>
                            </m:r>
                          </m:sub>
                          <m:sup/>
                          <m:e>
                            <m:sSup>
                              <m:sSupPr>
                                <m:ctrlPr>
                                  <a:rPr lang="en-US" altLang="zh-CN" b="0" i="1" smtClean="0">
                                    <a:latin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sSub>
                                  <m:sSubPr>
                                    <m:ctrlPr>
                                      <a:rPr lang="en-US" altLang="zh-CN" b="0" i="1">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a:latin typeface="Cambria Math" panose="02040503050406030204" pitchFamily="18" charset="0"/>
                                      </a:rPr>
                                      <m:t>𝑖𝑗</m:t>
                                    </m:r>
                                  </m:sub>
                                </m:sSub>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e>
                        </m:nary>
                      </m:e>
                    </m:rad>
                  </m:oMath>
                </a14:m>
                <a:endParaRPr lang="en-US" altLang="zh-CN" i="1" baseline="30000" dirty="0">
                  <a:latin typeface="Times New Roman" pitchFamily="18" charset="0"/>
                  <a:cs typeface="Times New Roman" pitchFamily="18" charset="0"/>
                </a:endParaRPr>
              </a:p>
              <a:p>
                <a:pPr lvl="1"/>
                <a:endParaRPr lang="zh-CN" altLang="en-US" sz="2000" b="0" dirty="0"/>
              </a:p>
            </p:txBody>
          </p:sp>
        </mc:Choice>
        <mc:Fallback xmlns="">
          <p:sp>
            <p:nvSpPr>
              <p:cNvPr id="3" name="Content Placeholder 2">
                <a:extLst>
                  <a:ext uri="{FF2B5EF4-FFF2-40B4-BE49-F238E27FC236}">
                    <a16:creationId xmlns:a16="http://schemas.microsoft.com/office/drawing/2014/main" id="{C7015FCD-BA80-9881-5255-54186FAB1CEF}"/>
                  </a:ext>
                </a:extLst>
              </p:cNvPr>
              <p:cNvSpPr>
                <a:spLocks noGrp="1" noRot="1" noChangeAspect="1" noMove="1" noResize="1" noEditPoints="1" noAdjustHandles="1" noChangeArrowheads="1" noChangeShapeType="1" noTextEdit="1"/>
              </p:cNvSpPr>
              <p:nvPr>
                <p:ph idx="1"/>
              </p:nvPr>
            </p:nvSpPr>
            <p:spPr>
              <a:blipFill>
                <a:blip r:embed="rId2"/>
                <a:stretch>
                  <a:fillRect l="-902" t="-351" r="-416"/>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A5803310-AFAF-14EC-BE15-8CC066549A74}"/>
              </a:ext>
            </a:extLst>
          </p:cNvPr>
          <p:cNvSpPr>
            <a:spLocks noGrp="1"/>
          </p:cNvSpPr>
          <p:nvPr>
            <p:ph type="sldNum" sz="quarter" idx="10"/>
          </p:nvPr>
        </p:nvSpPr>
        <p:spPr/>
        <p:txBody>
          <a:bodyPr/>
          <a:lstStyle/>
          <a:p>
            <a:pPr>
              <a:defRPr/>
            </a:pPr>
            <a:fld id="{0A970603-986F-41E1-A763-220BA9CA5E18}" type="slidenum">
              <a:rPr lang="zh-CN" altLang="en-US" smtClean="0"/>
              <a:pPr>
                <a:defRPr/>
              </a:pPr>
              <a:t>32</a:t>
            </a:fld>
            <a:r>
              <a:rPr lang="zh-CN" altLang="en-US"/>
              <a:t> </a:t>
            </a:r>
            <a:endParaRPr lang="zh-CN" altLang="en-US" dirty="0"/>
          </a:p>
        </p:txBody>
      </p:sp>
      <p:pic>
        <p:nvPicPr>
          <p:cNvPr id="5" name="Picture 7" descr="http://www.cs.carleton.edu/cs_comps/0607/recommend/recommender/images/svd1.png">
            <a:extLst>
              <a:ext uri="{FF2B5EF4-FFF2-40B4-BE49-F238E27FC236}">
                <a16:creationId xmlns:a16="http://schemas.microsoft.com/office/drawing/2014/main" id="{8FF8EFAD-D0EB-0A30-F8A7-051325B9C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0" y="4788897"/>
            <a:ext cx="7505648" cy="13178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D3DEC45-A102-1A4D-9EF3-FA3929336765}"/>
              </a:ext>
            </a:extLst>
          </p:cNvPr>
          <p:cNvCxnSpPr/>
          <p:nvPr/>
        </p:nvCxnSpPr>
        <p:spPr>
          <a:xfrm>
            <a:off x="5733504" y="5447809"/>
            <a:ext cx="381000" cy="364072"/>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F451C0A-DECB-8514-FAD3-60429FFED983}"/>
              </a:ext>
            </a:extLst>
          </p:cNvPr>
          <p:cNvCxnSpPr/>
          <p:nvPr/>
        </p:nvCxnSpPr>
        <p:spPr>
          <a:xfrm>
            <a:off x="4420235" y="5085184"/>
            <a:ext cx="0" cy="77470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5DBD651-5786-FDCA-37E6-54EEA616E3BF}"/>
              </a:ext>
            </a:extLst>
          </p:cNvPr>
          <p:cNvCxnSpPr/>
          <p:nvPr/>
        </p:nvCxnSpPr>
        <p:spPr>
          <a:xfrm>
            <a:off x="7004258" y="5733256"/>
            <a:ext cx="922020" cy="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94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00DA-BA98-6433-EC99-077BFB9F96F5}"/>
              </a:ext>
            </a:extLst>
          </p:cNvPr>
          <p:cNvSpPr>
            <a:spLocks noGrp="1"/>
          </p:cNvSpPr>
          <p:nvPr>
            <p:ph type="title"/>
          </p:nvPr>
        </p:nvSpPr>
        <p:spPr/>
        <p:txBody>
          <a:bodyPr/>
          <a:lstStyle/>
          <a:p>
            <a:r>
              <a:rPr lang="en-US" altLang="zh-CN" dirty="0"/>
              <a:t>SVD: Best Low-rank Approximation</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48B549E-C9AC-9993-FD45-FD720DF80296}"/>
                  </a:ext>
                </a:extLst>
              </p:cNvPr>
              <p:cNvSpPr>
                <a:spLocks noGrp="1"/>
              </p:cNvSpPr>
              <p:nvPr>
                <p:ph idx="1"/>
              </p:nvPr>
            </p:nvSpPr>
            <p:spPr/>
            <p:txBody>
              <a:bodyPr/>
              <a:lstStyle/>
              <a:p>
                <a:r>
                  <a:rPr lang="en-US" sz="2000" b="0" dirty="0"/>
                  <a:t>Suppose a matrix M = PQR, that is,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 </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𝑘</m:t>
                        </m:r>
                      </m:sub>
                      <m:sup/>
                      <m:e>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𝑙</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𝑖𝑘</m:t>
                                </m:r>
                              </m:sub>
                            </m:sSub>
                            <m:sSub>
                              <m:sSubPr>
                                <m:ctrlPr>
                                  <a:rPr lang="en-US" sz="2000" b="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a:latin typeface="Cambria Math" panose="02040503050406030204" pitchFamily="18" charset="0"/>
                                  </a:rPr>
                                  <m:t>𝑘</m:t>
                                </m:r>
                                <m:r>
                                  <a:rPr lang="en-US" sz="2000" b="0" i="1" smtClean="0">
                                    <a:latin typeface="Cambria Math" panose="02040503050406030204" pitchFamily="18" charset="0"/>
                                  </a:rPr>
                                  <m:t>𝑙</m:t>
                                </m:r>
                              </m:sub>
                            </m:sSub>
                            <m:sSub>
                              <m:sSubPr>
                                <m:ctrlPr>
                                  <a:rPr lang="en-US" sz="2000" b="0" i="1">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𝑙𝑗</m:t>
                                </m:r>
                              </m:sub>
                            </m:sSub>
                          </m:e>
                        </m:nary>
                      </m:e>
                    </m:nary>
                  </m:oMath>
                </a14:m>
                <a:endParaRPr lang="en-US" sz="2000" b="0" dirty="0"/>
              </a:p>
              <a:p>
                <a:r>
                  <a:rPr lang="en-US" sz="2000" b="0" dirty="0"/>
                  <a:t>Consider </a:t>
                </a:r>
                <a14:m>
                  <m:oMath xmlns:m="http://schemas.openxmlformats.org/officeDocument/2006/math">
                    <m:sSubSup>
                      <m:sSubSupPr>
                        <m:ctrlPr>
                          <a:rPr lang="en-US" sz="2000" b="0" i="1" smtClean="0">
                            <a:latin typeface="Cambria Math" panose="02040503050406030204" pitchFamily="18" charset="0"/>
                          </a:rPr>
                        </m:ctrlPr>
                      </m:sSubSupPr>
                      <m:e>
                        <m:r>
                          <a:rPr lang="en-US" sz="2000" b="0" i="1">
                            <a:latin typeface="Cambria Math" panose="02040503050406030204" pitchFamily="18" charset="0"/>
                          </a:rPr>
                          <m:t>||</m:t>
                        </m:r>
                        <m:r>
                          <a:rPr lang="en-US" sz="2000" b="0" i="1">
                            <a:latin typeface="Cambria Math" panose="02040503050406030204" pitchFamily="18" charset="0"/>
                          </a:rPr>
                          <m:t>𝑀</m:t>
                        </m:r>
                        <m:r>
                          <a:rPr lang="en-US" sz="2000" b="0" i="1">
                            <a:latin typeface="Cambria Math" panose="02040503050406030204" pitchFamily="18" charset="0"/>
                          </a:rPr>
                          <m:t>||</m:t>
                        </m:r>
                      </m:e>
                      <m:sub>
                        <m:r>
                          <a:rPr lang="en-US" sz="2000" b="0" i="1">
                            <a:latin typeface="Cambria Math" panose="02040503050406030204" pitchFamily="18" charset="0"/>
                          </a:rPr>
                          <m:t>𝐹</m:t>
                        </m:r>
                      </m:sub>
                      <m:sup>
                        <m:r>
                          <a:rPr lang="en-US" sz="2000" b="0" i="1">
                            <a:latin typeface="Cambria Math" panose="02040503050406030204" pitchFamily="18" charset="0"/>
                          </a:rPr>
                          <m:t>2</m:t>
                        </m:r>
                      </m:sup>
                    </m:sSubSup>
                    <m:r>
                      <a:rPr lang="en-US" sz="2000" b="0" i="1" smtClean="0">
                        <a:latin typeface="Cambria Math" panose="02040503050406030204" pitchFamily="18" charset="0"/>
                      </a:rPr>
                      <m:t>= </m:t>
                    </m:r>
                    <m:nary>
                      <m:naryPr>
                        <m:chr m:val="∑"/>
                        <m:supHide m:val="on"/>
                        <m:ctrlPr>
                          <a:rPr lang="en-US" sz="2000" b="0" i="1">
                            <a:latin typeface="Cambria Math" panose="02040503050406030204" pitchFamily="18" charset="0"/>
                          </a:rPr>
                        </m:ctrlPr>
                      </m:naryPr>
                      <m:sub>
                        <m:r>
                          <a:rPr lang="en-US" sz="2000" b="0" i="1" smtClean="0">
                            <a:latin typeface="Cambria Math" panose="02040503050406030204" pitchFamily="18" charset="0"/>
                          </a:rPr>
                          <m:t>𝑖</m:t>
                        </m:r>
                      </m:sub>
                      <m:sup/>
                      <m:e>
                        <m:nary>
                          <m:naryPr>
                            <m:chr m:val="∑"/>
                            <m:supHide m:val="on"/>
                            <m:ctrlPr>
                              <a:rPr lang="en-US" sz="2000" b="0" i="1">
                                <a:latin typeface="Cambria Math" panose="02040503050406030204" pitchFamily="18" charset="0"/>
                              </a:rPr>
                            </m:ctrlPr>
                          </m:naryPr>
                          <m:sub>
                            <m:r>
                              <a:rPr lang="en-US" sz="2000" b="0" i="1" smtClean="0">
                                <a:latin typeface="Cambria Math" panose="02040503050406030204" pitchFamily="18" charset="0"/>
                              </a:rPr>
                              <m:t>𝑗</m:t>
                            </m:r>
                          </m:sub>
                          <m:sup/>
                          <m:e>
                            <m:sSup>
                              <m:sSupPr>
                                <m:ctrlPr>
                                  <a:rPr lang="en-US" sz="2000" b="0" i="1" smtClean="0">
                                    <a:latin typeface="Cambria Math" panose="02040503050406030204" pitchFamily="18" charset="0"/>
                                  </a:rPr>
                                </m:ctrlPr>
                              </m:sSupPr>
                              <m:e>
                                <m:r>
                                  <a:rPr lang="en-US" sz="2000" b="0" i="1">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𝑚</m:t>
                                    </m:r>
                                  </m:e>
                                  <m:sub>
                                    <m:r>
                                      <a:rPr lang="en-US" sz="2000" b="0" i="1">
                                        <a:latin typeface="Cambria Math" panose="02040503050406030204" pitchFamily="18" charset="0"/>
                                      </a:rPr>
                                      <m:t>𝑖𝑗</m:t>
                                    </m:r>
                                  </m:sub>
                                </m:sSub>
                                <m:r>
                                  <a:rPr lang="en-US" sz="2000" b="0" i="1">
                                    <a:latin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e>
                        </m:nary>
                      </m:e>
                    </m:nary>
                  </m:oMath>
                </a14:m>
                <a:r>
                  <a:rPr lang="en-US" sz="2000" b="0" dirty="0"/>
                  <a:t> </a:t>
                </a:r>
                <a14:m>
                  <m:oMath xmlns:m="http://schemas.openxmlformats.org/officeDocument/2006/math">
                    <m:nary>
                      <m:naryPr>
                        <m:chr m:val="∑"/>
                        <m:supHide m:val="on"/>
                        <m:ctrlPr>
                          <a:rPr lang="en-US" sz="2000" b="0" i="1">
                            <a:latin typeface="Cambria Math" panose="02040503050406030204" pitchFamily="18" charset="0"/>
                          </a:rPr>
                        </m:ctrlPr>
                      </m:naryPr>
                      <m:sub>
                        <m:r>
                          <a:rPr lang="en-US" sz="2000" b="0" i="1">
                            <a:latin typeface="Cambria Math" panose="02040503050406030204" pitchFamily="18" charset="0"/>
                          </a:rPr>
                          <m:t>𝑖</m:t>
                        </m:r>
                      </m:sub>
                      <m:sup/>
                      <m:e>
                        <m:nary>
                          <m:naryPr>
                            <m:chr m:val="∑"/>
                            <m:supHide m:val="on"/>
                            <m:ctrlPr>
                              <a:rPr lang="en-US" sz="2000" b="0" i="1">
                                <a:latin typeface="Cambria Math" panose="02040503050406030204" pitchFamily="18" charset="0"/>
                              </a:rPr>
                            </m:ctrlPr>
                          </m:naryPr>
                          <m:sub>
                            <m:r>
                              <a:rPr lang="en-US" sz="2000" b="0" i="1">
                                <a:latin typeface="Cambria Math" panose="02040503050406030204" pitchFamily="18" charset="0"/>
                              </a:rPr>
                              <m:t>𝑗</m:t>
                            </m:r>
                          </m:sub>
                          <m:sup/>
                          <m:e>
                            <m:sSup>
                              <m:sSupPr>
                                <m:ctrlPr>
                                  <a:rPr lang="en-US" sz="2000" b="0" i="1" smtClean="0">
                                    <a:solidFill>
                                      <a:srgbClr val="0070C0"/>
                                    </a:solidFill>
                                    <a:latin typeface="Cambria Math" panose="02040503050406030204" pitchFamily="18" charset="0"/>
                                  </a:rPr>
                                </m:ctrlPr>
                              </m:sSupPr>
                              <m:e>
                                <m:r>
                                  <a:rPr lang="en-US" sz="2000" b="0" i="1">
                                    <a:solidFill>
                                      <a:srgbClr val="0070C0"/>
                                    </a:solidFill>
                                    <a:latin typeface="Cambria Math" panose="02040503050406030204" pitchFamily="18" charset="0"/>
                                  </a:rPr>
                                  <m:t>(</m:t>
                                </m:r>
                                <m:nary>
                                  <m:naryPr>
                                    <m:chr m:val="∑"/>
                                    <m:supHide m:val="on"/>
                                    <m:ctrlPr>
                                      <a:rPr lang="en-US" sz="2000" b="0" i="1">
                                        <a:solidFill>
                                          <a:srgbClr val="0070C0"/>
                                        </a:solidFill>
                                        <a:latin typeface="Cambria Math" panose="02040503050406030204" pitchFamily="18" charset="0"/>
                                      </a:rPr>
                                    </m:ctrlPr>
                                  </m:naryPr>
                                  <m:sub>
                                    <m:r>
                                      <m:rPr>
                                        <m:brk m:alnAt="7"/>
                                      </m:rPr>
                                      <a:rPr lang="en-US" sz="2000" b="0" i="1">
                                        <a:solidFill>
                                          <a:srgbClr val="0070C0"/>
                                        </a:solidFill>
                                        <a:latin typeface="Cambria Math" panose="02040503050406030204" pitchFamily="18" charset="0"/>
                                      </a:rPr>
                                      <m:t>𝑘</m:t>
                                    </m:r>
                                  </m:sub>
                                  <m:sup/>
                                  <m:e>
                                    <m:nary>
                                      <m:naryPr>
                                        <m:chr m:val="∑"/>
                                        <m:supHide m:val="on"/>
                                        <m:ctrlPr>
                                          <a:rPr lang="en-US" sz="2000" b="0" i="1">
                                            <a:solidFill>
                                              <a:srgbClr val="0070C0"/>
                                            </a:solidFill>
                                            <a:latin typeface="Cambria Math" panose="02040503050406030204" pitchFamily="18" charset="0"/>
                                          </a:rPr>
                                        </m:ctrlPr>
                                      </m:naryPr>
                                      <m:sub>
                                        <m:r>
                                          <m:rPr>
                                            <m:brk m:alnAt="7"/>
                                          </m:rPr>
                                          <a:rPr lang="en-US" sz="2000" b="0" i="1">
                                            <a:solidFill>
                                              <a:srgbClr val="0070C0"/>
                                            </a:solidFill>
                                            <a:latin typeface="Cambria Math" panose="02040503050406030204" pitchFamily="18" charset="0"/>
                                          </a:rPr>
                                          <m:t>𝑙</m:t>
                                        </m:r>
                                      </m:sub>
                                      <m:sup/>
                                      <m:e>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𝑝</m:t>
                                            </m:r>
                                          </m:e>
                                          <m:sub>
                                            <m:r>
                                              <a:rPr lang="en-US" sz="2000" b="0" i="1">
                                                <a:solidFill>
                                                  <a:srgbClr val="0070C0"/>
                                                </a:solidFill>
                                                <a:latin typeface="Cambria Math" panose="02040503050406030204" pitchFamily="18" charset="0"/>
                                              </a:rPr>
                                              <m:t>𝑖𝑘</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𝑞</m:t>
                                            </m:r>
                                          </m:e>
                                          <m:sub>
                                            <m:r>
                                              <a:rPr lang="en-US" sz="2000" b="0" i="1">
                                                <a:solidFill>
                                                  <a:srgbClr val="0070C0"/>
                                                </a:solidFill>
                                                <a:latin typeface="Cambria Math" panose="02040503050406030204" pitchFamily="18" charset="0"/>
                                              </a:rPr>
                                              <m:t>𝑘𝑙</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𝑟</m:t>
                                            </m:r>
                                          </m:e>
                                          <m:sub>
                                            <m:r>
                                              <a:rPr lang="en-US" sz="2000" b="0" i="1">
                                                <a:solidFill>
                                                  <a:srgbClr val="0070C0"/>
                                                </a:solidFill>
                                                <a:latin typeface="Cambria Math" panose="02040503050406030204" pitchFamily="18" charset="0"/>
                                              </a:rPr>
                                              <m:t>𝑙𝑗</m:t>
                                            </m:r>
                                          </m:sub>
                                        </m:sSub>
                                      </m:e>
                                    </m:nary>
                                  </m:e>
                                </m:nary>
                                <m:r>
                                  <a:rPr lang="en-US" sz="2000" b="0" i="1">
                                    <a:solidFill>
                                      <a:srgbClr val="0070C0"/>
                                    </a:solidFill>
                                    <a:latin typeface="Cambria Math" panose="02040503050406030204" pitchFamily="18" charset="0"/>
                                  </a:rPr>
                                  <m:t>)</m:t>
                                </m:r>
                              </m:e>
                              <m:sup>
                                <m:r>
                                  <a:rPr lang="en-US" sz="2000" b="0" i="1">
                                    <a:solidFill>
                                      <a:srgbClr val="0070C0"/>
                                    </a:solidFill>
                                    <a:latin typeface="Cambria Math" panose="02040503050406030204" pitchFamily="18" charset="0"/>
                                  </a:rPr>
                                  <m:t>2</m:t>
                                </m:r>
                              </m:sup>
                            </m:sSup>
                          </m:e>
                        </m:nary>
                      </m:e>
                    </m:nary>
                  </m:oMath>
                </a14:m>
                <a:r>
                  <a:rPr lang="en-US" sz="2000" b="0" dirty="0"/>
                  <a:t> =</a:t>
                </a:r>
                <a14:m>
                  <m:oMath xmlns:m="http://schemas.openxmlformats.org/officeDocument/2006/math">
                    <m:r>
                      <a:rPr lang="en-US" sz="2000" b="0" i="0" smtClean="0">
                        <a:latin typeface="Cambria Math" panose="02040503050406030204" pitchFamily="18" charset="0"/>
                      </a:rPr>
                      <m:t> </m:t>
                    </m:r>
                    <m:nary>
                      <m:naryPr>
                        <m:chr m:val="∑"/>
                        <m:supHide m:val="on"/>
                        <m:ctrlPr>
                          <a:rPr lang="en-US" sz="2000" b="0" i="1">
                            <a:latin typeface="Cambria Math" panose="02040503050406030204" pitchFamily="18" charset="0"/>
                          </a:rPr>
                        </m:ctrlPr>
                      </m:naryPr>
                      <m:sub>
                        <m:r>
                          <a:rPr lang="en-US" sz="2000" b="0" i="1">
                            <a:latin typeface="Cambria Math" panose="02040503050406030204" pitchFamily="18" charset="0"/>
                          </a:rPr>
                          <m:t>𝑖</m:t>
                        </m:r>
                      </m:sub>
                      <m:sup/>
                      <m:e>
                        <m:nary>
                          <m:naryPr>
                            <m:chr m:val="∑"/>
                            <m:supHide m:val="on"/>
                            <m:ctrlPr>
                              <a:rPr lang="en-US" sz="2000" b="0" i="1">
                                <a:latin typeface="Cambria Math" panose="02040503050406030204" pitchFamily="18" charset="0"/>
                              </a:rPr>
                            </m:ctrlPr>
                          </m:naryPr>
                          <m:sub>
                            <m:r>
                              <a:rPr lang="en-US" sz="2000" b="0" i="1">
                                <a:latin typeface="Cambria Math" panose="02040503050406030204" pitchFamily="18" charset="0"/>
                              </a:rPr>
                              <m:t>𝑗</m:t>
                            </m:r>
                          </m:sub>
                          <m:sup/>
                          <m:e>
                            <m:nary>
                              <m:naryPr>
                                <m:chr m:val="∑"/>
                                <m:supHide m:val="on"/>
                                <m:ctrlPr>
                                  <a:rPr lang="en-US" sz="2000" b="0" i="1" smtClean="0">
                                    <a:solidFill>
                                      <a:srgbClr val="0070C0"/>
                                    </a:solidFill>
                                    <a:latin typeface="Cambria Math" panose="02040503050406030204" pitchFamily="18" charset="0"/>
                                  </a:rPr>
                                </m:ctrlPr>
                              </m:naryPr>
                              <m:sub>
                                <m:r>
                                  <a:rPr lang="en-US" sz="2000" b="0" i="1" smtClean="0">
                                    <a:solidFill>
                                      <a:srgbClr val="0070C0"/>
                                    </a:solidFill>
                                    <a:latin typeface="Cambria Math" panose="02040503050406030204" pitchFamily="18" charset="0"/>
                                  </a:rPr>
                                  <m:t>𝑘</m:t>
                                </m:r>
                              </m:sub>
                              <m:sup/>
                              <m:e>
                                <m:nary>
                                  <m:naryPr>
                                    <m:chr m:val="∑"/>
                                    <m:supHide m:val="on"/>
                                    <m:ctrlPr>
                                      <a:rPr lang="en-US" sz="2000" b="0" i="1">
                                        <a:solidFill>
                                          <a:srgbClr val="0070C0"/>
                                        </a:solidFill>
                                        <a:latin typeface="Cambria Math" panose="02040503050406030204" pitchFamily="18" charset="0"/>
                                      </a:rPr>
                                    </m:ctrlPr>
                                  </m:naryPr>
                                  <m:sub>
                                    <m:r>
                                      <a:rPr lang="en-US" sz="2000" b="0" i="1" smtClean="0">
                                        <a:solidFill>
                                          <a:srgbClr val="0070C0"/>
                                        </a:solidFill>
                                        <a:latin typeface="Cambria Math" panose="02040503050406030204" pitchFamily="18" charset="0"/>
                                      </a:rPr>
                                      <m:t>𝑙</m:t>
                                    </m:r>
                                  </m:sub>
                                  <m:sup/>
                                  <m:e>
                                    <m:nary>
                                      <m:naryPr>
                                        <m:chr m:val="∑"/>
                                        <m:supHide m:val="on"/>
                                        <m:ctrlPr>
                                          <a:rPr lang="en-US" sz="2000" b="0" i="1">
                                            <a:solidFill>
                                              <a:srgbClr val="0070C0"/>
                                            </a:solidFill>
                                            <a:latin typeface="Cambria Math" panose="02040503050406030204" pitchFamily="18" charset="0"/>
                                          </a:rPr>
                                        </m:ctrlPr>
                                      </m:naryPr>
                                      <m:sub>
                                        <m:r>
                                          <a:rPr lang="en-US" sz="2000" b="0" i="1" smtClean="0">
                                            <a:solidFill>
                                              <a:srgbClr val="0070C0"/>
                                            </a:solidFill>
                                            <a:latin typeface="Cambria Math" panose="02040503050406030204" pitchFamily="18" charset="0"/>
                                          </a:rPr>
                                          <m:t>𝑛</m:t>
                                        </m:r>
                                      </m:sub>
                                      <m:sup/>
                                      <m:e>
                                        <m:nary>
                                          <m:naryPr>
                                            <m:chr m:val="∑"/>
                                            <m:supHide m:val="on"/>
                                            <m:ctrlPr>
                                              <a:rPr lang="en-US" sz="2000" b="0" i="1">
                                                <a:solidFill>
                                                  <a:srgbClr val="0070C0"/>
                                                </a:solidFill>
                                                <a:latin typeface="Cambria Math" panose="02040503050406030204" pitchFamily="18" charset="0"/>
                                              </a:rPr>
                                            </m:ctrlPr>
                                          </m:naryPr>
                                          <m:sub>
                                            <m:r>
                                              <a:rPr lang="en-US" sz="2000" b="0" i="1" smtClean="0">
                                                <a:solidFill>
                                                  <a:srgbClr val="0070C0"/>
                                                </a:solidFill>
                                                <a:latin typeface="Cambria Math" panose="02040503050406030204" pitchFamily="18" charset="0"/>
                                              </a:rPr>
                                              <m:t>𝑚</m:t>
                                            </m:r>
                                          </m:sub>
                                          <m:sup/>
                                          <m:e>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𝑝</m:t>
                                                </m:r>
                                              </m:e>
                                              <m:sub>
                                                <m:r>
                                                  <a:rPr lang="en-US" sz="2000" b="0" i="1">
                                                    <a:solidFill>
                                                      <a:srgbClr val="0070C0"/>
                                                    </a:solidFill>
                                                    <a:latin typeface="Cambria Math" panose="02040503050406030204" pitchFamily="18" charset="0"/>
                                                  </a:rPr>
                                                  <m:t>𝑖𝑘</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𝑞</m:t>
                                                </m:r>
                                              </m:e>
                                              <m:sub>
                                                <m:r>
                                                  <a:rPr lang="en-US" sz="2000" b="0" i="1">
                                                    <a:solidFill>
                                                      <a:srgbClr val="0070C0"/>
                                                    </a:solidFill>
                                                    <a:latin typeface="Cambria Math" panose="02040503050406030204" pitchFamily="18" charset="0"/>
                                                  </a:rPr>
                                                  <m:t>𝑘𝑙</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𝑟</m:t>
                                                </m:r>
                                              </m:e>
                                              <m:sub>
                                                <m:r>
                                                  <a:rPr lang="en-US" sz="2000" b="0" i="1">
                                                    <a:solidFill>
                                                      <a:srgbClr val="0070C0"/>
                                                    </a:solidFill>
                                                    <a:latin typeface="Cambria Math" panose="02040503050406030204" pitchFamily="18" charset="0"/>
                                                  </a:rPr>
                                                  <m:t>𝑙𝑗</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𝑝</m:t>
                                                </m:r>
                                              </m:e>
                                              <m:sub>
                                                <m:r>
                                                  <a:rPr lang="en-US" sz="2000" b="0" i="1">
                                                    <a:solidFill>
                                                      <a:srgbClr val="0070C0"/>
                                                    </a:solidFill>
                                                    <a:latin typeface="Cambria Math" panose="02040503050406030204" pitchFamily="18" charset="0"/>
                                                  </a:rPr>
                                                  <m:t>𝑖</m:t>
                                                </m:r>
                                                <m:r>
                                                  <a:rPr lang="en-US" sz="2000" b="0" i="1" smtClean="0">
                                                    <a:solidFill>
                                                      <a:srgbClr val="0070C0"/>
                                                    </a:solidFill>
                                                    <a:latin typeface="Cambria Math" panose="02040503050406030204" pitchFamily="18" charset="0"/>
                                                  </a:rPr>
                                                  <m:t>𝑛</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𝑞</m:t>
                                                </m:r>
                                              </m:e>
                                              <m:sub>
                                                <m:r>
                                                  <a:rPr lang="en-US" sz="2000" b="0" i="1" smtClean="0">
                                                    <a:solidFill>
                                                      <a:srgbClr val="0070C0"/>
                                                    </a:solidFill>
                                                    <a:latin typeface="Cambria Math" panose="02040503050406030204" pitchFamily="18" charset="0"/>
                                                  </a:rPr>
                                                  <m:t>𝑛𝑚</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𝑟</m:t>
                                                </m:r>
                                              </m:e>
                                              <m:sub>
                                                <m:r>
                                                  <a:rPr lang="en-US" sz="2000" b="0" i="1" smtClean="0">
                                                    <a:solidFill>
                                                      <a:srgbClr val="0070C0"/>
                                                    </a:solidFill>
                                                    <a:latin typeface="Cambria Math" panose="02040503050406030204" pitchFamily="18" charset="0"/>
                                                  </a:rPr>
                                                  <m:t>𝑚</m:t>
                                                </m:r>
                                                <m:r>
                                                  <a:rPr lang="en-US" sz="2000" b="0" i="1">
                                                    <a:solidFill>
                                                      <a:srgbClr val="0070C0"/>
                                                    </a:solidFill>
                                                    <a:latin typeface="Cambria Math" panose="02040503050406030204" pitchFamily="18" charset="0"/>
                                                  </a:rPr>
                                                  <m:t>𝑗</m:t>
                                                </m:r>
                                              </m:sub>
                                            </m:sSub>
                                          </m:e>
                                        </m:nary>
                                      </m:e>
                                    </m:nary>
                                  </m:e>
                                </m:nary>
                              </m:e>
                            </m:nary>
                          </m:e>
                        </m:nary>
                      </m:e>
                    </m:nary>
                  </m:oMath>
                </a14:m>
                <a:endParaRPr lang="en-US" sz="2000" b="0" dirty="0"/>
              </a:p>
              <a:p>
                <a:pPr marL="0" indent="0">
                  <a:buNone/>
                </a:pPr>
                <a:r>
                  <a:rPr lang="en-US" sz="2000" b="0" dirty="0"/>
                  <a:t>      = </a:t>
                </a:r>
                <a14:m>
                  <m:oMath xmlns:m="http://schemas.openxmlformats.org/officeDocument/2006/math">
                    <m:nary>
                      <m:naryPr>
                        <m:chr m:val="∑"/>
                        <m:supHide m:val="on"/>
                        <m:ctrlPr>
                          <a:rPr lang="en-US" sz="2000" b="0" i="1">
                            <a:latin typeface="Cambria Math" panose="02040503050406030204" pitchFamily="18" charset="0"/>
                          </a:rPr>
                        </m:ctrlPr>
                      </m:naryPr>
                      <m:sub>
                        <m:r>
                          <a:rPr lang="en-US" sz="2000" b="0" i="1">
                            <a:latin typeface="Cambria Math" panose="02040503050406030204" pitchFamily="18" charset="0"/>
                          </a:rPr>
                          <m:t>𝑖</m:t>
                        </m:r>
                      </m:sub>
                      <m:sup/>
                      <m:e>
                        <m:nary>
                          <m:naryPr>
                            <m:chr m:val="∑"/>
                            <m:supHide m:val="on"/>
                            <m:ctrlPr>
                              <a:rPr lang="en-US" sz="2000" b="0" i="1">
                                <a:latin typeface="Cambria Math" panose="02040503050406030204" pitchFamily="18" charset="0"/>
                              </a:rPr>
                            </m:ctrlPr>
                          </m:naryPr>
                          <m:sub>
                            <m:r>
                              <a:rPr lang="en-US" sz="2000" b="0" i="1">
                                <a:latin typeface="Cambria Math" panose="02040503050406030204" pitchFamily="18" charset="0"/>
                              </a:rPr>
                              <m:t>𝑗</m:t>
                            </m:r>
                          </m:sub>
                          <m:sup/>
                          <m:e>
                            <m:nary>
                              <m:naryPr>
                                <m:chr m:val="∑"/>
                                <m:supHide m:val="on"/>
                                <m:ctrlPr>
                                  <a:rPr lang="en-US" sz="2000" b="0" i="1" smtClean="0">
                                    <a:solidFill>
                                      <a:schemeClr val="tx1"/>
                                    </a:solidFill>
                                    <a:latin typeface="Cambria Math" panose="02040503050406030204" pitchFamily="18" charset="0"/>
                                  </a:rPr>
                                </m:ctrlPr>
                              </m:naryPr>
                              <m:sub>
                                <m:r>
                                  <a:rPr lang="en-US" sz="2000" b="0" i="1">
                                    <a:solidFill>
                                      <a:schemeClr val="tx1"/>
                                    </a:solidFill>
                                    <a:latin typeface="Cambria Math" panose="02040503050406030204" pitchFamily="18" charset="0"/>
                                  </a:rPr>
                                  <m:t>𝑘</m:t>
                                </m:r>
                              </m:sub>
                              <m:sup/>
                              <m:e>
                                <m:nary>
                                  <m:naryPr>
                                    <m:chr m:val="∑"/>
                                    <m:supHide m:val="on"/>
                                    <m:ctrlPr>
                                      <a:rPr lang="en-US" sz="2000" b="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𝑛</m:t>
                                    </m:r>
                                  </m:sub>
                                  <m:sup/>
                                  <m:e>
                                    <m:sSub>
                                      <m:sSubPr>
                                        <m:ctrlPr>
                                          <a:rPr lang="en-US" sz="2000" b="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𝑝</m:t>
                                        </m:r>
                                      </m:e>
                                      <m:sub>
                                        <m:r>
                                          <a:rPr lang="en-US" sz="2000" b="0" i="1">
                                            <a:solidFill>
                                              <a:schemeClr val="tx1"/>
                                            </a:solidFill>
                                            <a:latin typeface="Cambria Math" panose="02040503050406030204" pitchFamily="18" charset="0"/>
                                          </a:rPr>
                                          <m:t>𝑖𝑘</m:t>
                                        </m:r>
                                      </m:sub>
                                    </m:sSub>
                                    <m:sSub>
                                      <m:sSubPr>
                                        <m:ctrlPr>
                                          <a:rPr lang="en-US" sz="2000" b="0" i="1" smtClean="0">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𝑞</m:t>
                                        </m:r>
                                      </m:e>
                                      <m:sub>
                                        <m:r>
                                          <a:rPr lang="en-US" sz="2000" b="0" i="1">
                                            <a:solidFill>
                                              <a:srgbClr val="0070C0"/>
                                            </a:solidFill>
                                            <a:latin typeface="Cambria Math" panose="02040503050406030204" pitchFamily="18" charset="0"/>
                                          </a:rPr>
                                          <m:t>𝑘</m:t>
                                        </m:r>
                                        <m:r>
                                          <a:rPr lang="en-US" sz="2000" b="0" i="1" smtClean="0">
                                            <a:solidFill>
                                              <a:srgbClr val="0070C0"/>
                                            </a:solidFill>
                                            <a:latin typeface="Cambria Math" panose="02040503050406030204" pitchFamily="18" charset="0"/>
                                          </a:rPr>
                                          <m:t>𝑘</m:t>
                                        </m:r>
                                      </m:sub>
                                    </m:sSub>
                                  </m:e>
                                </m:nary>
                              </m:e>
                            </m:nary>
                          </m:e>
                        </m:nary>
                      </m:e>
                    </m:nary>
                    <m:sSub>
                      <m:sSubPr>
                        <m:ctrlPr>
                          <a:rPr lang="en-US" sz="2000" b="0" i="1" smtClean="0">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𝑟</m:t>
                        </m:r>
                      </m:e>
                      <m:sub>
                        <m:r>
                          <a:rPr lang="en-US" sz="2000" b="0" i="1" smtClean="0">
                            <a:solidFill>
                              <a:schemeClr val="tx1"/>
                            </a:solidFill>
                            <a:latin typeface="Cambria Math" panose="02040503050406030204" pitchFamily="18" charset="0"/>
                          </a:rPr>
                          <m:t>𝑘</m:t>
                        </m:r>
                        <m:r>
                          <a:rPr lang="en-US" sz="2000" b="0" i="1">
                            <a:solidFill>
                              <a:schemeClr val="tx1"/>
                            </a:solidFill>
                            <a:latin typeface="Cambria Math" panose="02040503050406030204" pitchFamily="18" charset="0"/>
                          </a:rPr>
                          <m:t>𝑗</m:t>
                        </m:r>
                      </m:sub>
                    </m:sSub>
                    <m:sSub>
                      <m:sSubPr>
                        <m:ctrlPr>
                          <a:rPr lang="en-US" sz="2000" b="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𝑝</m:t>
                        </m:r>
                      </m:e>
                      <m:sub>
                        <m:r>
                          <a:rPr lang="en-US" sz="2000" b="0" i="1">
                            <a:solidFill>
                              <a:schemeClr val="tx1"/>
                            </a:solidFill>
                            <a:latin typeface="Cambria Math" panose="02040503050406030204" pitchFamily="18" charset="0"/>
                          </a:rPr>
                          <m:t>𝑖𝑛</m:t>
                        </m:r>
                      </m:sub>
                    </m:sSub>
                    <m:sSub>
                      <m:sSubPr>
                        <m:ctrlPr>
                          <a:rPr lang="en-US" sz="2000" b="0" i="1" smtClean="0">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𝑞</m:t>
                        </m:r>
                      </m:e>
                      <m:sub>
                        <m:r>
                          <a:rPr lang="en-US" sz="2000" b="0" i="1">
                            <a:solidFill>
                              <a:srgbClr val="0070C0"/>
                            </a:solidFill>
                            <a:latin typeface="Cambria Math" panose="02040503050406030204" pitchFamily="18" charset="0"/>
                          </a:rPr>
                          <m:t>𝑛</m:t>
                        </m:r>
                        <m:r>
                          <a:rPr lang="en-US" sz="2000" b="0" i="1" smtClean="0">
                            <a:solidFill>
                              <a:srgbClr val="0070C0"/>
                            </a:solidFill>
                            <a:latin typeface="Cambria Math" panose="02040503050406030204" pitchFamily="18" charset="0"/>
                          </a:rPr>
                          <m:t>𝑛</m:t>
                        </m:r>
                      </m:sub>
                    </m:sSub>
                    <m:sSub>
                      <m:sSubPr>
                        <m:ctrlPr>
                          <a:rPr lang="en-US" sz="2000" b="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𝑟</m:t>
                        </m:r>
                      </m:e>
                      <m:sub>
                        <m:r>
                          <a:rPr lang="en-US" sz="2000" b="0" i="1" smtClean="0">
                            <a:solidFill>
                              <a:schemeClr val="tx1"/>
                            </a:solidFill>
                            <a:latin typeface="Cambria Math" panose="02040503050406030204" pitchFamily="18" charset="0"/>
                          </a:rPr>
                          <m:t>𝑛</m:t>
                        </m:r>
                        <m:r>
                          <a:rPr lang="en-US" sz="2000" b="0" i="1">
                            <a:solidFill>
                              <a:schemeClr val="tx1"/>
                            </a:solidFill>
                            <a:latin typeface="Cambria Math" panose="02040503050406030204" pitchFamily="18" charset="0"/>
                          </a:rPr>
                          <m:t>𝑗</m:t>
                        </m:r>
                      </m:sub>
                    </m:sSub>
                  </m:oMath>
                </a14:m>
                <a:r>
                  <a:rPr lang="en-US" sz="2000" b="0" dirty="0">
                    <a:solidFill>
                      <a:schemeClr val="tx1"/>
                    </a:solidFill>
                  </a:rPr>
                  <a:t>           (</a:t>
                </a:r>
                <a14:m>
                  <m:oMath xmlns:m="http://schemas.openxmlformats.org/officeDocument/2006/math">
                    <m:sSub>
                      <m:sSubPr>
                        <m:ctrlPr>
                          <a:rPr lang="en-US" sz="2000" b="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𝑞</m:t>
                        </m:r>
                      </m:e>
                      <m:sub>
                        <m:r>
                          <a:rPr lang="en-US" sz="2000" b="0" i="1">
                            <a:solidFill>
                              <a:schemeClr val="tx1"/>
                            </a:solidFill>
                            <a:latin typeface="Cambria Math" panose="02040503050406030204" pitchFamily="18" charset="0"/>
                          </a:rPr>
                          <m:t>𝑘𝑙</m:t>
                        </m:r>
                      </m:sub>
                    </m:sSub>
                  </m:oMath>
                </a14:m>
                <a:r>
                  <a:rPr lang="en-US" sz="2000" b="0" dirty="0">
                    <a:solidFill>
                      <a:schemeClr val="tx1"/>
                    </a:solidFill>
                  </a:rPr>
                  <a:t> and </a:t>
                </a:r>
                <a14:m>
                  <m:oMath xmlns:m="http://schemas.openxmlformats.org/officeDocument/2006/math">
                    <m:sSub>
                      <m:sSubPr>
                        <m:ctrlPr>
                          <a:rPr lang="en-US" sz="2000" b="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𝑞</m:t>
                        </m:r>
                      </m:e>
                      <m:sub>
                        <m:r>
                          <a:rPr lang="en-US" sz="2000" b="0" i="1">
                            <a:solidFill>
                              <a:schemeClr val="tx1"/>
                            </a:solidFill>
                            <a:latin typeface="Cambria Math" panose="02040503050406030204" pitchFamily="18" charset="0"/>
                          </a:rPr>
                          <m:t>𝑛𝑚</m:t>
                        </m:r>
                      </m:sub>
                    </m:sSub>
                  </m:oMath>
                </a14:m>
                <a:r>
                  <a:rPr lang="en-US" sz="2000" b="0" dirty="0">
                    <a:solidFill>
                      <a:schemeClr val="tx1"/>
                    </a:solidFill>
                  </a:rPr>
                  <a:t> = 0 unless k = l and m = n)</a:t>
                </a:r>
              </a:p>
              <a:p>
                <a:pPr marL="0" indent="0">
                  <a:buNone/>
                </a:pPr>
                <a:r>
                  <a:rPr lang="en-US" sz="2000" b="0" dirty="0"/>
                  <a:t>      = </a:t>
                </a:r>
                <a14:m>
                  <m:oMath xmlns:m="http://schemas.openxmlformats.org/officeDocument/2006/math">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𝑗</m:t>
                        </m:r>
                      </m:sub>
                      <m:sup/>
                      <m:e>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𝑘</m:t>
                            </m:r>
                          </m:sub>
                          <m:sup/>
                          <m:e>
                            <m:sSub>
                              <m:sSubPr>
                                <m:ctrlPr>
                                  <a:rPr lang="en-US" sz="2000" b="0" i="1" smtClean="0">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𝑞</m:t>
                                </m:r>
                              </m:e>
                              <m:sub>
                                <m:r>
                                  <a:rPr lang="en-US" sz="2000" b="0" i="1">
                                    <a:solidFill>
                                      <a:schemeClr val="tx1"/>
                                    </a:solidFill>
                                    <a:latin typeface="Cambria Math" panose="02040503050406030204" pitchFamily="18" charset="0"/>
                                  </a:rPr>
                                  <m:t>𝑘</m:t>
                                </m:r>
                                <m:r>
                                  <a:rPr lang="en-US" sz="2000" b="0" i="1">
                                    <a:solidFill>
                                      <a:schemeClr val="tx1"/>
                                    </a:solidFill>
                                    <a:latin typeface="Cambria Math" panose="02040503050406030204" pitchFamily="18" charset="0"/>
                                  </a:rPr>
                                  <m:t>𝑘</m:t>
                                </m:r>
                              </m:sub>
                            </m:sSub>
                          </m:e>
                        </m:nary>
                      </m:e>
                    </m:nary>
                    <m:sSub>
                      <m:sSubPr>
                        <m:ctrlPr>
                          <a:rPr lang="en-US" sz="2000" b="0" i="1">
                            <a:latin typeface="Cambria Math" panose="02040503050406030204" pitchFamily="18" charset="0"/>
                          </a:rPr>
                        </m:ctrlPr>
                      </m:sSubPr>
                      <m:e>
                        <m:r>
                          <a:rPr lang="en-US" sz="2000" b="0" i="1">
                            <a:latin typeface="Cambria Math" panose="02040503050406030204" pitchFamily="18" charset="0"/>
                          </a:rPr>
                          <m:t>𝑟</m:t>
                        </m:r>
                      </m:e>
                      <m:sub>
                        <m:r>
                          <a:rPr lang="en-US" sz="2000" b="0" i="1">
                            <a:latin typeface="Cambria Math" panose="02040503050406030204" pitchFamily="18" charset="0"/>
                          </a:rPr>
                          <m:t>𝑘</m:t>
                        </m:r>
                        <m:r>
                          <a:rPr lang="en-US" sz="2000" b="0" i="1">
                            <a:latin typeface="Cambria Math" panose="02040503050406030204" pitchFamily="18" charset="0"/>
                          </a:rPr>
                          <m:t>𝑗</m:t>
                        </m:r>
                      </m:sub>
                    </m:sSub>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𝑞</m:t>
                        </m:r>
                      </m:e>
                      <m:sub>
                        <m:r>
                          <a:rPr lang="en-US" sz="2000" b="0" i="1">
                            <a:solidFill>
                              <a:srgbClr val="0070C0"/>
                            </a:solidFill>
                            <a:latin typeface="Cambria Math" panose="02040503050406030204" pitchFamily="18" charset="0"/>
                          </a:rPr>
                          <m:t>𝑘𝑘</m:t>
                        </m:r>
                      </m:sub>
                    </m:sSub>
                    <m:sSub>
                      <m:sSubPr>
                        <m:ctrlPr>
                          <a:rPr lang="en-US" sz="2000" b="0" i="1">
                            <a:latin typeface="Cambria Math" panose="02040503050406030204" pitchFamily="18" charset="0"/>
                          </a:rPr>
                        </m:ctrlPr>
                      </m:sSubPr>
                      <m:e>
                        <m:r>
                          <a:rPr lang="en-US" sz="2000" b="0" i="1">
                            <a:latin typeface="Cambria Math" panose="02040503050406030204" pitchFamily="18" charset="0"/>
                          </a:rPr>
                          <m:t>𝑟</m:t>
                        </m:r>
                      </m:e>
                      <m:sub>
                        <m:r>
                          <a:rPr lang="en-US" sz="2000" b="0" i="1">
                            <a:latin typeface="Cambria Math" panose="02040503050406030204" pitchFamily="18" charset="0"/>
                          </a:rPr>
                          <m:t>𝑘𝑗</m:t>
                        </m:r>
                      </m:sub>
                    </m:sSub>
                  </m:oMath>
                </a14:m>
                <a:r>
                  <a:rPr lang="en-US" sz="2000" b="0" dirty="0">
                    <a:solidFill>
                      <a:schemeClr val="tx1"/>
                    </a:solidFill>
                  </a:rPr>
                  <a:t>			(</a:t>
                </a:r>
                <a14:m>
                  <m:oMath xmlns:m="http://schemas.openxmlformats.org/officeDocument/2006/math">
                    <m:nary>
                      <m:naryPr>
                        <m:chr m:val="∑"/>
                        <m:supHide m:val="on"/>
                        <m:ctrlPr>
                          <a:rPr lang="en-US" sz="2000" b="0" i="1">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a:latin typeface="Cambria Math" panose="02040503050406030204" pitchFamily="18" charset="0"/>
                              </a:rPr>
                            </m:ctrlPr>
                          </m:sSubPr>
                          <m:e>
                            <m:r>
                              <a:rPr lang="en-US" sz="2000" b="0" i="1">
                                <a:latin typeface="Cambria Math" panose="02040503050406030204" pitchFamily="18" charset="0"/>
                              </a:rPr>
                              <m:t>𝑝</m:t>
                            </m:r>
                          </m:e>
                          <m:sub>
                            <m:r>
                              <a:rPr lang="en-US" sz="2000" b="0" i="1">
                                <a:latin typeface="Cambria Math" panose="02040503050406030204" pitchFamily="18" charset="0"/>
                              </a:rPr>
                              <m:t>𝑖𝑘</m:t>
                            </m:r>
                          </m:sub>
                        </m:sSub>
                      </m:e>
                    </m:nary>
                  </m:oMath>
                </a14:m>
                <a:r>
                  <a:rPr lang="en-US" sz="2000" b="0" dirty="0"/>
                  <a:t>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𝑝</m:t>
                        </m:r>
                      </m:e>
                      <m:sub>
                        <m:r>
                          <a:rPr lang="en-US" sz="2000" b="0" i="1">
                            <a:latin typeface="Cambria Math" panose="02040503050406030204" pitchFamily="18" charset="0"/>
                          </a:rPr>
                          <m:t>𝑖𝑛</m:t>
                        </m:r>
                      </m:sub>
                    </m:sSub>
                  </m:oMath>
                </a14:m>
                <a:r>
                  <a:rPr lang="en-US" sz="2000" b="0" dirty="0">
                    <a:solidFill>
                      <a:schemeClr val="tx1"/>
                    </a:solidFill>
                  </a:rPr>
                  <a:t>= 1 if k=n and 0 otherwise)</a:t>
                </a:r>
              </a:p>
              <a:p>
                <a:pPr marL="0" indent="0">
                  <a:buNone/>
                </a:pPr>
                <a:r>
                  <a:rPr lang="en-US" sz="2000" b="0" dirty="0"/>
                  <a:t>      = </a:t>
                </a:r>
                <a14:m>
                  <m:oMath xmlns:m="http://schemas.openxmlformats.org/officeDocument/2006/math">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𝑘</m:t>
                        </m:r>
                      </m:sub>
                      <m:sup/>
                      <m:e>
                        <m:sSup>
                          <m:sSupPr>
                            <m:ctrlPr>
                              <a:rPr lang="en-US" sz="2000" b="0" i="1" smtClean="0">
                                <a:latin typeface="Cambria Math" panose="02040503050406030204" pitchFamily="18" charset="0"/>
                              </a:rPr>
                            </m:ctrlPr>
                          </m:sSupPr>
                          <m:e>
                            <m:r>
                              <a:rPr lang="en-US" sz="2000" b="0" i="1">
                                <a:latin typeface="Cambria Math" panose="02040503050406030204" pitchFamily="18" charset="0"/>
                              </a:rPr>
                              <m:t>(</m:t>
                            </m:r>
                            <m:sSub>
                              <m:sSubPr>
                                <m:ctrlPr>
                                  <a:rPr lang="en-US" sz="2000" b="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𝑞</m:t>
                                </m:r>
                              </m:e>
                              <m:sub>
                                <m:r>
                                  <a:rPr lang="en-US" sz="2000" b="0" i="1">
                                    <a:solidFill>
                                      <a:srgbClr val="0070C0"/>
                                    </a:solidFill>
                                    <a:latin typeface="Cambria Math" panose="02040503050406030204" pitchFamily="18" charset="0"/>
                                  </a:rPr>
                                  <m:t>𝑘𝑘</m:t>
                                </m:r>
                              </m:sub>
                            </m:sSub>
                            <m:r>
                              <a:rPr lang="en-US" sz="2000" b="0" i="1">
                                <a:latin typeface="Cambria Math" panose="02040503050406030204" pitchFamily="18" charset="0"/>
                              </a:rPr>
                              <m:t>)</m:t>
                            </m:r>
                          </m:e>
                          <m:sup>
                            <m:r>
                              <a:rPr lang="en-US" sz="2000" b="0" i="1" smtClean="0">
                                <a:latin typeface="Cambria Math" panose="02040503050406030204" pitchFamily="18" charset="0"/>
                              </a:rPr>
                              <m:t>2</m:t>
                            </m:r>
                          </m:sup>
                        </m:sSup>
                      </m:e>
                    </m:nary>
                  </m:oMath>
                </a14:m>
                <a:r>
                  <a:rPr lang="en-US" sz="2000" b="0" dirty="0">
                    <a:solidFill>
                      <a:schemeClr val="tx1"/>
                    </a:solidFill>
                  </a:rPr>
                  <a:t>			                (</a:t>
                </a:r>
                <a14:m>
                  <m:oMath xmlns:m="http://schemas.openxmlformats.org/officeDocument/2006/math">
                    <m:nary>
                      <m:naryPr>
                        <m:chr m:val="∑"/>
                        <m:supHide m:val="on"/>
                        <m:ctrlPr>
                          <a:rPr lang="en-US" sz="2000" b="0" i="1">
                            <a:latin typeface="Cambria Math" panose="02040503050406030204" pitchFamily="18" charset="0"/>
                          </a:rPr>
                        </m:ctrlPr>
                      </m:naryPr>
                      <m:sub>
                        <m:r>
                          <a:rPr lang="en-US" sz="2000" b="0" i="1" smtClean="0">
                            <a:latin typeface="Cambria Math" panose="02040503050406030204" pitchFamily="18" charset="0"/>
                          </a:rPr>
                          <m:t>𝑗</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a:latin typeface="Cambria Math" panose="02040503050406030204" pitchFamily="18" charset="0"/>
                              </a:rPr>
                              <m:t>𝑘</m:t>
                            </m:r>
                            <m:r>
                              <a:rPr lang="en-US" sz="2000" b="0" i="1" smtClean="0">
                                <a:latin typeface="Cambria Math" panose="02040503050406030204" pitchFamily="18" charset="0"/>
                              </a:rPr>
                              <m:t>𝑗</m:t>
                            </m:r>
                          </m:sub>
                        </m:sSub>
                      </m:e>
                    </m:nary>
                    <m:sSub>
                      <m:sSubPr>
                        <m:ctrlPr>
                          <a:rPr lang="en-US" sz="2000" b="0" i="1">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𝑘𝑗</m:t>
                        </m:r>
                      </m:sub>
                    </m:sSub>
                  </m:oMath>
                </a14:m>
                <a:r>
                  <a:rPr lang="en-US" sz="2000" b="0" dirty="0">
                    <a:solidFill>
                      <a:schemeClr val="tx1"/>
                    </a:solidFill>
                  </a:rPr>
                  <a:t>= 1)</a:t>
                </a:r>
              </a:p>
              <a:p>
                <a:r>
                  <a:rPr lang="en-US" sz="2000" b="0" dirty="0"/>
                  <a:t>Consider </a:t>
                </a:r>
                <a:r>
                  <a:rPr lang="en-US" sz="2000" dirty="0">
                    <a:solidFill>
                      <a:srgbClr val="7D0900"/>
                    </a:solidFill>
                  </a:rPr>
                  <a:t>A – B = </a:t>
                </a:r>
                <a14:m>
                  <m:oMath xmlns:m="http://schemas.openxmlformats.org/officeDocument/2006/math">
                    <m:r>
                      <a:rPr lang="en-US" sz="2000" b="1" i="1" smtClean="0">
                        <a:solidFill>
                          <a:srgbClr val="7D0900"/>
                        </a:solidFill>
                        <a:latin typeface="Cambria Math" panose="02040503050406030204" pitchFamily="18" charset="0"/>
                      </a:rPr>
                      <m:t>𝑼</m:t>
                    </m:r>
                    <m:r>
                      <a:rPr lang="en-US" sz="2000" b="1" i="1" smtClean="0">
                        <a:solidFill>
                          <a:srgbClr val="7D0900"/>
                        </a:solidFill>
                        <a:latin typeface="Cambria Math" panose="02040503050406030204" pitchFamily="18" charset="0"/>
                      </a:rPr>
                      <m:t>(</m:t>
                    </m:r>
                    <m:r>
                      <m:rPr>
                        <m:nor/>
                      </m:rPr>
                      <a:rPr lang="el-GR" sz="2000">
                        <a:solidFill>
                          <a:srgbClr val="7D0900"/>
                        </a:solidFill>
                      </a:rPr>
                      <m:t>Σ</m:t>
                    </m:r>
                    <m:r>
                      <a:rPr lang="en-US" sz="2000" b="1" i="1" smtClean="0">
                        <a:solidFill>
                          <a:srgbClr val="7D0900"/>
                        </a:solidFill>
                        <a:latin typeface="Cambria Math" panose="02040503050406030204" pitchFamily="18" charset="0"/>
                      </a:rPr>
                      <m:t>−</m:t>
                    </m:r>
                    <m:r>
                      <a:rPr lang="en-US" sz="2000" b="1" i="1" smtClean="0">
                        <a:solidFill>
                          <a:srgbClr val="7D0900"/>
                        </a:solidFill>
                        <a:latin typeface="Cambria Math" panose="02040503050406030204" pitchFamily="18" charset="0"/>
                      </a:rPr>
                      <m:t>𝑺</m:t>
                    </m:r>
                    <m:r>
                      <a:rPr lang="en-US" sz="2000" b="1" i="1" smtClean="0">
                        <a:solidFill>
                          <a:srgbClr val="7D0900"/>
                        </a:solidFill>
                        <a:latin typeface="Cambria Math" panose="02040503050406030204" pitchFamily="18" charset="0"/>
                      </a:rPr>
                      <m:t>)</m:t>
                    </m:r>
                    <m:sSup>
                      <m:sSupPr>
                        <m:ctrlPr>
                          <a:rPr lang="en-US" sz="2000" i="1" smtClean="0">
                            <a:solidFill>
                              <a:srgbClr val="7D0900"/>
                            </a:solidFill>
                            <a:latin typeface="Cambria Math" panose="02040503050406030204" pitchFamily="18" charset="0"/>
                          </a:rPr>
                        </m:ctrlPr>
                      </m:sSupPr>
                      <m:e>
                        <m:r>
                          <a:rPr lang="en-US" sz="2000" b="1" i="1" smtClean="0">
                            <a:solidFill>
                              <a:srgbClr val="7D0900"/>
                            </a:solidFill>
                            <a:latin typeface="Cambria Math" panose="02040503050406030204" pitchFamily="18" charset="0"/>
                          </a:rPr>
                          <m:t>𝑽</m:t>
                        </m:r>
                      </m:e>
                      <m:sup>
                        <m:r>
                          <a:rPr lang="en-US" sz="2000" b="1" i="1" smtClean="0">
                            <a:solidFill>
                              <a:srgbClr val="7D0900"/>
                            </a:solidFill>
                            <a:latin typeface="Cambria Math" panose="02040503050406030204" pitchFamily="18" charset="0"/>
                          </a:rPr>
                          <m:t>𝑻</m:t>
                        </m:r>
                      </m:sup>
                    </m:sSup>
                  </m:oMath>
                </a14:m>
                <a:r>
                  <a:rPr lang="en-US" sz="2000" b="0" dirty="0">
                    <a:solidFill>
                      <a:schemeClr val="tx1"/>
                    </a:solidFill>
                  </a:rPr>
                  <a:t>, then </a:t>
                </a:r>
                <a14:m>
                  <m:oMath xmlns:m="http://schemas.openxmlformats.org/officeDocument/2006/math">
                    <m:sSubSup>
                      <m:sSubSupPr>
                        <m:ctrlPr>
                          <a:rPr lang="en-US" sz="2000" b="0" i="1">
                            <a:latin typeface="Cambria Math" panose="02040503050406030204" pitchFamily="18" charset="0"/>
                          </a:rPr>
                        </m:ctrlPr>
                      </m:sSubSupPr>
                      <m:e>
                        <m:r>
                          <a:rPr lang="en-US" sz="2000" b="0" i="1">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𝐵</m:t>
                        </m:r>
                        <m:r>
                          <a:rPr lang="en-US" sz="2000" b="0" i="1">
                            <a:latin typeface="Cambria Math" panose="02040503050406030204" pitchFamily="18" charset="0"/>
                          </a:rPr>
                          <m:t>||</m:t>
                        </m:r>
                      </m:e>
                      <m:sub>
                        <m:r>
                          <a:rPr lang="en-US" sz="2000" b="0" i="1">
                            <a:latin typeface="Cambria Math" panose="02040503050406030204" pitchFamily="18" charset="0"/>
                          </a:rPr>
                          <m:t>𝐹</m:t>
                        </m:r>
                      </m:sub>
                      <m:sup>
                        <m:r>
                          <a:rPr lang="en-US" sz="2000" b="0" i="1">
                            <a:latin typeface="Cambria Math" panose="02040503050406030204" pitchFamily="18" charset="0"/>
                          </a:rPr>
                          <m:t>2</m:t>
                        </m:r>
                      </m:sup>
                    </m:sSubSup>
                  </m:oMath>
                </a14:m>
                <a:r>
                  <a:rPr lang="en-US" sz="2000" b="0" dirty="0">
                    <a:solidFill>
                      <a:schemeClr val="tx1"/>
                    </a:solidFill>
                  </a:rPr>
                  <a:t> equals the sum of the squares of the diagonal elements of A-B: </a:t>
                </a:r>
                <a14:m>
                  <m:oMath xmlns:m="http://schemas.openxmlformats.org/officeDocument/2006/math">
                    <m:nary>
                      <m:naryPr>
                        <m:chr m:val="∑"/>
                        <m:supHide m:val="on"/>
                        <m:ctrlPr>
                          <a:rPr lang="en-US" sz="2000" b="0" i="1">
                            <a:latin typeface="Cambria Math" panose="02040503050406030204" pitchFamily="18" charset="0"/>
                          </a:rPr>
                        </m:ctrlPr>
                      </m:naryPr>
                      <m:sub>
                        <m:r>
                          <a:rPr lang="en-US" sz="2000" b="0" i="1">
                            <a:latin typeface="Cambria Math"/>
                          </a:rPr>
                          <m:t>𝑖</m:t>
                        </m:r>
                      </m:sub>
                      <m:sup/>
                      <m:e>
                        <m:sSup>
                          <m:sSupPr>
                            <m:ctrlPr>
                              <a:rPr lang="en-US" sz="2000" b="0" i="1">
                                <a:latin typeface="Cambria Math" panose="02040503050406030204" pitchFamily="18" charset="0"/>
                              </a:rPr>
                            </m:ctrlPr>
                          </m:sSupPr>
                          <m:e>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0" i="1">
                                        <a:latin typeface="Cambria Math"/>
                                      </a:rPr>
                                      <m:t>𝜎</m:t>
                                    </m:r>
                                  </m:e>
                                  <m:sub>
                                    <m:r>
                                      <a:rPr lang="en-US" sz="2000" b="0" i="1">
                                        <a:latin typeface="Cambria Math"/>
                                      </a:rPr>
                                      <m:t>𝑖</m:t>
                                    </m:r>
                                  </m:sub>
                                </m:sSub>
                                <m:r>
                                  <a:rPr lang="en-US" sz="2000" b="0" i="1">
                                    <a:latin typeface="Cambria Math"/>
                                  </a:rPr>
                                  <m:t>−</m:t>
                                </m:r>
                                <m:sSub>
                                  <m:sSubPr>
                                    <m:ctrlPr>
                                      <a:rPr lang="en-US" sz="2000" b="0" i="1">
                                        <a:latin typeface="Cambria Math" panose="02040503050406030204" pitchFamily="18" charset="0"/>
                                      </a:rPr>
                                    </m:ctrlPr>
                                  </m:sSubPr>
                                  <m:e>
                                    <m:r>
                                      <a:rPr lang="en-US" sz="2000" b="0" i="1">
                                        <a:latin typeface="Cambria Math"/>
                                      </a:rPr>
                                      <m:t>𝑠</m:t>
                                    </m:r>
                                  </m:e>
                                  <m:sub>
                                    <m:r>
                                      <a:rPr lang="en-US" sz="2000" b="0" i="1">
                                        <a:latin typeface="Cambria Math"/>
                                      </a:rPr>
                                      <m:t>𝑖</m:t>
                                    </m:r>
                                  </m:sub>
                                </m:sSub>
                              </m:e>
                            </m:d>
                          </m:e>
                          <m:sup>
                            <m:r>
                              <a:rPr lang="en-US" sz="2000" b="0" i="1">
                                <a:latin typeface="Cambria Math"/>
                              </a:rPr>
                              <m:t>2</m:t>
                            </m:r>
                          </m:sup>
                        </m:sSup>
                      </m:e>
                    </m:nary>
                  </m:oMath>
                </a14:m>
                <a:endParaRPr lang="en-US" sz="2000" b="0" dirty="0">
                  <a:solidFill>
                    <a:schemeClr val="tx1"/>
                  </a:solidFill>
                </a:endParaRPr>
              </a:p>
              <a:p>
                <a:pPr lvl="1"/>
                <a:r>
                  <a:rPr lang="en-US" sz="1800" b="0" dirty="0">
                    <a:solidFill>
                      <a:schemeClr val="tx1"/>
                    </a:solidFill>
                  </a:rPr>
                  <a:t>The first k diagonal elements are 0</a:t>
                </a:r>
              </a:p>
              <a:p>
                <a:pPr lvl="1"/>
                <a:r>
                  <a:rPr lang="en-US" sz="1800" dirty="0"/>
                  <a:t>The remaining </a:t>
                </a:r>
                <a:r>
                  <a:rPr lang="en-US" sz="1800" i="1" dirty="0" err="1"/>
                  <a:t>i</a:t>
                </a:r>
                <a:r>
                  <a:rPr lang="en-US" sz="1800" dirty="0"/>
                  <a:t> diagonal elements are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𝑖</m:t>
                        </m:r>
                      </m:sub>
                    </m:sSub>
                  </m:oMath>
                </a14:m>
                <a:r>
                  <a:rPr lang="en-US" sz="1800" b="0" dirty="0">
                    <a:solidFill>
                      <a:schemeClr val="tx1"/>
                    </a:solidFill>
                  </a:rPr>
                  <a:t> for k &lt; </a:t>
                </a:r>
                <a:r>
                  <a:rPr lang="en-US" sz="1800" b="0" dirty="0" err="1">
                    <a:solidFill>
                      <a:schemeClr val="tx1"/>
                    </a:solidFill>
                  </a:rPr>
                  <a:t>i</a:t>
                </a:r>
                <a:r>
                  <a:rPr lang="en-US" sz="1800" b="0" dirty="0">
                    <a:solidFill>
                      <a:schemeClr val="tx1"/>
                    </a:solidFill>
                  </a:rPr>
                  <a:t> </a:t>
                </a:r>
                <a:r>
                  <a:rPr lang="en-US" sz="1800" dirty="0"/>
                  <a:t>≤</a:t>
                </a:r>
                <a:r>
                  <a:rPr lang="en-US" sz="1800" b="0" dirty="0">
                    <a:solidFill>
                      <a:schemeClr val="tx1"/>
                    </a:solidFill>
                  </a:rPr>
                  <a:t> r</a:t>
                </a:r>
              </a:p>
              <a:p>
                <a:pPr lvl="1"/>
                <a:r>
                  <a:rPr lang="en-US" sz="1800" b="0" dirty="0"/>
                  <a:t>To minimize </a:t>
                </a:r>
                <a14:m>
                  <m:oMath xmlns:m="http://schemas.openxmlformats.org/officeDocument/2006/math">
                    <m:sSubSup>
                      <m:sSubSupPr>
                        <m:ctrlPr>
                          <a:rPr lang="en-US" sz="1800" b="0" i="1" smtClean="0">
                            <a:latin typeface="Cambria Math" panose="02040503050406030204" pitchFamily="18" charset="0"/>
                          </a:rPr>
                        </m:ctrlPr>
                      </m:sSubSupPr>
                      <m:e>
                        <m:r>
                          <a:rPr lang="en-US" sz="1800" b="0" i="1">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r>
                          <a:rPr lang="en-US" sz="1800" b="0" i="1" smtClean="0">
                            <a:latin typeface="Cambria Math" panose="02040503050406030204" pitchFamily="18" charset="0"/>
                          </a:rPr>
                          <m:t>𝐵</m:t>
                        </m:r>
                        <m:r>
                          <a:rPr lang="en-US" sz="1800" b="0" i="1">
                            <a:latin typeface="Cambria Math" panose="02040503050406030204" pitchFamily="18" charset="0"/>
                          </a:rPr>
                          <m:t>||</m:t>
                        </m:r>
                      </m:e>
                      <m:sub>
                        <m:r>
                          <a:rPr lang="en-US" sz="1800" b="0" i="1">
                            <a:latin typeface="Cambria Math" panose="02040503050406030204" pitchFamily="18" charset="0"/>
                          </a:rPr>
                          <m:t>𝐹</m:t>
                        </m:r>
                      </m:sub>
                      <m:sup>
                        <m:r>
                          <a:rPr lang="en-US" sz="1800" b="0" i="1">
                            <a:latin typeface="Cambria Math" panose="02040503050406030204" pitchFamily="18" charset="0"/>
                          </a:rPr>
                          <m:t>2</m:t>
                        </m:r>
                      </m:sup>
                    </m:sSubSup>
                  </m:oMath>
                </a14:m>
                <a:r>
                  <a:rPr lang="en-US" sz="1800" b="0" dirty="0">
                    <a:solidFill>
                      <a:schemeClr val="tx1"/>
                    </a:solidFill>
                  </a:rPr>
                  <a:t>, the solution is to set </a:t>
                </a:r>
                <a:r>
                  <a:rPr lang="en-US" sz="1800" b="1" i="1" dirty="0" err="1">
                    <a:sym typeface="Symbol"/>
                  </a:rPr>
                  <a:t>s</a:t>
                </a:r>
                <a:r>
                  <a:rPr lang="en-US" sz="1800" b="1" i="1" baseline="-25000" dirty="0" err="1">
                    <a:sym typeface="Symbol"/>
                  </a:rPr>
                  <a:t>i</a:t>
                </a:r>
                <a:r>
                  <a:rPr lang="en-US" sz="1800" b="1" i="1" dirty="0">
                    <a:sym typeface="Symbol"/>
                  </a:rPr>
                  <a:t>=</a:t>
                </a:r>
                <a:r>
                  <a:rPr lang="el-GR" sz="1800" b="1" i="1" dirty="0">
                    <a:latin typeface="Times New Roman"/>
                    <a:cs typeface="Times New Roman"/>
                  </a:rPr>
                  <a:t>σ</a:t>
                </a:r>
                <a:r>
                  <a:rPr lang="en-US" sz="1800" b="1" i="1" baseline="-25000" dirty="0" err="1"/>
                  <a:t>i</a:t>
                </a:r>
                <a:r>
                  <a:rPr lang="en-US" sz="1800" b="1" dirty="0"/>
                  <a:t> </a:t>
                </a:r>
                <a:r>
                  <a:rPr lang="en-US" sz="1800" dirty="0"/>
                  <a:t>(</a:t>
                </a:r>
                <a:r>
                  <a:rPr lang="en-US" sz="1800" i="1" dirty="0" err="1"/>
                  <a:t>i</a:t>
                </a:r>
                <a:r>
                  <a:rPr lang="en-US" sz="1800" i="1" dirty="0"/>
                  <a:t>=1…k</a:t>
                </a:r>
                <a:r>
                  <a:rPr lang="en-US" sz="1800" dirty="0"/>
                  <a:t>) and other </a:t>
                </a:r>
                <a:r>
                  <a:rPr lang="en-US" sz="1800" b="1" i="1" dirty="0" err="1">
                    <a:sym typeface="Symbol"/>
                  </a:rPr>
                  <a:t>s</a:t>
                </a:r>
                <a:r>
                  <a:rPr lang="en-US" sz="1800" b="1" i="1" baseline="-25000" dirty="0" err="1">
                    <a:sym typeface="Symbol"/>
                  </a:rPr>
                  <a:t>i</a:t>
                </a:r>
                <a:r>
                  <a:rPr lang="en-US" sz="1800" b="1" dirty="0">
                    <a:sym typeface="Symbol"/>
                  </a:rPr>
                  <a:t>=</a:t>
                </a:r>
                <a:r>
                  <a:rPr lang="en-US" sz="1800" b="1" dirty="0"/>
                  <a:t>0</a:t>
                </a:r>
                <a:r>
                  <a:rPr lang="en-US" sz="1800" b="0" dirty="0">
                    <a:solidFill>
                      <a:schemeClr val="tx1"/>
                    </a:solidFill>
                  </a:rPr>
                  <a:t> </a:t>
                </a:r>
              </a:p>
              <a:p>
                <a:pPr marL="0" indent="0">
                  <a:buNone/>
                </a:pPr>
                <a:endParaRPr lang="en-US" sz="2000" b="0" dirty="0"/>
              </a:p>
            </p:txBody>
          </p:sp>
        </mc:Choice>
        <mc:Fallback>
          <p:sp>
            <p:nvSpPr>
              <p:cNvPr id="3" name="Content Placeholder 2">
                <a:extLst>
                  <a:ext uri="{FF2B5EF4-FFF2-40B4-BE49-F238E27FC236}">
                    <a16:creationId xmlns:a16="http://schemas.microsoft.com/office/drawing/2014/main" id="{748B549E-C9AC-9993-FD45-FD720DF80296}"/>
                  </a:ext>
                </a:extLst>
              </p:cNvPr>
              <p:cNvSpPr>
                <a:spLocks noGrp="1" noRot="1" noChangeAspect="1" noMove="1" noResize="1" noEditPoints="1" noAdjustHandles="1" noChangeArrowheads="1" noChangeShapeType="1" noTextEdit="1"/>
              </p:cNvSpPr>
              <p:nvPr>
                <p:ph idx="1"/>
              </p:nvPr>
            </p:nvSpPr>
            <p:spPr>
              <a:blipFill>
                <a:blip r:embed="rId3"/>
                <a:stretch>
                  <a:fillRect l="-625" t="-8421" r="-69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A04F337-3A4C-AFB8-E42A-78CB9A3D765C}"/>
              </a:ext>
            </a:extLst>
          </p:cNvPr>
          <p:cNvSpPr>
            <a:spLocks noGrp="1"/>
          </p:cNvSpPr>
          <p:nvPr>
            <p:ph type="sldNum" sz="quarter" idx="10"/>
          </p:nvPr>
        </p:nvSpPr>
        <p:spPr/>
        <p:txBody>
          <a:bodyPr/>
          <a:lstStyle/>
          <a:p>
            <a:pPr>
              <a:defRPr/>
            </a:pPr>
            <a:fld id="{0A970603-986F-41E1-A763-220BA9CA5E18}" type="slidenum">
              <a:rPr lang="zh-CN" altLang="en-US" smtClean="0"/>
              <a:pPr>
                <a:defRPr/>
              </a:pPr>
              <a:t>33</a:t>
            </a:fld>
            <a:r>
              <a:rPr lang="zh-CN" altLang="en-US"/>
              <a:t> </a:t>
            </a:r>
            <a:endParaRPr lang="zh-CN" altLang="en-US" dirty="0"/>
          </a:p>
        </p:txBody>
      </p:sp>
      <mc:AlternateContent xmlns:mc="http://schemas.openxmlformats.org/markup-compatibility/2006">
        <mc:Choice xmlns:a14="http://schemas.microsoft.com/office/drawing/2010/main" Requires="a14">
          <p:sp>
            <p:nvSpPr>
              <p:cNvPr id="5" name="Object 3">
                <a:extLst>
                  <a:ext uri="{FF2B5EF4-FFF2-40B4-BE49-F238E27FC236}">
                    <a16:creationId xmlns:a16="http://schemas.microsoft.com/office/drawing/2014/main" id="{18FDD033-B6AE-2179-E4B4-FDC2F88CBD2A}"/>
                  </a:ext>
                </a:extLst>
              </p:cNvPr>
              <p:cNvSpPr txBox="1"/>
              <p:nvPr/>
            </p:nvSpPr>
            <p:spPr bwMode="auto">
              <a:xfrm>
                <a:off x="2699792" y="5909488"/>
                <a:ext cx="3815903" cy="759871"/>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func>
                        <m:funcPr>
                          <m:ctrlPr>
                            <a:rPr lang="en-US" i="1" smtClean="0">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min</m:t>
                              </m:r>
                            </m:e>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𝑖</m:t>
                                  </m:r>
                                </m:sub>
                              </m:sSub>
                            </m:sub>
                          </m:sSub>
                          <m:r>
                            <a:rPr lang="en-US" b="0" i="1" smtClean="0">
                              <a:solidFill>
                                <a:srgbClr val="000000"/>
                              </a:solidFill>
                              <a:latin typeface="Cambria Math" panose="02040503050406030204" pitchFamily="18" charset="0"/>
                            </a:rPr>
                            <m:t> {</m:t>
                          </m:r>
                        </m:fName>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𝑘</m:t>
                              </m:r>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𝑖</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e>
                      </m:func>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𝑟</m:t>
                          </m:r>
                        </m:sup>
                        <m:e>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𝑖</m:t>
                                  </m:r>
                                </m:sub>
                              </m:sSub>
                            </m:e>
                            <m:sup>
                              <m:r>
                                <a:rPr lang="en-US" i="1">
                                  <a:solidFill>
                                    <a:srgbClr val="000000"/>
                                  </a:solidFill>
                                  <a:latin typeface="Cambria Math" panose="02040503050406030204" pitchFamily="18" charset="0"/>
                                </a:rPr>
                                <m:t>2</m:t>
                              </m:r>
                            </m:sup>
                          </m:sSup>
                        </m:e>
                      </m:nary>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𝑟</m:t>
                          </m:r>
                        </m:sup>
                        <m:e>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𝑖</m:t>
                                  </m:r>
                                </m:sub>
                              </m:sSub>
                            </m:e>
                            <m:sup>
                              <m:r>
                                <a:rPr lang="en-US" i="1">
                                  <a:solidFill>
                                    <a:srgbClr val="000000"/>
                                  </a:solidFill>
                                  <a:latin typeface="Cambria Math" panose="02040503050406030204" pitchFamily="18" charset="0"/>
                                </a:rPr>
                                <m:t>2</m:t>
                              </m:r>
                            </m:sup>
                          </m:sSup>
                        </m:e>
                      </m:nary>
                    </m:oMath>
                  </m:oMathPara>
                </a14:m>
                <a:endParaRPr lang="en-US" dirty="0"/>
              </a:p>
            </p:txBody>
          </p:sp>
        </mc:Choice>
        <mc:Fallback>
          <p:sp>
            <p:nvSpPr>
              <p:cNvPr id="5" name="Object 3">
                <a:extLst>
                  <a:ext uri="{FF2B5EF4-FFF2-40B4-BE49-F238E27FC236}">
                    <a16:creationId xmlns:a16="http://schemas.microsoft.com/office/drawing/2014/main" id="{18FDD033-B6AE-2179-E4B4-FDC2F88CBD2A}"/>
                  </a:ext>
                </a:extLst>
              </p:cNvPr>
              <p:cNvSpPr txBox="1">
                <a:spLocks noRot="1" noChangeAspect="1" noMove="1" noResize="1" noEditPoints="1" noAdjustHandles="1" noChangeArrowheads="1" noChangeShapeType="1" noTextEdit="1"/>
              </p:cNvSpPr>
              <p:nvPr/>
            </p:nvSpPr>
            <p:spPr bwMode="auto">
              <a:xfrm>
                <a:off x="2699792" y="5909488"/>
                <a:ext cx="3815903" cy="75987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9283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C0E2-CDA7-4C61-3A61-FD61871D06A9}"/>
              </a:ext>
            </a:extLst>
          </p:cNvPr>
          <p:cNvSpPr>
            <a:spLocks noGrp="1"/>
          </p:cNvSpPr>
          <p:nvPr>
            <p:ph type="title"/>
          </p:nvPr>
        </p:nvSpPr>
        <p:spPr/>
        <p:txBody>
          <a:bodyPr/>
          <a:lstStyle/>
          <a:p>
            <a:r>
              <a:rPr lang="en-US" dirty="0"/>
              <a:t>SVD vs. PCA</a:t>
            </a:r>
          </a:p>
        </p:txBody>
      </p:sp>
      <p:sp>
        <p:nvSpPr>
          <p:cNvPr id="3" name="Content Placeholder 2">
            <a:extLst>
              <a:ext uri="{FF2B5EF4-FFF2-40B4-BE49-F238E27FC236}">
                <a16:creationId xmlns:a16="http://schemas.microsoft.com/office/drawing/2014/main" id="{AFD90D13-D75A-29D9-6888-3718DA0455C2}"/>
              </a:ext>
            </a:extLst>
          </p:cNvPr>
          <p:cNvSpPr>
            <a:spLocks noGrp="1"/>
          </p:cNvSpPr>
          <p:nvPr>
            <p:ph idx="1"/>
          </p:nvPr>
        </p:nvSpPr>
        <p:spPr/>
        <p:txBody>
          <a:bodyPr/>
          <a:lstStyle/>
          <a:p>
            <a:r>
              <a:rPr lang="en-US" sz="2400" b="0" dirty="0"/>
              <a:t>Consider </a:t>
            </a:r>
            <a:r>
              <a:rPr lang="en-US" altLang="zh-CN" sz="2400" dirty="0"/>
              <a:t>A = U </a:t>
            </a:r>
            <a:r>
              <a:rPr lang="en-US" altLang="zh-CN" sz="2400" dirty="0">
                <a:sym typeface="Symbol"/>
              </a:rPr>
              <a:t></a:t>
            </a:r>
            <a:r>
              <a:rPr lang="en-US" altLang="zh-CN" sz="2400" dirty="0"/>
              <a:t> V</a:t>
            </a:r>
            <a:r>
              <a:rPr lang="en-US" altLang="zh-CN" sz="2400" baseline="30000" dirty="0"/>
              <a:t>T</a:t>
            </a:r>
            <a:r>
              <a:rPr lang="en-US" altLang="zh-CN" sz="2400" dirty="0"/>
              <a:t> </a:t>
            </a:r>
            <a:r>
              <a:rPr lang="en-US" altLang="zh-CN" sz="2400" b="0" dirty="0"/>
              <a:t>, and let’s calculate</a:t>
            </a:r>
          </a:p>
          <a:p>
            <a:pPr lvl="1"/>
            <a:r>
              <a:rPr lang="en-US" sz="2200" dirty="0">
                <a:latin typeface="Arial" pitchFamily="34" charset="0"/>
                <a:cs typeface="Arial" pitchFamily="34" charset="0"/>
              </a:rPr>
              <a:t>AA</a:t>
            </a:r>
            <a:r>
              <a:rPr lang="en-US" sz="2200" baseline="30000" dirty="0">
                <a:latin typeface="Arial" pitchFamily="34" charset="0"/>
                <a:cs typeface="Arial" pitchFamily="34" charset="0"/>
              </a:rPr>
              <a:t>T</a:t>
            </a:r>
            <a:r>
              <a:rPr lang="en-US" sz="2200" dirty="0">
                <a:latin typeface="Arial" pitchFamily="34" charset="0"/>
                <a:cs typeface="Arial" pitchFamily="34" charset="0"/>
              </a:rPr>
              <a:t>= U</a:t>
            </a:r>
            <a:r>
              <a:rPr lang="en-US" sz="2200" dirty="0">
                <a:latin typeface="Arial" pitchFamily="34" charset="0"/>
                <a:cs typeface="Arial" pitchFamily="34" charset="0"/>
                <a:sym typeface="Symbol"/>
              </a:rPr>
              <a:t></a:t>
            </a:r>
            <a:r>
              <a:rPr lang="en-US" sz="2200" dirty="0">
                <a:latin typeface="Arial" pitchFamily="34" charset="0"/>
                <a:cs typeface="Arial" pitchFamily="34" charset="0"/>
              </a:rPr>
              <a:t> V</a:t>
            </a:r>
            <a:r>
              <a:rPr lang="en-US" sz="2200" baseline="30000" dirty="0">
                <a:latin typeface="Arial" pitchFamily="34" charset="0"/>
                <a:cs typeface="Arial" pitchFamily="34" charset="0"/>
              </a:rPr>
              <a:t>T</a:t>
            </a:r>
            <a:r>
              <a:rPr lang="en-US" sz="2200" dirty="0">
                <a:latin typeface="Arial" pitchFamily="34" charset="0"/>
                <a:cs typeface="Arial" pitchFamily="34" charset="0"/>
              </a:rPr>
              <a:t>(U</a:t>
            </a:r>
            <a:r>
              <a:rPr lang="en-US" sz="2200" dirty="0">
                <a:latin typeface="Arial" pitchFamily="34" charset="0"/>
                <a:cs typeface="Arial" pitchFamily="34" charset="0"/>
                <a:sym typeface="Symbol"/>
              </a:rPr>
              <a:t></a:t>
            </a:r>
            <a:r>
              <a:rPr lang="en-US" sz="2200" dirty="0">
                <a:latin typeface="Arial" pitchFamily="34" charset="0"/>
                <a:cs typeface="Arial" pitchFamily="34" charset="0"/>
              </a:rPr>
              <a:t> V</a:t>
            </a:r>
            <a:r>
              <a:rPr lang="en-US" sz="2200" baseline="30000" dirty="0">
                <a:latin typeface="Arial" pitchFamily="34" charset="0"/>
                <a:cs typeface="Arial" pitchFamily="34" charset="0"/>
              </a:rPr>
              <a:t>T</a:t>
            </a:r>
            <a:r>
              <a:rPr lang="en-US" sz="2200" dirty="0">
                <a:latin typeface="Arial" pitchFamily="34" charset="0"/>
                <a:cs typeface="Arial" pitchFamily="34" charset="0"/>
              </a:rPr>
              <a:t>)</a:t>
            </a:r>
            <a:r>
              <a:rPr lang="en-US" sz="2200" baseline="30000" dirty="0">
                <a:latin typeface="Arial" pitchFamily="34" charset="0"/>
                <a:cs typeface="Arial" pitchFamily="34" charset="0"/>
              </a:rPr>
              <a:t>T </a:t>
            </a:r>
            <a:r>
              <a:rPr lang="en-US" sz="2200" dirty="0">
                <a:latin typeface="Arial" pitchFamily="34" charset="0"/>
                <a:cs typeface="Arial" pitchFamily="34" charset="0"/>
              </a:rPr>
              <a:t>= U</a:t>
            </a:r>
            <a:r>
              <a:rPr lang="en-US" sz="2200" dirty="0">
                <a:latin typeface="Arial" pitchFamily="34" charset="0"/>
                <a:cs typeface="Arial" pitchFamily="34" charset="0"/>
                <a:sym typeface="Symbol"/>
              </a:rPr>
              <a:t></a:t>
            </a:r>
            <a:r>
              <a:rPr lang="en-US" sz="2200" dirty="0">
                <a:latin typeface="Arial" pitchFamily="34" charset="0"/>
                <a:cs typeface="Arial" pitchFamily="34" charset="0"/>
              </a:rPr>
              <a:t> V</a:t>
            </a:r>
            <a:r>
              <a:rPr lang="en-US" sz="2200" baseline="30000" dirty="0">
                <a:latin typeface="Arial" pitchFamily="34" charset="0"/>
                <a:cs typeface="Arial" pitchFamily="34" charset="0"/>
              </a:rPr>
              <a:t>T</a:t>
            </a:r>
            <a:r>
              <a:rPr lang="en-US" sz="2200" dirty="0">
                <a:latin typeface="Arial" pitchFamily="34" charset="0"/>
                <a:cs typeface="Arial" pitchFamily="34" charset="0"/>
              </a:rPr>
              <a:t>(V</a:t>
            </a:r>
            <a:r>
              <a:rPr lang="en-US" sz="2200" dirty="0">
                <a:latin typeface="Arial" pitchFamily="34" charset="0"/>
                <a:cs typeface="Arial" pitchFamily="34" charset="0"/>
                <a:sym typeface="Symbol"/>
              </a:rPr>
              <a:t></a:t>
            </a:r>
            <a:r>
              <a:rPr lang="en-US" sz="2200" baseline="30000" dirty="0">
                <a:latin typeface="Arial" pitchFamily="34" charset="0"/>
                <a:cs typeface="Arial" pitchFamily="34" charset="0"/>
                <a:sym typeface="Symbol"/>
              </a:rPr>
              <a:t>T</a:t>
            </a:r>
            <a:r>
              <a:rPr lang="en-US" sz="2200" dirty="0">
                <a:latin typeface="Arial" pitchFamily="34" charset="0"/>
                <a:cs typeface="Arial" pitchFamily="34" charset="0"/>
              </a:rPr>
              <a:t>U</a:t>
            </a:r>
            <a:r>
              <a:rPr lang="en-US" sz="2200" baseline="30000" dirty="0">
                <a:latin typeface="Arial" pitchFamily="34" charset="0"/>
                <a:cs typeface="Arial" pitchFamily="34" charset="0"/>
              </a:rPr>
              <a:t>T</a:t>
            </a:r>
            <a:r>
              <a:rPr lang="en-US" sz="2200" dirty="0">
                <a:latin typeface="Arial" pitchFamily="34" charset="0"/>
                <a:cs typeface="Arial" pitchFamily="34" charset="0"/>
              </a:rPr>
              <a:t>) = U</a:t>
            </a:r>
            <a:r>
              <a:rPr lang="en-US" sz="2200" dirty="0">
                <a:latin typeface="Arial" pitchFamily="34" charset="0"/>
                <a:cs typeface="Arial" pitchFamily="34" charset="0"/>
                <a:sym typeface="Symbol"/>
              </a:rPr>
              <a:t></a:t>
            </a:r>
            <a:r>
              <a:rPr lang="en-US" sz="2200" baseline="30000" dirty="0">
                <a:latin typeface="Arial" pitchFamily="34" charset="0"/>
                <a:cs typeface="Arial" pitchFamily="34" charset="0"/>
                <a:sym typeface="Symbol"/>
              </a:rPr>
              <a:t>T</a:t>
            </a:r>
            <a:r>
              <a:rPr lang="en-US" sz="2200" dirty="0">
                <a:latin typeface="Arial" pitchFamily="34" charset="0"/>
                <a:cs typeface="Arial" pitchFamily="34" charset="0"/>
              </a:rPr>
              <a:t> U</a:t>
            </a:r>
            <a:r>
              <a:rPr lang="en-US" sz="2200" baseline="30000" dirty="0">
                <a:latin typeface="Arial" pitchFamily="34" charset="0"/>
                <a:cs typeface="Arial" pitchFamily="34" charset="0"/>
              </a:rPr>
              <a:t>T</a:t>
            </a:r>
          </a:p>
          <a:p>
            <a:pPr lvl="2"/>
            <a:r>
              <a:rPr lang="en-US" dirty="0"/>
              <a:t>The columns of U are orthonormal eigenvectors of AA</a:t>
            </a:r>
            <a:r>
              <a:rPr lang="en-US" baseline="30000" dirty="0">
                <a:latin typeface="Arial" pitchFamily="34" charset="0"/>
                <a:cs typeface="Arial" pitchFamily="34" charset="0"/>
              </a:rPr>
              <a:t>T</a:t>
            </a:r>
            <a:endParaRPr lang="en-US" dirty="0"/>
          </a:p>
          <a:p>
            <a:pPr lvl="1"/>
            <a:r>
              <a:rPr lang="en-US" sz="2200" dirty="0">
                <a:latin typeface="Arial" pitchFamily="34" charset="0"/>
                <a:cs typeface="Arial" pitchFamily="34" charset="0"/>
              </a:rPr>
              <a:t>A</a:t>
            </a:r>
            <a:r>
              <a:rPr lang="en-US" sz="2200" baseline="30000" dirty="0">
                <a:latin typeface="Arial" pitchFamily="34" charset="0"/>
                <a:cs typeface="Arial" pitchFamily="34" charset="0"/>
              </a:rPr>
              <a:t>T</a:t>
            </a:r>
            <a:r>
              <a:rPr lang="en-US" sz="2200" dirty="0">
                <a:latin typeface="Arial" pitchFamily="34" charset="0"/>
                <a:cs typeface="Arial" pitchFamily="34" charset="0"/>
              </a:rPr>
              <a:t>A = V </a:t>
            </a:r>
            <a:r>
              <a:rPr lang="en-US" sz="2200" dirty="0">
                <a:latin typeface="Arial" pitchFamily="34" charset="0"/>
                <a:cs typeface="Arial" pitchFamily="34" charset="0"/>
                <a:sym typeface="Symbol"/>
              </a:rPr>
              <a:t></a:t>
            </a:r>
            <a:r>
              <a:rPr lang="en-US" sz="2200" baseline="30000" dirty="0">
                <a:latin typeface="Arial" pitchFamily="34" charset="0"/>
                <a:cs typeface="Arial" pitchFamily="34" charset="0"/>
                <a:sym typeface="Symbol"/>
              </a:rPr>
              <a:t>T</a:t>
            </a:r>
            <a:r>
              <a:rPr lang="en-US" sz="2200" dirty="0">
                <a:latin typeface="Arial" pitchFamily="34" charset="0"/>
                <a:cs typeface="Arial" pitchFamily="34" charset="0"/>
              </a:rPr>
              <a:t> U</a:t>
            </a:r>
            <a:r>
              <a:rPr lang="en-US" sz="2200" baseline="30000" dirty="0">
                <a:latin typeface="Arial" pitchFamily="34" charset="0"/>
                <a:cs typeface="Arial" pitchFamily="34" charset="0"/>
              </a:rPr>
              <a:t>T </a:t>
            </a:r>
            <a:r>
              <a:rPr lang="en-US" sz="2200" dirty="0">
                <a:latin typeface="Arial" pitchFamily="34" charset="0"/>
                <a:cs typeface="Arial" pitchFamily="34" charset="0"/>
              </a:rPr>
              <a:t>(U</a:t>
            </a:r>
            <a:r>
              <a:rPr lang="en-US" sz="2200" dirty="0">
                <a:latin typeface="Arial" pitchFamily="34" charset="0"/>
                <a:cs typeface="Arial" pitchFamily="34" charset="0"/>
                <a:sym typeface="Symbol"/>
              </a:rPr>
              <a:t></a:t>
            </a:r>
            <a:r>
              <a:rPr lang="en-US" sz="2200" dirty="0">
                <a:latin typeface="Arial" pitchFamily="34" charset="0"/>
                <a:cs typeface="Arial" pitchFamily="34" charset="0"/>
              </a:rPr>
              <a:t> V</a:t>
            </a:r>
            <a:r>
              <a:rPr lang="en-US" sz="2200" baseline="30000" dirty="0">
                <a:latin typeface="Arial" pitchFamily="34" charset="0"/>
                <a:cs typeface="Arial" pitchFamily="34" charset="0"/>
              </a:rPr>
              <a:t>T</a:t>
            </a:r>
            <a:r>
              <a:rPr lang="en-US" sz="2200" dirty="0">
                <a:latin typeface="Arial" pitchFamily="34" charset="0"/>
                <a:cs typeface="Arial" pitchFamily="34" charset="0"/>
              </a:rPr>
              <a:t>) = V </a:t>
            </a:r>
            <a:r>
              <a:rPr lang="en-US" sz="2200" dirty="0">
                <a:latin typeface="Arial" pitchFamily="34" charset="0"/>
                <a:cs typeface="Arial" pitchFamily="34" charset="0"/>
                <a:sym typeface="Symbol"/>
              </a:rPr>
              <a:t></a:t>
            </a:r>
            <a:r>
              <a:rPr lang="en-US" sz="2200" baseline="30000" dirty="0">
                <a:latin typeface="Arial" pitchFamily="34" charset="0"/>
                <a:cs typeface="Arial" pitchFamily="34" charset="0"/>
                <a:sym typeface="Symbol"/>
              </a:rPr>
              <a:t>T </a:t>
            </a:r>
            <a:r>
              <a:rPr lang="en-US" sz="2200" dirty="0">
                <a:latin typeface="Arial" pitchFamily="34" charset="0"/>
                <a:cs typeface="Arial" pitchFamily="34" charset="0"/>
              </a:rPr>
              <a:t>V</a:t>
            </a:r>
            <a:r>
              <a:rPr lang="en-US" sz="2200" baseline="30000" dirty="0">
                <a:latin typeface="Arial" pitchFamily="34" charset="0"/>
                <a:cs typeface="Arial" pitchFamily="34" charset="0"/>
              </a:rPr>
              <a:t>T </a:t>
            </a:r>
          </a:p>
          <a:p>
            <a:pPr lvl="2"/>
            <a:r>
              <a:rPr lang="en-US" dirty="0"/>
              <a:t>The</a:t>
            </a:r>
            <a:r>
              <a:rPr lang="en-US" baseline="0" dirty="0"/>
              <a:t> </a:t>
            </a:r>
            <a:r>
              <a:rPr lang="en-US" dirty="0"/>
              <a:t>columns of V are orthonormal eigenvectors of A</a:t>
            </a:r>
            <a:r>
              <a:rPr lang="en-US" baseline="30000" dirty="0">
                <a:latin typeface="Arial" pitchFamily="34" charset="0"/>
                <a:cs typeface="Arial" pitchFamily="34" charset="0"/>
              </a:rPr>
              <a:t>T</a:t>
            </a:r>
            <a:r>
              <a:rPr lang="en-US" dirty="0"/>
              <a:t>A</a:t>
            </a:r>
          </a:p>
          <a:p>
            <a:pPr lvl="2"/>
            <a:r>
              <a:rPr lang="en-US" dirty="0">
                <a:solidFill>
                  <a:srgbClr val="7D0900"/>
                </a:solidFill>
              </a:rPr>
              <a:t>We use D</a:t>
            </a:r>
            <a:r>
              <a:rPr lang="en-US" baseline="30000" dirty="0">
                <a:solidFill>
                  <a:srgbClr val="7D0900"/>
                </a:solidFill>
              </a:rPr>
              <a:t>T</a:t>
            </a:r>
            <a:r>
              <a:rPr lang="en-US" dirty="0">
                <a:solidFill>
                  <a:srgbClr val="7D0900"/>
                </a:solidFill>
              </a:rPr>
              <a:t>D as the covariance matrix in PCA</a:t>
            </a:r>
          </a:p>
          <a:p>
            <a:pPr lvl="1"/>
            <a:r>
              <a:rPr lang="en-US" sz="2200" b="1" dirty="0">
                <a:latin typeface="Arial" pitchFamily="34" charset="0"/>
                <a:cs typeface="Arial" pitchFamily="34" charset="0"/>
                <a:sym typeface="Symbol"/>
              </a:rPr>
              <a:t></a:t>
            </a:r>
            <a:r>
              <a:rPr lang="en-US" sz="2200" dirty="0"/>
              <a:t> is a diagonal matrix containing</a:t>
            </a:r>
            <a:r>
              <a:rPr lang="en-US" sz="2200" baseline="0" dirty="0"/>
              <a:t> </a:t>
            </a:r>
            <a:r>
              <a:rPr lang="en-US" sz="2200" dirty="0"/>
              <a:t>the square roots of eigenvalues from U or V in descending order</a:t>
            </a:r>
          </a:p>
          <a:p>
            <a:r>
              <a:rPr lang="en-US" sz="2400" b="0" dirty="0"/>
              <a:t>If A = A</a:t>
            </a:r>
            <a:r>
              <a:rPr lang="en-US" sz="2400" b="0" baseline="30000" dirty="0">
                <a:latin typeface="Arial" pitchFamily="34" charset="0"/>
                <a:cs typeface="Arial" pitchFamily="34" charset="0"/>
                <a:sym typeface="Symbol"/>
              </a:rPr>
              <a:t>T</a:t>
            </a:r>
            <a:r>
              <a:rPr lang="en-US" sz="2400" b="0" baseline="0" dirty="0"/>
              <a:t> </a:t>
            </a:r>
            <a:r>
              <a:rPr lang="en-US" sz="2400" b="0" dirty="0"/>
              <a:t>is a symmetric matrix</a:t>
            </a:r>
          </a:p>
          <a:p>
            <a:pPr lvl="1"/>
            <a:r>
              <a:rPr lang="en-US" sz="2200" dirty="0"/>
              <a:t>Its singular values are the</a:t>
            </a:r>
            <a:r>
              <a:rPr lang="en-US" sz="2200" baseline="0" dirty="0"/>
              <a:t> </a:t>
            </a:r>
            <a:r>
              <a:rPr lang="en-US" sz="2200" dirty="0"/>
              <a:t>absolute values of nonzero eigenvalues: 		</a:t>
            </a:r>
            <a:r>
              <a:rPr lang="en-US" sz="2200" dirty="0" err="1"/>
              <a:t>σi</a:t>
            </a:r>
            <a:r>
              <a:rPr lang="en-US" sz="2200" dirty="0"/>
              <a:t> = | </a:t>
            </a:r>
            <a:r>
              <a:rPr lang="en-US" sz="2200" dirty="0" err="1"/>
              <a:t>λi</a:t>
            </a:r>
            <a:r>
              <a:rPr lang="en-US" sz="2200" dirty="0"/>
              <a:t>| &gt; 0</a:t>
            </a:r>
          </a:p>
          <a:p>
            <a:pPr lvl="1"/>
            <a:r>
              <a:rPr lang="en-US" sz="2200" dirty="0"/>
              <a:t>Its singular vectors coincide with</a:t>
            </a:r>
            <a:r>
              <a:rPr lang="en-US" sz="2200" baseline="0" dirty="0"/>
              <a:t> </a:t>
            </a:r>
            <a:r>
              <a:rPr lang="en-US" sz="2200" dirty="0"/>
              <a:t>the associated non-null eigenvectors</a:t>
            </a:r>
          </a:p>
        </p:txBody>
      </p:sp>
      <p:sp>
        <p:nvSpPr>
          <p:cNvPr id="4" name="Slide Number Placeholder 3">
            <a:extLst>
              <a:ext uri="{FF2B5EF4-FFF2-40B4-BE49-F238E27FC236}">
                <a16:creationId xmlns:a16="http://schemas.microsoft.com/office/drawing/2014/main" id="{D71E31B9-0974-AF61-F224-4514028752F7}"/>
              </a:ext>
            </a:extLst>
          </p:cNvPr>
          <p:cNvSpPr>
            <a:spLocks noGrp="1"/>
          </p:cNvSpPr>
          <p:nvPr>
            <p:ph type="sldNum" sz="quarter" idx="10"/>
          </p:nvPr>
        </p:nvSpPr>
        <p:spPr/>
        <p:txBody>
          <a:bodyPr/>
          <a:lstStyle/>
          <a:p>
            <a:pPr>
              <a:defRPr/>
            </a:pPr>
            <a:fld id="{0A970603-986F-41E1-A763-220BA9CA5E18}" type="slidenum">
              <a:rPr lang="zh-CN" altLang="en-US" smtClean="0"/>
              <a:pPr>
                <a:defRPr/>
              </a:pPr>
              <a:t>34</a:t>
            </a:fld>
            <a:r>
              <a:rPr lang="zh-CN" altLang="en-US"/>
              <a:t> </a:t>
            </a:r>
            <a:endParaRPr lang="zh-CN" altLang="en-US" dirty="0"/>
          </a:p>
        </p:txBody>
      </p:sp>
    </p:spTree>
    <p:extLst>
      <p:ext uri="{BB962C8B-B14F-4D97-AF65-F5344CB8AC3E}">
        <p14:creationId xmlns:p14="http://schemas.microsoft.com/office/powerpoint/2010/main" val="2126156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A357-3F9A-24A9-C42F-EAB351D50C45}"/>
              </a:ext>
            </a:extLst>
          </p:cNvPr>
          <p:cNvSpPr>
            <a:spLocks noGrp="1"/>
          </p:cNvSpPr>
          <p:nvPr>
            <p:ph type="title"/>
          </p:nvPr>
        </p:nvSpPr>
        <p:spPr/>
        <p:txBody>
          <a:bodyPr/>
          <a:lstStyle/>
          <a:p>
            <a:r>
              <a:rPr lang="en-US" dirty="0"/>
              <a:t>SVD: Summary</a:t>
            </a:r>
          </a:p>
        </p:txBody>
      </p:sp>
      <p:sp>
        <p:nvSpPr>
          <p:cNvPr id="3" name="Content Placeholder 2">
            <a:extLst>
              <a:ext uri="{FF2B5EF4-FFF2-40B4-BE49-F238E27FC236}">
                <a16:creationId xmlns:a16="http://schemas.microsoft.com/office/drawing/2014/main" id="{0DB820AA-B85F-4C9D-772E-E6CA3CE5BE07}"/>
              </a:ext>
            </a:extLst>
          </p:cNvPr>
          <p:cNvSpPr>
            <a:spLocks noGrp="1"/>
          </p:cNvSpPr>
          <p:nvPr>
            <p:ph idx="1"/>
          </p:nvPr>
        </p:nvSpPr>
        <p:spPr/>
        <p:txBody>
          <a:bodyPr/>
          <a:lstStyle/>
          <a:p>
            <a:r>
              <a:rPr lang="en-US" sz="2400" b="1" dirty="0"/>
              <a:t>SVD:</a:t>
            </a:r>
            <a:r>
              <a:rPr lang="en-US" sz="2400" dirty="0"/>
              <a:t> </a:t>
            </a:r>
            <a:r>
              <a:rPr lang="en-US" sz="2400" b="1" dirty="0"/>
              <a:t>A= U </a:t>
            </a:r>
            <a:r>
              <a:rPr lang="en-US" sz="2400" b="1" dirty="0">
                <a:latin typeface="Symbol" pitchFamily="18" charset="2"/>
                <a:sym typeface="Symbol"/>
              </a:rPr>
              <a:t></a:t>
            </a:r>
            <a:r>
              <a:rPr lang="en-US" sz="2400" b="1" dirty="0"/>
              <a:t> V</a:t>
            </a:r>
            <a:r>
              <a:rPr lang="en-US" sz="2400" baseline="30000" dirty="0"/>
              <a:t>T</a:t>
            </a:r>
            <a:r>
              <a:rPr lang="en-US" sz="2400" dirty="0"/>
              <a:t>: </a:t>
            </a:r>
            <a:r>
              <a:rPr lang="en-US" sz="2400" b="1" dirty="0">
                <a:solidFill>
                  <a:srgbClr val="7D0900"/>
                </a:solidFill>
              </a:rPr>
              <a:t>unique</a:t>
            </a:r>
          </a:p>
          <a:p>
            <a:pPr lvl="1"/>
            <a:r>
              <a:rPr lang="en-US" sz="2200" b="1" dirty="0"/>
              <a:t>U</a:t>
            </a:r>
            <a:r>
              <a:rPr lang="en-US" sz="2200" dirty="0"/>
              <a:t>: user-to-concept similarities</a:t>
            </a:r>
          </a:p>
          <a:p>
            <a:pPr lvl="1"/>
            <a:r>
              <a:rPr lang="en-US" sz="2200" b="1" dirty="0"/>
              <a:t>V</a:t>
            </a:r>
            <a:r>
              <a:rPr lang="en-US" sz="2200" dirty="0"/>
              <a:t>: movie-to-concept similarities</a:t>
            </a:r>
          </a:p>
          <a:p>
            <a:pPr lvl="1"/>
            <a:r>
              <a:rPr lang="en-US" sz="2200" b="1" dirty="0">
                <a:latin typeface="Symbol" pitchFamily="18" charset="2"/>
                <a:sym typeface="Symbol"/>
              </a:rPr>
              <a:t> </a:t>
            </a:r>
            <a:r>
              <a:rPr lang="en-US" sz="2200" dirty="0"/>
              <a:t>: strength of each concept</a:t>
            </a:r>
          </a:p>
          <a:p>
            <a:r>
              <a:rPr lang="en-US" sz="2400" dirty="0"/>
              <a:t>Complexity</a:t>
            </a:r>
          </a:p>
          <a:p>
            <a:pPr lvl="1"/>
            <a:r>
              <a:rPr lang="en-US" sz="2200" dirty="0"/>
              <a:t>Min{O(nm</a:t>
            </a:r>
            <a:r>
              <a:rPr lang="en-US" sz="2200" baseline="30000" dirty="0"/>
              <a:t>2</a:t>
            </a:r>
            <a:r>
              <a:rPr lang="en-US" sz="2200" dirty="0"/>
              <a:t>), O(n</a:t>
            </a:r>
            <a:r>
              <a:rPr lang="en-US" sz="2200" baseline="30000" dirty="0"/>
              <a:t>2</a:t>
            </a:r>
            <a:r>
              <a:rPr lang="en-US" sz="2200" dirty="0"/>
              <a:t>m)}</a:t>
            </a:r>
          </a:p>
          <a:p>
            <a:pPr lvl="1"/>
            <a:r>
              <a:rPr lang="en-US" sz="2200" dirty="0"/>
              <a:t>In practice it needs much less work, if we only want singular values, or the first k singular vectors, or the matrix is sparse</a:t>
            </a:r>
          </a:p>
          <a:p>
            <a:r>
              <a:rPr lang="en-US" sz="2400" dirty="0"/>
              <a:t>Optimal low-rank approximation of A in terms of </a:t>
            </a:r>
            <a:r>
              <a:rPr lang="en-US" sz="2400" dirty="0" err="1"/>
              <a:t>Frobenius</a:t>
            </a:r>
            <a:r>
              <a:rPr lang="en-US" sz="2400" dirty="0"/>
              <a:t> norm</a:t>
            </a:r>
          </a:p>
          <a:p>
            <a:endParaRPr lang="en-US" dirty="0"/>
          </a:p>
        </p:txBody>
      </p:sp>
      <p:sp>
        <p:nvSpPr>
          <p:cNvPr id="4" name="Slide Number Placeholder 3">
            <a:extLst>
              <a:ext uri="{FF2B5EF4-FFF2-40B4-BE49-F238E27FC236}">
                <a16:creationId xmlns:a16="http://schemas.microsoft.com/office/drawing/2014/main" id="{6B61BEF9-A935-52C3-D6F2-A8296107E066}"/>
              </a:ext>
            </a:extLst>
          </p:cNvPr>
          <p:cNvSpPr>
            <a:spLocks noGrp="1"/>
          </p:cNvSpPr>
          <p:nvPr>
            <p:ph type="sldNum" sz="quarter" idx="10"/>
          </p:nvPr>
        </p:nvSpPr>
        <p:spPr/>
        <p:txBody>
          <a:bodyPr/>
          <a:lstStyle/>
          <a:p>
            <a:pPr>
              <a:defRPr/>
            </a:pPr>
            <a:fld id="{0A970603-986F-41E1-A763-220BA9CA5E18}" type="slidenum">
              <a:rPr lang="zh-CN" altLang="en-US" smtClean="0"/>
              <a:pPr>
                <a:defRPr/>
              </a:pPr>
              <a:t>35</a:t>
            </a:fld>
            <a:r>
              <a:rPr lang="zh-CN" altLang="en-US"/>
              <a:t> </a:t>
            </a:r>
            <a:endParaRPr lang="zh-CN" altLang="en-US" dirty="0"/>
          </a:p>
        </p:txBody>
      </p:sp>
    </p:spTree>
    <p:extLst>
      <p:ext uri="{BB962C8B-B14F-4D97-AF65-F5344CB8AC3E}">
        <p14:creationId xmlns:p14="http://schemas.microsoft.com/office/powerpoint/2010/main" val="3120681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estions">
            <a:extLst>
              <a:ext uri="{FF2B5EF4-FFF2-40B4-BE49-F238E27FC236}">
                <a16:creationId xmlns:a16="http://schemas.microsoft.com/office/drawing/2014/main" id="{E38D9C5B-C3E9-F387-600A-44189708F8A8}"/>
              </a:ext>
            </a:extLst>
          </p:cNvPr>
          <p:cNvSpPr/>
          <p:nvPr/>
        </p:nvSpPr>
        <p:spPr>
          <a:xfrm>
            <a:off x="3354228" y="1772816"/>
            <a:ext cx="2435544" cy="221951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nvGrpSpPr>
          <p:cNvPr id="3" name="Group 2">
            <a:extLst>
              <a:ext uri="{FF2B5EF4-FFF2-40B4-BE49-F238E27FC236}">
                <a16:creationId xmlns:a16="http://schemas.microsoft.com/office/drawing/2014/main" id="{847623CE-5300-5F12-543B-DBFBE8D6CD7B}"/>
              </a:ext>
            </a:extLst>
          </p:cNvPr>
          <p:cNvGrpSpPr/>
          <p:nvPr/>
        </p:nvGrpSpPr>
        <p:grpSpPr>
          <a:xfrm>
            <a:off x="3160125" y="4077072"/>
            <a:ext cx="2823750" cy="720000"/>
            <a:chOff x="2095834" y="2538057"/>
            <a:chExt cx="2823750" cy="720000"/>
          </a:xfrm>
        </p:grpSpPr>
        <p:sp>
          <p:nvSpPr>
            <p:cNvPr id="4" name="Rectangle 3">
              <a:extLst>
                <a:ext uri="{FF2B5EF4-FFF2-40B4-BE49-F238E27FC236}">
                  <a16:creationId xmlns:a16="http://schemas.microsoft.com/office/drawing/2014/main" id="{111139DF-1FF5-ABDE-9F91-8E666E5E0968}"/>
                </a:ext>
              </a:extLst>
            </p:cNvPr>
            <p:cNvSpPr/>
            <p:nvPr/>
          </p:nvSpPr>
          <p:spPr>
            <a:xfrm>
              <a:off x="2095834" y="2538057"/>
              <a:ext cx="28237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 name="TextBox 4">
              <a:extLst>
                <a:ext uri="{FF2B5EF4-FFF2-40B4-BE49-F238E27FC236}">
                  <a16:creationId xmlns:a16="http://schemas.microsoft.com/office/drawing/2014/main" id="{0570FD43-4121-ED7D-F41C-D20DDC8676E6}"/>
                </a:ext>
              </a:extLst>
            </p:cNvPr>
            <p:cNvSpPr txBox="1"/>
            <p:nvPr/>
          </p:nvSpPr>
          <p:spPr>
            <a:xfrm>
              <a:off x="2095834" y="2538057"/>
              <a:ext cx="28237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911350">
                <a:lnSpc>
                  <a:spcPct val="90000"/>
                </a:lnSpc>
                <a:spcBef>
                  <a:spcPct val="0"/>
                </a:spcBef>
                <a:spcAft>
                  <a:spcPct val="35000"/>
                </a:spcAft>
                <a:buNone/>
              </a:pPr>
              <a:r>
                <a:rPr kumimoji="1" lang="en-US" altLang="zh-CN" sz="4300" b="1" kern="1200" cap="none" spc="0" dirty="0">
                  <a:ln w="22225">
                    <a:solidFill>
                      <a:schemeClr val="accent2"/>
                    </a:solidFill>
                    <a:prstDash val="solid"/>
                  </a:ln>
                  <a:solidFill>
                    <a:schemeClr val="accent2">
                      <a:lumMod val="40000"/>
                      <a:lumOff val="60000"/>
                    </a:schemeClr>
                  </a:solidFill>
                  <a:effectLst/>
                  <a:latin typeface="Arial Rounded MT Bold" panose="020F0704030504030204" pitchFamily="34" charset="77"/>
                </a:rPr>
                <a:t>Thank you</a:t>
              </a:r>
              <a:endParaRPr lang="en-US" sz="4300" b="1" kern="1200" cap="none" spc="0" dirty="0">
                <a:ln w="22225">
                  <a:solidFill>
                    <a:schemeClr val="accent2"/>
                  </a:solidFill>
                  <a:prstDash val="solid"/>
                </a:ln>
                <a:solidFill>
                  <a:schemeClr val="accent2">
                    <a:lumMod val="40000"/>
                    <a:lumOff val="60000"/>
                  </a:schemeClr>
                </a:solidFill>
                <a:effectLst/>
              </a:endParaRPr>
            </a:p>
          </p:txBody>
        </p:sp>
      </p:grpSp>
    </p:spTree>
    <p:extLst>
      <p:ext uri="{BB962C8B-B14F-4D97-AF65-F5344CB8AC3E}">
        <p14:creationId xmlns:p14="http://schemas.microsoft.com/office/powerpoint/2010/main" val="208865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76DD-5121-CD31-C173-D2B6D7817793}"/>
              </a:ext>
            </a:extLst>
          </p:cNvPr>
          <p:cNvSpPr>
            <a:spLocks noGrp="1"/>
          </p:cNvSpPr>
          <p:nvPr>
            <p:ph type="title"/>
          </p:nvPr>
        </p:nvSpPr>
        <p:spPr/>
        <p:txBody>
          <a:bodyPr/>
          <a:lstStyle/>
          <a:p>
            <a:r>
              <a:rPr lang="en-US" altLang="zh-CN" dirty="0"/>
              <a:t>Dimensionality Reduction</a:t>
            </a:r>
            <a:endParaRPr lang="zh-CN" altLang="en-US" dirty="0"/>
          </a:p>
        </p:txBody>
      </p:sp>
      <p:sp>
        <p:nvSpPr>
          <p:cNvPr id="3" name="Content Placeholder 2">
            <a:extLst>
              <a:ext uri="{FF2B5EF4-FFF2-40B4-BE49-F238E27FC236}">
                <a16:creationId xmlns:a16="http://schemas.microsoft.com/office/drawing/2014/main" id="{A9917D90-A3ED-1325-CAFF-4709FB1ED9DD}"/>
              </a:ext>
            </a:extLst>
          </p:cNvPr>
          <p:cNvSpPr>
            <a:spLocks noGrp="1"/>
          </p:cNvSpPr>
          <p:nvPr>
            <p:ph idx="1"/>
          </p:nvPr>
        </p:nvSpPr>
        <p:spPr/>
        <p:txBody>
          <a:bodyPr/>
          <a:lstStyle/>
          <a:p>
            <a:r>
              <a:rPr lang="en-US" altLang="zh-CN" dirty="0"/>
              <a:t>Assumptions</a:t>
            </a:r>
          </a:p>
          <a:p>
            <a:pPr lvl="1"/>
            <a:r>
              <a:rPr lang="en-US" altLang="zh-CN" dirty="0"/>
              <a:t>Data lies on or near a low </a:t>
            </a:r>
            <a:r>
              <a:rPr lang="en-US" altLang="zh-CN" i="1" dirty="0"/>
              <a:t>d</a:t>
            </a:r>
            <a:r>
              <a:rPr lang="en-US" altLang="zh-CN" dirty="0"/>
              <a:t>-dimensional subspace</a:t>
            </a:r>
          </a:p>
          <a:p>
            <a:pPr lvl="1"/>
            <a:r>
              <a:rPr lang="en-US" altLang="zh-CN" dirty="0"/>
              <a:t>Axes of this </a:t>
            </a:r>
            <a:r>
              <a:rPr lang="en-US" altLang="zh-CN" dirty="0">
                <a:solidFill>
                  <a:srgbClr val="7D0900"/>
                </a:solidFill>
              </a:rPr>
              <a:t>subspace</a:t>
            </a:r>
            <a:r>
              <a:rPr lang="en-US" altLang="zh-CN" dirty="0"/>
              <a:t> are effective representation of the data</a:t>
            </a:r>
          </a:p>
          <a:p>
            <a:pPr lvl="1"/>
            <a:endParaRPr lang="zh-CN" altLang="en-US" dirty="0"/>
          </a:p>
        </p:txBody>
      </p:sp>
      <p:sp>
        <p:nvSpPr>
          <p:cNvPr id="4" name="Slide Number Placeholder 3">
            <a:extLst>
              <a:ext uri="{FF2B5EF4-FFF2-40B4-BE49-F238E27FC236}">
                <a16:creationId xmlns:a16="http://schemas.microsoft.com/office/drawing/2014/main" id="{6CEC5766-52A5-D2B2-628F-27650E7B9F6D}"/>
              </a:ext>
            </a:extLst>
          </p:cNvPr>
          <p:cNvSpPr>
            <a:spLocks noGrp="1"/>
          </p:cNvSpPr>
          <p:nvPr>
            <p:ph type="sldNum" sz="quarter" idx="10"/>
          </p:nvPr>
        </p:nvSpPr>
        <p:spPr/>
        <p:txBody>
          <a:bodyPr/>
          <a:lstStyle/>
          <a:p>
            <a:pPr>
              <a:defRPr/>
            </a:pPr>
            <a:fld id="{0A970603-986F-41E1-A763-220BA9CA5E18}" type="slidenum">
              <a:rPr lang="zh-CN" altLang="en-US" smtClean="0"/>
              <a:pPr>
                <a:defRPr/>
              </a:pPr>
              <a:t>3</a:t>
            </a:fld>
            <a:r>
              <a:rPr lang="zh-CN" altLang="en-US"/>
              <a:t> </a:t>
            </a:r>
            <a:endParaRPr lang="zh-CN" altLang="en-US" dirty="0"/>
          </a:p>
        </p:txBody>
      </p:sp>
      <p:pic>
        <p:nvPicPr>
          <p:cNvPr id="5" name="Picture 2">
            <a:extLst>
              <a:ext uri="{FF2B5EF4-FFF2-40B4-BE49-F238E27FC236}">
                <a16:creationId xmlns:a16="http://schemas.microsoft.com/office/drawing/2014/main" id="{97943B8A-710F-CC2A-6A6D-3C8A46C54FDB}"/>
              </a:ext>
            </a:extLst>
          </p:cNvPr>
          <p:cNvPicPr>
            <a:picLocks noChangeAspect="1" noChangeArrowheads="1"/>
          </p:cNvPicPr>
          <p:nvPr/>
        </p:nvPicPr>
        <p:blipFill>
          <a:blip r:embed="rId2" cstate="print"/>
          <a:srcRect/>
          <a:stretch>
            <a:fillRect/>
          </a:stretch>
        </p:blipFill>
        <p:spPr bwMode="auto">
          <a:xfrm>
            <a:off x="909636" y="3068960"/>
            <a:ext cx="7272338" cy="3221412"/>
          </a:xfrm>
          <a:prstGeom prst="rect">
            <a:avLst/>
          </a:prstGeom>
          <a:noFill/>
          <a:ln w="9525">
            <a:noFill/>
            <a:miter lim="800000"/>
            <a:headEnd/>
            <a:tailEnd/>
          </a:ln>
        </p:spPr>
      </p:pic>
    </p:spTree>
    <p:extLst>
      <p:ext uri="{BB962C8B-B14F-4D97-AF65-F5344CB8AC3E}">
        <p14:creationId xmlns:p14="http://schemas.microsoft.com/office/powerpoint/2010/main" val="31577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B340-B9EF-9E4B-9BE0-15FB74BB44AB}"/>
              </a:ext>
            </a:extLst>
          </p:cNvPr>
          <p:cNvSpPr>
            <a:spLocks noGrp="1"/>
          </p:cNvSpPr>
          <p:nvPr>
            <p:ph type="title"/>
          </p:nvPr>
        </p:nvSpPr>
        <p:spPr/>
        <p:txBody>
          <a:bodyPr/>
          <a:lstStyle/>
          <a:p>
            <a:r>
              <a:rPr lang="en-US" altLang="zh-CN" dirty="0"/>
              <a:t>Rank of A Matrix</a:t>
            </a:r>
            <a:endParaRPr lang="zh-CN" altLang="en-US" dirty="0"/>
          </a:p>
        </p:txBody>
      </p:sp>
      <p:sp>
        <p:nvSpPr>
          <p:cNvPr id="3" name="Content Placeholder 2">
            <a:extLst>
              <a:ext uri="{FF2B5EF4-FFF2-40B4-BE49-F238E27FC236}">
                <a16:creationId xmlns:a16="http://schemas.microsoft.com/office/drawing/2014/main" id="{8016562B-0C99-2A1A-DA74-07762457D761}"/>
              </a:ext>
            </a:extLst>
          </p:cNvPr>
          <p:cNvSpPr>
            <a:spLocks noGrp="1"/>
          </p:cNvSpPr>
          <p:nvPr>
            <p:ph idx="1"/>
          </p:nvPr>
        </p:nvSpPr>
        <p:spPr>
          <a:xfrm>
            <a:off x="152399" y="1169593"/>
            <a:ext cx="8786813" cy="5211735"/>
          </a:xfrm>
        </p:spPr>
        <p:txBody>
          <a:bodyPr/>
          <a:lstStyle/>
          <a:p>
            <a:r>
              <a:rPr lang="en-US" altLang="zh-CN" dirty="0"/>
              <a:t>What is rank of a matrix A?</a:t>
            </a:r>
          </a:p>
          <a:p>
            <a:pPr lvl="1"/>
            <a:r>
              <a:rPr lang="en-US" altLang="zh-CN" dirty="0">
                <a:solidFill>
                  <a:srgbClr val="7D0900"/>
                </a:solidFill>
              </a:rPr>
              <a:t>Number of </a:t>
            </a:r>
            <a:r>
              <a:rPr lang="en-US" altLang="zh-CN" b="1" dirty="0">
                <a:solidFill>
                  <a:srgbClr val="7D0900"/>
                </a:solidFill>
              </a:rPr>
              <a:t>linearly independent</a:t>
            </a:r>
            <a:r>
              <a:rPr lang="en-US" altLang="zh-CN" dirty="0">
                <a:solidFill>
                  <a:srgbClr val="7D0900"/>
                </a:solidFill>
              </a:rPr>
              <a:t> columns of </a:t>
            </a:r>
            <a:r>
              <a:rPr lang="en-US" altLang="zh-CN" b="1" dirty="0">
                <a:solidFill>
                  <a:srgbClr val="7D0900"/>
                </a:solidFill>
              </a:rPr>
              <a:t>A</a:t>
            </a:r>
          </a:p>
          <a:p>
            <a:r>
              <a:rPr lang="en-US" altLang="zh-CN" b="0" dirty="0"/>
              <a:t>Example</a:t>
            </a:r>
          </a:p>
          <a:p>
            <a:pPr lvl="1"/>
            <a:r>
              <a:rPr lang="en-US" altLang="zh-CN" dirty="0"/>
              <a:t>Matrix A = </a:t>
            </a:r>
            <a:endParaRPr lang="en-US" altLang="zh-CN" b="0" dirty="0"/>
          </a:p>
          <a:p>
            <a:pPr lvl="1"/>
            <a:r>
              <a:rPr lang="en-US" altLang="zh-CN" dirty="0"/>
              <a:t>Rank r = 2</a:t>
            </a:r>
          </a:p>
          <a:p>
            <a:r>
              <a:rPr lang="en-US" altLang="zh-CN" dirty="0"/>
              <a:t>What do we care about low rank?</a:t>
            </a:r>
          </a:p>
          <a:p>
            <a:pPr lvl="1"/>
            <a:r>
              <a:rPr lang="en-US" altLang="zh-CN" b="1" dirty="0">
                <a:solidFill>
                  <a:srgbClr val="7D0900"/>
                </a:solidFill>
              </a:rPr>
              <a:t>New coordinates </a:t>
            </a:r>
            <a:r>
              <a:rPr lang="en-US" altLang="zh-CN" dirty="0"/>
              <a:t>to represent the original data</a:t>
            </a:r>
          </a:p>
          <a:p>
            <a:pPr lvl="2"/>
            <a:r>
              <a:rPr lang="en-US" altLang="zh-CN" dirty="0"/>
              <a:t>We can write </a:t>
            </a:r>
            <a:r>
              <a:rPr lang="en-US" altLang="zh-CN" b="1" dirty="0"/>
              <a:t>A</a:t>
            </a:r>
            <a:r>
              <a:rPr lang="en-US" altLang="zh-CN" dirty="0"/>
              <a:t> as two “basis” vectors: [1 2 1] [-2 -3 1]</a:t>
            </a:r>
            <a:endParaRPr lang="zh-CN" altLang="en-US" dirty="0"/>
          </a:p>
        </p:txBody>
      </p:sp>
      <p:sp>
        <p:nvSpPr>
          <p:cNvPr id="4" name="Slide Number Placeholder 3">
            <a:extLst>
              <a:ext uri="{FF2B5EF4-FFF2-40B4-BE49-F238E27FC236}">
                <a16:creationId xmlns:a16="http://schemas.microsoft.com/office/drawing/2014/main" id="{14241FA6-F0B5-007F-D014-68E2C73113F5}"/>
              </a:ext>
            </a:extLst>
          </p:cNvPr>
          <p:cNvSpPr>
            <a:spLocks noGrp="1"/>
          </p:cNvSpPr>
          <p:nvPr>
            <p:ph type="sldNum" sz="quarter" idx="10"/>
          </p:nvPr>
        </p:nvSpPr>
        <p:spPr/>
        <p:txBody>
          <a:bodyPr/>
          <a:lstStyle/>
          <a:p>
            <a:pPr>
              <a:defRPr/>
            </a:pPr>
            <a:fld id="{0A970603-986F-41E1-A763-220BA9CA5E18}" type="slidenum">
              <a:rPr lang="zh-CN" altLang="en-US" smtClean="0"/>
              <a:pPr>
                <a:defRPr/>
              </a:pPr>
              <a:t>4</a:t>
            </a:fld>
            <a:r>
              <a:rPr lang="zh-CN" altLang="en-US"/>
              <a:t> </a:t>
            </a:r>
            <a:endParaRPr lang="zh-CN" altLang="en-US" dirty="0"/>
          </a:p>
        </p:txBody>
      </p:sp>
      <p:pic>
        <p:nvPicPr>
          <p:cNvPr id="5" name="Picture 2" descr="\begin{bmatrix}1&amp;2&amp;1\\-2&amp;-3&amp;1\\3&amp;5&amp;0\end{bmatrix}">
            <a:extLst>
              <a:ext uri="{FF2B5EF4-FFF2-40B4-BE49-F238E27FC236}">
                <a16:creationId xmlns:a16="http://schemas.microsoft.com/office/drawing/2014/main" id="{DD6D65C2-2718-6DB4-28FA-84ADF8B6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708920"/>
            <a:ext cx="134028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3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8EBD-F4EE-34B7-570B-2308F0D6BF5B}"/>
              </a:ext>
            </a:extLst>
          </p:cNvPr>
          <p:cNvSpPr>
            <a:spLocks noGrp="1"/>
          </p:cNvSpPr>
          <p:nvPr>
            <p:ph type="title"/>
          </p:nvPr>
        </p:nvSpPr>
        <p:spPr/>
        <p:txBody>
          <a:bodyPr/>
          <a:lstStyle/>
          <a:p>
            <a:r>
              <a:rPr lang="en-US" altLang="zh-CN" dirty="0"/>
              <a:t>Rank is Dimensionality</a:t>
            </a:r>
            <a:endParaRPr lang="zh-CN" altLang="en-US" dirty="0"/>
          </a:p>
        </p:txBody>
      </p:sp>
      <p:sp>
        <p:nvSpPr>
          <p:cNvPr id="3" name="Content Placeholder 2">
            <a:extLst>
              <a:ext uri="{FF2B5EF4-FFF2-40B4-BE49-F238E27FC236}">
                <a16:creationId xmlns:a16="http://schemas.microsoft.com/office/drawing/2014/main" id="{D59489C5-58BE-271F-7963-3C61A6BE5AB2}"/>
              </a:ext>
            </a:extLst>
          </p:cNvPr>
          <p:cNvSpPr>
            <a:spLocks noGrp="1"/>
          </p:cNvSpPr>
          <p:nvPr>
            <p:ph idx="1"/>
          </p:nvPr>
        </p:nvSpPr>
        <p:spPr/>
        <p:txBody>
          <a:bodyPr/>
          <a:lstStyle/>
          <a:p>
            <a:r>
              <a:rPr lang="en-US" altLang="zh-CN" b="1" dirty="0"/>
              <a:t>Cloud of points 3D space:</a:t>
            </a:r>
          </a:p>
          <a:p>
            <a:pPr lvl="1"/>
            <a:r>
              <a:rPr lang="en-US" altLang="zh-CN" dirty="0"/>
              <a:t>Think of point positions</a:t>
            </a:r>
            <a:br>
              <a:rPr lang="en-US" altLang="zh-CN" dirty="0"/>
            </a:br>
            <a:r>
              <a:rPr lang="en-US" altLang="zh-CN" dirty="0"/>
              <a:t>as a matrix:</a:t>
            </a:r>
          </a:p>
          <a:p>
            <a:pPr lvl="1"/>
            <a:endParaRPr lang="en-US" altLang="zh-CN" dirty="0"/>
          </a:p>
          <a:p>
            <a:pPr lvl="1"/>
            <a:endParaRPr lang="en-US" altLang="zh-CN" dirty="0"/>
          </a:p>
          <a:p>
            <a:r>
              <a:rPr lang="en-US" altLang="zh-CN" b="1" dirty="0"/>
              <a:t>We can rewrite coordinates more efficiently!</a:t>
            </a:r>
          </a:p>
          <a:p>
            <a:pPr lvl="1"/>
            <a:r>
              <a:rPr lang="en-US" altLang="zh-CN" dirty="0"/>
              <a:t>Old basis vectors:</a:t>
            </a:r>
            <a:r>
              <a:rPr lang="en-US" altLang="zh-CN" b="1" dirty="0"/>
              <a:t> </a:t>
            </a:r>
            <a:r>
              <a:rPr lang="en-US" altLang="zh-CN" dirty="0"/>
              <a:t>[1 0 0] [0 1 0] [0 0 1]</a:t>
            </a:r>
          </a:p>
          <a:p>
            <a:pPr lvl="1"/>
            <a:r>
              <a:rPr lang="en-US" altLang="zh-CN" b="1" dirty="0"/>
              <a:t>New basis vectors: [1 2 1] [-2 -3 1]</a:t>
            </a:r>
          </a:p>
          <a:p>
            <a:pPr lvl="1"/>
            <a:r>
              <a:rPr lang="en-US" altLang="zh-CN" dirty="0"/>
              <a:t>Then </a:t>
            </a:r>
            <a:r>
              <a:rPr lang="en-US" altLang="zh-CN" b="1" dirty="0"/>
              <a:t>A</a:t>
            </a:r>
            <a:r>
              <a:rPr lang="en-US" altLang="zh-CN" dirty="0"/>
              <a:t> has new coordinates: [1 0]. </a:t>
            </a:r>
            <a:r>
              <a:rPr lang="en-US" altLang="zh-CN" b="1" dirty="0"/>
              <a:t>B</a:t>
            </a:r>
            <a:r>
              <a:rPr lang="en-US" altLang="zh-CN" dirty="0"/>
              <a:t>: [0 1], </a:t>
            </a:r>
            <a:r>
              <a:rPr lang="en-US" altLang="zh-CN" b="1" dirty="0"/>
              <a:t>C</a:t>
            </a:r>
            <a:r>
              <a:rPr lang="en-US" altLang="zh-CN" dirty="0"/>
              <a:t>: [1 1]</a:t>
            </a:r>
          </a:p>
          <a:p>
            <a:pPr lvl="2"/>
            <a:r>
              <a:rPr lang="en-US" altLang="zh-CN" dirty="0"/>
              <a:t>Notice: We reduced the number of coordinates</a:t>
            </a:r>
          </a:p>
          <a:p>
            <a:endParaRPr lang="zh-CN" altLang="en-US" dirty="0"/>
          </a:p>
        </p:txBody>
      </p:sp>
      <p:sp>
        <p:nvSpPr>
          <p:cNvPr id="4" name="Slide Number Placeholder 3">
            <a:extLst>
              <a:ext uri="{FF2B5EF4-FFF2-40B4-BE49-F238E27FC236}">
                <a16:creationId xmlns:a16="http://schemas.microsoft.com/office/drawing/2014/main" id="{9C226946-F766-4F38-1F50-3DEE1B9E14CC}"/>
              </a:ext>
            </a:extLst>
          </p:cNvPr>
          <p:cNvSpPr>
            <a:spLocks noGrp="1"/>
          </p:cNvSpPr>
          <p:nvPr>
            <p:ph type="sldNum" sz="quarter" idx="10"/>
          </p:nvPr>
        </p:nvSpPr>
        <p:spPr/>
        <p:txBody>
          <a:bodyPr/>
          <a:lstStyle/>
          <a:p>
            <a:pPr>
              <a:defRPr/>
            </a:pPr>
            <a:fld id="{0A970603-986F-41E1-A763-220BA9CA5E18}" type="slidenum">
              <a:rPr lang="zh-CN" altLang="en-US" smtClean="0"/>
              <a:pPr>
                <a:defRPr/>
              </a:pPr>
              <a:t>5</a:t>
            </a:fld>
            <a:r>
              <a:rPr lang="zh-CN" altLang="en-US"/>
              <a:t> </a:t>
            </a:r>
            <a:endParaRPr lang="zh-CN" altLang="en-US" dirty="0"/>
          </a:p>
        </p:txBody>
      </p:sp>
      <p:pic>
        <p:nvPicPr>
          <p:cNvPr id="5" name="Picture 2" descr="\begin{bmatrix}1&amp;2&amp;1\\-2&amp;-3&amp;1\\3&amp;5&amp;0\end{bmatrix}">
            <a:extLst>
              <a:ext uri="{FF2B5EF4-FFF2-40B4-BE49-F238E27FC236}">
                <a16:creationId xmlns:a16="http://schemas.microsoft.com/office/drawing/2014/main" id="{C837CAFC-781F-9733-798C-36C1C20E5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0892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EE1D20-7568-A700-F838-F624FF02A467}"/>
              </a:ext>
            </a:extLst>
          </p:cNvPr>
          <p:cNvSpPr txBox="1"/>
          <p:nvPr/>
        </p:nvSpPr>
        <p:spPr>
          <a:xfrm>
            <a:off x="755576" y="2981454"/>
            <a:ext cx="2236510" cy="369332"/>
          </a:xfrm>
          <a:prstGeom prst="rect">
            <a:avLst/>
          </a:prstGeom>
          <a:noFill/>
        </p:spPr>
        <p:txBody>
          <a:bodyPr wrap="none" rtlCol="0">
            <a:spAutoFit/>
          </a:bodyPr>
          <a:lstStyle/>
          <a:p>
            <a:r>
              <a:rPr lang="en-US" b="1" dirty="0">
                <a:solidFill>
                  <a:srgbClr val="0070C0"/>
                </a:solidFill>
                <a:latin typeface="Arial" pitchFamily="34" charset="0"/>
                <a:cs typeface="Arial" pitchFamily="34" charset="0"/>
              </a:rPr>
              <a:t>One row per point:</a:t>
            </a:r>
          </a:p>
        </p:txBody>
      </p:sp>
      <p:sp>
        <p:nvSpPr>
          <p:cNvPr id="7" name="TextBox 6">
            <a:extLst>
              <a:ext uri="{FF2B5EF4-FFF2-40B4-BE49-F238E27FC236}">
                <a16:creationId xmlns:a16="http://schemas.microsoft.com/office/drawing/2014/main" id="{82C95E42-162A-67C1-20F7-E7D4E2FA5B32}"/>
              </a:ext>
            </a:extLst>
          </p:cNvPr>
          <p:cNvSpPr txBox="1"/>
          <p:nvPr/>
        </p:nvSpPr>
        <p:spPr>
          <a:xfrm>
            <a:off x="4320485" y="2708920"/>
            <a:ext cx="415498" cy="923330"/>
          </a:xfrm>
          <a:prstGeom prst="rect">
            <a:avLst/>
          </a:prstGeom>
          <a:noFill/>
        </p:spPr>
        <p:txBody>
          <a:bodyPr wrap="none" rtlCol="0">
            <a:spAutoFit/>
          </a:bodyPr>
          <a:lstStyle/>
          <a:p>
            <a:r>
              <a:rPr lang="en-US" b="1" dirty="0">
                <a:solidFill>
                  <a:srgbClr val="0070C0"/>
                </a:solidFill>
                <a:latin typeface="Arial" pitchFamily="34" charset="0"/>
                <a:cs typeface="Arial" pitchFamily="34" charset="0"/>
              </a:rPr>
              <a:t>A</a:t>
            </a:r>
          </a:p>
          <a:p>
            <a:r>
              <a:rPr lang="en-US" b="1" dirty="0">
                <a:solidFill>
                  <a:srgbClr val="0070C0"/>
                </a:solidFill>
                <a:latin typeface="Arial" pitchFamily="34" charset="0"/>
                <a:cs typeface="Arial" pitchFamily="34" charset="0"/>
              </a:rPr>
              <a:t>B</a:t>
            </a:r>
          </a:p>
          <a:p>
            <a:r>
              <a:rPr lang="en-US" b="1" dirty="0">
                <a:solidFill>
                  <a:srgbClr val="0070C0"/>
                </a:solidFill>
                <a:latin typeface="Arial" pitchFamily="34" charset="0"/>
                <a:cs typeface="Arial" pitchFamily="34" charset="0"/>
              </a:rPr>
              <a:t>C </a:t>
            </a:r>
          </a:p>
        </p:txBody>
      </p:sp>
      <p:pic>
        <p:nvPicPr>
          <p:cNvPr id="8" name="Picture 2">
            <a:extLst>
              <a:ext uri="{FF2B5EF4-FFF2-40B4-BE49-F238E27FC236}">
                <a16:creationId xmlns:a16="http://schemas.microsoft.com/office/drawing/2014/main" id="{91DC0BF3-7FE2-8F45-0FBD-F2F8D9B27557}"/>
              </a:ext>
            </a:extLst>
          </p:cNvPr>
          <p:cNvPicPr>
            <a:picLocks noChangeAspect="1" noChangeArrowheads="1"/>
          </p:cNvPicPr>
          <p:nvPr/>
        </p:nvPicPr>
        <p:blipFill rotWithShape="1">
          <a:blip r:embed="rId3" cstate="print"/>
          <a:srcRect l="36826"/>
          <a:stretch/>
        </p:blipFill>
        <p:spPr bwMode="auto">
          <a:xfrm>
            <a:off x="5029200" y="1143001"/>
            <a:ext cx="3979046" cy="2790056"/>
          </a:xfrm>
          <a:prstGeom prst="rect">
            <a:avLst/>
          </a:prstGeom>
          <a:noFill/>
          <a:ln w="9525">
            <a:noFill/>
            <a:miter lim="800000"/>
            <a:headEnd/>
            <a:tailEnd/>
          </a:ln>
        </p:spPr>
      </p:pic>
      <p:sp>
        <p:nvSpPr>
          <p:cNvPr id="10" name="Oval 9">
            <a:extLst>
              <a:ext uri="{FF2B5EF4-FFF2-40B4-BE49-F238E27FC236}">
                <a16:creationId xmlns:a16="http://schemas.microsoft.com/office/drawing/2014/main" id="{1D3141C5-5771-2826-348B-199CCF306970}"/>
              </a:ext>
            </a:extLst>
          </p:cNvPr>
          <p:cNvSpPr/>
          <p:nvPr/>
        </p:nvSpPr>
        <p:spPr>
          <a:xfrm>
            <a:off x="6732240" y="3121536"/>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16317DA0-FD13-1947-312B-66A8E54FE52B}"/>
              </a:ext>
            </a:extLst>
          </p:cNvPr>
          <p:cNvSpPr/>
          <p:nvPr/>
        </p:nvSpPr>
        <p:spPr>
          <a:xfrm>
            <a:off x="6724002" y="2639004"/>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Tree>
    <p:extLst>
      <p:ext uri="{BB962C8B-B14F-4D97-AF65-F5344CB8AC3E}">
        <p14:creationId xmlns:p14="http://schemas.microsoft.com/office/powerpoint/2010/main" val="373741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A170-27A4-4979-79BA-E28673CD1CAA}"/>
              </a:ext>
            </a:extLst>
          </p:cNvPr>
          <p:cNvSpPr>
            <a:spLocks noGrp="1"/>
          </p:cNvSpPr>
          <p:nvPr>
            <p:ph type="title"/>
          </p:nvPr>
        </p:nvSpPr>
        <p:spPr/>
        <p:txBody>
          <a:bodyPr/>
          <a:lstStyle/>
          <a:p>
            <a:r>
              <a:rPr lang="en-US" dirty="0"/>
              <a:t>Principle Component Analysis</a:t>
            </a:r>
          </a:p>
        </p:txBody>
      </p:sp>
      <p:sp>
        <p:nvSpPr>
          <p:cNvPr id="3" name="Content Placeholder 2">
            <a:extLst>
              <a:ext uri="{FF2B5EF4-FFF2-40B4-BE49-F238E27FC236}">
                <a16:creationId xmlns:a16="http://schemas.microsoft.com/office/drawing/2014/main" id="{184AA566-A5D5-039E-21B4-9F3CD5193A88}"/>
              </a:ext>
            </a:extLst>
          </p:cNvPr>
          <p:cNvSpPr>
            <a:spLocks noGrp="1"/>
          </p:cNvSpPr>
          <p:nvPr>
            <p:ph idx="1"/>
          </p:nvPr>
        </p:nvSpPr>
        <p:spPr/>
        <p:txBody>
          <a:bodyPr/>
          <a:lstStyle/>
          <a:p>
            <a:pPr eaLnBrk="1" hangingPunct="1">
              <a:lnSpc>
                <a:spcPct val="110000"/>
              </a:lnSpc>
            </a:pPr>
            <a:r>
              <a:rPr lang="en-US" altLang="en-US" sz="2400" dirty="0"/>
              <a:t>Goal: To find a </a:t>
            </a:r>
            <a:r>
              <a:rPr lang="en-US" altLang="en-US" sz="2400" dirty="0">
                <a:solidFill>
                  <a:srgbClr val="0070C0"/>
                </a:solidFill>
              </a:rPr>
              <a:t>projection </a:t>
            </a:r>
            <a:r>
              <a:rPr lang="en-US" altLang="en-US" sz="2400" dirty="0"/>
              <a:t>of data that captures the </a:t>
            </a:r>
            <a:r>
              <a:rPr lang="en-US" altLang="en-US" sz="2400" dirty="0">
                <a:solidFill>
                  <a:srgbClr val="0070C0"/>
                </a:solidFill>
              </a:rPr>
              <a:t>largest</a:t>
            </a:r>
            <a:r>
              <a:rPr lang="en-US" altLang="en-US" sz="2400" dirty="0"/>
              <a:t> </a:t>
            </a:r>
            <a:r>
              <a:rPr lang="en-US" altLang="en-US" sz="2400" dirty="0">
                <a:solidFill>
                  <a:srgbClr val="0070C0"/>
                </a:solidFill>
              </a:rPr>
              <a:t>amount of variation </a:t>
            </a:r>
            <a:r>
              <a:rPr lang="en-US" altLang="en-US" sz="2400" dirty="0"/>
              <a:t>in data</a:t>
            </a:r>
          </a:p>
          <a:p>
            <a:pPr eaLnBrk="1" hangingPunct="1">
              <a:lnSpc>
                <a:spcPct val="110000"/>
              </a:lnSpc>
            </a:pPr>
            <a:r>
              <a:rPr lang="en-US" altLang="en-US" sz="2400" dirty="0"/>
              <a:t>The original data are projected onto a much smaller space, resulting in dimensionality reduction</a:t>
            </a:r>
          </a:p>
          <a:p>
            <a:pPr lvl="1"/>
            <a:r>
              <a:rPr lang="en-US" sz="2200" b="0" dirty="0"/>
              <a:t>The direction with </a:t>
            </a:r>
            <a:r>
              <a:rPr lang="en-US" sz="2200" b="0" dirty="0">
                <a:solidFill>
                  <a:srgbClr val="7D0900"/>
                </a:solidFill>
              </a:rPr>
              <a:t>the largest projected variance </a:t>
            </a:r>
            <a:r>
              <a:rPr lang="en-US" sz="2200" b="0" dirty="0"/>
              <a:t>is called the </a:t>
            </a:r>
            <a:r>
              <a:rPr lang="en-US" sz="2200" b="0" dirty="0">
                <a:solidFill>
                  <a:srgbClr val="7D0900"/>
                </a:solidFill>
              </a:rPr>
              <a:t>first principal component</a:t>
            </a:r>
          </a:p>
          <a:p>
            <a:pPr lvl="1"/>
            <a:r>
              <a:rPr lang="en-US" sz="2200" b="0" dirty="0"/>
              <a:t>The orthogonal direction that captures the second largest projected variance is called the second principal component</a:t>
            </a:r>
          </a:p>
          <a:p>
            <a:pPr lvl="1"/>
            <a:r>
              <a:rPr lang="en-US" sz="2200" b="0" dirty="0"/>
              <a:t>and so on…</a:t>
            </a:r>
          </a:p>
          <a:p>
            <a:pPr lvl="1"/>
            <a:r>
              <a:rPr lang="en-US" sz="2200" b="0" dirty="0"/>
              <a:t>The direction that </a:t>
            </a:r>
            <a:r>
              <a:rPr lang="en-US" sz="2200" b="0" dirty="0">
                <a:solidFill>
                  <a:srgbClr val="7D0900"/>
                </a:solidFill>
              </a:rPr>
              <a:t>maximizes the variance</a:t>
            </a:r>
            <a:r>
              <a:rPr lang="en-US" sz="2200" b="0" dirty="0"/>
              <a:t> is also the one that </a:t>
            </a:r>
            <a:r>
              <a:rPr lang="en-US" sz="2200" b="0" dirty="0">
                <a:solidFill>
                  <a:srgbClr val="7D0900"/>
                </a:solidFill>
              </a:rPr>
              <a:t>minimizes the mean squared error</a:t>
            </a:r>
            <a:endParaRPr lang="en-US" sz="2200" dirty="0">
              <a:solidFill>
                <a:srgbClr val="7D0900"/>
              </a:solidFill>
            </a:endParaRPr>
          </a:p>
        </p:txBody>
      </p:sp>
      <p:sp>
        <p:nvSpPr>
          <p:cNvPr id="4" name="Slide Number Placeholder 3">
            <a:extLst>
              <a:ext uri="{FF2B5EF4-FFF2-40B4-BE49-F238E27FC236}">
                <a16:creationId xmlns:a16="http://schemas.microsoft.com/office/drawing/2014/main" id="{31620505-94EB-9CFB-E9A3-4D658640D34F}"/>
              </a:ext>
            </a:extLst>
          </p:cNvPr>
          <p:cNvSpPr>
            <a:spLocks noGrp="1"/>
          </p:cNvSpPr>
          <p:nvPr>
            <p:ph type="sldNum" sz="quarter" idx="10"/>
          </p:nvPr>
        </p:nvSpPr>
        <p:spPr/>
        <p:txBody>
          <a:bodyPr/>
          <a:lstStyle/>
          <a:p>
            <a:pPr>
              <a:defRPr/>
            </a:pPr>
            <a:fld id="{0A970603-986F-41E1-A763-220BA9CA5E18}" type="slidenum">
              <a:rPr lang="zh-CN" altLang="en-US" smtClean="0"/>
              <a:pPr>
                <a:defRPr/>
              </a:pPr>
              <a:t>6</a:t>
            </a:fld>
            <a:r>
              <a:rPr lang="zh-CN" altLang="en-US"/>
              <a:t> </a:t>
            </a:r>
            <a:endParaRPr lang="zh-CN" altLang="en-US" dirty="0"/>
          </a:p>
        </p:txBody>
      </p:sp>
    </p:spTree>
    <p:extLst>
      <p:ext uri="{BB962C8B-B14F-4D97-AF65-F5344CB8AC3E}">
        <p14:creationId xmlns:p14="http://schemas.microsoft.com/office/powerpoint/2010/main" val="91745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A7DC-A88C-4F01-E5BB-EA916C7D9630}"/>
              </a:ext>
            </a:extLst>
          </p:cNvPr>
          <p:cNvSpPr>
            <a:spLocks noGrp="1"/>
          </p:cNvSpPr>
          <p:nvPr>
            <p:ph type="title"/>
          </p:nvPr>
        </p:nvSpPr>
        <p:spPr/>
        <p:txBody>
          <a:bodyPr/>
          <a:lstStyle/>
          <a:p>
            <a:r>
              <a:rPr lang="en-US" dirty="0"/>
              <a:t>A Motivating Example</a:t>
            </a:r>
          </a:p>
        </p:txBody>
      </p:sp>
      <p:sp>
        <p:nvSpPr>
          <p:cNvPr id="3" name="Content Placeholder 2">
            <a:extLst>
              <a:ext uri="{FF2B5EF4-FFF2-40B4-BE49-F238E27FC236}">
                <a16:creationId xmlns:a16="http://schemas.microsoft.com/office/drawing/2014/main" id="{10E51790-6C9C-AD9F-A16B-DB56F263FBC4}"/>
              </a:ext>
            </a:extLst>
          </p:cNvPr>
          <p:cNvSpPr>
            <a:spLocks noGrp="1"/>
          </p:cNvSpPr>
          <p:nvPr>
            <p:ph idx="1"/>
          </p:nvPr>
        </p:nvSpPr>
        <p:spPr/>
        <p:txBody>
          <a:bodyPr/>
          <a:lstStyle/>
          <a:p>
            <a:r>
              <a:rPr lang="en-US" sz="2400" dirty="0"/>
              <a:t>A dataset resulting from a survey of pilots for radio-controlled helicopters</a:t>
            </a:r>
          </a:p>
          <a:p>
            <a:pPr lvl="1"/>
            <a:r>
              <a:rPr lang="en-US" sz="2200" dirty="0">
                <a:solidFill>
                  <a:srgbClr val="7D0900"/>
                </a:solidFill>
              </a:rPr>
              <a:t>x</a:t>
            </a:r>
            <a:r>
              <a:rPr lang="en-US" sz="2200" baseline="-25000" dirty="0">
                <a:solidFill>
                  <a:srgbClr val="7D0900"/>
                </a:solidFill>
              </a:rPr>
              <a:t>1</a:t>
            </a:r>
            <a:r>
              <a:rPr lang="en-US" sz="2200" dirty="0"/>
              <a:t> is a measure of the piloting skill of a pilot</a:t>
            </a:r>
          </a:p>
          <a:p>
            <a:pPr lvl="1"/>
            <a:r>
              <a:rPr lang="en-US" sz="2200" dirty="0">
                <a:solidFill>
                  <a:srgbClr val="7D0900"/>
                </a:solidFill>
              </a:rPr>
              <a:t>x</a:t>
            </a:r>
            <a:r>
              <a:rPr lang="en-US" sz="2200" baseline="-25000" dirty="0">
                <a:solidFill>
                  <a:srgbClr val="7D0900"/>
                </a:solidFill>
              </a:rPr>
              <a:t>2</a:t>
            </a:r>
            <a:r>
              <a:rPr lang="en-US" sz="2200" baseline="-25000" dirty="0"/>
              <a:t> </a:t>
            </a:r>
            <a:r>
              <a:rPr lang="en-US" sz="2200" dirty="0"/>
              <a:t>captures how much he/she enjoys flying</a:t>
            </a:r>
          </a:p>
          <a:p>
            <a:pPr lvl="1"/>
            <a:r>
              <a:rPr lang="en-US" sz="2200" dirty="0"/>
              <a:t>The two attributes x</a:t>
            </a:r>
            <a:r>
              <a:rPr lang="en-US" sz="2200" baseline="-25000" dirty="0"/>
              <a:t>1</a:t>
            </a:r>
            <a:r>
              <a:rPr lang="en-US" sz="2200" dirty="0"/>
              <a:t> and x</a:t>
            </a:r>
            <a:r>
              <a:rPr lang="en-US" sz="2200" baseline="-25000" dirty="0"/>
              <a:t>2</a:t>
            </a:r>
            <a:r>
              <a:rPr lang="en-US" sz="2200" dirty="0"/>
              <a:t> are strongly correlated!</a:t>
            </a:r>
          </a:p>
          <a:p>
            <a:pPr lvl="2"/>
            <a:r>
              <a:rPr lang="en-US" dirty="0"/>
              <a:t>The data actually lie along </a:t>
            </a:r>
          </a:p>
          <a:p>
            <a:pPr marL="914400" lvl="2" indent="0">
              <a:buNone/>
            </a:pPr>
            <a:r>
              <a:rPr lang="en-US" dirty="0"/>
              <a:t>    some diagonal axis (u</a:t>
            </a:r>
            <a:r>
              <a:rPr lang="en-US" baseline="-25000" dirty="0"/>
              <a:t>1</a:t>
            </a:r>
            <a:r>
              <a:rPr lang="en-US" dirty="0"/>
              <a:t>)</a:t>
            </a:r>
          </a:p>
          <a:p>
            <a:pPr marL="857250" lvl="1" indent="-342900"/>
            <a:r>
              <a:rPr lang="en-US" sz="2200" b="1" dirty="0">
                <a:solidFill>
                  <a:srgbClr val="7D0900"/>
                </a:solidFill>
              </a:rPr>
              <a:t>Question: how can we </a:t>
            </a:r>
          </a:p>
          <a:p>
            <a:pPr marL="514350" lvl="1" indent="0">
              <a:buNone/>
            </a:pPr>
            <a:r>
              <a:rPr lang="en-US" sz="2200" b="1" dirty="0">
                <a:solidFill>
                  <a:srgbClr val="7D0900"/>
                </a:solidFill>
              </a:rPr>
              <a:t>     automatically compute u</a:t>
            </a:r>
            <a:r>
              <a:rPr lang="en-US" sz="2200" b="1" baseline="-25000" dirty="0">
                <a:solidFill>
                  <a:srgbClr val="7D0900"/>
                </a:solidFill>
              </a:rPr>
              <a:t>1</a:t>
            </a:r>
            <a:r>
              <a:rPr lang="en-US" sz="2200" b="1" dirty="0">
                <a:solidFill>
                  <a:srgbClr val="7D0900"/>
                </a:solidFill>
              </a:rPr>
              <a:t> ?</a:t>
            </a:r>
            <a:endParaRPr lang="en-US" sz="2200" dirty="0">
              <a:solidFill>
                <a:srgbClr val="7D0900"/>
              </a:solidFill>
            </a:endParaRPr>
          </a:p>
        </p:txBody>
      </p:sp>
      <p:sp>
        <p:nvSpPr>
          <p:cNvPr id="4" name="Slide Number Placeholder 3">
            <a:extLst>
              <a:ext uri="{FF2B5EF4-FFF2-40B4-BE49-F238E27FC236}">
                <a16:creationId xmlns:a16="http://schemas.microsoft.com/office/drawing/2014/main" id="{E1D9C8F3-2129-D6C2-28A0-C666FF5DD3D1}"/>
              </a:ext>
            </a:extLst>
          </p:cNvPr>
          <p:cNvSpPr>
            <a:spLocks noGrp="1"/>
          </p:cNvSpPr>
          <p:nvPr>
            <p:ph type="sldNum" sz="quarter" idx="10"/>
          </p:nvPr>
        </p:nvSpPr>
        <p:spPr/>
        <p:txBody>
          <a:bodyPr/>
          <a:lstStyle/>
          <a:p>
            <a:pPr>
              <a:defRPr/>
            </a:pPr>
            <a:fld id="{0A970603-986F-41E1-A763-220BA9CA5E18}" type="slidenum">
              <a:rPr lang="zh-CN" altLang="en-US" smtClean="0"/>
              <a:pPr>
                <a:defRPr/>
              </a:pPr>
              <a:t>7</a:t>
            </a:fld>
            <a:r>
              <a:rPr lang="zh-CN" altLang="en-US"/>
              <a:t> </a:t>
            </a:r>
            <a:endParaRPr lang="zh-CN" altLang="en-US" dirty="0"/>
          </a:p>
        </p:txBody>
      </p:sp>
      <p:pic>
        <p:nvPicPr>
          <p:cNvPr id="5" name="Picture 4">
            <a:extLst>
              <a:ext uri="{FF2B5EF4-FFF2-40B4-BE49-F238E27FC236}">
                <a16:creationId xmlns:a16="http://schemas.microsoft.com/office/drawing/2014/main" id="{7CC60D09-10D7-CCD2-E440-943280AC1277}"/>
              </a:ext>
            </a:extLst>
          </p:cNvPr>
          <p:cNvPicPr>
            <a:picLocks noChangeAspect="1"/>
          </p:cNvPicPr>
          <p:nvPr/>
        </p:nvPicPr>
        <p:blipFill>
          <a:blip r:embed="rId2"/>
          <a:stretch>
            <a:fillRect/>
          </a:stretch>
        </p:blipFill>
        <p:spPr>
          <a:xfrm>
            <a:off x="4788024" y="3501008"/>
            <a:ext cx="3530293" cy="3183384"/>
          </a:xfrm>
          <a:prstGeom prst="rect">
            <a:avLst/>
          </a:prstGeom>
        </p:spPr>
      </p:pic>
    </p:spTree>
    <p:extLst>
      <p:ext uri="{BB962C8B-B14F-4D97-AF65-F5344CB8AC3E}">
        <p14:creationId xmlns:p14="http://schemas.microsoft.com/office/powerpoint/2010/main" val="353274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DF63-6D94-8BFA-EE53-3487921903ED}"/>
              </a:ext>
            </a:extLst>
          </p:cNvPr>
          <p:cNvSpPr>
            <a:spLocks noGrp="1"/>
          </p:cNvSpPr>
          <p:nvPr>
            <p:ph type="title"/>
          </p:nvPr>
        </p:nvSpPr>
        <p:spPr/>
        <p:txBody>
          <a:bodyPr/>
          <a:lstStyle/>
          <a:p>
            <a:r>
              <a:rPr lang="en-US" dirty="0"/>
              <a:t>Problem Formulation</a:t>
            </a:r>
          </a:p>
        </p:txBody>
      </p:sp>
      <p:sp>
        <p:nvSpPr>
          <p:cNvPr id="3" name="Content Placeholder 2">
            <a:extLst>
              <a:ext uri="{FF2B5EF4-FFF2-40B4-BE49-F238E27FC236}">
                <a16:creationId xmlns:a16="http://schemas.microsoft.com/office/drawing/2014/main" id="{3DB26026-A5B9-1CDD-FB66-BA4B67D561EC}"/>
              </a:ext>
            </a:extLst>
          </p:cNvPr>
          <p:cNvSpPr>
            <a:spLocks noGrp="1"/>
          </p:cNvSpPr>
          <p:nvPr>
            <p:ph idx="1"/>
          </p:nvPr>
        </p:nvSpPr>
        <p:spPr/>
        <p:txBody>
          <a:bodyPr/>
          <a:lstStyle/>
          <a:p>
            <a:r>
              <a:rPr lang="en-US" sz="2400" dirty="0"/>
              <a:t>Reduce data from d-dimension to k-dimension (k &lt;&lt; d)</a:t>
            </a:r>
          </a:p>
          <a:p>
            <a:pPr lvl="1"/>
            <a:r>
              <a:rPr lang="en-US" sz="2200" dirty="0"/>
              <a:t>Find k vectors u</a:t>
            </a:r>
            <a:r>
              <a:rPr lang="en-US" sz="2200" baseline="-25000" dirty="0"/>
              <a:t>1</a:t>
            </a:r>
            <a:r>
              <a:rPr lang="en-US" sz="2200" dirty="0"/>
              <a:t>, u</a:t>
            </a:r>
            <a:r>
              <a:rPr lang="en-US" sz="2200" baseline="-25000" dirty="0"/>
              <a:t>2</a:t>
            </a:r>
            <a:r>
              <a:rPr lang="en-US" sz="2200" dirty="0"/>
              <a:t>, …,</a:t>
            </a:r>
            <a:r>
              <a:rPr lang="en-US" sz="2200" dirty="0" err="1"/>
              <a:t>u</a:t>
            </a:r>
            <a:r>
              <a:rPr lang="en-US" sz="2200" baseline="-25000" dirty="0" err="1"/>
              <a:t>k</a:t>
            </a:r>
            <a:r>
              <a:rPr lang="en-US" sz="2200" baseline="-25000" dirty="0"/>
              <a:t> </a:t>
            </a:r>
            <a:r>
              <a:rPr lang="en-US" sz="2200" dirty="0"/>
              <a:t>onto which to project data so as to</a:t>
            </a:r>
            <a:r>
              <a:rPr lang="en-US" sz="2200" b="1" dirty="0">
                <a:solidFill>
                  <a:srgbClr val="7D0900"/>
                </a:solidFill>
              </a:rPr>
              <a:t> </a:t>
            </a:r>
          </a:p>
          <a:p>
            <a:pPr lvl="2"/>
            <a:r>
              <a:rPr lang="en-US" dirty="0">
                <a:solidFill>
                  <a:srgbClr val="7D0900"/>
                </a:solidFill>
              </a:rPr>
              <a:t>maximize the variance of the projected data</a:t>
            </a:r>
          </a:p>
          <a:p>
            <a:pPr lvl="2"/>
            <a:r>
              <a:rPr lang="en-US" dirty="0">
                <a:solidFill>
                  <a:srgbClr val="7D0900"/>
                </a:solidFill>
              </a:rPr>
              <a:t>minimize the projection error (squared projection distance)</a:t>
            </a:r>
          </a:p>
          <a:p>
            <a:endParaRPr lang="en-US" dirty="0"/>
          </a:p>
        </p:txBody>
      </p:sp>
      <p:sp>
        <p:nvSpPr>
          <p:cNvPr id="4" name="Slide Number Placeholder 3">
            <a:extLst>
              <a:ext uri="{FF2B5EF4-FFF2-40B4-BE49-F238E27FC236}">
                <a16:creationId xmlns:a16="http://schemas.microsoft.com/office/drawing/2014/main" id="{94B55197-5E7D-577A-C767-F9032467F8CF}"/>
              </a:ext>
            </a:extLst>
          </p:cNvPr>
          <p:cNvSpPr>
            <a:spLocks noGrp="1"/>
          </p:cNvSpPr>
          <p:nvPr>
            <p:ph type="sldNum" sz="quarter" idx="10"/>
          </p:nvPr>
        </p:nvSpPr>
        <p:spPr/>
        <p:txBody>
          <a:bodyPr/>
          <a:lstStyle/>
          <a:p>
            <a:pPr>
              <a:defRPr/>
            </a:pPr>
            <a:fld id="{0A970603-986F-41E1-A763-220BA9CA5E18}" type="slidenum">
              <a:rPr lang="zh-CN" altLang="en-US" smtClean="0"/>
              <a:pPr>
                <a:defRPr/>
              </a:pPr>
              <a:t>8</a:t>
            </a:fld>
            <a:r>
              <a:rPr lang="zh-CN" altLang="en-US"/>
              <a:t> </a:t>
            </a:r>
            <a:endParaRPr lang="zh-CN" altLang="en-US" dirty="0"/>
          </a:p>
        </p:txBody>
      </p:sp>
      <p:pic>
        <p:nvPicPr>
          <p:cNvPr id="7" name="Picture 6">
            <a:extLst>
              <a:ext uri="{FF2B5EF4-FFF2-40B4-BE49-F238E27FC236}">
                <a16:creationId xmlns:a16="http://schemas.microsoft.com/office/drawing/2014/main" id="{8E901AAC-2612-5FF4-53F5-4D934D230F69}"/>
              </a:ext>
            </a:extLst>
          </p:cNvPr>
          <p:cNvPicPr>
            <a:picLocks noChangeAspect="1"/>
          </p:cNvPicPr>
          <p:nvPr/>
        </p:nvPicPr>
        <p:blipFill>
          <a:blip r:embed="rId2"/>
          <a:stretch>
            <a:fillRect/>
          </a:stretch>
        </p:blipFill>
        <p:spPr>
          <a:xfrm>
            <a:off x="539552" y="3058244"/>
            <a:ext cx="2386610" cy="3510388"/>
          </a:xfrm>
          <a:prstGeom prst="rect">
            <a:avLst/>
          </a:prstGeom>
        </p:spPr>
      </p:pic>
      <p:pic>
        <p:nvPicPr>
          <p:cNvPr id="8" name="Picture 7">
            <a:extLst>
              <a:ext uri="{FF2B5EF4-FFF2-40B4-BE49-F238E27FC236}">
                <a16:creationId xmlns:a16="http://schemas.microsoft.com/office/drawing/2014/main" id="{C27E531F-0097-3CE6-5846-875A7976A9F7}"/>
              </a:ext>
            </a:extLst>
          </p:cNvPr>
          <p:cNvPicPr>
            <a:picLocks noChangeAspect="1"/>
          </p:cNvPicPr>
          <p:nvPr/>
        </p:nvPicPr>
        <p:blipFill>
          <a:blip r:embed="rId3"/>
          <a:stretch>
            <a:fillRect/>
          </a:stretch>
        </p:blipFill>
        <p:spPr>
          <a:xfrm>
            <a:off x="3249661" y="2946115"/>
            <a:ext cx="2592288" cy="3734646"/>
          </a:xfrm>
          <a:prstGeom prst="rect">
            <a:avLst/>
          </a:prstGeom>
        </p:spPr>
      </p:pic>
      <p:pic>
        <p:nvPicPr>
          <p:cNvPr id="9" name="Picture 8">
            <a:extLst>
              <a:ext uri="{FF2B5EF4-FFF2-40B4-BE49-F238E27FC236}">
                <a16:creationId xmlns:a16="http://schemas.microsoft.com/office/drawing/2014/main" id="{066BF4CB-F70A-A92E-C309-8BC4B1B1B8B8}"/>
              </a:ext>
            </a:extLst>
          </p:cNvPr>
          <p:cNvPicPr>
            <a:picLocks noChangeAspect="1"/>
          </p:cNvPicPr>
          <p:nvPr/>
        </p:nvPicPr>
        <p:blipFill>
          <a:blip r:embed="rId4"/>
          <a:stretch>
            <a:fillRect/>
          </a:stretch>
        </p:blipFill>
        <p:spPr>
          <a:xfrm>
            <a:off x="6228184" y="2924944"/>
            <a:ext cx="2347910" cy="3755817"/>
          </a:xfrm>
          <a:prstGeom prst="rect">
            <a:avLst/>
          </a:prstGeom>
        </p:spPr>
      </p:pic>
    </p:spTree>
    <p:extLst>
      <p:ext uri="{BB962C8B-B14F-4D97-AF65-F5344CB8AC3E}">
        <p14:creationId xmlns:p14="http://schemas.microsoft.com/office/powerpoint/2010/main" val="3335050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usepackage[usenames]{color}&#10;\pagestyle{empty}&#10;\begin{document}&#10;&#10;\color[rgb]{0,0,0}&#10;$\mathbf{X} \approx \mathbf{U} \mathbf{\Sigma} \mathbf{V}^T = \sum_i \sigma_i \mathbf{u}_i \circ\mathbf{v}_i$&#10;\end{document}&#10;"/>
  <p:tag name="FILENAME" val="TP_tmp"/>
  <p:tag name="FORMAT" val="pngmono"/>
  <p:tag name="RES" val="1200"/>
  <p:tag name="BLEND" val="0"/>
  <p:tag name="TRANSPARENT" val="1"/>
  <p:tag name="TBUG" val="0"/>
  <p:tag name="ALLOWFS" val="0"/>
  <p:tag name="MAGNIFICATION" val="2000"/>
  <p:tag name="ORIGWIDTH" val="246"/>
  <p:tag name="PICTUREFILESIZE" val="115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
  <TotalTime>64551</TotalTime>
  <Words>2971</Words>
  <Application>Microsoft Office PowerPoint</Application>
  <PresentationFormat>On-screen Show (4:3)</PresentationFormat>
  <Paragraphs>532</Paragraphs>
  <Slides>37</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Abadi</vt:lpstr>
      <vt:lpstr>Abadi Extra Light</vt:lpstr>
      <vt:lpstr>Arial</vt:lpstr>
      <vt:lpstr>Arial Rounded MT Bold</vt:lpstr>
      <vt:lpstr>Calibri</vt:lpstr>
      <vt:lpstr>Cambria Math</vt:lpstr>
      <vt:lpstr>Garamond</vt:lpstr>
      <vt:lpstr>Palace Script MT</vt:lpstr>
      <vt:lpstr>Sylfaen</vt:lpstr>
      <vt:lpstr>Symbol</vt:lpstr>
      <vt:lpstr>Times New Roman</vt:lpstr>
      <vt:lpstr>Wingdings</vt:lpstr>
      <vt:lpstr>Office 主题</vt:lpstr>
      <vt:lpstr>CAP5778  Advanced Data Mining</vt:lpstr>
      <vt:lpstr>High Dimensional Data</vt:lpstr>
      <vt:lpstr>Introduction</vt:lpstr>
      <vt:lpstr>Dimensionality Reduction</vt:lpstr>
      <vt:lpstr>Rank of A Matrix</vt:lpstr>
      <vt:lpstr>Rank is Dimensionality</vt:lpstr>
      <vt:lpstr>Principle Component Analysis</vt:lpstr>
      <vt:lpstr>A Motivating Example</vt:lpstr>
      <vt:lpstr>Problem Formulation</vt:lpstr>
      <vt:lpstr>PCA: General Procedure</vt:lpstr>
      <vt:lpstr>PCA: Input</vt:lpstr>
      <vt:lpstr>An Example</vt:lpstr>
      <vt:lpstr>PCA: Algorithm</vt:lpstr>
      <vt:lpstr>PCA: Algorithm</vt:lpstr>
      <vt:lpstr>PCA: Algorithm</vt:lpstr>
      <vt:lpstr>How to Choose the Dimensionality</vt:lpstr>
      <vt:lpstr>PCA: Algorithm</vt:lpstr>
      <vt:lpstr>PCA: Example</vt:lpstr>
      <vt:lpstr>PCA: In Theory</vt:lpstr>
      <vt:lpstr>Optimal and Non-optimal 2D Approximations</vt:lpstr>
      <vt:lpstr>Singular Vector Decomposition</vt:lpstr>
      <vt:lpstr>SVD</vt:lpstr>
      <vt:lpstr>SVD - Properties</vt:lpstr>
      <vt:lpstr>SVD: Example</vt:lpstr>
      <vt:lpstr>SVD: Example</vt:lpstr>
      <vt:lpstr>SVD: Example</vt:lpstr>
      <vt:lpstr>SVD: Example</vt:lpstr>
      <vt:lpstr>SVD: Example</vt:lpstr>
      <vt:lpstr>Dimensionality Reduction</vt:lpstr>
      <vt:lpstr>Dimensionality Reduction</vt:lpstr>
      <vt:lpstr>Dimensionality Reduction</vt:lpstr>
      <vt:lpstr>SVD: Best Low-rank Approximation</vt:lpstr>
      <vt:lpstr>SVD: Best Low-rank Approximation</vt:lpstr>
      <vt:lpstr>SVD: Best Low-rank Approximation</vt:lpstr>
      <vt:lpstr>SVD vs. PCA</vt:lpstr>
      <vt:lpstr>SVD: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DAIS@UIUC!</dc:title>
  <dc:creator>Peixiang</dc:creator>
  <cp:lastModifiedBy>Peixiang Zhao</cp:lastModifiedBy>
  <cp:revision>1896</cp:revision>
  <dcterms:created xsi:type="dcterms:W3CDTF">2009-02-27T04:51:28Z</dcterms:created>
  <dcterms:modified xsi:type="dcterms:W3CDTF">2024-11-05T19:57:01Z</dcterms:modified>
</cp:coreProperties>
</file>