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8" r:id="rId11"/>
    <p:sldId id="266" r:id="rId12"/>
    <p:sldId id="264" r:id="rId13"/>
    <p:sldId id="267" r:id="rId14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107" autoAdjust="0"/>
    <p:restoredTop sz="94660"/>
  </p:normalViewPr>
  <p:slideViewPr>
    <p:cSldViewPr>
      <p:cViewPr varScale="1">
        <p:scale>
          <a:sx n="110" d="100"/>
          <a:sy n="110" d="100"/>
        </p:scale>
        <p:origin x="126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B12A813-D286-4733-B64A-95BCEBC61E4A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44F58E2-D2E6-4ADD-9575-DDF3E2269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084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F58E2-D2E6-4ADD-9575-DDF3E2269C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39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F58E2-D2E6-4ADD-9575-DDF3E2269C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504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F58E2-D2E6-4ADD-9575-DDF3E2269C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833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F58E2-D2E6-4ADD-9575-DDF3E2269C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0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F58E2-D2E6-4ADD-9575-DDF3E2269C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37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F58E2-D2E6-4ADD-9575-DDF3E2269C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67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F58E2-D2E6-4ADD-9575-DDF3E2269C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71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F58E2-D2E6-4ADD-9575-DDF3E2269C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45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F58E2-D2E6-4ADD-9575-DDF3E2269C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79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F58E2-D2E6-4ADD-9575-DDF3E2269C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51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F58E2-D2E6-4ADD-9575-DDF3E2269C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397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F58E2-D2E6-4ADD-9575-DDF3E2269C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34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F58E2-D2E6-4ADD-9575-DDF3E2269C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66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337C-8B5B-41FB-A9CD-8ADEBE5797F9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011B-9F58-4F7F-BCDF-2EE1359964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337C-8B5B-41FB-A9CD-8ADEBE5797F9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011B-9F58-4F7F-BCDF-2EE135996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337C-8B5B-41FB-A9CD-8ADEBE5797F9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011B-9F58-4F7F-BCDF-2EE135996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337C-8B5B-41FB-A9CD-8ADEBE5797F9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011B-9F58-4F7F-BCDF-2EE135996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337C-8B5B-41FB-A9CD-8ADEBE5797F9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011B-9F58-4F7F-BCDF-2EE1359964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337C-8B5B-41FB-A9CD-8ADEBE5797F9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011B-9F58-4F7F-BCDF-2EE135996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337C-8B5B-41FB-A9CD-8ADEBE5797F9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011B-9F58-4F7F-BCDF-2EE135996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337C-8B5B-41FB-A9CD-8ADEBE5797F9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011B-9F58-4F7F-BCDF-2EE135996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337C-8B5B-41FB-A9CD-8ADEBE5797F9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011B-9F58-4F7F-BCDF-2EE135996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337C-8B5B-41FB-A9CD-8ADEBE5797F9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011B-9F58-4F7F-BCDF-2EE135996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337C-8B5B-41FB-A9CD-8ADEBE5797F9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2D011B-9F58-4F7F-BCDF-2EE1359964B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B2337C-8B5B-41FB-A9CD-8ADEBE5797F9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2D011B-9F58-4F7F-BCDF-2EE1359964B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mtpin.cs.fsu.edu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ystem.cs.fsu.edu/#contact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ystem.cs.fsu.edu/services/microsoft-dreamspark-progra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ystem.cs.fsu.edu/services/wireles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and Network Services and 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Yu Wang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66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csid@cs.fsu.edu</a:t>
            </a:r>
            <a:endParaRPr lang="en-US" dirty="0"/>
          </a:p>
          <a:p>
            <a:r>
              <a:rPr lang="en-US" dirty="0"/>
              <a:t>Can be accessed </a:t>
            </a:r>
          </a:p>
          <a:p>
            <a:pPr lvl="1"/>
            <a:r>
              <a:rPr lang="en-US" dirty="0"/>
              <a:t>Command line client like pine, nail on shell and quake</a:t>
            </a:r>
          </a:p>
          <a:p>
            <a:pPr lvl="1"/>
            <a:r>
              <a:rPr lang="en-US" dirty="0"/>
              <a:t>Webmail (http://webmail2.cs.fsu.edu)</a:t>
            </a:r>
          </a:p>
          <a:p>
            <a:r>
              <a:rPr lang="en-US" dirty="0"/>
              <a:t>Can be forwarded</a:t>
            </a:r>
          </a:p>
          <a:p>
            <a:pPr lvl="1"/>
            <a:r>
              <a:rPr lang="en-US" dirty="0"/>
              <a:t>Create .forward file</a:t>
            </a:r>
          </a:p>
          <a:p>
            <a:pPr lvl="1"/>
            <a:r>
              <a:rPr lang="en-US" dirty="0"/>
              <a:t>Contains default </a:t>
            </a:r>
            <a:r>
              <a:rPr lang="en-US" dirty="0" smtClean="0"/>
              <a:t>csid@mail2.cs.fsu.edu</a:t>
            </a:r>
            <a:endParaRPr lang="en-US" dirty="0"/>
          </a:p>
          <a:p>
            <a:r>
              <a:rPr lang="en-US" dirty="0"/>
              <a:t>Spam quarantine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smtpin.cs.fsu.edu</a:t>
            </a:r>
            <a:endParaRPr lang="en-US" dirty="0" smtClean="0"/>
          </a:p>
          <a:p>
            <a:r>
              <a:rPr lang="en-US" dirty="0" smtClean="0"/>
              <a:t>Students who are employees please use your CS or FSU </a:t>
            </a:r>
            <a:r>
              <a:rPr lang="en-US" dirty="0" smtClean="0">
                <a:solidFill>
                  <a:srgbClr val="C00000"/>
                </a:solidFill>
              </a:rPr>
              <a:t>employee</a:t>
            </a:r>
            <a:r>
              <a:rPr lang="en-US" dirty="0" smtClean="0"/>
              <a:t> email for work related communications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745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P2P sharing is blocked at FSU network boarder</a:t>
            </a:r>
          </a:p>
          <a:p>
            <a:r>
              <a:rPr lang="en-US" dirty="0" smtClean="0"/>
              <a:t>Department has firewalls and we do log network activities</a:t>
            </a:r>
          </a:p>
          <a:p>
            <a:r>
              <a:rPr lang="en-US" dirty="0" smtClean="0"/>
              <a:t>Be aware of email scams</a:t>
            </a:r>
          </a:p>
          <a:p>
            <a:r>
              <a:rPr lang="en-US" dirty="0" smtClean="0"/>
              <a:t>Never give your password to anyone including Systems</a:t>
            </a:r>
          </a:p>
          <a:p>
            <a:r>
              <a:rPr lang="en-US" dirty="0" smtClean="0"/>
              <a:t>Hacking on department servers or lab machines that are not designated to hacking practice is prohibited</a:t>
            </a:r>
          </a:p>
          <a:p>
            <a:r>
              <a:rPr lang="en-US" dirty="0" smtClean="0"/>
              <a:t>Report suspicious activities to Systems Group</a:t>
            </a:r>
          </a:p>
          <a:p>
            <a:r>
              <a:rPr lang="en-US" dirty="0" smtClean="0"/>
              <a:t>TAs please secure/lock classroom/lab/office doors when done teaching and office hours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21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Issues </a:t>
            </a:r>
            <a:r>
              <a:rPr lang="en-US" dirty="0"/>
              <a:t>and </a:t>
            </a:r>
            <a:r>
              <a:rPr lang="en-US" dirty="0" smtClean="0"/>
              <a:t>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Open a ticket at </a:t>
            </a:r>
            <a:r>
              <a:rPr lang="en-US" dirty="0">
                <a:hlinkClick r:id="rId3"/>
              </a:rPr>
              <a:t>http://system.cs.fsu.edu/#</a:t>
            </a:r>
            <a:r>
              <a:rPr lang="en-US" dirty="0" smtClean="0">
                <a:hlinkClick r:id="rId3"/>
              </a:rPr>
              <a:t>contact</a:t>
            </a:r>
            <a:endParaRPr lang="en-US" dirty="0" smtClean="0"/>
          </a:p>
          <a:p>
            <a:r>
              <a:rPr lang="en-US" dirty="0" smtClean="0"/>
              <a:t>Email from your CS/FSU email to help@cs.fsu.edu</a:t>
            </a:r>
          </a:p>
          <a:p>
            <a:r>
              <a:rPr lang="en-US" dirty="0"/>
              <a:t>Visit MCH </a:t>
            </a:r>
            <a:r>
              <a:rPr lang="en-US" dirty="0" smtClean="0"/>
              <a:t>208</a:t>
            </a:r>
          </a:p>
          <a:p>
            <a:r>
              <a:rPr lang="en-US" dirty="0" smtClean="0"/>
              <a:t>Call 644-4019 (helpdesk)</a:t>
            </a:r>
          </a:p>
          <a:p>
            <a:r>
              <a:rPr lang="en-US" dirty="0"/>
              <a:t>Call 644-4290 (Yu’s office phone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Call 644-0516 (Gabe’s office phone)</a:t>
            </a:r>
          </a:p>
          <a:p>
            <a:r>
              <a:rPr lang="en-US" dirty="0" smtClean="0"/>
              <a:t>Suggestions: yuwang@cs.fsu.edu</a:t>
            </a:r>
          </a:p>
        </p:txBody>
      </p:sp>
    </p:spTree>
    <p:extLst>
      <p:ext uri="{BB962C8B-B14F-4D97-AF65-F5344CB8AC3E}">
        <p14:creationId xmlns:p14="http://schemas.microsoft.com/office/powerpoint/2010/main" val="371841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Questions, 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75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Systems Group Team</a:t>
            </a:r>
          </a:p>
          <a:p>
            <a:r>
              <a:rPr lang="en-US" dirty="0" smtClean="0"/>
              <a:t>CS Login</a:t>
            </a:r>
          </a:p>
          <a:p>
            <a:r>
              <a:rPr lang="en-US" dirty="0" smtClean="0"/>
              <a:t>Servers</a:t>
            </a:r>
          </a:p>
          <a:p>
            <a:r>
              <a:rPr lang="en-US" dirty="0" smtClean="0"/>
              <a:t>Labs</a:t>
            </a:r>
          </a:p>
          <a:p>
            <a:r>
              <a:rPr lang="en-US" dirty="0" smtClean="0"/>
              <a:t>MS Imagine</a:t>
            </a:r>
          </a:p>
          <a:p>
            <a:r>
              <a:rPr lang="en-US" dirty="0" smtClean="0"/>
              <a:t>File, Backup, and Restore</a:t>
            </a:r>
          </a:p>
          <a:p>
            <a:r>
              <a:rPr lang="en-US" dirty="0" smtClean="0"/>
              <a:t>Wireless Access</a:t>
            </a:r>
          </a:p>
          <a:p>
            <a:r>
              <a:rPr lang="en-US" dirty="0" smtClean="0"/>
              <a:t>Email</a:t>
            </a:r>
          </a:p>
          <a:p>
            <a:r>
              <a:rPr lang="en-US" dirty="0" smtClean="0"/>
              <a:t>Security</a:t>
            </a:r>
          </a:p>
          <a:p>
            <a:r>
              <a:rPr lang="en-US" dirty="0" smtClean="0"/>
              <a:t>Issues and suggestions</a:t>
            </a:r>
          </a:p>
          <a:p>
            <a:r>
              <a:rPr lang="en-US" dirty="0" smtClean="0"/>
              <a:t>Q &amp;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37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38600"/>
          </a:xfrm>
        </p:spPr>
        <p:txBody>
          <a:bodyPr/>
          <a:lstStyle/>
          <a:p>
            <a:r>
              <a:rPr lang="en-US" dirty="0" smtClean="0"/>
              <a:t>Two full time systems administrators </a:t>
            </a:r>
          </a:p>
          <a:p>
            <a:r>
              <a:rPr lang="en-US" dirty="0" smtClean="0"/>
              <a:t>Five part time assistant systems administrators, including one webmaster (</a:t>
            </a:r>
            <a:r>
              <a:rPr lang="en-US" sz="2400" dirty="0" smtClean="0"/>
              <a:t>Four graduate students)</a:t>
            </a:r>
            <a:endParaRPr lang="en-US" sz="2200" dirty="0" smtClean="0"/>
          </a:p>
          <a:p>
            <a:r>
              <a:rPr lang="en-US" sz="2400" dirty="0" smtClean="0"/>
              <a:t>Located in 208 MCH</a:t>
            </a:r>
          </a:p>
          <a:p>
            <a:r>
              <a:rPr lang="en-US" sz="2400" dirty="0" smtClean="0"/>
              <a:t>On the web: http://system.cs.fsu.edu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461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Login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student who </a:t>
            </a:r>
            <a:r>
              <a:rPr lang="en-US" dirty="0" smtClean="0"/>
              <a:t>takes CS </a:t>
            </a:r>
            <a:r>
              <a:rPr lang="en-US" dirty="0" smtClean="0"/>
              <a:t>courses should have a CS login account</a:t>
            </a:r>
          </a:p>
          <a:p>
            <a:r>
              <a:rPr lang="en-US" dirty="0" smtClean="0"/>
              <a:t>Account generator will be available later this week</a:t>
            </a:r>
          </a:p>
          <a:p>
            <a:r>
              <a:rPr lang="en-US" dirty="0"/>
              <a:t>Visit 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https</a:t>
            </a:r>
            <a:r>
              <a:rPr lang="en-US" sz="2400" dirty="0"/>
              <a:t>://system.cs.fsu.edu/newuser/cs-account-setup/</a:t>
            </a:r>
          </a:p>
        </p:txBody>
      </p:sp>
    </p:spTree>
    <p:extLst>
      <p:ext uri="{BB962C8B-B14F-4D97-AF65-F5344CB8AC3E}">
        <p14:creationId xmlns:p14="http://schemas.microsoft.com/office/powerpoint/2010/main" val="375865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251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linprog.cs.fsu.edu</a:t>
            </a:r>
          </a:p>
          <a:p>
            <a:pPr lvl="1"/>
            <a:r>
              <a:rPr lang="en-US" dirty="0" smtClean="0"/>
              <a:t>8 Linux servers for programming</a:t>
            </a:r>
          </a:p>
          <a:p>
            <a:pPr lvl="1"/>
            <a:r>
              <a:rPr lang="en-US" dirty="0" smtClean="0"/>
              <a:t>can also be </a:t>
            </a:r>
            <a:r>
              <a:rPr lang="en-US" dirty="0"/>
              <a:t>accessed </a:t>
            </a:r>
            <a:r>
              <a:rPr lang="en-US" dirty="0" smtClean="0"/>
              <a:t>via </a:t>
            </a:r>
            <a:r>
              <a:rPr lang="en-US" dirty="0" err="1" smtClean="0"/>
              <a:t>linprog</a:t>
            </a:r>
            <a:r>
              <a:rPr lang="en-US" dirty="0" smtClean="0"/>
              <a:t>[1,8].cs.fsu.edu</a:t>
            </a:r>
          </a:p>
          <a:p>
            <a:r>
              <a:rPr lang="en-US" dirty="0" smtClean="0"/>
              <a:t>program.cs.fsu.edu</a:t>
            </a:r>
          </a:p>
          <a:p>
            <a:pPr lvl="1"/>
            <a:r>
              <a:rPr lang="en-US" dirty="0" smtClean="0"/>
              <a:t>4 Solaris servers for programming </a:t>
            </a:r>
          </a:p>
          <a:p>
            <a:pPr lvl="1"/>
            <a:r>
              <a:rPr lang="en-US" dirty="0" smtClean="0"/>
              <a:t>can also be accessed via program[1,4].cs.fsu.edu</a:t>
            </a:r>
          </a:p>
          <a:p>
            <a:r>
              <a:rPr lang="en-US" dirty="0" smtClean="0"/>
              <a:t>shell.cs.fsu.edu, quake.cs.fsu.edu, diablo.cs.fsu.edu</a:t>
            </a:r>
          </a:p>
          <a:p>
            <a:pPr lvl="1"/>
            <a:r>
              <a:rPr lang="en-US" dirty="0" smtClean="0"/>
              <a:t>for non-programming purpose</a:t>
            </a:r>
          </a:p>
          <a:p>
            <a:pPr lvl="1"/>
            <a:r>
              <a:rPr lang="en-US" dirty="0" smtClean="0"/>
              <a:t>shell and quake are for everyone and diablo is for faculty and grads</a:t>
            </a:r>
          </a:p>
          <a:p>
            <a:r>
              <a:rPr lang="en-US" dirty="0" smtClean="0"/>
              <a:t>www.cs.fsu.edu</a:t>
            </a:r>
          </a:p>
          <a:p>
            <a:r>
              <a:rPr lang="en-US" dirty="0" smtClean="0"/>
              <a:t>ww2.cs.fsu.edu</a:t>
            </a:r>
          </a:p>
          <a:p>
            <a:r>
              <a:rPr lang="en-US" dirty="0"/>
              <a:t>d</a:t>
            </a:r>
            <a:r>
              <a:rPr lang="en-US" dirty="0" smtClean="0"/>
              <a:t>atabase server – dbsrv.cs.fsu.edu and dbsrv2.cs.fsu.edu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36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Majors Lab</a:t>
            </a:r>
          </a:p>
          <a:p>
            <a:pPr lvl="1"/>
            <a:r>
              <a:rPr lang="en-US" dirty="0" smtClean="0"/>
              <a:t>Attended lab with fixed lab hours</a:t>
            </a:r>
          </a:p>
          <a:p>
            <a:pPr lvl="1"/>
            <a:r>
              <a:rPr lang="en-US" dirty="0" smtClean="0"/>
              <a:t>Need to show your FSU ID</a:t>
            </a:r>
          </a:p>
          <a:p>
            <a:pPr lvl="1"/>
            <a:r>
              <a:rPr lang="en-US" dirty="0" smtClean="0"/>
              <a:t>Located in LOV025</a:t>
            </a:r>
          </a:p>
          <a:p>
            <a:r>
              <a:rPr lang="en-US" dirty="0" smtClean="0"/>
              <a:t>Grad Lab</a:t>
            </a:r>
          </a:p>
          <a:p>
            <a:pPr lvl="1"/>
            <a:r>
              <a:rPr lang="en-US" dirty="0" smtClean="0"/>
              <a:t>Unattended lab, 24/7 with card access</a:t>
            </a:r>
          </a:p>
          <a:p>
            <a:pPr lvl="1"/>
            <a:r>
              <a:rPr lang="en-US" dirty="0" smtClean="0"/>
              <a:t>Register your FSU card with Systems Group</a:t>
            </a:r>
          </a:p>
          <a:p>
            <a:pPr lvl="1"/>
            <a:r>
              <a:rPr lang="en-US" dirty="0" smtClean="0"/>
              <a:t>Located in LOV104</a:t>
            </a:r>
          </a:p>
          <a:p>
            <a:r>
              <a:rPr lang="en-US" dirty="0" smtClean="0"/>
              <a:t>Other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26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Imagine, </a:t>
            </a:r>
            <a:r>
              <a:rPr lang="en-US" dirty="0" err="1" smtClean="0"/>
              <a:t>Tectia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Free to all students who are taking CS courses</a:t>
            </a:r>
          </a:p>
          <a:p>
            <a:r>
              <a:rPr lang="en-US" dirty="0" smtClean="0"/>
              <a:t>Need to sign agreement</a:t>
            </a:r>
          </a:p>
          <a:p>
            <a:r>
              <a:rPr lang="en-US" dirty="0" smtClean="0"/>
              <a:t>Access expires at end of the semester</a:t>
            </a:r>
          </a:p>
          <a:p>
            <a:r>
              <a:rPr lang="en-US" dirty="0" smtClean="0"/>
              <a:t>Imagine downloads </a:t>
            </a:r>
            <a:r>
              <a:rPr lang="en-US" dirty="0" smtClean="0"/>
              <a:t>can be used forever</a:t>
            </a:r>
          </a:p>
          <a:p>
            <a:r>
              <a:rPr lang="en-US" sz="2400" dirty="0">
                <a:hlinkClick r:id="rId3"/>
              </a:rPr>
              <a:t>https://system.cs.fsu.edu/services/microsoft-dreamspark-program</a:t>
            </a:r>
            <a:r>
              <a:rPr lang="en-US" sz="2400" dirty="0" smtClean="0">
                <a:hlinkClick r:id="rId3"/>
              </a:rPr>
              <a:t>/</a:t>
            </a:r>
            <a:endParaRPr lang="en-US" sz="2400" dirty="0" smtClean="0"/>
          </a:p>
          <a:p>
            <a:r>
              <a:rPr lang="en-US" sz="2400" dirty="0" err="1" smtClean="0"/>
              <a:t>Tectia</a:t>
            </a:r>
            <a:r>
              <a:rPr lang="en-US" sz="2400" dirty="0" smtClean="0"/>
              <a:t> is the new SSH Secure Shell Client for Windows</a:t>
            </a:r>
          </a:p>
          <a:p>
            <a:pPr lvl="1"/>
            <a:r>
              <a:rPr lang="en-US" sz="2200" dirty="0" smtClean="0"/>
              <a:t>Free to download from Systems website</a:t>
            </a:r>
          </a:p>
          <a:p>
            <a:pPr lvl="1"/>
            <a:r>
              <a:rPr lang="en-US" sz="2200" dirty="0" smtClean="0"/>
              <a:t>Download credential is in </a:t>
            </a:r>
            <a:r>
              <a:rPr lang="en-US" sz="2200" dirty="0" err="1" smtClean="0"/>
              <a:t>motd</a:t>
            </a:r>
            <a:r>
              <a:rPr lang="en-US" sz="2200" dirty="0" smtClean="0"/>
              <a:t> display on diablo, shell, quake</a:t>
            </a:r>
          </a:p>
          <a:p>
            <a:pPr lvl="1"/>
            <a:r>
              <a:rPr lang="en-US" sz="2200" dirty="0" smtClean="0"/>
              <a:t>Make sure you download either the zip file or all files </a:t>
            </a:r>
          </a:p>
          <a:p>
            <a:r>
              <a:rPr lang="en-US" dirty="0" smtClean="0"/>
              <a:t>Cannot sell it or make illegal copies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37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File, Backup, and Restore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 directory</a:t>
            </a:r>
          </a:p>
          <a:p>
            <a:pPr lvl="1"/>
            <a:r>
              <a:rPr lang="en-US" dirty="0" smtClean="0"/>
              <a:t>Mounted on servers through NFS and Samba</a:t>
            </a:r>
          </a:p>
          <a:p>
            <a:pPr lvl="1"/>
            <a:r>
              <a:rPr lang="en-US" dirty="0" smtClean="0"/>
              <a:t>Disk quota – pay attention to quota warning email</a:t>
            </a:r>
          </a:p>
          <a:p>
            <a:r>
              <a:rPr lang="en-US" dirty="0" smtClean="0"/>
              <a:t>Your home directory will be backed up daily</a:t>
            </a:r>
          </a:p>
          <a:p>
            <a:r>
              <a:rPr lang="en-US" dirty="0" smtClean="0"/>
              <a:t>Backup retention is about a month</a:t>
            </a:r>
          </a:p>
          <a:p>
            <a:r>
              <a:rPr lang="en-US" dirty="0" smtClean="0"/>
              <a:t>Keep in mind backup runs only once at midnight</a:t>
            </a:r>
          </a:p>
          <a:p>
            <a:pPr lvl="1"/>
            <a:r>
              <a:rPr lang="en-US" dirty="0" smtClean="0"/>
              <a:t>Save/backup your project frequently</a:t>
            </a:r>
          </a:p>
          <a:p>
            <a:r>
              <a:rPr lang="en-US" dirty="0"/>
              <a:t>File restore </a:t>
            </a:r>
            <a:r>
              <a:rPr lang="en-US" dirty="0" smtClean="0"/>
              <a:t>will be made with best effort</a:t>
            </a:r>
          </a:p>
        </p:txBody>
      </p:sp>
    </p:spTree>
    <p:extLst>
      <p:ext uri="{BB962C8B-B14F-4D97-AF65-F5344CB8AC3E}">
        <p14:creationId xmlns:p14="http://schemas.microsoft.com/office/powerpoint/2010/main" val="382799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Wireless coverage throughout CS offices, labs, and classrooms in LOV and MCH</a:t>
            </a:r>
          </a:p>
          <a:p>
            <a:r>
              <a:rPr lang="en-US" dirty="0" smtClean="0"/>
              <a:t>Use WPA2 AES with PEAP MSCHAPv2</a:t>
            </a:r>
          </a:p>
          <a:p>
            <a:r>
              <a:rPr lang="en-US" dirty="0" smtClean="0"/>
              <a:t>Support 802.11g (2.4GHz), n (2.4/5GHz)</a:t>
            </a:r>
          </a:p>
          <a:p>
            <a:r>
              <a:rPr lang="en-US" dirty="0" smtClean="0"/>
              <a:t>SSID </a:t>
            </a:r>
            <a:r>
              <a:rPr lang="en-US" b="1" dirty="0" smtClean="0"/>
              <a:t>CSWLAN</a:t>
            </a:r>
            <a:r>
              <a:rPr lang="en-US" dirty="0" smtClean="0"/>
              <a:t> </a:t>
            </a:r>
          </a:p>
          <a:p>
            <a:r>
              <a:rPr lang="en-US" dirty="0"/>
              <a:t>Visit </a:t>
            </a:r>
            <a:r>
              <a:rPr lang="en-US" dirty="0">
                <a:hlinkClick r:id="rId3"/>
              </a:rPr>
              <a:t>https://system.cs.fsu.edu/services/wireless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configuration guides</a:t>
            </a:r>
          </a:p>
          <a:p>
            <a:r>
              <a:rPr lang="en-US" dirty="0" smtClean="0"/>
              <a:t>Interference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80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1775</TotalTime>
  <Words>550</Words>
  <Application>Microsoft Office PowerPoint</Application>
  <PresentationFormat>On-screen Show (4:3)</PresentationFormat>
  <Paragraphs>117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Constantia</vt:lpstr>
      <vt:lpstr>Wingdings 2</vt:lpstr>
      <vt:lpstr>Flow</vt:lpstr>
      <vt:lpstr>Computer and Network Services and Security</vt:lpstr>
      <vt:lpstr>Overview</vt:lpstr>
      <vt:lpstr>Systems Group</vt:lpstr>
      <vt:lpstr>CS Login</vt:lpstr>
      <vt:lpstr>Servers</vt:lpstr>
      <vt:lpstr>Labs</vt:lpstr>
      <vt:lpstr>Microsoft Imagine, Tectia</vt:lpstr>
      <vt:lpstr>File, Backup, and Restore</vt:lpstr>
      <vt:lpstr>Wireless Access</vt:lpstr>
      <vt:lpstr>Email</vt:lpstr>
      <vt:lpstr>Security</vt:lpstr>
      <vt:lpstr>Issues and suggestions</vt:lpstr>
      <vt:lpstr>Questions, Comments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yuwang</dc:creator>
  <cp:lastModifiedBy>Windows User</cp:lastModifiedBy>
  <cp:revision>71</cp:revision>
  <cp:lastPrinted>2015-08-21T11:51:17Z</cp:lastPrinted>
  <dcterms:created xsi:type="dcterms:W3CDTF">2015-08-18T21:26:27Z</dcterms:created>
  <dcterms:modified xsi:type="dcterms:W3CDTF">2018-08-17T15:29:47Z</dcterms:modified>
</cp:coreProperties>
</file>