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4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51BD-02BA-4DFB-BA05-7F5BFFEB578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634C-503B-4ABA-A975-D476791B32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configuration global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company has two locations: A and B</a:t>
            </a:r>
          </a:p>
          <a:p>
            <a:r>
              <a:rPr lang="en-US" dirty="0" smtClean="0"/>
              <a:t>Both A and B have front offices and data centers</a:t>
            </a:r>
          </a:p>
          <a:p>
            <a:r>
              <a:rPr lang="en-US" dirty="0" smtClean="0"/>
              <a:t>Security policy: front office computers can talk to front office computers and its own data centers, but not other office’s data center; data center computers can talk to each other.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733800"/>
            <a:ext cx="5357813" cy="2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configuration global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Security policy implementation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357813" cy="2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21336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BF subnet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81400" y="2743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0" y="58674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AF subnet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505200" y="52578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configuration global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two datacenter wants to be the backup of each other, add a link. What happen next?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357813" cy="2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21336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BF subnet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81400" y="2743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0" y="58674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AF subnet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505200" y="52578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Local configuration global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security policy is broken: it requires routing and packet filtering to work in concert; but the routing automatically adapts to topology change.</a:t>
            </a:r>
          </a:p>
          <a:p>
            <a:pPr lvl="1"/>
            <a:r>
              <a:rPr lang="en-US" dirty="0" smtClean="0"/>
              <a:t>Much nicer to use global network view to do the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357813" cy="2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21336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BF subnet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81400" y="2743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0" y="5867400"/>
            <a:ext cx="1677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Drop all packets</a:t>
            </a:r>
          </a:p>
          <a:p>
            <a:r>
              <a:rPr lang="en-US" dirty="0" smtClean="0"/>
              <a:t>From AF subnet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505200" y="52578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Local configuration global effect</vt:lpstr>
      <vt:lpstr>Local configuration global effect</vt:lpstr>
      <vt:lpstr>Local configuration global effect</vt:lpstr>
      <vt:lpstr>Local configuration global effect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Yuan</dc:creator>
  <cp:lastModifiedBy>Xin Yuan</cp:lastModifiedBy>
  <cp:revision>3</cp:revision>
  <dcterms:created xsi:type="dcterms:W3CDTF">2016-08-30T20:08:29Z</dcterms:created>
  <dcterms:modified xsi:type="dcterms:W3CDTF">2016-08-30T20:30:54Z</dcterms:modified>
</cp:coreProperties>
</file>