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4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1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9404-A3EE-473D-AC31-73903016F5F3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E1EA-6404-456D-B780-B42DFCF6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21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Host to device memory </a:t>
            </a:r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Should be minimized</a:t>
            </a:r>
          </a:p>
          <a:p>
            <a:pPr lvl="1"/>
            <a:r>
              <a:rPr lang="en-US" dirty="0" smtClean="0"/>
              <a:t>Can be pipelined with </a:t>
            </a:r>
            <a:r>
              <a:rPr lang="en-US" dirty="0" err="1" smtClean="0"/>
              <a:t>async</a:t>
            </a:r>
            <a:r>
              <a:rPr lang="en-US" dirty="0" smtClean="0"/>
              <a:t> memory copy</a:t>
            </a:r>
            <a:endParaRPr lang="en-US" dirty="0" smtClean="0"/>
          </a:p>
          <a:p>
            <a:r>
              <a:rPr lang="en-US" dirty="0" smtClean="0"/>
              <a:t>Memory </a:t>
            </a:r>
            <a:r>
              <a:rPr lang="en-US" dirty="0" err="1" smtClean="0"/>
              <a:t>Coallescing</a:t>
            </a:r>
            <a:endParaRPr lang="en-US" dirty="0" smtClean="0"/>
          </a:p>
          <a:p>
            <a:pPr lvl="1"/>
            <a:r>
              <a:rPr lang="en-US" dirty="0" smtClean="0"/>
              <a:t>Sequential access if at all possible</a:t>
            </a:r>
            <a:endParaRPr lang="en-US" dirty="0" smtClean="0"/>
          </a:p>
          <a:p>
            <a:r>
              <a:rPr lang="en-US" dirty="0" smtClean="0"/>
              <a:t>Variable type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Use shared, constant memory as much as possible, avoid local and global memory</a:t>
            </a:r>
            <a:endParaRPr lang="en-US" dirty="0" smtClean="0"/>
          </a:p>
          <a:p>
            <a:r>
              <a:rPr lang="en-US" dirty="0" smtClean="0"/>
              <a:t>Shared memory bank </a:t>
            </a:r>
            <a:r>
              <a:rPr lang="en-US" dirty="0" smtClean="0"/>
              <a:t>conflicts</a:t>
            </a:r>
          </a:p>
          <a:p>
            <a:pPr lvl="1"/>
            <a:r>
              <a:rPr lang="en-US" dirty="0" smtClean="0"/>
              <a:t>Try to make sure threads in the same warp access different banks of shared memory.</a:t>
            </a:r>
            <a:endParaRPr lang="en-US" dirty="0" smtClean="0"/>
          </a:p>
          <a:p>
            <a:r>
              <a:rPr lang="en-US" dirty="0" smtClean="0"/>
              <a:t>Control flow </a:t>
            </a:r>
            <a:r>
              <a:rPr lang="en-US" dirty="0" smtClean="0"/>
              <a:t>divergence</a:t>
            </a:r>
          </a:p>
          <a:p>
            <a:pPr lvl="1"/>
            <a:r>
              <a:rPr lang="en-US" dirty="0" smtClean="0"/>
              <a:t>Make the granularity at warp if possible</a:t>
            </a:r>
            <a:endParaRPr lang="en-US" dirty="0" smtClean="0"/>
          </a:p>
          <a:p>
            <a:r>
              <a:rPr lang="en-US" dirty="0" smtClean="0"/>
              <a:t>Occupancy</a:t>
            </a:r>
          </a:p>
          <a:p>
            <a:pPr lvl="1"/>
            <a:r>
              <a:rPr lang="en-US" dirty="0" smtClean="0"/>
              <a:t>Mindful of register and shared memory usage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01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82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Lecture 21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on a GPU</dc:title>
  <dc:creator>Surfing</dc:creator>
  <cp:lastModifiedBy>Surfing</cp:lastModifiedBy>
  <cp:revision>66</cp:revision>
  <dcterms:created xsi:type="dcterms:W3CDTF">2011-10-19T01:43:31Z</dcterms:created>
  <dcterms:modified xsi:type="dcterms:W3CDTF">2011-11-28T03:26:25Z</dcterms:modified>
</cp:coreProperties>
</file>