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72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679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234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537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547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56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140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97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861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254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172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24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D9404-A3EE-473D-AC31-73903016F5F3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62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18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Why GPU can have so  much compute power than CPU?</a:t>
            </a:r>
          </a:p>
          <a:p>
            <a:r>
              <a:rPr lang="en-US" dirty="0" smtClean="0"/>
              <a:t>How does SIMT work?</a:t>
            </a:r>
          </a:p>
          <a:p>
            <a:r>
              <a:rPr lang="en-US" dirty="0" smtClean="0"/>
              <a:t>What is the potential bottleneck in a GPU programming?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8867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29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Lecture 18 review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Programming on a GPU</dc:title>
  <dc:creator>Surfing</dc:creator>
  <cp:lastModifiedBy>Xin Yuan</cp:lastModifiedBy>
  <cp:revision>26</cp:revision>
  <dcterms:created xsi:type="dcterms:W3CDTF">2011-10-19T01:43:31Z</dcterms:created>
  <dcterms:modified xsi:type="dcterms:W3CDTF">2011-11-13T20:28:54Z</dcterms:modified>
</cp:coreProperties>
</file>