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1.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ink/ink2.xml" ContentType="application/inkml+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72" r:id="rId1"/>
    <p:sldMasterId id="2147483684" r:id="rId2"/>
  </p:sldMasterIdLst>
  <p:notesMasterIdLst>
    <p:notesMasterId r:id="rId102"/>
  </p:notesMasterIdLst>
  <p:handoutMasterIdLst>
    <p:handoutMasterId r:id="rId103"/>
  </p:handoutMasterIdLst>
  <p:sldIdLst>
    <p:sldId id="258" r:id="rId3"/>
    <p:sldId id="946" r:id="rId4"/>
    <p:sldId id="930" r:id="rId5"/>
    <p:sldId id="932" r:id="rId6"/>
    <p:sldId id="931" r:id="rId7"/>
    <p:sldId id="933" r:id="rId8"/>
    <p:sldId id="934" r:id="rId9"/>
    <p:sldId id="935" r:id="rId10"/>
    <p:sldId id="611" r:id="rId11"/>
    <p:sldId id="921" r:id="rId12"/>
    <p:sldId id="927" r:id="rId13"/>
    <p:sldId id="928" r:id="rId14"/>
    <p:sldId id="929" r:id="rId15"/>
    <p:sldId id="945" r:id="rId16"/>
    <p:sldId id="936" r:id="rId17"/>
    <p:sldId id="937" r:id="rId18"/>
    <p:sldId id="895" r:id="rId19"/>
    <p:sldId id="901" r:id="rId20"/>
    <p:sldId id="896" r:id="rId21"/>
    <p:sldId id="910" r:id="rId22"/>
    <p:sldId id="915" r:id="rId23"/>
    <p:sldId id="916" r:id="rId24"/>
    <p:sldId id="917" r:id="rId25"/>
    <p:sldId id="918" r:id="rId26"/>
    <p:sldId id="919" r:id="rId27"/>
    <p:sldId id="905" r:id="rId28"/>
    <p:sldId id="658" r:id="rId29"/>
    <p:sldId id="608" r:id="rId30"/>
    <p:sldId id="605" r:id="rId31"/>
    <p:sldId id="728" r:id="rId32"/>
    <p:sldId id="743" r:id="rId33"/>
    <p:sldId id="831" r:id="rId34"/>
    <p:sldId id="833" r:id="rId35"/>
    <p:sldId id="834" r:id="rId36"/>
    <p:sldId id="835" r:id="rId37"/>
    <p:sldId id="836" r:id="rId38"/>
    <p:sldId id="837" r:id="rId39"/>
    <p:sldId id="938" r:id="rId40"/>
    <p:sldId id="940" r:id="rId41"/>
    <p:sldId id="941" r:id="rId42"/>
    <p:sldId id="944" r:id="rId43"/>
    <p:sldId id="943" r:id="rId44"/>
    <p:sldId id="942" r:id="rId45"/>
    <p:sldId id="709" r:id="rId46"/>
    <p:sldId id="742" r:id="rId47"/>
    <p:sldId id="745" r:id="rId48"/>
    <p:sldId id="749" r:id="rId49"/>
    <p:sldId id="786" r:id="rId50"/>
    <p:sldId id="787" r:id="rId51"/>
    <p:sldId id="792" r:id="rId52"/>
    <p:sldId id="795" r:id="rId53"/>
    <p:sldId id="796" r:id="rId54"/>
    <p:sldId id="797" r:id="rId55"/>
    <p:sldId id="807" r:id="rId56"/>
    <p:sldId id="830" r:id="rId57"/>
    <p:sldId id="808" r:id="rId58"/>
    <p:sldId id="814" r:id="rId59"/>
    <p:sldId id="815" r:id="rId60"/>
    <p:sldId id="822" r:id="rId61"/>
    <p:sldId id="908" r:id="rId62"/>
    <p:sldId id="909" r:id="rId63"/>
    <p:sldId id="756" r:id="rId64"/>
    <p:sldId id="755" r:id="rId65"/>
    <p:sldId id="757" r:id="rId66"/>
    <p:sldId id="758" r:id="rId67"/>
    <p:sldId id="759" r:id="rId68"/>
    <p:sldId id="760" r:id="rId69"/>
    <p:sldId id="761" r:id="rId70"/>
    <p:sldId id="763" r:id="rId71"/>
    <p:sldId id="764" r:id="rId72"/>
    <p:sldId id="766" r:id="rId73"/>
    <p:sldId id="767" r:id="rId74"/>
    <p:sldId id="768" r:id="rId75"/>
    <p:sldId id="769" r:id="rId76"/>
    <p:sldId id="770" r:id="rId77"/>
    <p:sldId id="897" r:id="rId78"/>
    <p:sldId id="906" r:id="rId79"/>
    <p:sldId id="907" r:id="rId80"/>
    <p:sldId id="900" r:id="rId81"/>
    <p:sldId id="912" r:id="rId82"/>
    <p:sldId id="913" r:id="rId83"/>
    <p:sldId id="914" r:id="rId84"/>
    <p:sldId id="899" r:id="rId85"/>
    <p:sldId id="839" r:id="rId86"/>
    <p:sldId id="840" r:id="rId87"/>
    <p:sldId id="841" r:id="rId88"/>
    <p:sldId id="842" r:id="rId89"/>
    <p:sldId id="843" r:id="rId90"/>
    <p:sldId id="844" r:id="rId91"/>
    <p:sldId id="845" r:id="rId92"/>
    <p:sldId id="847" r:id="rId93"/>
    <p:sldId id="846" r:id="rId94"/>
    <p:sldId id="849" r:id="rId95"/>
    <p:sldId id="539" r:id="rId96"/>
    <p:sldId id="337" r:id="rId97"/>
    <p:sldId id="311" r:id="rId98"/>
    <p:sldId id="591" r:id="rId99"/>
    <p:sldId id="924" r:id="rId100"/>
    <p:sldId id="925" r:id="rId101"/>
  </p:sldIdLst>
  <p:sldSz cx="9144000" cy="6858000" type="screen4x3"/>
  <p:notesSz cx="6985000" cy="92837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4" userDrawn="1">
          <p15:clr>
            <a:srgbClr val="A4A3A4"/>
          </p15:clr>
        </p15:guide>
        <p15:guide id="2" pos="22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33CCFF"/>
    <a:srgbClr val="000000"/>
    <a:srgbClr val="0000FF"/>
    <a:srgbClr val="9933FF"/>
    <a:srgbClr val="FF3300"/>
    <a:srgbClr val="DDDDDD"/>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5" autoAdjust="0"/>
    <p:restoredTop sz="75111" autoAdjust="0"/>
  </p:normalViewPr>
  <p:slideViewPr>
    <p:cSldViewPr showGuides="1">
      <p:cViewPr varScale="1">
        <p:scale>
          <a:sx n="59" d="100"/>
          <a:sy n="59" d="100"/>
        </p:scale>
        <p:origin x="792"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58" d="100"/>
          <a:sy n="58" d="100"/>
        </p:scale>
        <p:origin x="2510" y="26"/>
      </p:cViewPr>
      <p:guideLst>
        <p:guide orient="horz" pos="2924"/>
        <p:guide pos="220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tableStyles" Target="tableStyle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notesMaster" Target="notesMasters/notes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iux\Research\Generalization\batch16\batch16_all_sampl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iux\Research\Generalization\batch16\batch16_all_sample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batch16_all_samples!$G$62:$G$81</c:f>
              <c:numCache>
                <c:formatCode>General</c:formatCode>
                <c:ptCount val="20"/>
                <c:pt idx="0">
                  <c:v>2.0268840000000001E-3</c:v>
                </c:pt>
                <c:pt idx="1">
                  <c:v>5.5266880000000001E-3</c:v>
                </c:pt>
                <c:pt idx="2">
                  <c:v>2.9535389999999998E-3</c:v>
                </c:pt>
                <c:pt idx="3">
                  <c:v>9.9644100000000004E-4</c:v>
                </c:pt>
                <c:pt idx="4">
                  <c:v>1.008222E-3</c:v>
                </c:pt>
                <c:pt idx="5">
                  <c:v>1.918744E-3</c:v>
                </c:pt>
                <c:pt idx="6">
                  <c:v>8.4838399999999999E-4</c:v>
                </c:pt>
                <c:pt idx="7">
                  <c:v>1.7581680000000001E-3</c:v>
                </c:pt>
                <c:pt idx="8">
                  <c:v>3.6829799999999998E-4</c:v>
                </c:pt>
                <c:pt idx="9">
                  <c:v>6.3990900000000003E-4</c:v>
                </c:pt>
                <c:pt idx="10">
                  <c:v>8.6453599999999995E-4</c:v>
                </c:pt>
                <c:pt idx="11">
                  <c:v>3.7583400000000002E-4</c:v>
                </c:pt>
                <c:pt idx="12">
                  <c:v>8.08192E-4</c:v>
                </c:pt>
                <c:pt idx="13">
                  <c:v>1.70619E-3</c:v>
                </c:pt>
                <c:pt idx="14">
                  <c:v>3.4477050000000001E-3</c:v>
                </c:pt>
                <c:pt idx="15">
                  <c:v>7.3162699999999999E-4</c:v>
                </c:pt>
                <c:pt idx="16">
                  <c:v>5.6903100000000001E-4</c:v>
                </c:pt>
                <c:pt idx="17">
                  <c:v>1.0006839999999999E-3</c:v>
                </c:pt>
                <c:pt idx="18">
                  <c:v>8.2965700000000003E-4</c:v>
                </c:pt>
                <c:pt idx="19">
                  <c:v>1.0822970000000001E-3</c:v>
                </c:pt>
              </c:numCache>
            </c:numRef>
          </c:val>
          <c:smooth val="0"/>
          <c:extLst>
            <c:ext xmlns:c16="http://schemas.microsoft.com/office/drawing/2014/chart" uri="{C3380CC4-5D6E-409C-BE32-E72D297353CC}">
              <c16:uniqueId val="{00000000-8F5A-41DE-9973-35CFD5E779E9}"/>
            </c:ext>
          </c:extLst>
        </c:ser>
        <c:ser>
          <c:idx val="1"/>
          <c:order val="1"/>
          <c:spPr>
            <a:ln w="28575" cap="rnd">
              <a:solidFill>
                <a:schemeClr val="accent2"/>
              </a:solidFill>
              <a:round/>
            </a:ln>
            <a:effectLst/>
          </c:spPr>
          <c:marker>
            <c:symbol val="none"/>
          </c:marker>
          <c:val>
            <c:numRef>
              <c:f>batch16_all_samples!$H$62:$H$81</c:f>
              <c:numCache>
                <c:formatCode>General</c:formatCode>
                <c:ptCount val="20"/>
                <c:pt idx="0">
                  <c:v>9.2251940000000008E-3</c:v>
                </c:pt>
                <c:pt idx="1">
                  <c:v>1.5833554999999999E-2</c:v>
                </c:pt>
                <c:pt idx="2">
                  <c:v>6.5443810000000002E-3</c:v>
                </c:pt>
                <c:pt idx="3">
                  <c:v>4.9865020000000003E-3</c:v>
                </c:pt>
                <c:pt idx="4">
                  <c:v>4.7693570000000001E-3</c:v>
                </c:pt>
                <c:pt idx="5">
                  <c:v>5.225291E-3</c:v>
                </c:pt>
                <c:pt idx="6">
                  <c:v>9.0183180000000009E-3</c:v>
                </c:pt>
                <c:pt idx="7">
                  <c:v>1.0762259E-2</c:v>
                </c:pt>
                <c:pt idx="8">
                  <c:v>3.2889769999999998E-3</c:v>
                </c:pt>
                <c:pt idx="9">
                  <c:v>4.9307450000000003E-3</c:v>
                </c:pt>
                <c:pt idx="10">
                  <c:v>4.6867430000000002E-3</c:v>
                </c:pt>
                <c:pt idx="11">
                  <c:v>3.5291910000000001E-3</c:v>
                </c:pt>
                <c:pt idx="12">
                  <c:v>3.6156360000000002E-3</c:v>
                </c:pt>
                <c:pt idx="13">
                  <c:v>4.7606819999999996E-3</c:v>
                </c:pt>
                <c:pt idx="14">
                  <c:v>3.1214070000000001E-3</c:v>
                </c:pt>
                <c:pt idx="15">
                  <c:v>2.305624E-3</c:v>
                </c:pt>
                <c:pt idx="16">
                  <c:v>3.73129E-3</c:v>
                </c:pt>
                <c:pt idx="17">
                  <c:v>2.450224E-3</c:v>
                </c:pt>
                <c:pt idx="18">
                  <c:v>5.7757490000000002E-3</c:v>
                </c:pt>
                <c:pt idx="19">
                  <c:v>4.9240170000000002E-3</c:v>
                </c:pt>
              </c:numCache>
            </c:numRef>
          </c:val>
          <c:smooth val="0"/>
          <c:extLst>
            <c:ext xmlns:c16="http://schemas.microsoft.com/office/drawing/2014/chart" uri="{C3380CC4-5D6E-409C-BE32-E72D297353CC}">
              <c16:uniqueId val="{00000001-8F5A-41DE-9973-35CFD5E779E9}"/>
            </c:ext>
          </c:extLst>
        </c:ser>
        <c:ser>
          <c:idx val="2"/>
          <c:order val="2"/>
          <c:spPr>
            <a:ln w="28575" cap="rnd">
              <a:solidFill>
                <a:schemeClr val="accent3"/>
              </a:solidFill>
              <a:round/>
            </a:ln>
            <a:effectLst/>
          </c:spPr>
          <c:marker>
            <c:symbol val="none"/>
          </c:marker>
          <c:val>
            <c:numRef>
              <c:f>batch16_all_samples!$I$62:$I$81</c:f>
              <c:numCache>
                <c:formatCode>General</c:formatCode>
                <c:ptCount val="20"/>
                <c:pt idx="0">
                  <c:v>2.8402200000000001E-3</c:v>
                </c:pt>
                <c:pt idx="1">
                  <c:v>4.4549780000000001E-3</c:v>
                </c:pt>
                <c:pt idx="2">
                  <c:v>1.4430420000000001E-3</c:v>
                </c:pt>
                <c:pt idx="3">
                  <c:v>7.6736000000000003E-4</c:v>
                </c:pt>
                <c:pt idx="4">
                  <c:v>1.2262429999999999E-3</c:v>
                </c:pt>
                <c:pt idx="5">
                  <c:v>1.7265379999999999E-3</c:v>
                </c:pt>
                <c:pt idx="6">
                  <c:v>7.0830700000000003E-4</c:v>
                </c:pt>
                <c:pt idx="7">
                  <c:v>1.3508579999999999E-3</c:v>
                </c:pt>
                <c:pt idx="8" formatCode="0.00E+00">
                  <c:v>5.3999999999999998E-5</c:v>
                </c:pt>
                <c:pt idx="9">
                  <c:v>1.69161E-4</c:v>
                </c:pt>
                <c:pt idx="10">
                  <c:v>1.37009E-4</c:v>
                </c:pt>
                <c:pt idx="11">
                  <c:v>4.1571199999999999E-4</c:v>
                </c:pt>
                <c:pt idx="12">
                  <c:v>2.51456E-4</c:v>
                </c:pt>
                <c:pt idx="13">
                  <c:v>1.3833899999999999E-4</c:v>
                </c:pt>
                <c:pt idx="14">
                  <c:v>4.6800800000000001E-4</c:v>
                </c:pt>
                <c:pt idx="15">
                  <c:v>1.09337E-4</c:v>
                </c:pt>
                <c:pt idx="16">
                  <c:v>2.3780900000000001E-4</c:v>
                </c:pt>
                <c:pt idx="17">
                  <c:v>1.0918189999999999E-3</c:v>
                </c:pt>
                <c:pt idx="18">
                  <c:v>2.8768799999999997E-4</c:v>
                </c:pt>
                <c:pt idx="19">
                  <c:v>3.0670399999999998E-4</c:v>
                </c:pt>
              </c:numCache>
            </c:numRef>
          </c:val>
          <c:smooth val="0"/>
          <c:extLst>
            <c:ext xmlns:c16="http://schemas.microsoft.com/office/drawing/2014/chart" uri="{C3380CC4-5D6E-409C-BE32-E72D297353CC}">
              <c16:uniqueId val="{00000002-8F5A-41DE-9973-35CFD5E779E9}"/>
            </c:ext>
          </c:extLst>
        </c:ser>
        <c:ser>
          <c:idx val="3"/>
          <c:order val="3"/>
          <c:spPr>
            <a:ln w="28575" cap="rnd">
              <a:solidFill>
                <a:schemeClr val="accent4"/>
              </a:solidFill>
              <a:round/>
            </a:ln>
            <a:effectLst/>
          </c:spPr>
          <c:marker>
            <c:symbol val="none"/>
          </c:marker>
          <c:val>
            <c:numRef>
              <c:f>batch16_all_samples!$J$62:$J$81</c:f>
              <c:numCache>
                <c:formatCode>General</c:formatCode>
                <c:ptCount val="20"/>
                <c:pt idx="0">
                  <c:v>9.5242999999999994E-3</c:v>
                </c:pt>
                <c:pt idx="1">
                  <c:v>1.7463794000000001E-2</c:v>
                </c:pt>
                <c:pt idx="2">
                  <c:v>1.3375487E-2</c:v>
                </c:pt>
                <c:pt idx="3">
                  <c:v>8.87195E-3</c:v>
                </c:pt>
                <c:pt idx="4">
                  <c:v>7.0473920000000004E-3</c:v>
                </c:pt>
                <c:pt idx="5">
                  <c:v>6.7486550000000001E-3</c:v>
                </c:pt>
                <c:pt idx="6">
                  <c:v>5.1200919999999997E-3</c:v>
                </c:pt>
                <c:pt idx="7">
                  <c:v>1.0049172E-2</c:v>
                </c:pt>
                <c:pt idx="8">
                  <c:v>7.3389500000000003E-4</c:v>
                </c:pt>
                <c:pt idx="9">
                  <c:v>1.2351129999999999E-3</c:v>
                </c:pt>
                <c:pt idx="10">
                  <c:v>1.903252E-3</c:v>
                </c:pt>
                <c:pt idx="11">
                  <c:v>9.9675799999999993E-4</c:v>
                </c:pt>
                <c:pt idx="12">
                  <c:v>6.9275700000000001E-4</c:v>
                </c:pt>
                <c:pt idx="13">
                  <c:v>8.7516600000000003E-4</c:v>
                </c:pt>
                <c:pt idx="14">
                  <c:v>5.325911E-3</c:v>
                </c:pt>
                <c:pt idx="15">
                  <c:v>7.1350700000000005E-4</c:v>
                </c:pt>
                <c:pt idx="16">
                  <c:v>1.9759140000000001E-3</c:v>
                </c:pt>
                <c:pt idx="17">
                  <c:v>4.8775290000000002E-3</c:v>
                </c:pt>
                <c:pt idx="18">
                  <c:v>2.34074E-3</c:v>
                </c:pt>
                <c:pt idx="19">
                  <c:v>3.488985E-3</c:v>
                </c:pt>
              </c:numCache>
            </c:numRef>
          </c:val>
          <c:smooth val="0"/>
          <c:extLst>
            <c:ext xmlns:c16="http://schemas.microsoft.com/office/drawing/2014/chart" uri="{C3380CC4-5D6E-409C-BE32-E72D297353CC}">
              <c16:uniqueId val="{00000003-8F5A-41DE-9973-35CFD5E779E9}"/>
            </c:ext>
          </c:extLst>
        </c:ser>
        <c:ser>
          <c:idx val="4"/>
          <c:order val="4"/>
          <c:spPr>
            <a:ln w="28575" cap="rnd">
              <a:solidFill>
                <a:schemeClr val="accent5"/>
              </a:solidFill>
              <a:round/>
            </a:ln>
            <a:effectLst/>
          </c:spPr>
          <c:marker>
            <c:symbol val="none"/>
          </c:marker>
          <c:val>
            <c:numRef>
              <c:f>batch16_all_samples!$K$62:$K$81</c:f>
              <c:numCache>
                <c:formatCode>General</c:formatCode>
                <c:ptCount val="20"/>
                <c:pt idx="0">
                  <c:v>3.301586E-3</c:v>
                </c:pt>
                <c:pt idx="1">
                  <c:v>3.0408309999999999E-3</c:v>
                </c:pt>
                <c:pt idx="2">
                  <c:v>2.7343850000000002E-3</c:v>
                </c:pt>
                <c:pt idx="3">
                  <c:v>1.3758970000000001E-3</c:v>
                </c:pt>
                <c:pt idx="4">
                  <c:v>2.20039E-4</c:v>
                </c:pt>
                <c:pt idx="5">
                  <c:v>5.1391700000000002E-4</c:v>
                </c:pt>
                <c:pt idx="6">
                  <c:v>2.8828600000000001E-4</c:v>
                </c:pt>
                <c:pt idx="7">
                  <c:v>2.1403899999999999E-4</c:v>
                </c:pt>
                <c:pt idx="8" formatCode="0.00E+00">
                  <c:v>4.1600000000000002E-5</c:v>
                </c:pt>
                <c:pt idx="9" formatCode="0.00E+00">
                  <c:v>2.8600000000000001E-5</c:v>
                </c:pt>
                <c:pt idx="10" formatCode="0.00E+00">
                  <c:v>3.8300000000000003E-5</c:v>
                </c:pt>
                <c:pt idx="11" formatCode="0.00E+00">
                  <c:v>3.4999999999999997E-5</c:v>
                </c:pt>
                <c:pt idx="12" formatCode="0.00E+00">
                  <c:v>5.0800000000000002E-5</c:v>
                </c:pt>
                <c:pt idx="13" formatCode="0.00E+00">
                  <c:v>9.5799999999999998E-5</c:v>
                </c:pt>
                <c:pt idx="14" formatCode="0.00E+00">
                  <c:v>6.0800000000000001E-5</c:v>
                </c:pt>
                <c:pt idx="15" formatCode="0.00E+00">
                  <c:v>1.1800000000000001E-5</c:v>
                </c:pt>
                <c:pt idx="16" formatCode="0.00E+00">
                  <c:v>1.8600000000000001E-5</c:v>
                </c:pt>
                <c:pt idx="17">
                  <c:v>1.25272E-4</c:v>
                </c:pt>
                <c:pt idx="18" formatCode="0.00E+00">
                  <c:v>6.05E-5</c:v>
                </c:pt>
                <c:pt idx="19" formatCode="0.00E+00">
                  <c:v>3.1999999999999999E-5</c:v>
                </c:pt>
              </c:numCache>
            </c:numRef>
          </c:val>
          <c:smooth val="0"/>
          <c:extLst>
            <c:ext xmlns:c16="http://schemas.microsoft.com/office/drawing/2014/chart" uri="{C3380CC4-5D6E-409C-BE32-E72D297353CC}">
              <c16:uniqueId val="{00000004-8F5A-41DE-9973-35CFD5E779E9}"/>
            </c:ext>
          </c:extLst>
        </c:ser>
        <c:ser>
          <c:idx val="5"/>
          <c:order val="5"/>
          <c:spPr>
            <a:ln w="28575" cap="rnd">
              <a:solidFill>
                <a:schemeClr val="accent6"/>
              </a:solidFill>
              <a:round/>
            </a:ln>
            <a:effectLst/>
          </c:spPr>
          <c:marker>
            <c:symbol val="none"/>
          </c:marker>
          <c:val>
            <c:numRef>
              <c:f>batch16_all_samples!$L$62:$L$81</c:f>
              <c:numCache>
                <c:formatCode>General</c:formatCode>
                <c:ptCount val="20"/>
                <c:pt idx="0">
                  <c:v>6.4316600000000003E-4</c:v>
                </c:pt>
                <c:pt idx="1">
                  <c:v>6.0227800000000004E-4</c:v>
                </c:pt>
                <c:pt idx="2">
                  <c:v>1.56823E-4</c:v>
                </c:pt>
                <c:pt idx="3" formatCode="0.00E+00">
                  <c:v>3.2400000000000001E-5</c:v>
                </c:pt>
                <c:pt idx="4" formatCode="0.00E+00">
                  <c:v>8.3800000000000004E-5</c:v>
                </c:pt>
                <c:pt idx="5">
                  <c:v>3.0080200000000002E-4</c:v>
                </c:pt>
                <c:pt idx="6">
                  <c:v>1.02624E-4</c:v>
                </c:pt>
                <c:pt idx="7">
                  <c:v>6.8877399999999996E-4</c:v>
                </c:pt>
                <c:pt idx="8">
                  <c:v>1.4466199999999999E-4</c:v>
                </c:pt>
                <c:pt idx="9" formatCode="0.00E+00">
                  <c:v>8.3599999999999999E-5</c:v>
                </c:pt>
                <c:pt idx="10">
                  <c:v>2.4159999999999999E-4</c:v>
                </c:pt>
                <c:pt idx="11" formatCode="0.00E+00">
                  <c:v>6.3399999999999996E-5</c:v>
                </c:pt>
                <c:pt idx="12" formatCode="0.00E+00">
                  <c:v>5.3300000000000001E-5</c:v>
                </c:pt>
                <c:pt idx="13">
                  <c:v>2.7336199999999998E-4</c:v>
                </c:pt>
                <c:pt idx="14">
                  <c:v>7.2603000000000001E-4</c:v>
                </c:pt>
                <c:pt idx="15">
                  <c:v>1.04527E-4</c:v>
                </c:pt>
                <c:pt idx="16" formatCode="0.00E+00">
                  <c:v>4.74E-5</c:v>
                </c:pt>
                <c:pt idx="17">
                  <c:v>4.7899699999999999E-4</c:v>
                </c:pt>
                <c:pt idx="18">
                  <c:v>1.29488E-4</c:v>
                </c:pt>
                <c:pt idx="19">
                  <c:v>1.68775E-4</c:v>
                </c:pt>
              </c:numCache>
            </c:numRef>
          </c:val>
          <c:smooth val="0"/>
          <c:extLst>
            <c:ext xmlns:c16="http://schemas.microsoft.com/office/drawing/2014/chart" uri="{C3380CC4-5D6E-409C-BE32-E72D297353CC}">
              <c16:uniqueId val="{00000005-8F5A-41DE-9973-35CFD5E779E9}"/>
            </c:ext>
          </c:extLst>
        </c:ser>
        <c:ser>
          <c:idx val="6"/>
          <c:order val="6"/>
          <c:spPr>
            <a:ln w="28575" cap="rnd">
              <a:solidFill>
                <a:schemeClr val="accent1">
                  <a:lumMod val="60000"/>
                </a:schemeClr>
              </a:solidFill>
              <a:round/>
            </a:ln>
            <a:effectLst/>
          </c:spPr>
          <c:marker>
            <c:symbol val="none"/>
          </c:marker>
          <c:val>
            <c:numRef>
              <c:f>batch16_all_samples!$M$62:$M$81</c:f>
              <c:numCache>
                <c:formatCode>General</c:formatCode>
                <c:ptCount val="20"/>
                <c:pt idx="0">
                  <c:v>7.5015079999999996E-3</c:v>
                </c:pt>
                <c:pt idx="1">
                  <c:v>1.7667899000000001E-2</c:v>
                </c:pt>
                <c:pt idx="2">
                  <c:v>1.8503029000000001E-2</c:v>
                </c:pt>
                <c:pt idx="3">
                  <c:v>1.0175213000000001E-2</c:v>
                </c:pt>
                <c:pt idx="4">
                  <c:v>5.5679939999999997E-3</c:v>
                </c:pt>
                <c:pt idx="5">
                  <c:v>8.4482410000000004E-3</c:v>
                </c:pt>
                <c:pt idx="6">
                  <c:v>8.3749529999999992E-3</c:v>
                </c:pt>
                <c:pt idx="7">
                  <c:v>6.4416559999999996E-3</c:v>
                </c:pt>
                <c:pt idx="8">
                  <c:v>1.5695030000000001E-3</c:v>
                </c:pt>
                <c:pt idx="9">
                  <c:v>1.7871650000000001E-3</c:v>
                </c:pt>
                <c:pt idx="10">
                  <c:v>1.492951E-3</c:v>
                </c:pt>
                <c:pt idx="11">
                  <c:v>9.2201999999999996E-4</c:v>
                </c:pt>
                <c:pt idx="12">
                  <c:v>2.8335869999999998E-3</c:v>
                </c:pt>
                <c:pt idx="13">
                  <c:v>1.7686799999999999E-3</c:v>
                </c:pt>
                <c:pt idx="14">
                  <c:v>2.632681E-3</c:v>
                </c:pt>
                <c:pt idx="15">
                  <c:v>4.7781199999999998E-4</c:v>
                </c:pt>
                <c:pt idx="16">
                  <c:v>1.1399229999999999E-3</c:v>
                </c:pt>
                <c:pt idx="17">
                  <c:v>2.6562199999999999E-3</c:v>
                </c:pt>
                <c:pt idx="18">
                  <c:v>1.4075089999999999E-3</c:v>
                </c:pt>
                <c:pt idx="19">
                  <c:v>1.214569E-3</c:v>
                </c:pt>
              </c:numCache>
            </c:numRef>
          </c:val>
          <c:smooth val="0"/>
          <c:extLst>
            <c:ext xmlns:c16="http://schemas.microsoft.com/office/drawing/2014/chart" uri="{C3380CC4-5D6E-409C-BE32-E72D297353CC}">
              <c16:uniqueId val="{00000006-8F5A-41DE-9973-35CFD5E779E9}"/>
            </c:ext>
          </c:extLst>
        </c:ser>
        <c:ser>
          <c:idx val="7"/>
          <c:order val="7"/>
          <c:spPr>
            <a:ln w="28575" cap="rnd">
              <a:solidFill>
                <a:schemeClr val="accent2">
                  <a:lumMod val="60000"/>
                </a:schemeClr>
              </a:solidFill>
              <a:round/>
            </a:ln>
            <a:effectLst/>
          </c:spPr>
          <c:marker>
            <c:symbol val="none"/>
          </c:marker>
          <c:val>
            <c:numRef>
              <c:f>batch16_all_samples!$N$62:$N$81</c:f>
              <c:numCache>
                <c:formatCode>General</c:formatCode>
                <c:ptCount val="20"/>
                <c:pt idx="0">
                  <c:v>0.11463922</c:v>
                </c:pt>
                <c:pt idx="1">
                  <c:v>4.0269795999999997E-2</c:v>
                </c:pt>
                <c:pt idx="2">
                  <c:v>8.1023049999999999E-2</c:v>
                </c:pt>
                <c:pt idx="3">
                  <c:v>0.14363978999999999</c:v>
                </c:pt>
                <c:pt idx="4">
                  <c:v>7.1638350000000003E-2</c:v>
                </c:pt>
                <c:pt idx="5">
                  <c:v>5.0661600000000001E-2</c:v>
                </c:pt>
                <c:pt idx="6">
                  <c:v>4.1421797000000003E-2</c:v>
                </c:pt>
                <c:pt idx="7">
                  <c:v>4.331368E-2</c:v>
                </c:pt>
                <c:pt idx="8">
                  <c:v>4.238828E-2</c:v>
                </c:pt>
                <c:pt idx="9">
                  <c:v>0.11883131</c:v>
                </c:pt>
                <c:pt idx="10">
                  <c:v>0.13780292999999999</c:v>
                </c:pt>
                <c:pt idx="11">
                  <c:v>0.17907149</c:v>
                </c:pt>
                <c:pt idx="12">
                  <c:v>0.13832960999999999</c:v>
                </c:pt>
                <c:pt idx="13">
                  <c:v>8.2785665999999994E-2</c:v>
                </c:pt>
                <c:pt idx="14">
                  <c:v>6.8725555999999993E-2</c:v>
                </c:pt>
                <c:pt idx="15">
                  <c:v>5.9499808000000001E-2</c:v>
                </c:pt>
                <c:pt idx="16">
                  <c:v>8.6529783999999998E-2</c:v>
                </c:pt>
                <c:pt idx="17">
                  <c:v>5.0850376000000003E-2</c:v>
                </c:pt>
                <c:pt idx="18">
                  <c:v>4.6244420000000001E-2</c:v>
                </c:pt>
                <c:pt idx="19">
                  <c:v>1.5242108000000001E-2</c:v>
                </c:pt>
              </c:numCache>
            </c:numRef>
          </c:val>
          <c:smooth val="0"/>
          <c:extLst>
            <c:ext xmlns:c16="http://schemas.microsoft.com/office/drawing/2014/chart" uri="{C3380CC4-5D6E-409C-BE32-E72D297353CC}">
              <c16:uniqueId val="{00000007-8F5A-41DE-9973-35CFD5E779E9}"/>
            </c:ext>
          </c:extLst>
        </c:ser>
        <c:ser>
          <c:idx val="8"/>
          <c:order val="8"/>
          <c:spPr>
            <a:ln w="28575" cap="rnd">
              <a:solidFill>
                <a:schemeClr val="accent3">
                  <a:lumMod val="60000"/>
                </a:schemeClr>
              </a:solidFill>
              <a:round/>
            </a:ln>
            <a:effectLst/>
          </c:spPr>
          <c:marker>
            <c:symbol val="none"/>
          </c:marker>
          <c:val>
            <c:numRef>
              <c:f>batch16_all_samples!$O$62:$O$81</c:f>
              <c:numCache>
                <c:formatCode>General</c:formatCode>
                <c:ptCount val="20"/>
                <c:pt idx="0">
                  <c:v>2.6975619999999999E-2</c:v>
                </c:pt>
                <c:pt idx="1">
                  <c:v>3.9731804000000003E-2</c:v>
                </c:pt>
                <c:pt idx="2">
                  <c:v>3.5029775999999999E-2</c:v>
                </c:pt>
                <c:pt idx="3">
                  <c:v>1.8713958999999999E-2</c:v>
                </c:pt>
                <c:pt idx="4">
                  <c:v>1.2684124999999999E-2</c:v>
                </c:pt>
                <c:pt idx="5">
                  <c:v>1.0060334000000001E-2</c:v>
                </c:pt>
                <c:pt idx="6">
                  <c:v>4.5667290000000003E-3</c:v>
                </c:pt>
                <c:pt idx="7">
                  <c:v>4.4357759999999998E-3</c:v>
                </c:pt>
                <c:pt idx="8">
                  <c:v>2.3153729999999999E-3</c:v>
                </c:pt>
                <c:pt idx="9">
                  <c:v>3.4970320000000002E-3</c:v>
                </c:pt>
                <c:pt idx="10">
                  <c:v>3.6679680000000002E-3</c:v>
                </c:pt>
                <c:pt idx="11">
                  <c:v>3.140992E-3</c:v>
                </c:pt>
                <c:pt idx="12">
                  <c:v>1.848737E-3</c:v>
                </c:pt>
                <c:pt idx="13">
                  <c:v>3.216034E-3</c:v>
                </c:pt>
                <c:pt idx="14">
                  <c:v>8.3246940000000005E-3</c:v>
                </c:pt>
                <c:pt idx="15">
                  <c:v>1.4834150000000001E-3</c:v>
                </c:pt>
                <c:pt idx="16">
                  <c:v>2.7436589999999999E-3</c:v>
                </c:pt>
                <c:pt idx="17">
                  <c:v>2.7454910000000001E-3</c:v>
                </c:pt>
                <c:pt idx="18">
                  <c:v>1.4187340000000001E-3</c:v>
                </c:pt>
                <c:pt idx="19">
                  <c:v>1.9155279999999999E-3</c:v>
                </c:pt>
              </c:numCache>
            </c:numRef>
          </c:val>
          <c:smooth val="0"/>
          <c:extLst>
            <c:ext xmlns:c16="http://schemas.microsoft.com/office/drawing/2014/chart" uri="{C3380CC4-5D6E-409C-BE32-E72D297353CC}">
              <c16:uniqueId val="{00000008-8F5A-41DE-9973-35CFD5E779E9}"/>
            </c:ext>
          </c:extLst>
        </c:ser>
        <c:ser>
          <c:idx val="9"/>
          <c:order val="9"/>
          <c:spPr>
            <a:ln w="28575" cap="rnd">
              <a:solidFill>
                <a:schemeClr val="accent4">
                  <a:lumMod val="60000"/>
                </a:schemeClr>
              </a:solidFill>
              <a:round/>
            </a:ln>
            <a:effectLst/>
          </c:spPr>
          <c:marker>
            <c:symbol val="none"/>
          </c:marker>
          <c:val>
            <c:numRef>
              <c:f>batch16_all_samples!$P$62:$P$81</c:f>
              <c:numCache>
                <c:formatCode>General</c:formatCode>
                <c:ptCount val="20"/>
                <c:pt idx="0">
                  <c:v>2.3597280000000002E-3</c:v>
                </c:pt>
                <c:pt idx="1">
                  <c:v>1.6091230000000001E-3</c:v>
                </c:pt>
                <c:pt idx="2">
                  <c:v>1.410136E-3</c:v>
                </c:pt>
                <c:pt idx="3">
                  <c:v>1.11528E-3</c:v>
                </c:pt>
                <c:pt idx="4">
                  <c:v>3.30138E-4</c:v>
                </c:pt>
                <c:pt idx="5">
                  <c:v>2.1744399999999999E-4</c:v>
                </c:pt>
                <c:pt idx="6" formatCode="0.00E+00">
                  <c:v>8.3900000000000006E-5</c:v>
                </c:pt>
                <c:pt idx="7">
                  <c:v>1.28243E-4</c:v>
                </c:pt>
                <c:pt idx="8" formatCode="0.00E+00">
                  <c:v>2.7699999999999999E-5</c:v>
                </c:pt>
                <c:pt idx="9" formatCode="0.00E+00">
                  <c:v>5.1199999999999998E-5</c:v>
                </c:pt>
                <c:pt idx="10">
                  <c:v>1.8907599999999999E-4</c:v>
                </c:pt>
                <c:pt idx="11">
                  <c:v>1.07038E-4</c:v>
                </c:pt>
                <c:pt idx="12" formatCode="0.00E+00">
                  <c:v>7.7999999999999999E-5</c:v>
                </c:pt>
                <c:pt idx="13">
                  <c:v>1.8491300000000001E-4</c:v>
                </c:pt>
                <c:pt idx="14">
                  <c:v>2.19683E-4</c:v>
                </c:pt>
                <c:pt idx="15">
                  <c:v>1.32077E-4</c:v>
                </c:pt>
                <c:pt idx="16">
                  <c:v>1.98338E-4</c:v>
                </c:pt>
                <c:pt idx="17">
                  <c:v>3.8288200000000002E-4</c:v>
                </c:pt>
                <c:pt idx="18">
                  <c:v>2.9894699999999998E-4</c:v>
                </c:pt>
                <c:pt idx="19">
                  <c:v>2.9235300000000002E-4</c:v>
                </c:pt>
              </c:numCache>
            </c:numRef>
          </c:val>
          <c:smooth val="0"/>
          <c:extLst>
            <c:ext xmlns:c16="http://schemas.microsoft.com/office/drawing/2014/chart" uri="{C3380CC4-5D6E-409C-BE32-E72D297353CC}">
              <c16:uniqueId val="{00000009-8F5A-41DE-9973-35CFD5E779E9}"/>
            </c:ext>
          </c:extLst>
        </c:ser>
        <c:ser>
          <c:idx val="10"/>
          <c:order val="10"/>
          <c:spPr>
            <a:ln w="28575" cap="rnd">
              <a:solidFill>
                <a:schemeClr val="accent5">
                  <a:lumMod val="60000"/>
                </a:schemeClr>
              </a:solidFill>
              <a:round/>
            </a:ln>
            <a:effectLst/>
          </c:spPr>
          <c:marker>
            <c:symbol val="none"/>
          </c:marker>
          <c:val>
            <c:numRef>
              <c:f>batch16_all_samples!$Q$62:$Q$81</c:f>
              <c:numCache>
                <c:formatCode>General</c:formatCode>
                <c:ptCount val="20"/>
                <c:pt idx="0">
                  <c:v>4.9569200000000001E-3</c:v>
                </c:pt>
                <c:pt idx="1">
                  <c:v>4.3634889999999999E-3</c:v>
                </c:pt>
                <c:pt idx="2">
                  <c:v>2.3861820000000001E-3</c:v>
                </c:pt>
                <c:pt idx="3">
                  <c:v>1.256264E-3</c:v>
                </c:pt>
                <c:pt idx="4">
                  <c:v>3.6449699999999998E-4</c:v>
                </c:pt>
                <c:pt idx="5">
                  <c:v>4.1422900000000001E-4</c:v>
                </c:pt>
                <c:pt idx="6">
                  <c:v>6.5528400000000001E-4</c:v>
                </c:pt>
                <c:pt idx="7">
                  <c:v>1.108705E-3</c:v>
                </c:pt>
                <c:pt idx="8">
                  <c:v>1.67367E-4</c:v>
                </c:pt>
                <c:pt idx="9">
                  <c:v>1.7886599999999999E-4</c:v>
                </c:pt>
                <c:pt idx="10">
                  <c:v>3.2166999999999997E-4</c:v>
                </c:pt>
                <c:pt idx="11">
                  <c:v>1.6132200000000001E-4</c:v>
                </c:pt>
                <c:pt idx="12">
                  <c:v>1.5817000000000001E-4</c:v>
                </c:pt>
                <c:pt idx="13">
                  <c:v>4.0514899999999999E-4</c:v>
                </c:pt>
                <c:pt idx="14">
                  <c:v>2.6147900000000001E-4</c:v>
                </c:pt>
                <c:pt idx="15" formatCode="0.00E+00">
                  <c:v>6.8100000000000002E-5</c:v>
                </c:pt>
                <c:pt idx="16">
                  <c:v>1.8559100000000001E-4</c:v>
                </c:pt>
                <c:pt idx="17">
                  <c:v>1.2197E-4</c:v>
                </c:pt>
                <c:pt idx="18">
                  <c:v>3.2785399999999998E-4</c:v>
                </c:pt>
                <c:pt idx="19">
                  <c:v>2.1622300000000001E-4</c:v>
                </c:pt>
              </c:numCache>
            </c:numRef>
          </c:val>
          <c:smooth val="0"/>
          <c:extLst>
            <c:ext xmlns:c16="http://schemas.microsoft.com/office/drawing/2014/chart" uri="{C3380CC4-5D6E-409C-BE32-E72D297353CC}">
              <c16:uniqueId val="{0000000A-8F5A-41DE-9973-35CFD5E779E9}"/>
            </c:ext>
          </c:extLst>
        </c:ser>
        <c:ser>
          <c:idx val="11"/>
          <c:order val="11"/>
          <c:spPr>
            <a:ln w="28575" cap="rnd">
              <a:solidFill>
                <a:schemeClr val="accent6">
                  <a:lumMod val="60000"/>
                </a:schemeClr>
              </a:solidFill>
              <a:round/>
            </a:ln>
            <a:effectLst/>
          </c:spPr>
          <c:marker>
            <c:symbol val="none"/>
          </c:marker>
          <c:val>
            <c:numRef>
              <c:f>batch16_all_samples!$R$62:$R$81</c:f>
              <c:numCache>
                <c:formatCode>General</c:formatCode>
                <c:ptCount val="20"/>
                <c:pt idx="0">
                  <c:v>1.3352423E-2</c:v>
                </c:pt>
                <c:pt idx="1">
                  <c:v>5.4772059999999997E-2</c:v>
                </c:pt>
                <c:pt idx="2">
                  <c:v>2.422612E-2</c:v>
                </c:pt>
                <c:pt idx="3">
                  <c:v>1.0752663000000001E-2</c:v>
                </c:pt>
                <c:pt idx="4">
                  <c:v>2.2081100999999999E-2</c:v>
                </c:pt>
                <c:pt idx="5">
                  <c:v>2.0838302E-2</c:v>
                </c:pt>
                <c:pt idx="6">
                  <c:v>1.5172387000000001E-2</c:v>
                </c:pt>
                <c:pt idx="7">
                  <c:v>2.4964831999999999E-2</c:v>
                </c:pt>
                <c:pt idx="8">
                  <c:v>2.7932669999999999E-3</c:v>
                </c:pt>
                <c:pt idx="9">
                  <c:v>6.2354419999999999E-3</c:v>
                </c:pt>
                <c:pt idx="10">
                  <c:v>8.2119140000000007E-3</c:v>
                </c:pt>
                <c:pt idx="11">
                  <c:v>1.3857023E-2</c:v>
                </c:pt>
                <c:pt idx="12">
                  <c:v>1.2242605E-2</c:v>
                </c:pt>
                <c:pt idx="13">
                  <c:v>1.4308776E-2</c:v>
                </c:pt>
                <c:pt idx="14">
                  <c:v>2.1326356000000001E-2</c:v>
                </c:pt>
                <c:pt idx="15">
                  <c:v>5.2903830000000001E-3</c:v>
                </c:pt>
                <c:pt idx="16">
                  <c:v>7.1283179999999998E-3</c:v>
                </c:pt>
                <c:pt idx="17">
                  <c:v>1.7848361E-2</c:v>
                </c:pt>
                <c:pt idx="18">
                  <c:v>9.3904720000000004E-3</c:v>
                </c:pt>
                <c:pt idx="19">
                  <c:v>1.4907778999999999E-2</c:v>
                </c:pt>
              </c:numCache>
            </c:numRef>
          </c:val>
          <c:smooth val="0"/>
          <c:extLst>
            <c:ext xmlns:c16="http://schemas.microsoft.com/office/drawing/2014/chart" uri="{C3380CC4-5D6E-409C-BE32-E72D297353CC}">
              <c16:uniqueId val="{0000000B-8F5A-41DE-9973-35CFD5E779E9}"/>
            </c:ext>
          </c:extLst>
        </c:ser>
        <c:ser>
          <c:idx val="12"/>
          <c:order val="12"/>
          <c:spPr>
            <a:ln w="28575" cap="rnd">
              <a:solidFill>
                <a:schemeClr val="accent1">
                  <a:lumMod val="80000"/>
                  <a:lumOff val="20000"/>
                </a:schemeClr>
              </a:solidFill>
              <a:round/>
            </a:ln>
            <a:effectLst/>
          </c:spPr>
          <c:marker>
            <c:symbol val="none"/>
          </c:marker>
          <c:val>
            <c:numRef>
              <c:f>batch16_all_samples!$S$62:$S$81</c:f>
              <c:numCache>
                <c:formatCode>General</c:formatCode>
                <c:ptCount val="20"/>
                <c:pt idx="0">
                  <c:v>1.37871E-4</c:v>
                </c:pt>
                <c:pt idx="1">
                  <c:v>2.64653E-4</c:v>
                </c:pt>
                <c:pt idx="2" formatCode="0.00E+00">
                  <c:v>6.0399999999999998E-5</c:v>
                </c:pt>
                <c:pt idx="3" formatCode="0.00E+00">
                  <c:v>1.04E-5</c:v>
                </c:pt>
                <c:pt idx="4" formatCode="0.00E+00">
                  <c:v>2.5599999999999999E-5</c:v>
                </c:pt>
                <c:pt idx="5" formatCode="0.00E+00">
                  <c:v>1.11E-5</c:v>
                </c:pt>
                <c:pt idx="6" formatCode="0.00E+00">
                  <c:v>5.3800000000000002E-6</c:v>
                </c:pt>
                <c:pt idx="7" formatCode="0.00E+00">
                  <c:v>2.4399999999999999E-6</c:v>
                </c:pt>
                <c:pt idx="8" formatCode="0.00E+00">
                  <c:v>1.2100000000000001E-7</c:v>
                </c:pt>
                <c:pt idx="9" formatCode="0.00E+00">
                  <c:v>2.65E-7</c:v>
                </c:pt>
                <c:pt idx="10" formatCode="0.00E+00">
                  <c:v>1.91E-7</c:v>
                </c:pt>
                <c:pt idx="11" formatCode="0.00E+00">
                  <c:v>1.03E-7</c:v>
                </c:pt>
                <c:pt idx="12" formatCode="0.00E+00">
                  <c:v>2.9399999999999999E-8</c:v>
                </c:pt>
                <c:pt idx="13" formatCode="0.00E+00">
                  <c:v>3.03E-7</c:v>
                </c:pt>
                <c:pt idx="14" formatCode="0.00E+00">
                  <c:v>4.1600000000000002E-8</c:v>
                </c:pt>
                <c:pt idx="15" formatCode="0.00E+00">
                  <c:v>1.6199999999999999E-8</c:v>
                </c:pt>
                <c:pt idx="16" formatCode="0.00E+00">
                  <c:v>4.5800000000000003E-9</c:v>
                </c:pt>
                <c:pt idx="17" formatCode="0.00E+00">
                  <c:v>1.7800000000000001E-8</c:v>
                </c:pt>
                <c:pt idx="18" formatCode="0.00E+00">
                  <c:v>9.3100000000000006E-8</c:v>
                </c:pt>
                <c:pt idx="19" formatCode="0.00E+00">
                  <c:v>1.1199999999999999E-8</c:v>
                </c:pt>
              </c:numCache>
            </c:numRef>
          </c:val>
          <c:smooth val="0"/>
          <c:extLst>
            <c:ext xmlns:c16="http://schemas.microsoft.com/office/drawing/2014/chart" uri="{C3380CC4-5D6E-409C-BE32-E72D297353CC}">
              <c16:uniqueId val="{0000000C-8F5A-41DE-9973-35CFD5E779E9}"/>
            </c:ext>
          </c:extLst>
        </c:ser>
        <c:ser>
          <c:idx val="13"/>
          <c:order val="13"/>
          <c:spPr>
            <a:ln w="28575" cap="rnd">
              <a:solidFill>
                <a:schemeClr val="accent2">
                  <a:lumMod val="80000"/>
                  <a:lumOff val="20000"/>
                </a:schemeClr>
              </a:solidFill>
              <a:round/>
            </a:ln>
            <a:effectLst/>
          </c:spPr>
          <c:marker>
            <c:symbol val="none"/>
          </c:marker>
          <c:val>
            <c:numRef>
              <c:f>batch16_all_samples!$T$62:$T$81</c:f>
              <c:numCache>
                <c:formatCode>General</c:formatCode>
                <c:ptCount val="20"/>
                <c:pt idx="0">
                  <c:v>1.6942041000000001E-2</c:v>
                </c:pt>
                <c:pt idx="1">
                  <c:v>2.1506491999999999E-2</c:v>
                </c:pt>
                <c:pt idx="2">
                  <c:v>1.4302550000000001E-2</c:v>
                </c:pt>
                <c:pt idx="3">
                  <c:v>8.0982309999999991E-3</c:v>
                </c:pt>
                <c:pt idx="4">
                  <c:v>4.3675800000000002E-3</c:v>
                </c:pt>
                <c:pt idx="5">
                  <c:v>4.1415510000000003E-3</c:v>
                </c:pt>
                <c:pt idx="6">
                  <c:v>4.6256709999999996E-3</c:v>
                </c:pt>
                <c:pt idx="7">
                  <c:v>6.1666550000000001E-3</c:v>
                </c:pt>
                <c:pt idx="8">
                  <c:v>8.22921E-4</c:v>
                </c:pt>
                <c:pt idx="9">
                  <c:v>1.033174E-3</c:v>
                </c:pt>
                <c:pt idx="10">
                  <c:v>1.5415649999999999E-3</c:v>
                </c:pt>
                <c:pt idx="11">
                  <c:v>9.2495800000000003E-4</c:v>
                </c:pt>
                <c:pt idx="12">
                  <c:v>7.5862E-4</c:v>
                </c:pt>
                <c:pt idx="13">
                  <c:v>1.0098539999999999E-3</c:v>
                </c:pt>
                <c:pt idx="14">
                  <c:v>3.7186770000000001E-3</c:v>
                </c:pt>
                <c:pt idx="15">
                  <c:v>4.9717499999999998E-4</c:v>
                </c:pt>
                <c:pt idx="16">
                  <c:v>1.580323E-3</c:v>
                </c:pt>
                <c:pt idx="17">
                  <c:v>2.2780769999999999E-3</c:v>
                </c:pt>
                <c:pt idx="18">
                  <c:v>9.6265900000000004E-4</c:v>
                </c:pt>
                <c:pt idx="19">
                  <c:v>1.9054899999999999E-3</c:v>
                </c:pt>
              </c:numCache>
            </c:numRef>
          </c:val>
          <c:smooth val="0"/>
          <c:extLst>
            <c:ext xmlns:c16="http://schemas.microsoft.com/office/drawing/2014/chart" uri="{C3380CC4-5D6E-409C-BE32-E72D297353CC}">
              <c16:uniqueId val="{0000000D-8F5A-41DE-9973-35CFD5E779E9}"/>
            </c:ext>
          </c:extLst>
        </c:ser>
        <c:ser>
          <c:idx val="14"/>
          <c:order val="14"/>
          <c:spPr>
            <a:ln w="28575" cap="rnd">
              <a:solidFill>
                <a:schemeClr val="accent3">
                  <a:lumMod val="80000"/>
                  <a:lumOff val="20000"/>
                </a:schemeClr>
              </a:solidFill>
              <a:round/>
            </a:ln>
            <a:effectLst/>
          </c:spPr>
          <c:marker>
            <c:symbol val="none"/>
          </c:marker>
          <c:val>
            <c:numRef>
              <c:f>batch16_all_samples!$U$62:$U$81</c:f>
              <c:numCache>
                <c:formatCode>General</c:formatCode>
                <c:ptCount val="20"/>
                <c:pt idx="0">
                  <c:v>8.4578680000000003E-3</c:v>
                </c:pt>
                <c:pt idx="1">
                  <c:v>1.7472600000000001E-2</c:v>
                </c:pt>
                <c:pt idx="2">
                  <c:v>3.3047337000000003E-2</c:v>
                </c:pt>
                <c:pt idx="3">
                  <c:v>3.2790393000000001E-2</c:v>
                </c:pt>
                <c:pt idx="4">
                  <c:v>1.153127E-2</c:v>
                </c:pt>
                <c:pt idx="5">
                  <c:v>5.1006879999999999E-3</c:v>
                </c:pt>
                <c:pt idx="6">
                  <c:v>2.7038269999999998E-3</c:v>
                </c:pt>
                <c:pt idx="7">
                  <c:v>3.7712819999999999E-3</c:v>
                </c:pt>
                <c:pt idx="8">
                  <c:v>7.9494199999999998E-4</c:v>
                </c:pt>
                <c:pt idx="9">
                  <c:v>1.7981239999999999E-3</c:v>
                </c:pt>
                <c:pt idx="10">
                  <c:v>1.927341E-3</c:v>
                </c:pt>
                <c:pt idx="11">
                  <c:v>1.3153520000000001E-3</c:v>
                </c:pt>
                <c:pt idx="12">
                  <c:v>2.7976239999999999E-3</c:v>
                </c:pt>
                <c:pt idx="13">
                  <c:v>2.6926929999999999E-3</c:v>
                </c:pt>
                <c:pt idx="14">
                  <c:v>7.9966350000000002E-3</c:v>
                </c:pt>
                <c:pt idx="15">
                  <c:v>2.0272689999999999E-3</c:v>
                </c:pt>
                <c:pt idx="16">
                  <c:v>5.4775529999999996E-3</c:v>
                </c:pt>
                <c:pt idx="17">
                  <c:v>4.1511949999999999E-3</c:v>
                </c:pt>
                <c:pt idx="18">
                  <c:v>2.7439209999999999E-3</c:v>
                </c:pt>
                <c:pt idx="19">
                  <c:v>2.773284E-3</c:v>
                </c:pt>
              </c:numCache>
            </c:numRef>
          </c:val>
          <c:smooth val="0"/>
          <c:extLst>
            <c:ext xmlns:c16="http://schemas.microsoft.com/office/drawing/2014/chart" uri="{C3380CC4-5D6E-409C-BE32-E72D297353CC}">
              <c16:uniqueId val="{0000000E-8F5A-41DE-9973-35CFD5E779E9}"/>
            </c:ext>
          </c:extLst>
        </c:ser>
        <c:ser>
          <c:idx val="15"/>
          <c:order val="15"/>
          <c:spPr>
            <a:ln w="28575" cap="rnd">
              <a:solidFill>
                <a:schemeClr val="accent4">
                  <a:lumMod val="80000"/>
                  <a:lumOff val="20000"/>
                </a:schemeClr>
              </a:solidFill>
              <a:round/>
            </a:ln>
            <a:effectLst/>
          </c:spPr>
          <c:marker>
            <c:symbol val="none"/>
          </c:marker>
          <c:val>
            <c:numRef>
              <c:f>batch16_all_samples!$V$62:$V$81</c:f>
              <c:numCache>
                <c:formatCode>General</c:formatCode>
                <c:ptCount val="20"/>
                <c:pt idx="0">
                  <c:v>5.4821180000000002E-3</c:v>
                </c:pt>
                <c:pt idx="1">
                  <c:v>1.0642739E-2</c:v>
                </c:pt>
                <c:pt idx="2">
                  <c:v>7.6159699999999997E-3</c:v>
                </c:pt>
                <c:pt idx="3">
                  <c:v>3.1087950000000001E-3</c:v>
                </c:pt>
                <c:pt idx="4">
                  <c:v>5.6352069999999997E-3</c:v>
                </c:pt>
                <c:pt idx="5">
                  <c:v>1.1385895E-2</c:v>
                </c:pt>
                <c:pt idx="6">
                  <c:v>3.286995E-3</c:v>
                </c:pt>
                <c:pt idx="7">
                  <c:v>1.0853638000000001E-2</c:v>
                </c:pt>
                <c:pt idx="8">
                  <c:v>2.9917730000000001E-3</c:v>
                </c:pt>
                <c:pt idx="9">
                  <c:v>3.2407360000000001E-3</c:v>
                </c:pt>
                <c:pt idx="10">
                  <c:v>6.5388140000000004E-3</c:v>
                </c:pt>
                <c:pt idx="11">
                  <c:v>3.4389690000000001E-3</c:v>
                </c:pt>
                <c:pt idx="12">
                  <c:v>3.3260270000000001E-3</c:v>
                </c:pt>
                <c:pt idx="13">
                  <c:v>8.0178420000000007E-3</c:v>
                </c:pt>
                <c:pt idx="14">
                  <c:v>1.9725990999999998E-2</c:v>
                </c:pt>
                <c:pt idx="15">
                  <c:v>4.1433370000000004E-3</c:v>
                </c:pt>
                <c:pt idx="16">
                  <c:v>5.3904290000000004E-3</c:v>
                </c:pt>
                <c:pt idx="17">
                  <c:v>6.4712499999999996E-3</c:v>
                </c:pt>
                <c:pt idx="18">
                  <c:v>5.3571679999999998E-3</c:v>
                </c:pt>
                <c:pt idx="19">
                  <c:v>1.0032855E-2</c:v>
                </c:pt>
              </c:numCache>
            </c:numRef>
          </c:val>
          <c:smooth val="0"/>
          <c:extLst>
            <c:ext xmlns:c16="http://schemas.microsoft.com/office/drawing/2014/chart" uri="{C3380CC4-5D6E-409C-BE32-E72D297353CC}">
              <c16:uniqueId val="{0000000F-8F5A-41DE-9973-35CFD5E779E9}"/>
            </c:ext>
          </c:extLst>
        </c:ser>
        <c:ser>
          <c:idx val="16"/>
          <c:order val="16"/>
          <c:spPr>
            <a:ln w="28575" cap="rnd">
              <a:solidFill>
                <a:schemeClr val="accent5">
                  <a:lumMod val="80000"/>
                  <a:lumOff val="20000"/>
                </a:schemeClr>
              </a:solidFill>
              <a:round/>
            </a:ln>
            <a:effectLst/>
          </c:spPr>
          <c:marker>
            <c:symbol val="none"/>
          </c:marker>
          <c:val>
            <c:numRef>
              <c:f>batch16_all_samples!$W$62:$W$81</c:f>
              <c:numCache>
                <c:formatCode>General</c:formatCode>
                <c:ptCount val="20"/>
                <c:pt idx="0">
                  <c:v>0.59579694000000005</c:v>
                </c:pt>
                <c:pt idx="1">
                  <c:v>0.65990800000000005</c:v>
                </c:pt>
                <c:pt idx="2">
                  <c:v>0.5188682</c:v>
                </c:pt>
                <c:pt idx="3">
                  <c:v>0.52327913000000004</c:v>
                </c:pt>
                <c:pt idx="4">
                  <c:v>0.69309306000000004</c:v>
                </c:pt>
                <c:pt idx="5">
                  <c:v>0.76789929999999995</c:v>
                </c:pt>
                <c:pt idx="6">
                  <c:v>0.83961059999999998</c:v>
                </c:pt>
                <c:pt idx="7">
                  <c:v>0.83220910000000003</c:v>
                </c:pt>
                <c:pt idx="8">
                  <c:v>0.89959513999999996</c:v>
                </c:pt>
                <c:pt idx="9">
                  <c:v>0.77929729999999997</c:v>
                </c:pt>
                <c:pt idx="10">
                  <c:v>0.76939840000000004</c:v>
                </c:pt>
                <c:pt idx="11">
                  <c:v>0.59900372999999996</c:v>
                </c:pt>
                <c:pt idx="12">
                  <c:v>0.64703639999999996</c:v>
                </c:pt>
                <c:pt idx="13">
                  <c:v>0.74902539999999995</c:v>
                </c:pt>
                <c:pt idx="14">
                  <c:v>0.79862356000000001</c:v>
                </c:pt>
                <c:pt idx="15">
                  <c:v>0.78062589999999998</c:v>
                </c:pt>
                <c:pt idx="16">
                  <c:v>0.79931269999999999</c:v>
                </c:pt>
                <c:pt idx="17">
                  <c:v>0.68926423999999997</c:v>
                </c:pt>
                <c:pt idx="18">
                  <c:v>0.83574139999999997</c:v>
                </c:pt>
                <c:pt idx="19">
                  <c:v>0.91520579999999996</c:v>
                </c:pt>
              </c:numCache>
            </c:numRef>
          </c:val>
          <c:smooth val="0"/>
          <c:extLst>
            <c:ext xmlns:c16="http://schemas.microsoft.com/office/drawing/2014/chart" uri="{C3380CC4-5D6E-409C-BE32-E72D297353CC}">
              <c16:uniqueId val="{00000010-8F5A-41DE-9973-35CFD5E779E9}"/>
            </c:ext>
          </c:extLst>
        </c:ser>
        <c:ser>
          <c:idx val="17"/>
          <c:order val="17"/>
          <c:spPr>
            <a:ln w="28575" cap="rnd">
              <a:solidFill>
                <a:schemeClr val="accent6">
                  <a:lumMod val="80000"/>
                  <a:lumOff val="20000"/>
                </a:schemeClr>
              </a:solidFill>
              <a:round/>
            </a:ln>
            <a:effectLst/>
          </c:spPr>
          <c:marker>
            <c:symbol val="none"/>
          </c:marker>
          <c:val>
            <c:numRef>
              <c:f>batch16_all_samples!$X$62:$X$81</c:f>
              <c:numCache>
                <c:formatCode>General</c:formatCode>
                <c:ptCount val="20"/>
                <c:pt idx="0">
                  <c:v>0.1697216</c:v>
                </c:pt>
                <c:pt idx="1">
                  <c:v>8.0167489999999994E-2</c:v>
                </c:pt>
                <c:pt idx="2">
                  <c:v>0.22875952999999999</c:v>
                </c:pt>
                <c:pt idx="3">
                  <c:v>0.22565493</c:v>
                </c:pt>
                <c:pt idx="4">
                  <c:v>0.1571312</c:v>
                </c:pt>
                <c:pt idx="5">
                  <c:v>0.10225749000000001</c:v>
                </c:pt>
                <c:pt idx="6">
                  <c:v>6.2813880000000002E-2</c:v>
                </c:pt>
                <c:pt idx="7">
                  <c:v>4.1042604000000003E-2</c:v>
                </c:pt>
                <c:pt idx="8">
                  <c:v>4.1762279999999999E-2</c:v>
                </c:pt>
                <c:pt idx="9">
                  <c:v>7.6854489999999998E-2</c:v>
                </c:pt>
                <c:pt idx="10">
                  <c:v>6.087766E-2</c:v>
                </c:pt>
                <c:pt idx="11">
                  <c:v>0.19244874000000001</c:v>
                </c:pt>
                <c:pt idx="12">
                  <c:v>0.18485275000000001</c:v>
                </c:pt>
                <c:pt idx="13">
                  <c:v>0.12826056999999999</c:v>
                </c:pt>
                <c:pt idx="14">
                  <c:v>5.4957822000000003E-2</c:v>
                </c:pt>
                <c:pt idx="15">
                  <c:v>0.14167772000000001</c:v>
                </c:pt>
                <c:pt idx="16">
                  <c:v>8.3634384000000006E-2</c:v>
                </c:pt>
                <c:pt idx="17">
                  <c:v>0.21209987999999999</c:v>
                </c:pt>
                <c:pt idx="18">
                  <c:v>8.6250809999999997E-2</c:v>
                </c:pt>
                <c:pt idx="19">
                  <c:v>2.6047697000000002E-2</c:v>
                </c:pt>
              </c:numCache>
            </c:numRef>
          </c:val>
          <c:smooth val="0"/>
          <c:extLst>
            <c:ext xmlns:c16="http://schemas.microsoft.com/office/drawing/2014/chart" uri="{C3380CC4-5D6E-409C-BE32-E72D297353CC}">
              <c16:uniqueId val="{00000011-8F5A-41DE-9973-35CFD5E779E9}"/>
            </c:ext>
          </c:extLst>
        </c:ser>
        <c:ser>
          <c:idx val="18"/>
          <c:order val="18"/>
          <c:spPr>
            <a:ln w="28575" cap="rnd">
              <a:solidFill>
                <a:schemeClr val="accent1">
                  <a:lumMod val="80000"/>
                </a:schemeClr>
              </a:solidFill>
              <a:round/>
            </a:ln>
            <a:effectLst/>
          </c:spPr>
          <c:marker>
            <c:symbol val="none"/>
          </c:marker>
          <c:val>
            <c:numRef>
              <c:f>batch16_all_samples!$Y$62:$Y$81</c:f>
              <c:numCache>
                <c:formatCode>General</c:formatCode>
                <c:ptCount val="20"/>
                <c:pt idx="0">
                  <c:v>1.2848099999999999E-3</c:v>
                </c:pt>
                <c:pt idx="1">
                  <c:v>8.1315499999999998E-4</c:v>
                </c:pt>
                <c:pt idx="2">
                  <c:v>1.7562789999999999E-3</c:v>
                </c:pt>
                <c:pt idx="3">
                  <c:v>8.0139700000000003E-4</c:v>
                </c:pt>
                <c:pt idx="4">
                  <c:v>1.8501699999999999E-4</c:v>
                </c:pt>
                <c:pt idx="5">
                  <c:v>1.8325899999999999E-4</c:v>
                </c:pt>
                <c:pt idx="6" formatCode="0.00E+00">
                  <c:v>4.1600000000000002E-5</c:v>
                </c:pt>
                <c:pt idx="7" formatCode="0.00E+00">
                  <c:v>7.5500000000000006E-5</c:v>
                </c:pt>
                <c:pt idx="8" formatCode="0.00E+00">
                  <c:v>4.1999999999999996E-6</c:v>
                </c:pt>
                <c:pt idx="9" formatCode="0.00E+00">
                  <c:v>4.2599999999999999E-6</c:v>
                </c:pt>
                <c:pt idx="10" formatCode="0.00E+00">
                  <c:v>3.5300000000000001E-6</c:v>
                </c:pt>
                <c:pt idx="11" formatCode="0.00E+00">
                  <c:v>7.8299999999999996E-6</c:v>
                </c:pt>
                <c:pt idx="12" formatCode="0.00E+00">
                  <c:v>1.9000000000000001E-5</c:v>
                </c:pt>
                <c:pt idx="13" formatCode="0.00E+00">
                  <c:v>4.0800000000000002E-5</c:v>
                </c:pt>
                <c:pt idx="14" formatCode="0.00E+00">
                  <c:v>3.7599999999999999E-5</c:v>
                </c:pt>
                <c:pt idx="15" formatCode="0.00E+00">
                  <c:v>5.31E-6</c:v>
                </c:pt>
                <c:pt idx="16" formatCode="0.00E+00">
                  <c:v>1.8E-5</c:v>
                </c:pt>
                <c:pt idx="17" formatCode="0.00E+00">
                  <c:v>7.3700000000000002E-5</c:v>
                </c:pt>
                <c:pt idx="18" formatCode="0.00E+00">
                  <c:v>4.3600000000000003E-5</c:v>
                </c:pt>
                <c:pt idx="19" formatCode="0.00E+00">
                  <c:v>3.3300000000000003E-5</c:v>
                </c:pt>
              </c:numCache>
            </c:numRef>
          </c:val>
          <c:smooth val="0"/>
          <c:extLst>
            <c:ext xmlns:c16="http://schemas.microsoft.com/office/drawing/2014/chart" uri="{C3380CC4-5D6E-409C-BE32-E72D297353CC}">
              <c16:uniqueId val="{00000012-8F5A-41DE-9973-35CFD5E779E9}"/>
            </c:ext>
          </c:extLst>
        </c:ser>
        <c:ser>
          <c:idx val="19"/>
          <c:order val="19"/>
          <c:spPr>
            <a:ln w="28575" cap="rnd">
              <a:solidFill>
                <a:schemeClr val="accent2">
                  <a:lumMod val="80000"/>
                </a:schemeClr>
              </a:solidFill>
              <a:round/>
            </a:ln>
            <a:effectLst/>
          </c:spPr>
          <c:marker>
            <c:symbol val="none"/>
          </c:marker>
          <c:val>
            <c:numRef>
              <c:f>batch16_all_samples!$Z$62:$Z$81</c:f>
              <c:numCache>
                <c:formatCode>General</c:formatCode>
                <c:ptCount val="20"/>
                <c:pt idx="0">
                  <c:v>4.8299190000000002E-3</c:v>
                </c:pt>
                <c:pt idx="1">
                  <c:v>3.8885830000000001E-3</c:v>
                </c:pt>
                <c:pt idx="2">
                  <c:v>5.8036679999999997E-3</c:v>
                </c:pt>
                <c:pt idx="3">
                  <c:v>3.572914E-3</c:v>
                </c:pt>
                <c:pt idx="4">
                  <c:v>1.009661E-3</c:v>
                </c:pt>
                <c:pt idx="5">
                  <c:v>1.946663E-3</c:v>
                </c:pt>
                <c:pt idx="6">
                  <c:v>5.5092900000000002E-4</c:v>
                </c:pt>
                <c:pt idx="7">
                  <c:v>6.6256400000000003E-4</c:v>
                </c:pt>
                <c:pt idx="8">
                  <c:v>1.3571899999999999E-4</c:v>
                </c:pt>
                <c:pt idx="9">
                  <c:v>1.03533E-4</c:v>
                </c:pt>
                <c:pt idx="10">
                  <c:v>1.5470800000000001E-4</c:v>
                </c:pt>
                <c:pt idx="11">
                  <c:v>1.84542E-4</c:v>
                </c:pt>
                <c:pt idx="12">
                  <c:v>2.4665000000000001E-4</c:v>
                </c:pt>
                <c:pt idx="13">
                  <c:v>4.3383700000000001E-4</c:v>
                </c:pt>
                <c:pt idx="14">
                  <c:v>2.9926600000000002E-4</c:v>
                </c:pt>
                <c:pt idx="15" formatCode="0.00E+00">
                  <c:v>9.5299999999999999E-5</c:v>
                </c:pt>
                <c:pt idx="16" formatCode="0.00E+00">
                  <c:v>8.0900000000000001E-5</c:v>
                </c:pt>
                <c:pt idx="17">
                  <c:v>1.0318289999999999E-3</c:v>
                </c:pt>
                <c:pt idx="18">
                  <c:v>3.8850199999999999E-4</c:v>
                </c:pt>
                <c:pt idx="19">
                  <c:v>2.1023400000000001E-4</c:v>
                </c:pt>
              </c:numCache>
            </c:numRef>
          </c:val>
          <c:smooth val="0"/>
          <c:extLst>
            <c:ext xmlns:c16="http://schemas.microsoft.com/office/drawing/2014/chart" uri="{C3380CC4-5D6E-409C-BE32-E72D297353CC}">
              <c16:uniqueId val="{00000013-8F5A-41DE-9973-35CFD5E779E9}"/>
            </c:ext>
          </c:extLst>
        </c:ser>
        <c:dLbls>
          <c:showLegendKey val="0"/>
          <c:showVal val="0"/>
          <c:showCatName val="0"/>
          <c:showSerName val="0"/>
          <c:showPercent val="0"/>
          <c:showBubbleSize val="0"/>
        </c:dLbls>
        <c:smooth val="0"/>
        <c:axId val="1113786799"/>
        <c:axId val="1113785551"/>
      </c:lineChart>
      <c:catAx>
        <c:axId val="1113786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3785551"/>
        <c:crosses val="autoZero"/>
        <c:auto val="1"/>
        <c:lblAlgn val="ctr"/>
        <c:lblOffset val="100"/>
        <c:noMultiLvlLbl val="0"/>
      </c:catAx>
      <c:valAx>
        <c:axId val="11137855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3786799"/>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cat>
            <c:numRef>
              <c:f>Sheet2!$A$1:$A$200</c:f>
              <c:numCache>
                <c:formatCode>General</c:formatCode>
                <c:ptCount val="200"/>
                <c:pt idx="0">
                  <c:v>0</c:v>
                </c:pt>
                <c:pt idx="1">
                  <c:v>5.0000000000000001E-3</c:v>
                </c:pt>
                <c:pt idx="2">
                  <c:v>0.01</c:v>
                </c:pt>
                <c:pt idx="3">
                  <c:v>1.4999999999999999E-2</c:v>
                </c:pt>
                <c:pt idx="4">
                  <c:v>0.02</c:v>
                </c:pt>
                <c:pt idx="5">
                  <c:v>2.5000000000000001E-2</c:v>
                </c:pt>
                <c:pt idx="6">
                  <c:v>0.03</c:v>
                </c:pt>
                <c:pt idx="7">
                  <c:v>3.5000000000000003E-2</c:v>
                </c:pt>
                <c:pt idx="8">
                  <c:v>0.04</c:v>
                </c:pt>
                <c:pt idx="9">
                  <c:v>4.4999999999999998E-2</c:v>
                </c:pt>
                <c:pt idx="10">
                  <c:v>0.05</c:v>
                </c:pt>
                <c:pt idx="11">
                  <c:v>5.5E-2</c:v>
                </c:pt>
                <c:pt idx="12">
                  <c:v>0.06</c:v>
                </c:pt>
                <c:pt idx="13">
                  <c:v>6.5000000000000002E-2</c:v>
                </c:pt>
                <c:pt idx="14">
                  <c:v>7.0000000000000007E-2</c:v>
                </c:pt>
                <c:pt idx="15">
                  <c:v>7.4999999999999997E-2</c:v>
                </c:pt>
                <c:pt idx="16">
                  <c:v>0.08</c:v>
                </c:pt>
                <c:pt idx="17">
                  <c:v>8.5000000000000006E-2</c:v>
                </c:pt>
                <c:pt idx="18">
                  <c:v>0.09</c:v>
                </c:pt>
                <c:pt idx="19">
                  <c:v>9.5000000000000001E-2</c:v>
                </c:pt>
                <c:pt idx="20">
                  <c:v>0.1</c:v>
                </c:pt>
                <c:pt idx="21">
                  <c:v>0.105</c:v>
                </c:pt>
                <c:pt idx="22">
                  <c:v>0.11</c:v>
                </c:pt>
                <c:pt idx="23">
                  <c:v>0.115</c:v>
                </c:pt>
                <c:pt idx="24">
                  <c:v>0.12</c:v>
                </c:pt>
                <c:pt idx="25">
                  <c:v>0.125</c:v>
                </c:pt>
                <c:pt idx="26">
                  <c:v>0.13</c:v>
                </c:pt>
                <c:pt idx="27">
                  <c:v>0.13500000000000001</c:v>
                </c:pt>
                <c:pt idx="28">
                  <c:v>0.14000000000000001</c:v>
                </c:pt>
                <c:pt idx="29">
                  <c:v>0.14499999999999999</c:v>
                </c:pt>
                <c:pt idx="30">
                  <c:v>0.15</c:v>
                </c:pt>
                <c:pt idx="31">
                  <c:v>0.155</c:v>
                </c:pt>
                <c:pt idx="32">
                  <c:v>0.16</c:v>
                </c:pt>
                <c:pt idx="33">
                  <c:v>0.16500000000000001</c:v>
                </c:pt>
                <c:pt idx="34">
                  <c:v>0.17</c:v>
                </c:pt>
                <c:pt idx="35">
                  <c:v>0.17499999999999999</c:v>
                </c:pt>
                <c:pt idx="36">
                  <c:v>0.18</c:v>
                </c:pt>
                <c:pt idx="37">
                  <c:v>0.185</c:v>
                </c:pt>
                <c:pt idx="38">
                  <c:v>0.19</c:v>
                </c:pt>
                <c:pt idx="39">
                  <c:v>0.19500000000000001</c:v>
                </c:pt>
                <c:pt idx="40">
                  <c:v>0.2</c:v>
                </c:pt>
                <c:pt idx="41">
                  <c:v>0.20499999999999999</c:v>
                </c:pt>
                <c:pt idx="42">
                  <c:v>0.21</c:v>
                </c:pt>
                <c:pt idx="43">
                  <c:v>0.215</c:v>
                </c:pt>
                <c:pt idx="44">
                  <c:v>0.22</c:v>
                </c:pt>
                <c:pt idx="45">
                  <c:v>0.22500000000000001</c:v>
                </c:pt>
                <c:pt idx="46">
                  <c:v>0.23</c:v>
                </c:pt>
                <c:pt idx="47">
                  <c:v>0.23499999999999999</c:v>
                </c:pt>
                <c:pt idx="48">
                  <c:v>0.24</c:v>
                </c:pt>
                <c:pt idx="49">
                  <c:v>0.245</c:v>
                </c:pt>
                <c:pt idx="50">
                  <c:v>0.25</c:v>
                </c:pt>
                <c:pt idx="51">
                  <c:v>0.255</c:v>
                </c:pt>
                <c:pt idx="52">
                  <c:v>0.26</c:v>
                </c:pt>
                <c:pt idx="53">
                  <c:v>0.26500000000000001</c:v>
                </c:pt>
                <c:pt idx="54">
                  <c:v>0.27</c:v>
                </c:pt>
                <c:pt idx="55">
                  <c:v>0.27500000000000002</c:v>
                </c:pt>
                <c:pt idx="56">
                  <c:v>0.28000000000000003</c:v>
                </c:pt>
                <c:pt idx="57">
                  <c:v>0.28499999999999998</c:v>
                </c:pt>
                <c:pt idx="58">
                  <c:v>0.28999999999999998</c:v>
                </c:pt>
                <c:pt idx="59">
                  <c:v>0.29499999999999998</c:v>
                </c:pt>
                <c:pt idx="60">
                  <c:v>0.3</c:v>
                </c:pt>
                <c:pt idx="61">
                  <c:v>0.30499999999999999</c:v>
                </c:pt>
                <c:pt idx="62">
                  <c:v>0.31</c:v>
                </c:pt>
                <c:pt idx="63">
                  <c:v>0.315</c:v>
                </c:pt>
                <c:pt idx="64">
                  <c:v>0.32</c:v>
                </c:pt>
                <c:pt idx="65">
                  <c:v>0.32500000000000001</c:v>
                </c:pt>
                <c:pt idx="66">
                  <c:v>0.33</c:v>
                </c:pt>
                <c:pt idx="67">
                  <c:v>0.33500000000000002</c:v>
                </c:pt>
                <c:pt idx="68">
                  <c:v>0.34</c:v>
                </c:pt>
                <c:pt idx="69">
                  <c:v>0.34499999999999997</c:v>
                </c:pt>
                <c:pt idx="70">
                  <c:v>0.35</c:v>
                </c:pt>
                <c:pt idx="71">
                  <c:v>0.35499999999999998</c:v>
                </c:pt>
                <c:pt idx="72">
                  <c:v>0.36</c:v>
                </c:pt>
                <c:pt idx="73">
                  <c:v>0.36499999999999999</c:v>
                </c:pt>
                <c:pt idx="74">
                  <c:v>0.37</c:v>
                </c:pt>
                <c:pt idx="75">
                  <c:v>0.375</c:v>
                </c:pt>
                <c:pt idx="76">
                  <c:v>0.38</c:v>
                </c:pt>
                <c:pt idx="77">
                  <c:v>0.38500000000000001</c:v>
                </c:pt>
                <c:pt idx="78">
                  <c:v>0.39</c:v>
                </c:pt>
                <c:pt idx="79">
                  <c:v>0.39500000000000002</c:v>
                </c:pt>
                <c:pt idx="80">
                  <c:v>0.4</c:v>
                </c:pt>
                <c:pt idx="81">
                  <c:v>0.40500000000000003</c:v>
                </c:pt>
                <c:pt idx="82">
                  <c:v>0.41</c:v>
                </c:pt>
                <c:pt idx="83">
                  <c:v>0.41499999999999998</c:v>
                </c:pt>
                <c:pt idx="84">
                  <c:v>0.42</c:v>
                </c:pt>
                <c:pt idx="85">
                  <c:v>0.42499999999999999</c:v>
                </c:pt>
                <c:pt idx="86">
                  <c:v>0.43</c:v>
                </c:pt>
                <c:pt idx="87">
                  <c:v>0.435</c:v>
                </c:pt>
                <c:pt idx="88">
                  <c:v>0.44</c:v>
                </c:pt>
                <c:pt idx="89">
                  <c:v>0.44500000000000001</c:v>
                </c:pt>
                <c:pt idx="90">
                  <c:v>0.45</c:v>
                </c:pt>
                <c:pt idx="91">
                  <c:v>0.45500000000000002</c:v>
                </c:pt>
                <c:pt idx="92">
                  <c:v>0.46</c:v>
                </c:pt>
                <c:pt idx="93">
                  <c:v>0.46500000000000002</c:v>
                </c:pt>
                <c:pt idx="94">
                  <c:v>0.47</c:v>
                </c:pt>
                <c:pt idx="95">
                  <c:v>0.47499999999999998</c:v>
                </c:pt>
                <c:pt idx="96">
                  <c:v>0.48</c:v>
                </c:pt>
                <c:pt idx="97">
                  <c:v>0.48499999999999999</c:v>
                </c:pt>
                <c:pt idx="98">
                  <c:v>0.49</c:v>
                </c:pt>
                <c:pt idx="99">
                  <c:v>0.495</c:v>
                </c:pt>
                <c:pt idx="100">
                  <c:v>0.5</c:v>
                </c:pt>
                <c:pt idx="101">
                  <c:v>0.505</c:v>
                </c:pt>
                <c:pt idx="102">
                  <c:v>0.51</c:v>
                </c:pt>
                <c:pt idx="103">
                  <c:v>0.51500000000000001</c:v>
                </c:pt>
                <c:pt idx="104">
                  <c:v>0.52</c:v>
                </c:pt>
                <c:pt idx="105">
                  <c:v>0.52500000000000002</c:v>
                </c:pt>
                <c:pt idx="106">
                  <c:v>0.53</c:v>
                </c:pt>
                <c:pt idx="107">
                  <c:v>0.53500000000000003</c:v>
                </c:pt>
                <c:pt idx="108">
                  <c:v>0.54</c:v>
                </c:pt>
                <c:pt idx="109">
                  <c:v>0.54500000000000004</c:v>
                </c:pt>
                <c:pt idx="110">
                  <c:v>0.55000000000000004</c:v>
                </c:pt>
                <c:pt idx="111">
                  <c:v>0.55500000000000005</c:v>
                </c:pt>
                <c:pt idx="112">
                  <c:v>0.56000000000000005</c:v>
                </c:pt>
                <c:pt idx="113">
                  <c:v>0.56499999999999995</c:v>
                </c:pt>
                <c:pt idx="114">
                  <c:v>0.56999999999999995</c:v>
                </c:pt>
                <c:pt idx="115">
                  <c:v>0.57499999999999996</c:v>
                </c:pt>
                <c:pt idx="116">
                  <c:v>0.57999999999999996</c:v>
                </c:pt>
                <c:pt idx="117">
                  <c:v>0.58499999999999996</c:v>
                </c:pt>
                <c:pt idx="118">
                  <c:v>0.59</c:v>
                </c:pt>
                <c:pt idx="119">
                  <c:v>0.59499999999999997</c:v>
                </c:pt>
                <c:pt idx="120">
                  <c:v>0.6</c:v>
                </c:pt>
                <c:pt idx="121">
                  <c:v>0.60499999999999998</c:v>
                </c:pt>
                <c:pt idx="122">
                  <c:v>0.61</c:v>
                </c:pt>
                <c:pt idx="123">
                  <c:v>0.61499999999999999</c:v>
                </c:pt>
                <c:pt idx="124">
                  <c:v>0.62</c:v>
                </c:pt>
                <c:pt idx="125">
                  <c:v>0.625</c:v>
                </c:pt>
                <c:pt idx="126">
                  <c:v>0.63</c:v>
                </c:pt>
                <c:pt idx="127">
                  <c:v>0.63500000000000001</c:v>
                </c:pt>
                <c:pt idx="128">
                  <c:v>0.64</c:v>
                </c:pt>
                <c:pt idx="129">
                  <c:v>0.64500000000000002</c:v>
                </c:pt>
                <c:pt idx="130">
                  <c:v>0.65</c:v>
                </c:pt>
                <c:pt idx="131">
                  <c:v>0.65500000000000003</c:v>
                </c:pt>
                <c:pt idx="132">
                  <c:v>0.66</c:v>
                </c:pt>
                <c:pt idx="133">
                  <c:v>0.66500000000000004</c:v>
                </c:pt>
                <c:pt idx="134">
                  <c:v>0.67</c:v>
                </c:pt>
                <c:pt idx="135">
                  <c:v>0.67500000000000004</c:v>
                </c:pt>
                <c:pt idx="136">
                  <c:v>0.68</c:v>
                </c:pt>
                <c:pt idx="137">
                  <c:v>0.68500000000000005</c:v>
                </c:pt>
                <c:pt idx="138">
                  <c:v>0.69</c:v>
                </c:pt>
                <c:pt idx="139">
                  <c:v>0.69499999999999995</c:v>
                </c:pt>
                <c:pt idx="140">
                  <c:v>0.7</c:v>
                </c:pt>
                <c:pt idx="141">
                  <c:v>0.70499999999999996</c:v>
                </c:pt>
                <c:pt idx="142">
                  <c:v>0.71</c:v>
                </c:pt>
                <c:pt idx="143">
                  <c:v>0.71499999999999997</c:v>
                </c:pt>
                <c:pt idx="144">
                  <c:v>0.72</c:v>
                </c:pt>
                <c:pt idx="145">
                  <c:v>0.72499999999999998</c:v>
                </c:pt>
                <c:pt idx="146">
                  <c:v>0.73</c:v>
                </c:pt>
                <c:pt idx="147">
                  <c:v>0.73499999999999999</c:v>
                </c:pt>
                <c:pt idx="148">
                  <c:v>0.74</c:v>
                </c:pt>
                <c:pt idx="149">
                  <c:v>0.745</c:v>
                </c:pt>
                <c:pt idx="150">
                  <c:v>0.75</c:v>
                </c:pt>
                <c:pt idx="151">
                  <c:v>0.755</c:v>
                </c:pt>
                <c:pt idx="152">
                  <c:v>0.76</c:v>
                </c:pt>
                <c:pt idx="153">
                  <c:v>0.76500000000000001</c:v>
                </c:pt>
                <c:pt idx="154">
                  <c:v>0.77</c:v>
                </c:pt>
                <c:pt idx="155">
                  <c:v>0.77500000000000002</c:v>
                </c:pt>
                <c:pt idx="156">
                  <c:v>0.78</c:v>
                </c:pt>
                <c:pt idx="157">
                  <c:v>0.78500000000000003</c:v>
                </c:pt>
                <c:pt idx="158">
                  <c:v>0.79</c:v>
                </c:pt>
                <c:pt idx="159">
                  <c:v>0.79500000000000004</c:v>
                </c:pt>
                <c:pt idx="160">
                  <c:v>0.8</c:v>
                </c:pt>
                <c:pt idx="161">
                  <c:v>0.80500000000000005</c:v>
                </c:pt>
                <c:pt idx="162">
                  <c:v>0.81</c:v>
                </c:pt>
                <c:pt idx="163">
                  <c:v>0.81499999999999995</c:v>
                </c:pt>
                <c:pt idx="164">
                  <c:v>0.82</c:v>
                </c:pt>
                <c:pt idx="165">
                  <c:v>0.82499999999999996</c:v>
                </c:pt>
                <c:pt idx="166">
                  <c:v>0.83</c:v>
                </c:pt>
                <c:pt idx="167">
                  <c:v>0.83499999999999996</c:v>
                </c:pt>
                <c:pt idx="168">
                  <c:v>0.84</c:v>
                </c:pt>
                <c:pt idx="169">
                  <c:v>0.84499999999999997</c:v>
                </c:pt>
                <c:pt idx="170">
                  <c:v>0.85</c:v>
                </c:pt>
                <c:pt idx="171">
                  <c:v>0.85499999999999998</c:v>
                </c:pt>
                <c:pt idx="172">
                  <c:v>0.86</c:v>
                </c:pt>
                <c:pt idx="173">
                  <c:v>0.86499999999999999</c:v>
                </c:pt>
                <c:pt idx="174">
                  <c:v>0.87</c:v>
                </c:pt>
                <c:pt idx="175">
                  <c:v>0.875</c:v>
                </c:pt>
                <c:pt idx="176">
                  <c:v>0.88</c:v>
                </c:pt>
                <c:pt idx="177">
                  <c:v>0.88500000000000001</c:v>
                </c:pt>
                <c:pt idx="178">
                  <c:v>0.89</c:v>
                </c:pt>
                <c:pt idx="179">
                  <c:v>0.89500000000000002</c:v>
                </c:pt>
                <c:pt idx="180">
                  <c:v>0.9</c:v>
                </c:pt>
                <c:pt idx="181">
                  <c:v>0.90500000000000003</c:v>
                </c:pt>
                <c:pt idx="182">
                  <c:v>0.91</c:v>
                </c:pt>
                <c:pt idx="183">
                  <c:v>0.91500000000000004</c:v>
                </c:pt>
                <c:pt idx="184">
                  <c:v>0.92</c:v>
                </c:pt>
                <c:pt idx="185">
                  <c:v>0.92500000000000004</c:v>
                </c:pt>
                <c:pt idx="186">
                  <c:v>0.93</c:v>
                </c:pt>
                <c:pt idx="187">
                  <c:v>0.93500000000000005</c:v>
                </c:pt>
                <c:pt idx="188">
                  <c:v>0.94</c:v>
                </c:pt>
                <c:pt idx="189">
                  <c:v>0.94499999999999995</c:v>
                </c:pt>
                <c:pt idx="190">
                  <c:v>0.95</c:v>
                </c:pt>
                <c:pt idx="191">
                  <c:v>0.95499999999999996</c:v>
                </c:pt>
                <c:pt idx="192">
                  <c:v>0.96</c:v>
                </c:pt>
                <c:pt idx="193">
                  <c:v>0.96499999999999997</c:v>
                </c:pt>
                <c:pt idx="194">
                  <c:v>0.97</c:v>
                </c:pt>
                <c:pt idx="195">
                  <c:v>0.97499999999999998</c:v>
                </c:pt>
                <c:pt idx="196">
                  <c:v>0.98</c:v>
                </c:pt>
                <c:pt idx="197">
                  <c:v>0.98499999999999999</c:v>
                </c:pt>
                <c:pt idx="198">
                  <c:v>0.99</c:v>
                </c:pt>
                <c:pt idx="199">
                  <c:v>0.995</c:v>
                </c:pt>
              </c:numCache>
            </c:numRef>
          </c:cat>
          <c:val>
            <c:numRef>
              <c:f>Sheet2!$B$1:$B$200</c:f>
              <c:numCache>
                <c:formatCode>General</c:formatCode>
                <c:ptCount val="200"/>
                <c:pt idx="0">
                  <c:v>59</c:v>
                </c:pt>
                <c:pt idx="1">
                  <c:v>59</c:v>
                </c:pt>
                <c:pt idx="2">
                  <c:v>59</c:v>
                </c:pt>
                <c:pt idx="3">
                  <c:v>59</c:v>
                </c:pt>
                <c:pt idx="4">
                  <c:v>59</c:v>
                </c:pt>
                <c:pt idx="5">
                  <c:v>59</c:v>
                </c:pt>
                <c:pt idx="6">
                  <c:v>59</c:v>
                </c:pt>
                <c:pt idx="7">
                  <c:v>59</c:v>
                </c:pt>
                <c:pt idx="8">
                  <c:v>59</c:v>
                </c:pt>
                <c:pt idx="9">
                  <c:v>59</c:v>
                </c:pt>
                <c:pt idx="10">
                  <c:v>59</c:v>
                </c:pt>
                <c:pt idx="11">
                  <c:v>59</c:v>
                </c:pt>
                <c:pt idx="12">
                  <c:v>59</c:v>
                </c:pt>
                <c:pt idx="13">
                  <c:v>59</c:v>
                </c:pt>
                <c:pt idx="14">
                  <c:v>59</c:v>
                </c:pt>
                <c:pt idx="15">
                  <c:v>59</c:v>
                </c:pt>
                <c:pt idx="16">
                  <c:v>59</c:v>
                </c:pt>
                <c:pt idx="17">
                  <c:v>59</c:v>
                </c:pt>
                <c:pt idx="18">
                  <c:v>59</c:v>
                </c:pt>
                <c:pt idx="19">
                  <c:v>59</c:v>
                </c:pt>
                <c:pt idx="20">
                  <c:v>59</c:v>
                </c:pt>
                <c:pt idx="21">
                  <c:v>59</c:v>
                </c:pt>
                <c:pt idx="22">
                  <c:v>59</c:v>
                </c:pt>
                <c:pt idx="23">
                  <c:v>59</c:v>
                </c:pt>
                <c:pt idx="24">
                  <c:v>59.296482099999999</c:v>
                </c:pt>
                <c:pt idx="25">
                  <c:v>59.296482099999999</c:v>
                </c:pt>
                <c:pt idx="26">
                  <c:v>59.595958699999997</c:v>
                </c:pt>
                <c:pt idx="27">
                  <c:v>59.595958699999997</c:v>
                </c:pt>
                <c:pt idx="28">
                  <c:v>59.595958699999997</c:v>
                </c:pt>
                <c:pt idx="29">
                  <c:v>60.512821199999998</c:v>
                </c:pt>
                <c:pt idx="30">
                  <c:v>60.512821199999998</c:v>
                </c:pt>
                <c:pt idx="31">
                  <c:v>60.512821199999998</c:v>
                </c:pt>
                <c:pt idx="32">
                  <c:v>60.512821199999998</c:v>
                </c:pt>
                <c:pt idx="33">
                  <c:v>60.824741400000001</c:v>
                </c:pt>
                <c:pt idx="34">
                  <c:v>61.4583321</c:v>
                </c:pt>
                <c:pt idx="35">
                  <c:v>61.578949000000001</c:v>
                </c:pt>
                <c:pt idx="36">
                  <c:v>63.586956000000001</c:v>
                </c:pt>
                <c:pt idx="37">
                  <c:v>63.586956000000001</c:v>
                </c:pt>
                <c:pt idx="38">
                  <c:v>63.387977599999999</c:v>
                </c:pt>
                <c:pt idx="39">
                  <c:v>63.186813399999998</c:v>
                </c:pt>
                <c:pt idx="40">
                  <c:v>63.888889300000002</c:v>
                </c:pt>
                <c:pt idx="41">
                  <c:v>65.340911899999995</c:v>
                </c:pt>
                <c:pt idx="42">
                  <c:v>65.142860400000004</c:v>
                </c:pt>
                <c:pt idx="43">
                  <c:v>65.3179169</c:v>
                </c:pt>
                <c:pt idx="44">
                  <c:v>65.3179169</c:v>
                </c:pt>
                <c:pt idx="45">
                  <c:v>66.470588699999993</c:v>
                </c:pt>
                <c:pt idx="46">
                  <c:v>66.863906900000003</c:v>
                </c:pt>
                <c:pt idx="47">
                  <c:v>67.065864599999998</c:v>
                </c:pt>
                <c:pt idx="48">
                  <c:v>67.469879199999994</c:v>
                </c:pt>
                <c:pt idx="49">
                  <c:v>68.292686500000002</c:v>
                </c:pt>
                <c:pt idx="50">
                  <c:v>69.135803199999998</c:v>
                </c:pt>
                <c:pt idx="51">
                  <c:v>69.565216100000001</c:v>
                </c:pt>
                <c:pt idx="52">
                  <c:v>70</c:v>
                </c:pt>
                <c:pt idx="53">
                  <c:v>70.322578399999998</c:v>
                </c:pt>
                <c:pt idx="54">
                  <c:v>70.779220600000002</c:v>
                </c:pt>
                <c:pt idx="55">
                  <c:v>70.779220600000002</c:v>
                </c:pt>
                <c:pt idx="56">
                  <c:v>70.779220600000002</c:v>
                </c:pt>
                <c:pt idx="57">
                  <c:v>70.779220600000002</c:v>
                </c:pt>
                <c:pt idx="58">
                  <c:v>71.241828900000002</c:v>
                </c:pt>
                <c:pt idx="59">
                  <c:v>71.052635199999997</c:v>
                </c:pt>
                <c:pt idx="60">
                  <c:v>71.052635199999997</c:v>
                </c:pt>
                <c:pt idx="61">
                  <c:v>72.297294600000001</c:v>
                </c:pt>
                <c:pt idx="62">
                  <c:v>72.297294600000001</c:v>
                </c:pt>
                <c:pt idx="63">
                  <c:v>73.793106100000003</c:v>
                </c:pt>
                <c:pt idx="64">
                  <c:v>75.177307099999993</c:v>
                </c:pt>
                <c:pt idx="65">
                  <c:v>75.714286799999996</c:v>
                </c:pt>
                <c:pt idx="66">
                  <c:v>75.714286799999996</c:v>
                </c:pt>
                <c:pt idx="67">
                  <c:v>75.714286799999996</c:v>
                </c:pt>
                <c:pt idx="68">
                  <c:v>77.205879199999998</c:v>
                </c:pt>
                <c:pt idx="69">
                  <c:v>77.205879199999998</c:v>
                </c:pt>
                <c:pt idx="70">
                  <c:v>77.205879199999998</c:v>
                </c:pt>
                <c:pt idx="71">
                  <c:v>77.205879199999998</c:v>
                </c:pt>
                <c:pt idx="72">
                  <c:v>77.611938499999994</c:v>
                </c:pt>
                <c:pt idx="73">
                  <c:v>78.195487999999997</c:v>
                </c:pt>
                <c:pt idx="74">
                  <c:v>78.195487999999997</c:v>
                </c:pt>
                <c:pt idx="75">
                  <c:v>78.787879899999993</c:v>
                </c:pt>
                <c:pt idx="76">
                  <c:v>79.389312700000005</c:v>
                </c:pt>
                <c:pt idx="77">
                  <c:v>80</c:v>
                </c:pt>
                <c:pt idx="78">
                  <c:v>80.620155299999993</c:v>
                </c:pt>
                <c:pt idx="79">
                  <c:v>81.889762899999994</c:v>
                </c:pt>
                <c:pt idx="80">
                  <c:v>81.889762899999994</c:v>
                </c:pt>
                <c:pt idx="81">
                  <c:v>81.746032700000001</c:v>
                </c:pt>
                <c:pt idx="82">
                  <c:v>82.258064300000001</c:v>
                </c:pt>
                <c:pt idx="83">
                  <c:v>82.258064300000001</c:v>
                </c:pt>
                <c:pt idx="84">
                  <c:v>82.926826500000004</c:v>
                </c:pt>
                <c:pt idx="85">
                  <c:v>84.166664100000006</c:v>
                </c:pt>
                <c:pt idx="86">
                  <c:v>84.166664100000006</c:v>
                </c:pt>
                <c:pt idx="87">
                  <c:v>84.166664100000006</c:v>
                </c:pt>
                <c:pt idx="88">
                  <c:v>84.166664100000006</c:v>
                </c:pt>
                <c:pt idx="89">
                  <c:v>84.873947099999995</c:v>
                </c:pt>
                <c:pt idx="90">
                  <c:v>84.745765700000007</c:v>
                </c:pt>
                <c:pt idx="91">
                  <c:v>85.470085100000006</c:v>
                </c:pt>
                <c:pt idx="92">
                  <c:v>85.470085100000006</c:v>
                </c:pt>
                <c:pt idx="93">
                  <c:v>85.217392000000004</c:v>
                </c:pt>
                <c:pt idx="94">
                  <c:v>85.217392000000004</c:v>
                </c:pt>
                <c:pt idx="95">
                  <c:v>84.955749499999996</c:v>
                </c:pt>
                <c:pt idx="96">
                  <c:v>84.821426400000007</c:v>
                </c:pt>
                <c:pt idx="97">
                  <c:v>85.321098300000003</c:v>
                </c:pt>
                <c:pt idx="98">
                  <c:v>86.666664100000006</c:v>
                </c:pt>
                <c:pt idx="99">
                  <c:v>86.538459799999998</c:v>
                </c:pt>
                <c:pt idx="100">
                  <c:v>86.274513200000001</c:v>
                </c:pt>
                <c:pt idx="101">
                  <c:v>87.878784199999998</c:v>
                </c:pt>
                <c:pt idx="102">
                  <c:v>88.775512699999993</c:v>
                </c:pt>
                <c:pt idx="103">
                  <c:v>88.775512699999993</c:v>
                </c:pt>
                <c:pt idx="104">
                  <c:v>88.659790000000001</c:v>
                </c:pt>
                <c:pt idx="105">
                  <c:v>88.541664100000006</c:v>
                </c:pt>
                <c:pt idx="106">
                  <c:v>89.247314500000002</c:v>
                </c:pt>
                <c:pt idx="107">
                  <c:v>90.217392000000004</c:v>
                </c:pt>
                <c:pt idx="108">
                  <c:v>90.109893799999995</c:v>
                </c:pt>
                <c:pt idx="109">
                  <c:v>90.109893799999995</c:v>
                </c:pt>
                <c:pt idx="110">
                  <c:v>91.111114499999999</c:v>
                </c:pt>
                <c:pt idx="111">
                  <c:v>91.111114499999999</c:v>
                </c:pt>
                <c:pt idx="112">
                  <c:v>91.111114499999999</c:v>
                </c:pt>
                <c:pt idx="113">
                  <c:v>91.111114499999999</c:v>
                </c:pt>
                <c:pt idx="114">
                  <c:v>90.909088100000005</c:v>
                </c:pt>
                <c:pt idx="115">
                  <c:v>90.909088100000005</c:v>
                </c:pt>
                <c:pt idx="116">
                  <c:v>90.804595899999995</c:v>
                </c:pt>
                <c:pt idx="117">
                  <c:v>90.804595899999995</c:v>
                </c:pt>
                <c:pt idx="118">
                  <c:v>91.860466000000002</c:v>
                </c:pt>
                <c:pt idx="119">
                  <c:v>91.666664100000006</c:v>
                </c:pt>
                <c:pt idx="120">
                  <c:v>91.463417100000001</c:v>
                </c:pt>
                <c:pt idx="121">
                  <c:v>91.463417100000001</c:v>
                </c:pt>
                <c:pt idx="122">
                  <c:v>91.463417100000001</c:v>
                </c:pt>
                <c:pt idx="123">
                  <c:v>91.463417100000001</c:v>
                </c:pt>
                <c:pt idx="124">
                  <c:v>91.463417100000001</c:v>
                </c:pt>
                <c:pt idx="125">
                  <c:v>92.592590299999998</c:v>
                </c:pt>
                <c:pt idx="126">
                  <c:v>92.5</c:v>
                </c:pt>
                <c:pt idx="127">
                  <c:v>92.5</c:v>
                </c:pt>
                <c:pt idx="128">
                  <c:v>92.405059800000004</c:v>
                </c:pt>
                <c:pt idx="129">
                  <c:v>92.405059800000004</c:v>
                </c:pt>
                <c:pt idx="130">
                  <c:v>92.307693499999999</c:v>
                </c:pt>
                <c:pt idx="131">
                  <c:v>92.307693499999999</c:v>
                </c:pt>
                <c:pt idx="132">
                  <c:v>92.307693499999999</c:v>
                </c:pt>
                <c:pt idx="133">
                  <c:v>92.207794199999995</c:v>
                </c:pt>
                <c:pt idx="134">
                  <c:v>92.207794199999995</c:v>
                </c:pt>
                <c:pt idx="135">
                  <c:v>92.207794199999995</c:v>
                </c:pt>
                <c:pt idx="136">
                  <c:v>91.8918915</c:v>
                </c:pt>
                <c:pt idx="137">
                  <c:v>91.8918915</c:v>
                </c:pt>
                <c:pt idx="138">
                  <c:v>91.780822799999996</c:v>
                </c:pt>
                <c:pt idx="139">
                  <c:v>91.780822799999996</c:v>
                </c:pt>
                <c:pt idx="140">
                  <c:v>91.666664100000006</c:v>
                </c:pt>
                <c:pt idx="141">
                  <c:v>92.9577484</c:v>
                </c:pt>
                <c:pt idx="142">
                  <c:v>94.202896100000004</c:v>
                </c:pt>
                <c:pt idx="143">
                  <c:v>94.202896100000004</c:v>
                </c:pt>
                <c:pt idx="144">
                  <c:v>94.202896100000004</c:v>
                </c:pt>
                <c:pt idx="145">
                  <c:v>94.202896100000004</c:v>
                </c:pt>
                <c:pt idx="146">
                  <c:v>95.588233900000006</c:v>
                </c:pt>
                <c:pt idx="147">
                  <c:v>95.588233900000006</c:v>
                </c:pt>
                <c:pt idx="148">
                  <c:v>95.588233900000006</c:v>
                </c:pt>
                <c:pt idx="149">
                  <c:v>96.969695999999999</c:v>
                </c:pt>
                <c:pt idx="150">
                  <c:v>96.969695999999999</c:v>
                </c:pt>
                <c:pt idx="151">
                  <c:v>96.969695999999999</c:v>
                </c:pt>
                <c:pt idx="152">
                  <c:v>96.923080400000003</c:v>
                </c:pt>
                <c:pt idx="153">
                  <c:v>96.923080400000003</c:v>
                </c:pt>
                <c:pt idx="154">
                  <c:v>96.923080400000003</c:v>
                </c:pt>
                <c:pt idx="155">
                  <c:v>96.923080400000003</c:v>
                </c:pt>
                <c:pt idx="156">
                  <c:v>96.825393700000006</c:v>
                </c:pt>
                <c:pt idx="157">
                  <c:v>96.825393700000006</c:v>
                </c:pt>
                <c:pt idx="158">
                  <c:v>96.774192799999994</c:v>
                </c:pt>
                <c:pt idx="159">
                  <c:v>96.774192799999994</c:v>
                </c:pt>
                <c:pt idx="160">
                  <c:v>96.666664100000006</c:v>
                </c:pt>
                <c:pt idx="161">
                  <c:v>96.666664100000006</c:v>
                </c:pt>
                <c:pt idx="162">
                  <c:v>98.2456131</c:v>
                </c:pt>
                <c:pt idx="163">
                  <c:v>98.2456131</c:v>
                </c:pt>
                <c:pt idx="164">
                  <c:v>98.2456131</c:v>
                </c:pt>
                <c:pt idx="165">
                  <c:v>98.2456131</c:v>
                </c:pt>
                <c:pt idx="166">
                  <c:v>98.214286799999996</c:v>
                </c:pt>
                <c:pt idx="167">
                  <c:v>98.214286799999996</c:v>
                </c:pt>
                <c:pt idx="168">
                  <c:v>98.214286799999996</c:v>
                </c:pt>
                <c:pt idx="169">
                  <c:v>98.181816100000006</c:v>
                </c:pt>
                <c:pt idx="170">
                  <c:v>98.181816100000006</c:v>
                </c:pt>
                <c:pt idx="171">
                  <c:v>98.181816100000006</c:v>
                </c:pt>
                <c:pt idx="172">
                  <c:v>98.181816100000006</c:v>
                </c:pt>
                <c:pt idx="173">
                  <c:v>98.181816100000006</c:v>
                </c:pt>
                <c:pt idx="174">
                  <c:v>98.113204999999994</c:v>
                </c:pt>
                <c:pt idx="175">
                  <c:v>98.113204999999994</c:v>
                </c:pt>
                <c:pt idx="176">
                  <c:v>98.113204999999994</c:v>
                </c:pt>
                <c:pt idx="177">
                  <c:v>98.113204999999994</c:v>
                </c:pt>
                <c:pt idx="178">
                  <c:v>98.113204999999994</c:v>
                </c:pt>
                <c:pt idx="179">
                  <c:v>98.113204999999994</c:v>
                </c:pt>
                <c:pt idx="180">
                  <c:v>98.076919599999997</c:v>
                </c:pt>
                <c:pt idx="181">
                  <c:v>98.039215100000007</c:v>
                </c:pt>
                <c:pt idx="182">
                  <c:v>98</c:v>
                </c:pt>
                <c:pt idx="183">
                  <c:v>97.959182699999999</c:v>
                </c:pt>
                <c:pt idx="184">
                  <c:v>97.959182699999999</c:v>
                </c:pt>
                <c:pt idx="185">
                  <c:v>97.916664100000006</c:v>
                </c:pt>
                <c:pt idx="186">
                  <c:v>97.916664100000006</c:v>
                </c:pt>
                <c:pt idx="187">
                  <c:v>97.872337299999998</c:v>
                </c:pt>
                <c:pt idx="188">
                  <c:v>97.826087999999999</c:v>
                </c:pt>
                <c:pt idx="189">
                  <c:v>97.727271999999999</c:v>
                </c:pt>
                <c:pt idx="190">
                  <c:v>97.727271999999999</c:v>
                </c:pt>
                <c:pt idx="191">
                  <c:v>97.674415600000003</c:v>
                </c:pt>
                <c:pt idx="192">
                  <c:v>97.674415600000003</c:v>
                </c:pt>
                <c:pt idx="193">
                  <c:v>97.560974099999996</c:v>
                </c:pt>
                <c:pt idx="194">
                  <c:v>97.560974099999996</c:v>
                </c:pt>
                <c:pt idx="195">
                  <c:v>97.5</c:v>
                </c:pt>
                <c:pt idx="196">
                  <c:v>97.368423500000006</c:v>
                </c:pt>
                <c:pt idx="197">
                  <c:v>97.058822599999999</c:v>
                </c:pt>
                <c:pt idx="198">
                  <c:v>100</c:v>
                </c:pt>
                <c:pt idx="199">
                  <c:v>100</c:v>
                </c:pt>
              </c:numCache>
            </c:numRef>
          </c:val>
          <c:smooth val="0"/>
          <c:extLst>
            <c:ext xmlns:c16="http://schemas.microsoft.com/office/drawing/2014/chart" uri="{C3380CC4-5D6E-409C-BE32-E72D297353CC}">
              <c16:uniqueId val="{00000000-3A68-485C-BC89-983EF586459D}"/>
            </c:ext>
          </c:extLst>
        </c:ser>
        <c:ser>
          <c:idx val="1"/>
          <c:order val="1"/>
          <c:spPr>
            <a:ln w="28575" cap="rnd">
              <a:solidFill>
                <a:schemeClr val="accent2"/>
              </a:solidFill>
              <a:round/>
            </a:ln>
            <a:effectLst/>
          </c:spPr>
          <c:marker>
            <c:symbol val="none"/>
          </c:marker>
          <c:cat>
            <c:numRef>
              <c:f>Sheet2!$A$1:$A$200</c:f>
              <c:numCache>
                <c:formatCode>General</c:formatCode>
                <c:ptCount val="200"/>
                <c:pt idx="0">
                  <c:v>0</c:v>
                </c:pt>
                <c:pt idx="1">
                  <c:v>5.0000000000000001E-3</c:v>
                </c:pt>
                <c:pt idx="2">
                  <c:v>0.01</c:v>
                </c:pt>
                <c:pt idx="3">
                  <c:v>1.4999999999999999E-2</c:v>
                </c:pt>
                <c:pt idx="4">
                  <c:v>0.02</c:v>
                </c:pt>
                <c:pt idx="5">
                  <c:v>2.5000000000000001E-2</c:v>
                </c:pt>
                <c:pt idx="6">
                  <c:v>0.03</c:v>
                </c:pt>
                <c:pt idx="7">
                  <c:v>3.5000000000000003E-2</c:v>
                </c:pt>
                <c:pt idx="8">
                  <c:v>0.04</c:v>
                </c:pt>
                <c:pt idx="9">
                  <c:v>4.4999999999999998E-2</c:v>
                </c:pt>
                <c:pt idx="10">
                  <c:v>0.05</c:v>
                </c:pt>
                <c:pt idx="11">
                  <c:v>5.5E-2</c:v>
                </c:pt>
                <c:pt idx="12">
                  <c:v>0.06</c:v>
                </c:pt>
                <c:pt idx="13">
                  <c:v>6.5000000000000002E-2</c:v>
                </c:pt>
                <c:pt idx="14">
                  <c:v>7.0000000000000007E-2</c:v>
                </c:pt>
                <c:pt idx="15">
                  <c:v>7.4999999999999997E-2</c:v>
                </c:pt>
                <c:pt idx="16">
                  <c:v>0.08</c:v>
                </c:pt>
                <c:pt idx="17">
                  <c:v>8.5000000000000006E-2</c:v>
                </c:pt>
                <c:pt idx="18">
                  <c:v>0.09</c:v>
                </c:pt>
                <c:pt idx="19">
                  <c:v>9.5000000000000001E-2</c:v>
                </c:pt>
                <c:pt idx="20">
                  <c:v>0.1</c:v>
                </c:pt>
                <c:pt idx="21">
                  <c:v>0.105</c:v>
                </c:pt>
                <c:pt idx="22">
                  <c:v>0.11</c:v>
                </c:pt>
                <c:pt idx="23">
                  <c:v>0.115</c:v>
                </c:pt>
                <c:pt idx="24">
                  <c:v>0.12</c:v>
                </c:pt>
                <c:pt idx="25">
                  <c:v>0.125</c:v>
                </c:pt>
                <c:pt idx="26">
                  <c:v>0.13</c:v>
                </c:pt>
                <c:pt idx="27">
                  <c:v>0.13500000000000001</c:v>
                </c:pt>
                <c:pt idx="28">
                  <c:v>0.14000000000000001</c:v>
                </c:pt>
                <c:pt idx="29">
                  <c:v>0.14499999999999999</c:v>
                </c:pt>
                <c:pt idx="30">
                  <c:v>0.15</c:v>
                </c:pt>
                <c:pt idx="31">
                  <c:v>0.155</c:v>
                </c:pt>
                <c:pt idx="32">
                  <c:v>0.16</c:v>
                </c:pt>
                <c:pt idx="33">
                  <c:v>0.16500000000000001</c:v>
                </c:pt>
                <c:pt idx="34">
                  <c:v>0.17</c:v>
                </c:pt>
                <c:pt idx="35">
                  <c:v>0.17499999999999999</c:v>
                </c:pt>
                <c:pt idx="36">
                  <c:v>0.18</c:v>
                </c:pt>
                <c:pt idx="37">
                  <c:v>0.185</c:v>
                </c:pt>
                <c:pt idx="38">
                  <c:v>0.19</c:v>
                </c:pt>
                <c:pt idx="39">
                  <c:v>0.19500000000000001</c:v>
                </c:pt>
                <c:pt idx="40">
                  <c:v>0.2</c:v>
                </c:pt>
                <c:pt idx="41">
                  <c:v>0.20499999999999999</c:v>
                </c:pt>
                <c:pt idx="42">
                  <c:v>0.21</c:v>
                </c:pt>
                <c:pt idx="43">
                  <c:v>0.215</c:v>
                </c:pt>
                <c:pt idx="44">
                  <c:v>0.22</c:v>
                </c:pt>
                <c:pt idx="45">
                  <c:v>0.22500000000000001</c:v>
                </c:pt>
                <c:pt idx="46">
                  <c:v>0.23</c:v>
                </c:pt>
                <c:pt idx="47">
                  <c:v>0.23499999999999999</c:v>
                </c:pt>
                <c:pt idx="48">
                  <c:v>0.24</c:v>
                </c:pt>
                <c:pt idx="49">
                  <c:v>0.245</c:v>
                </c:pt>
                <c:pt idx="50">
                  <c:v>0.25</c:v>
                </c:pt>
                <c:pt idx="51">
                  <c:v>0.255</c:v>
                </c:pt>
                <c:pt idx="52">
                  <c:v>0.26</c:v>
                </c:pt>
                <c:pt idx="53">
                  <c:v>0.26500000000000001</c:v>
                </c:pt>
                <c:pt idx="54">
                  <c:v>0.27</c:v>
                </c:pt>
                <c:pt idx="55">
                  <c:v>0.27500000000000002</c:v>
                </c:pt>
                <c:pt idx="56">
                  <c:v>0.28000000000000003</c:v>
                </c:pt>
                <c:pt idx="57">
                  <c:v>0.28499999999999998</c:v>
                </c:pt>
                <c:pt idx="58">
                  <c:v>0.28999999999999998</c:v>
                </c:pt>
                <c:pt idx="59">
                  <c:v>0.29499999999999998</c:v>
                </c:pt>
                <c:pt idx="60">
                  <c:v>0.3</c:v>
                </c:pt>
                <c:pt idx="61">
                  <c:v>0.30499999999999999</c:v>
                </c:pt>
                <c:pt idx="62">
                  <c:v>0.31</c:v>
                </c:pt>
                <c:pt idx="63">
                  <c:v>0.315</c:v>
                </c:pt>
                <c:pt idx="64">
                  <c:v>0.32</c:v>
                </c:pt>
                <c:pt idx="65">
                  <c:v>0.32500000000000001</c:v>
                </c:pt>
                <c:pt idx="66">
                  <c:v>0.33</c:v>
                </c:pt>
                <c:pt idx="67">
                  <c:v>0.33500000000000002</c:v>
                </c:pt>
                <c:pt idx="68">
                  <c:v>0.34</c:v>
                </c:pt>
                <c:pt idx="69">
                  <c:v>0.34499999999999997</c:v>
                </c:pt>
                <c:pt idx="70">
                  <c:v>0.35</c:v>
                </c:pt>
                <c:pt idx="71">
                  <c:v>0.35499999999999998</c:v>
                </c:pt>
                <c:pt idx="72">
                  <c:v>0.36</c:v>
                </c:pt>
                <c:pt idx="73">
                  <c:v>0.36499999999999999</c:v>
                </c:pt>
                <c:pt idx="74">
                  <c:v>0.37</c:v>
                </c:pt>
                <c:pt idx="75">
                  <c:v>0.375</c:v>
                </c:pt>
                <c:pt idx="76">
                  <c:v>0.38</c:v>
                </c:pt>
                <c:pt idx="77">
                  <c:v>0.38500000000000001</c:v>
                </c:pt>
                <c:pt idx="78">
                  <c:v>0.39</c:v>
                </c:pt>
                <c:pt idx="79">
                  <c:v>0.39500000000000002</c:v>
                </c:pt>
                <c:pt idx="80">
                  <c:v>0.4</c:v>
                </c:pt>
                <c:pt idx="81">
                  <c:v>0.40500000000000003</c:v>
                </c:pt>
                <c:pt idx="82">
                  <c:v>0.41</c:v>
                </c:pt>
                <c:pt idx="83">
                  <c:v>0.41499999999999998</c:v>
                </c:pt>
                <c:pt idx="84">
                  <c:v>0.42</c:v>
                </c:pt>
                <c:pt idx="85">
                  <c:v>0.42499999999999999</c:v>
                </c:pt>
                <c:pt idx="86">
                  <c:v>0.43</c:v>
                </c:pt>
                <c:pt idx="87">
                  <c:v>0.435</c:v>
                </c:pt>
                <c:pt idx="88">
                  <c:v>0.44</c:v>
                </c:pt>
                <c:pt idx="89">
                  <c:v>0.44500000000000001</c:v>
                </c:pt>
                <c:pt idx="90">
                  <c:v>0.45</c:v>
                </c:pt>
                <c:pt idx="91">
                  <c:v>0.45500000000000002</c:v>
                </c:pt>
                <c:pt idx="92">
                  <c:v>0.46</c:v>
                </c:pt>
                <c:pt idx="93">
                  <c:v>0.46500000000000002</c:v>
                </c:pt>
                <c:pt idx="94">
                  <c:v>0.47</c:v>
                </c:pt>
                <c:pt idx="95">
                  <c:v>0.47499999999999998</c:v>
                </c:pt>
                <c:pt idx="96">
                  <c:v>0.48</c:v>
                </c:pt>
                <c:pt idx="97">
                  <c:v>0.48499999999999999</c:v>
                </c:pt>
                <c:pt idx="98">
                  <c:v>0.49</c:v>
                </c:pt>
                <c:pt idx="99">
                  <c:v>0.495</c:v>
                </c:pt>
                <c:pt idx="100">
                  <c:v>0.5</c:v>
                </c:pt>
                <c:pt idx="101">
                  <c:v>0.505</c:v>
                </c:pt>
                <c:pt idx="102">
                  <c:v>0.51</c:v>
                </c:pt>
                <c:pt idx="103">
                  <c:v>0.51500000000000001</c:v>
                </c:pt>
                <c:pt idx="104">
                  <c:v>0.52</c:v>
                </c:pt>
                <c:pt idx="105">
                  <c:v>0.52500000000000002</c:v>
                </c:pt>
                <c:pt idx="106">
                  <c:v>0.53</c:v>
                </c:pt>
                <c:pt idx="107">
                  <c:v>0.53500000000000003</c:v>
                </c:pt>
                <c:pt idx="108">
                  <c:v>0.54</c:v>
                </c:pt>
                <c:pt idx="109">
                  <c:v>0.54500000000000004</c:v>
                </c:pt>
                <c:pt idx="110">
                  <c:v>0.55000000000000004</c:v>
                </c:pt>
                <c:pt idx="111">
                  <c:v>0.55500000000000005</c:v>
                </c:pt>
                <c:pt idx="112">
                  <c:v>0.56000000000000005</c:v>
                </c:pt>
                <c:pt idx="113">
                  <c:v>0.56499999999999995</c:v>
                </c:pt>
                <c:pt idx="114">
                  <c:v>0.56999999999999995</c:v>
                </c:pt>
                <c:pt idx="115">
                  <c:v>0.57499999999999996</c:v>
                </c:pt>
                <c:pt idx="116">
                  <c:v>0.57999999999999996</c:v>
                </c:pt>
                <c:pt idx="117">
                  <c:v>0.58499999999999996</c:v>
                </c:pt>
                <c:pt idx="118">
                  <c:v>0.59</c:v>
                </c:pt>
                <c:pt idx="119">
                  <c:v>0.59499999999999997</c:v>
                </c:pt>
                <c:pt idx="120">
                  <c:v>0.6</c:v>
                </c:pt>
                <c:pt idx="121">
                  <c:v>0.60499999999999998</c:v>
                </c:pt>
                <c:pt idx="122">
                  <c:v>0.61</c:v>
                </c:pt>
                <c:pt idx="123">
                  <c:v>0.61499999999999999</c:v>
                </c:pt>
                <c:pt idx="124">
                  <c:v>0.62</c:v>
                </c:pt>
                <c:pt idx="125">
                  <c:v>0.625</c:v>
                </c:pt>
                <c:pt idx="126">
                  <c:v>0.63</c:v>
                </c:pt>
                <c:pt idx="127">
                  <c:v>0.63500000000000001</c:v>
                </c:pt>
                <c:pt idx="128">
                  <c:v>0.64</c:v>
                </c:pt>
                <c:pt idx="129">
                  <c:v>0.64500000000000002</c:v>
                </c:pt>
                <c:pt idx="130">
                  <c:v>0.65</c:v>
                </c:pt>
                <c:pt idx="131">
                  <c:v>0.65500000000000003</c:v>
                </c:pt>
                <c:pt idx="132">
                  <c:v>0.66</c:v>
                </c:pt>
                <c:pt idx="133">
                  <c:v>0.66500000000000004</c:v>
                </c:pt>
                <c:pt idx="134">
                  <c:v>0.67</c:v>
                </c:pt>
                <c:pt idx="135">
                  <c:v>0.67500000000000004</c:v>
                </c:pt>
                <c:pt idx="136">
                  <c:v>0.68</c:v>
                </c:pt>
                <c:pt idx="137">
                  <c:v>0.68500000000000005</c:v>
                </c:pt>
                <c:pt idx="138">
                  <c:v>0.69</c:v>
                </c:pt>
                <c:pt idx="139">
                  <c:v>0.69499999999999995</c:v>
                </c:pt>
                <c:pt idx="140">
                  <c:v>0.7</c:v>
                </c:pt>
                <c:pt idx="141">
                  <c:v>0.70499999999999996</c:v>
                </c:pt>
                <c:pt idx="142">
                  <c:v>0.71</c:v>
                </c:pt>
                <c:pt idx="143">
                  <c:v>0.71499999999999997</c:v>
                </c:pt>
                <c:pt idx="144">
                  <c:v>0.72</c:v>
                </c:pt>
                <c:pt idx="145">
                  <c:v>0.72499999999999998</c:v>
                </c:pt>
                <c:pt idx="146">
                  <c:v>0.73</c:v>
                </c:pt>
                <c:pt idx="147">
                  <c:v>0.73499999999999999</c:v>
                </c:pt>
                <c:pt idx="148">
                  <c:v>0.74</c:v>
                </c:pt>
                <c:pt idx="149">
                  <c:v>0.745</c:v>
                </c:pt>
                <c:pt idx="150">
                  <c:v>0.75</c:v>
                </c:pt>
                <c:pt idx="151">
                  <c:v>0.755</c:v>
                </c:pt>
                <c:pt idx="152">
                  <c:v>0.76</c:v>
                </c:pt>
                <c:pt idx="153">
                  <c:v>0.76500000000000001</c:v>
                </c:pt>
                <c:pt idx="154">
                  <c:v>0.77</c:v>
                </c:pt>
                <c:pt idx="155">
                  <c:v>0.77500000000000002</c:v>
                </c:pt>
                <c:pt idx="156">
                  <c:v>0.78</c:v>
                </c:pt>
                <c:pt idx="157">
                  <c:v>0.78500000000000003</c:v>
                </c:pt>
                <c:pt idx="158">
                  <c:v>0.79</c:v>
                </c:pt>
                <c:pt idx="159">
                  <c:v>0.79500000000000004</c:v>
                </c:pt>
                <c:pt idx="160">
                  <c:v>0.8</c:v>
                </c:pt>
                <c:pt idx="161">
                  <c:v>0.80500000000000005</c:v>
                </c:pt>
                <c:pt idx="162">
                  <c:v>0.81</c:v>
                </c:pt>
                <c:pt idx="163">
                  <c:v>0.81499999999999995</c:v>
                </c:pt>
                <c:pt idx="164">
                  <c:v>0.82</c:v>
                </c:pt>
                <c:pt idx="165">
                  <c:v>0.82499999999999996</c:v>
                </c:pt>
                <c:pt idx="166">
                  <c:v>0.83</c:v>
                </c:pt>
                <c:pt idx="167">
                  <c:v>0.83499999999999996</c:v>
                </c:pt>
                <c:pt idx="168">
                  <c:v>0.84</c:v>
                </c:pt>
                <c:pt idx="169">
                  <c:v>0.84499999999999997</c:v>
                </c:pt>
                <c:pt idx="170">
                  <c:v>0.85</c:v>
                </c:pt>
                <c:pt idx="171">
                  <c:v>0.85499999999999998</c:v>
                </c:pt>
                <c:pt idx="172">
                  <c:v>0.86</c:v>
                </c:pt>
                <c:pt idx="173">
                  <c:v>0.86499999999999999</c:v>
                </c:pt>
                <c:pt idx="174">
                  <c:v>0.87</c:v>
                </c:pt>
                <c:pt idx="175">
                  <c:v>0.875</c:v>
                </c:pt>
                <c:pt idx="176">
                  <c:v>0.88</c:v>
                </c:pt>
                <c:pt idx="177">
                  <c:v>0.88500000000000001</c:v>
                </c:pt>
                <c:pt idx="178">
                  <c:v>0.89</c:v>
                </c:pt>
                <c:pt idx="179">
                  <c:v>0.89500000000000002</c:v>
                </c:pt>
                <c:pt idx="180">
                  <c:v>0.9</c:v>
                </c:pt>
                <c:pt idx="181">
                  <c:v>0.90500000000000003</c:v>
                </c:pt>
                <c:pt idx="182">
                  <c:v>0.91</c:v>
                </c:pt>
                <c:pt idx="183">
                  <c:v>0.91500000000000004</c:v>
                </c:pt>
                <c:pt idx="184">
                  <c:v>0.92</c:v>
                </c:pt>
                <c:pt idx="185">
                  <c:v>0.92500000000000004</c:v>
                </c:pt>
                <c:pt idx="186">
                  <c:v>0.93</c:v>
                </c:pt>
                <c:pt idx="187">
                  <c:v>0.93500000000000005</c:v>
                </c:pt>
                <c:pt idx="188">
                  <c:v>0.94</c:v>
                </c:pt>
                <c:pt idx="189">
                  <c:v>0.94499999999999995</c:v>
                </c:pt>
                <c:pt idx="190">
                  <c:v>0.95</c:v>
                </c:pt>
                <c:pt idx="191">
                  <c:v>0.95499999999999996</c:v>
                </c:pt>
                <c:pt idx="192">
                  <c:v>0.96</c:v>
                </c:pt>
                <c:pt idx="193">
                  <c:v>0.96499999999999997</c:v>
                </c:pt>
                <c:pt idx="194">
                  <c:v>0.97</c:v>
                </c:pt>
                <c:pt idx="195">
                  <c:v>0.97499999999999998</c:v>
                </c:pt>
                <c:pt idx="196">
                  <c:v>0.98</c:v>
                </c:pt>
                <c:pt idx="197">
                  <c:v>0.98499999999999999</c:v>
                </c:pt>
                <c:pt idx="198">
                  <c:v>0.99</c:v>
                </c:pt>
                <c:pt idx="199">
                  <c:v>0.995</c:v>
                </c:pt>
              </c:numCache>
            </c:numRef>
          </c:cat>
          <c:val>
            <c:numRef>
              <c:f>Sheet2!$C$1:$C$200</c:f>
              <c:numCache>
                <c:formatCode>General</c:formatCode>
                <c:ptCount val="200"/>
                <c:pt idx="0">
                  <c:v>61.5</c:v>
                </c:pt>
                <c:pt idx="1">
                  <c:v>61.5</c:v>
                </c:pt>
                <c:pt idx="2">
                  <c:v>61.5</c:v>
                </c:pt>
                <c:pt idx="3">
                  <c:v>61.5</c:v>
                </c:pt>
                <c:pt idx="4">
                  <c:v>61.5</c:v>
                </c:pt>
                <c:pt idx="5">
                  <c:v>61.5</c:v>
                </c:pt>
                <c:pt idx="6">
                  <c:v>61.5</c:v>
                </c:pt>
                <c:pt idx="7">
                  <c:v>61.5</c:v>
                </c:pt>
                <c:pt idx="8">
                  <c:v>61.5</c:v>
                </c:pt>
                <c:pt idx="9">
                  <c:v>61.5</c:v>
                </c:pt>
                <c:pt idx="10">
                  <c:v>61.5</c:v>
                </c:pt>
                <c:pt idx="11">
                  <c:v>61.5</c:v>
                </c:pt>
                <c:pt idx="12">
                  <c:v>61.5</c:v>
                </c:pt>
                <c:pt idx="13">
                  <c:v>61.5</c:v>
                </c:pt>
                <c:pt idx="14">
                  <c:v>61.5</c:v>
                </c:pt>
                <c:pt idx="15">
                  <c:v>61.5</c:v>
                </c:pt>
                <c:pt idx="16">
                  <c:v>61.5</c:v>
                </c:pt>
                <c:pt idx="17">
                  <c:v>61.5</c:v>
                </c:pt>
                <c:pt idx="18">
                  <c:v>61.5</c:v>
                </c:pt>
                <c:pt idx="19">
                  <c:v>61.5</c:v>
                </c:pt>
                <c:pt idx="20">
                  <c:v>61.5</c:v>
                </c:pt>
                <c:pt idx="21">
                  <c:v>61.5</c:v>
                </c:pt>
                <c:pt idx="22">
                  <c:v>61.5</c:v>
                </c:pt>
                <c:pt idx="23">
                  <c:v>61.5</c:v>
                </c:pt>
                <c:pt idx="24">
                  <c:v>61.5</c:v>
                </c:pt>
                <c:pt idx="25">
                  <c:v>61.5</c:v>
                </c:pt>
                <c:pt idx="26">
                  <c:v>62.121212</c:v>
                </c:pt>
                <c:pt idx="27">
                  <c:v>62.121212</c:v>
                </c:pt>
                <c:pt idx="28">
                  <c:v>62.121212</c:v>
                </c:pt>
                <c:pt idx="29">
                  <c:v>62.436546300000003</c:v>
                </c:pt>
                <c:pt idx="30">
                  <c:v>62.436546300000003</c:v>
                </c:pt>
                <c:pt idx="31">
                  <c:v>62.755100300000002</c:v>
                </c:pt>
                <c:pt idx="32">
                  <c:v>62.755100300000002</c:v>
                </c:pt>
                <c:pt idx="33">
                  <c:v>63.076923399999998</c:v>
                </c:pt>
                <c:pt idx="34">
                  <c:v>63.076923399999998</c:v>
                </c:pt>
                <c:pt idx="35">
                  <c:v>62.886596699999998</c:v>
                </c:pt>
                <c:pt idx="36">
                  <c:v>64.210525500000003</c:v>
                </c:pt>
                <c:pt idx="37">
                  <c:v>64.893615699999998</c:v>
                </c:pt>
                <c:pt idx="38">
                  <c:v>64.893615699999998</c:v>
                </c:pt>
                <c:pt idx="39">
                  <c:v>64.705879199999998</c:v>
                </c:pt>
                <c:pt idx="40">
                  <c:v>65.405403100000001</c:v>
                </c:pt>
                <c:pt idx="41">
                  <c:v>65.573768599999994</c:v>
                </c:pt>
                <c:pt idx="42">
                  <c:v>65.573768599999994</c:v>
                </c:pt>
                <c:pt idx="43">
                  <c:v>66.298339799999994</c:v>
                </c:pt>
                <c:pt idx="44">
                  <c:v>66.298339799999994</c:v>
                </c:pt>
                <c:pt idx="45">
                  <c:v>67.231635999999995</c:v>
                </c:pt>
                <c:pt idx="46">
                  <c:v>67.613639800000001</c:v>
                </c:pt>
                <c:pt idx="47">
                  <c:v>67.613639800000001</c:v>
                </c:pt>
                <c:pt idx="48">
                  <c:v>68.390808100000001</c:v>
                </c:pt>
                <c:pt idx="49">
                  <c:v>68.208091699999997</c:v>
                </c:pt>
                <c:pt idx="50">
                  <c:v>69.005851699999994</c:v>
                </c:pt>
                <c:pt idx="51">
                  <c:v>69.230766299999999</c:v>
                </c:pt>
                <c:pt idx="52">
                  <c:v>70.059883099999993</c:v>
                </c:pt>
                <c:pt idx="53">
                  <c:v>70.303031899999993</c:v>
                </c:pt>
                <c:pt idx="54">
                  <c:v>70.731704699999995</c:v>
                </c:pt>
                <c:pt idx="55">
                  <c:v>70.731704699999995</c:v>
                </c:pt>
                <c:pt idx="56">
                  <c:v>70.552146899999997</c:v>
                </c:pt>
                <c:pt idx="57">
                  <c:v>70.552146899999997</c:v>
                </c:pt>
                <c:pt idx="58">
                  <c:v>70.987655599999997</c:v>
                </c:pt>
                <c:pt idx="59">
                  <c:v>71.428573599999993</c:v>
                </c:pt>
                <c:pt idx="60">
                  <c:v>71.875</c:v>
                </c:pt>
                <c:pt idx="61">
                  <c:v>72.151901199999998</c:v>
                </c:pt>
                <c:pt idx="62">
                  <c:v>71.974525499999999</c:v>
                </c:pt>
                <c:pt idx="63">
                  <c:v>72.903228799999994</c:v>
                </c:pt>
                <c:pt idx="64">
                  <c:v>73.856208800000005</c:v>
                </c:pt>
                <c:pt idx="65">
                  <c:v>74.172187800000003</c:v>
                </c:pt>
                <c:pt idx="66">
                  <c:v>74.172187800000003</c:v>
                </c:pt>
                <c:pt idx="67">
                  <c:v>74.666664100000006</c:v>
                </c:pt>
                <c:pt idx="68">
                  <c:v>75.510200499999996</c:v>
                </c:pt>
                <c:pt idx="69">
                  <c:v>75.510200499999996</c:v>
                </c:pt>
                <c:pt idx="70">
                  <c:v>75.510200499999996</c:v>
                </c:pt>
                <c:pt idx="71">
                  <c:v>75.510200499999996</c:v>
                </c:pt>
                <c:pt idx="72">
                  <c:v>76.027397199999996</c:v>
                </c:pt>
                <c:pt idx="73">
                  <c:v>77.083335899999994</c:v>
                </c:pt>
                <c:pt idx="74">
                  <c:v>77.622375500000004</c:v>
                </c:pt>
                <c:pt idx="75">
                  <c:v>77.464790300000004</c:v>
                </c:pt>
                <c:pt idx="76">
                  <c:v>77.464790300000004</c:v>
                </c:pt>
                <c:pt idx="77">
                  <c:v>77.304962200000006</c:v>
                </c:pt>
                <c:pt idx="78">
                  <c:v>77.857139599999996</c:v>
                </c:pt>
                <c:pt idx="79">
                  <c:v>77.857139599999996</c:v>
                </c:pt>
                <c:pt idx="80">
                  <c:v>77.857139599999996</c:v>
                </c:pt>
                <c:pt idx="81">
                  <c:v>77.857139599999996</c:v>
                </c:pt>
                <c:pt idx="82">
                  <c:v>79.411766099999994</c:v>
                </c:pt>
                <c:pt idx="83">
                  <c:v>79.411766099999994</c:v>
                </c:pt>
                <c:pt idx="84">
                  <c:v>80</c:v>
                </c:pt>
                <c:pt idx="85">
                  <c:v>80.597015400000004</c:v>
                </c:pt>
                <c:pt idx="86">
                  <c:v>80.597015400000004</c:v>
                </c:pt>
                <c:pt idx="87">
                  <c:v>80.597015400000004</c:v>
                </c:pt>
                <c:pt idx="88">
                  <c:v>81.203010599999999</c:v>
                </c:pt>
                <c:pt idx="89">
                  <c:v>81.818183899999994</c:v>
                </c:pt>
                <c:pt idx="90">
                  <c:v>81.679389999999998</c:v>
                </c:pt>
                <c:pt idx="91">
                  <c:v>81.538459799999998</c:v>
                </c:pt>
                <c:pt idx="92">
                  <c:v>82.170539899999994</c:v>
                </c:pt>
                <c:pt idx="93">
                  <c:v>82.03125</c:v>
                </c:pt>
                <c:pt idx="94">
                  <c:v>82.03125</c:v>
                </c:pt>
                <c:pt idx="95">
                  <c:v>82.03125</c:v>
                </c:pt>
                <c:pt idx="96">
                  <c:v>81.889762899999994</c:v>
                </c:pt>
                <c:pt idx="97">
                  <c:v>81.746032700000001</c:v>
                </c:pt>
                <c:pt idx="98">
                  <c:v>83.606559799999999</c:v>
                </c:pt>
                <c:pt idx="99">
                  <c:v>83.606559799999999</c:v>
                </c:pt>
                <c:pt idx="100">
                  <c:v>84.166664100000006</c:v>
                </c:pt>
                <c:pt idx="101">
                  <c:v>84.745765700000007</c:v>
                </c:pt>
                <c:pt idx="102">
                  <c:v>84.482757599999999</c:v>
                </c:pt>
                <c:pt idx="103">
                  <c:v>85.217392000000004</c:v>
                </c:pt>
                <c:pt idx="104">
                  <c:v>85.217392000000004</c:v>
                </c:pt>
                <c:pt idx="105">
                  <c:v>85.964912400000003</c:v>
                </c:pt>
                <c:pt idx="106">
                  <c:v>85.714286799999996</c:v>
                </c:pt>
                <c:pt idx="107">
                  <c:v>85.585586500000005</c:v>
                </c:pt>
                <c:pt idx="108">
                  <c:v>85.454544100000007</c:v>
                </c:pt>
                <c:pt idx="109">
                  <c:v>85.185188299999993</c:v>
                </c:pt>
                <c:pt idx="110">
                  <c:v>85.849060100000003</c:v>
                </c:pt>
                <c:pt idx="111">
                  <c:v>85.576919599999997</c:v>
                </c:pt>
                <c:pt idx="112">
                  <c:v>85.436889600000001</c:v>
                </c:pt>
                <c:pt idx="113">
                  <c:v>85.436889600000001</c:v>
                </c:pt>
                <c:pt idx="114">
                  <c:v>85.436889600000001</c:v>
                </c:pt>
                <c:pt idx="115">
                  <c:v>85.436889600000001</c:v>
                </c:pt>
                <c:pt idx="116">
                  <c:v>85.436889600000001</c:v>
                </c:pt>
                <c:pt idx="117">
                  <c:v>85.436889600000001</c:v>
                </c:pt>
                <c:pt idx="118">
                  <c:v>85.294120800000002</c:v>
                </c:pt>
                <c:pt idx="119">
                  <c:v>85.148513800000003</c:v>
                </c:pt>
                <c:pt idx="120">
                  <c:v>85.858589199999997</c:v>
                </c:pt>
                <c:pt idx="121">
                  <c:v>86.597938499999998</c:v>
                </c:pt>
                <c:pt idx="122">
                  <c:v>86.597938499999998</c:v>
                </c:pt>
                <c:pt idx="123">
                  <c:v>86.597938499999998</c:v>
                </c:pt>
                <c:pt idx="124">
                  <c:v>86.458335899999994</c:v>
                </c:pt>
                <c:pt idx="125">
                  <c:v>87.368423500000006</c:v>
                </c:pt>
                <c:pt idx="126">
                  <c:v>87.368423500000006</c:v>
                </c:pt>
                <c:pt idx="127">
                  <c:v>88.297874500000006</c:v>
                </c:pt>
                <c:pt idx="128">
                  <c:v>88.1720428</c:v>
                </c:pt>
                <c:pt idx="129">
                  <c:v>89.130432099999993</c:v>
                </c:pt>
                <c:pt idx="130">
                  <c:v>89.010986299999999</c:v>
                </c:pt>
                <c:pt idx="131">
                  <c:v>90</c:v>
                </c:pt>
                <c:pt idx="132">
                  <c:v>89.887641900000006</c:v>
                </c:pt>
                <c:pt idx="133">
                  <c:v>89.887641900000006</c:v>
                </c:pt>
                <c:pt idx="134">
                  <c:v>89.887641900000006</c:v>
                </c:pt>
                <c:pt idx="135">
                  <c:v>89.772728000000001</c:v>
                </c:pt>
                <c:pt idx="136">
                  <c:v>89.534881600000006</c:v>
                </c:pt>
                <c:pt idx="137">
                  <c:v>89.411766099999994</c:v>
                </c:pt>
                <c:pt idx="138">
                  <c:v>89.285713200000004</c:v>
                </c:pt>
                <c:pt idx="139">
                  <c:v>89.024391199999997</c:v>
                </c:pt>
                <c:pt idx="140">
                  <c:v>90.123458900000003</c:v>
                </c:pt>
                <c:pt idx="141">
                  <c:v>89.873420699999997</c:v>
                </c:pt>
                <c:pt idx="142">
                  <c:v>91.025642399999995</c:v>
                </c:pt>
                <c:pt idx="143">
                  <c:v>91.025642399999995</c:v>
                </c:pt>
                <c:pt idx="144">
                  <c:v>92.207794199999995</c:v>
                </c:pt>
                <c:pt idx="145">
                  <c:v>92.207794199999995</c:v>
                </c:pt>
                <c:pt idx="146">
                  <c:v>93.421051000000006</c:v>
                </c:pt>
                <c:pt idx="147">
                  <c:v>93.421051000000006</c:v>
                </c:pt>
                <c:pt idx="148">
                  <c:v>93.421051000000006</c:v>
                </c:pt>
                <c:pt idx="149">
                  <c:v>95.945945699999996</c:v>
                </c:pt>
                <c:pt idx="150">
                  <c:v>95.890411400000005</c:v>
                </c:pt>
                <c:pt idx="151">
                  <c:v>95.890411400000005</c:v>
                </c:pt>
                <c:pt idx="152">
                  <c:v>95.833335899999994</c:v>
                </c:pt>
                <c:pt idx="153">
                  <c:v>95.833335899999994</c:v>
                </c:pt>
                <c:pt idx="154">
                  <c:v>95.833335899999994</c:v>
                </c:pt>
                <c:pt idx="155">
                  <c:v>95.833335899999994</c:v>
                </c:pt>
                <c:pt idx="156">
                  <c:v>95.714286799999996</c:v>
                </c:pt>
                <c:pt idx="157">
                  <c:v>95.652175900000003</c:v>
                </c:pt>
                <c:pt idx="158">
                  <c:v>95.588233900000006</c:v>
                </c:pt>
                <c:pt idx="159">
                  <c:v>95.588233900000006</c:v>
                </c:pt>
                <c:pt idx="160">
                  <c:v>95.454544100000007</c:v>
                </c:pt>
                <c:pt idx="161">
                  <c:v>95.454544100000007</c:v>
                </c:pt>
                <c:pt idx="162">
                  <c:v>98.412696800000006</c:v>
                </c:pt>
                <c:pt idx="163">
                  <c:v>98.387100200000006</c:v>
                </c:pt>
                <c:pt idx="164">
                  <c:v>98.387100200000006</c:v>
                </c:pt>
                <c:pt idx="165">
                  <c:v>98.387100200000006</c:v>
                </c:pt>
                <c:pt idx="166">
                  <c:v>98.360656700000007</c:v>
                </c:pt>
                <c:pt idx="167">
                  <c:v>98.360656700000007</c:v>
                </c:pt>
                <c:pt idx="168">
                  <c:v>98.360656700000007</c:v>
                </c:pt>
                <c:pt idx="169">
                  <c:v>98.333335899999994</c:v>
                </c:pt>
                <c:pt idx="170">
                  <c:v>98.333335899999994</c:v>
                </c:pt>
                <c:pt idx="171">
                  <c:v>98.333335899999994</c:v>
                </c:pt>
                <c:pt idx="172">
                  <c:v>98.333335899999994</c:v>
                </c:pt>
                <c:pt idx="173">
                  <c:v>98.333335899999994</c:v>
                </c:pt>
                <c:pt idx="174">
                  <c:v>98.305084199999996</c:v>
                </c:pt>
                <c:pt idx="175">
                  <c:v>98.305084199999996</c:v>
                </c:pt>
                <c:pt idx="176">
                  <c:v>98.305084199999996</c:v>
                </c:pt>
                <c:pt idx="177">
                  <c:v>98.275863599999994</c:v>
                </c:pt>
                <c:pt idx="178">
                  <c:v>98.275863599999994</c:v>
                </c:pt>
                <c:pt idx="179">
                  <c:v>98.214286799999996</c:v>
                </c:pt>
                <c:pt idx="180">
                  <c:v>98.214286799999996</c:v>
                </c:pt>
                <c:pt idx="181">
                  <c:v>98.214286799999996</c:v>
                </c:pt>
                <c:pt idx="182">
                  <c:v>98.214286799999996</c:v>
                </c:pt>
                <c:pt idx="183">
                  <c:v>98.181816100000006</c:v>
                </c:pt>
                <c:pt idx="184">
                  <c:v>98.148147600000001</c:v>
                </c:pt>
                <c:pt idx="185">
                  <c:v>98.113204999999994</c:v>
                </c:pt>
                <c:pt idx="186">
                  <c:v>98.113204999999994</c:v>
                </c:pt>
                <c:pt idx="187">
                  <c:v>98.076919599999997</c:v>
                </c:pt>
                <c:pt idx="188">
                  <c:v>98.076919599999997</c:v>
                </c:pt>
                <c:pt idx="189">
                  <c:v>98</c:v>
                </c:pt>
                <c:pt idx="190">
                  <c:v>97.959182699999999</c:v>
                </c:pt>
                <c:pt idx="191">
                  <c:v>97.959182699999999</c:v>
                </c:pt>
                <c:pt idx="192">
                  <c:v>97.959182699999999</c:v>
                </c:pt>
                <c:pt idx="193">
                  <c:v>97.826087999999999</c:v>
                </c:pt>
                <c:pt idx="194">
                  <c:v>97.777778600000005</c:v>
                </c:pt>
                <c:pt idx="195">
                  <c:v>97.727271999999999</c:v>
                </c:pt>
                <c:pt idx="196">
                  <c:v>97.619049099999998</c:v>
                </c:pt>
                <c:pt idx="197">
                  <c:v>97.5</c:v>
                </c:pt>
                <c:pt idx="198">
                  <c:v>97.368423500000006</c:v>
                </c:pt>
                <c:pt idx="199">
                  <c:v>100</c:v>
                </c:pt>
              </c:numCache>
            </c:numRef>
          </c:val>
          <c:smooth val="0"/>
          <c:extLst>
            <c:ext xmlns:c16="http://schemas.microsoft.com/office/drawing/2014/chart" uri="{C3380CC4-5D6E-409C-BE32-E72D297353CC}">
              <c16:uniqueId val="{00000001-3A68-485C-BC89-983EF586459D}"/>
            </c:ext>
          </c:extLst>
        </c:ser>
        <c:ser>
          <c:idx val="2"/>
          <c:order val="2"/>
          <c:spPr>
            <a:ln w="28575" cap="rnd">
              <a:solidFill>
                <a:schemeClr val="accent3"/>
              </a:solidFill>
              <a:round/>
            </a:ln>
            <a:effectLst/>
          </c:spPr>
          <c:marker>
            <c:symbol val="none"/>
          </c:marker>
          <c:cat>
            <c:numRef>
              <c:f>Sheet2!$A$1:$A$200</c:f>
              <c:numCache>
                <c:formatCode>General</c:formatCode>
                <c:ptCount val="200"/>
                <c:pt idx="0">
                  <c:v>0</c:v>
                </c:pt>
                <c:pt idx="1">
                  <c:v>5.0000000000000001E-3</c:v>
                </c:pt>
                <c:pt idx="2">
                  <c:v>0.01</c:v>
                </c:pt>
                <c:pt idx="3">
                  <c:v>1.4999999999999999E-2</c:v>
                </c:pt>
                <c:pt idx="4">
                  <c:v>0.02</c:v>
                </c:pt>
                <c:pt idx="5">
                  <c:v>2.5000000000000001E-2</c:v>
                </c:pt>
                <c:pt idx="6">
                  <c:v>0.03</c:v>
                </c:pt>
                <c:pt idx="7">
                  <c:v>3.5000000000000003E-2</c:v>
                </c:pt>
                <c:pt idx="8">
                  <c:v>0.04</c:v>
                </c:pt>
                <c:pt idx="9">
                  <c:v>4.4999999999999998E-2</c:v>
                </c:pt>
                <c:pt idx="10">
                  <c:v>0.05</c:v>
                </c:pt>
                <c:pt idx="11">
                  <c:v>5.5E-2</c:v>
                </c:pt>
                <c:pt idx="12">
                  <c:v>0.06</c:v>
                </c:pt>
                <c:pt idx="13">
                  <c:v>6.5000000000000002E-2</c:v>
                </c:pt>
                <c:pt idx="14">
                  <c:v>7.0000000000000007E-2</c:v>
                </c:pt>
                <c:pt idx="15">
                  <c:v>7.4999999999999997E-2</c:v>
                </c:pt>
                <c:pt idx="16">
                  <c:v>0.08</c:v>
                </c:pt>
                <c:pt idx="17">
                  <c:v>8.5000000000000006E-2</c:v>
                </c:pt>
                <c:pt idx="18">
                  <c:v>0.09</c:v>
                </c:pt>
                <c:pt idx="19">
                  <c:v>9.5000000000000001E-2</c:v>
                </c:pt>
                <c:pt idx="20">
                  <c:v>0.1</c:v>
                </c:pt>
                <c:pt idx="21">
                  <c:v>0.105</c:v>
                </c:pt>
                <c:pt idx="22">
                  <c:v>0.11</c:v>
                </c:pt>
                <c:pt idx="23">
                  <c:v>0.115</c:v>
                </c:pt>
                <c:pt idx="24">
                  <c:v>0.12</c:v>
                </c:pt>
                <c:pt idx="25">
                  <c:v>0.125</c:v>
                </c:pt>
                <c:pt idx="26">
                  <c:v>0.13</c:v>
                </c:pt>
                <c:pt idx="27">
                  <c:v>0.13500000000000001</c:v>
                </c:pt>
                <c:pt idx="28">
                  <c:v>0.14000000000000001</c:v>
                </c:pt>
                <c:pt idx="29">
                  <c:v>0.14499999999999999</c:v>
                </c:pt>
                <c:pt idx="30">
                  <c:v>0.15</c:v>
                </c:pt>
                <c:pt idx="31">
                  <c:v>0.155</c:v>
                </c:pt>
                <c:pt idx="32">
                  <c:v>0.16</c:v>
                </c:pt>
                <c:pt idx="33">
                  <c:v>0.16500000000000001</c:v>
                </c:pt>
                <c:pt idx="34">
                  <c:v>0.17</c:v>
                </c:pt>
                <c:pt idx="35">
                  <c:v>0.17499999999999999</c:v>
                </c:pt>
                <c:pt idx="36">
                  <c:v>0.18</c:v>
                </c:pt>
                <c:pt idx="37">
                  <c:v>0.185</c:v>
                </c:pt>
                <c:pt idx="38">
                  <c:v>0.19</c:v>
                </c:pt>
                <c:pt idx="39">
                  <c:v>0.19500000000000001</c:v>
                </c:pt>
                <c:pt idx="40">
                  <c:v>0.2</c:v>
                </c:pt>
                <c:pt idx="41">
                  <c:v>0.20499999999999999</c:v>
                </c:pt>
                <c:pt idx="42">
                  <c:v>0.21</c:v>
                </c:pt>
                <c:pt idx="43">
                  <c:v>0.215</c:v>
                </c:pt>
                <c:pt idx="44">
                  <c:v>0.22</c:v>
                </c:pt>
                <c:pt idx="45">
                  <c:v>0.22500000000000001</c:v>
                </c:pt>
                <c:pt idx="46">
                  <c:v>0.23</c:v>
                </c:pt>
                <c:pt idx="47">
                  <c:v>0.23499999999999999</c:v>
                </c:pt>
                <c:pt idx="48">
                  <c:v>0.24</c:v>
                </c:pt>
                <c:pt idx="49">
                  <c:v>0.245</c:v>
                </c:pt>
                <c:pt idx="50">
                  <c:v>0.25</c:v>
                </c:pt>
                <c:pt idx="51">
                  <c:v>0.255</c:v>
                </c:pt>
                <c:pt idx="52">
                  <c:v>0.26</c:v>
                </c:pt>
                <c:pt idx="53">
                  <c:v>0.26500000000000001</c:v>
                </c:pt>
                <c:pt idx="54">
                  <c:v>0.27</c:v>
                </c:pt>
                <c:pt idx="55">
                  <c:v>0.27500000000000002</c:v>
                </c:pt>
                <c:pt idx="56">
                  <c:v>0.28000000000000003</c:v>
                </c:pt>
                <c:pt idx="57">
                  <c:v>0.28499999999999998</c:v>
                </c:pt>
                <c:pt idx="58">
                  <c:v>0.28999999999999998</c:v>
                </c:pt>
                <c:pt idx="59">
                  <c:v>0.29499999999999998</c:v>
                </c:pt>
                <c:pt idx="60">
                  <c:v>0.3</c:v>
                </c:pt>
                <c:pt idx="61">
                  <c:v>0.30499999999999999</c:v>
                </c:pt>
                <c:pt idx="62">
                  <c:v>0.31</c:v>
                </c:pt>
                <c:pt idx="63">
                  <c:v>0.315</c:v>
                </c:pt>
                <c:pt idx="64">
                  <c:v>0.32</c:v>
                </c:pt>
                <c:pt idx="65">
                  <c:v>0.32500000000000001</c:v>
                </c:pt>
                <c:pt idx="66">
                  <c:v>0.33</c:v>
                </c:pt>
                <c:pt idx="67">
                  <c:v>0.33500000000000002</c:v>
                </c:pt>
                <c:pt idx="68">
                  <c:v>0.34</c:v>
                </c:pt>
                <c:pt idx="69">
                  <c:v>0.34499999999999997</c:v>
                </c:pt>
                <c:pt idx="70">
                  <c:v>0.35</c:v>
                </c:pt>
                <c:pt idx="71">
                  <c:v>0.35499999999999998</c:v>
                </c:pt>
                <c:pt idx="72">
                  <c:v>0.36</c:v>
                </c:pt>
                <c:pt idx="73">
                  <c:v>0.36499999999999999</c:v>
                </c:pt>
                <c:pt idx="74">
                  <c:v>0.37</c:v>
                </c:pt>
                <c:pt idx="75">
                  <c:v>0.375</c:v>
                </c:pt>
                <c:pt idx="76">
                  <c:v>0.38</c:v>
                </c:pt>
                <c:pt idx="77">
                  <c:v>0.38500000000000001</c:v>
                </c:pt>
                <c:pt idx="78">
                  <c:v>0.39</c:v>
                </c:pt>
                <c:pt idx="79">
                  <c:v>0.39500000000000002</c:v>
                </c:pt>
                <c:pt idx="80">
                  <c:v>0.4</c:v>
                </c:pt>
                <c:pt idx="81">
                  <c:v>0.40500000000000003</c:v>
                </c:pt>
                <c:pt idx="82">
                  <c:v>0.41</c:v>
                </c:pt>
                <c:pt idx="83">
                  <c:v>0.41499999999999998</c:v>
                </c:pt>
                <c:pt idx="84">
                  <c:v>0.42</c:v>
                </c:pt>
                <c:pt idx="85">
                  <c:v>0.42499999999999999</c:v>
                </c:pt>
                <c:pt idx="86">
                  <c:v>0.43</c:v>
                </c:pt>
                <c:pt idx="87">
                  <c:v>0.435</c:v>
                </c:pt>
                <c:pt idx="88">
                  <c:v>0.44</c:v>
                </c:pt>
                <c:pt idx="89">
                  <c:v>0.44500000000000001</c:v>
                </c:pt>
                <c:pt idx="90">
                  <c:v>0.45</c:v>
                </c:pt>
                <c:pt idx="91">
                  <c:v>0.45500000000000002</c:v>
                </c:pt>
                <c:pt idx="92">
                  <c:v>0.46</c:v>
                </c:pt>
                <c:pt idx="93">
                  <c:v>0.46500000000000002</c:v>
                </c:pt>
                <c:pt idx="94">
                  <c:v>0.47</c:v>
                </c:pt>
                <c:pt idx="95">
                  <c:v>0.47499999999999998</c:v>
                </c:pt>
                <c:pt idx="96">
                  <c:v>0.48</c:v>
                </c:pt>
                <c:pt idx="97">
                  <c:v>0.48499999999999999</c:v>
                </c:pt>
                <c:pt idx="98">
                  <c:v>0.49</c:v>
                </c:pt>
                <c:pt idx="99">
                  <c:v>0.495</c:v>
                </c:pt>
                <c:pt idx="100">
                  <c:v>0.5</c:v>
                </c:pt>
                <c:pt idx="101">
                  <c:v>0.505</c:v>
                </c:pt>
                <c:pt idx="102">
                  <c:v>0.51</c:v>
                </c:pt>
                <c:pt idx="103">
                  <c:v>0.51500000000000001</c:v>
                </c:pt>
                <c:pt idx="104">
                  <c:v>0.52</c:v>
                </c:pt>
                <c:pt idx="105">
                  <c:v>0.52500000000000002</c:v>
                </c:pt>
                <c:pt idx="106">
                  <c:v>0.53</c:v>
                </c:pt>
                <c:pt idx="107">
                  <c:v>0.53500000000000003</c:v>
                </c:pt>
                <c:pt idx="108">
                  <c:v>0.54</c:v>
                </c:pt>
                <c:pt idx="109">
                  <c:v>0.54500000000000004</c:v>
                </c:pt>
                <c:pt idx="110">
                  <c:v>0.55000000000000004</c:v>
                </c:pt>
                <c:pt idx="111">
                  <c:v>0.55500000000000005</c:v>
                </c:pt>
                <c:pt idx="112">
                  <c:v>0.56000000000000005</c:v>
                </c:pt>
                <c:pt idx="113">
                  <c:v>0.56499999999999995</c:v>
                </c:pt>
                <c:pt idx="114">
                  <c:v>0.56999999999999995</c:v>
                </c:pt>
                <c:pt idx="115">
                  <c:v>0.57499999999999996</c:v>
                </c:pt>
                <c:pt idx="116">
                  <c:v>0.57999999999999996</c:v>
                </c:pt>
                <c:pt idx="117">
                  <c:v>0.58499999999999996</c:v>
                </c:pt>
                <c:pt idx="118">
                  <c:v>0.59</c:v>
                </c:pt>
                <c:pt idx="119">
                  <c:v>0.59499999999999997</c:v>
                </c:pt>
                <c:pt idx="120">
                  <c:v>0.6</c:v>
                </c:pt>
                <c:pt idx="121">
                  <c:v>0.60499999999999998</c:v>
                </c:pt>
                <c:pt idx="122">
                  <c:v>0.61</c:v>
                </c:pt>
                <c:pt idx="123">
                  <c:v>0.61499999999999999</c:v>
                </c:pt>
                <c:pt idx="124">
                  <c:v>0.62</c:v>
                </c:pt>
                <c:pt idx="125">
                  <c:v>0.625</c:v>
                </c:pt>
                <c:pt idx="126">
                  <c:v>0.63</c:v>
                </c:pt>
                <c:pt idx="127">
                  <c:v>0.63500000000000001</c:v>
                </c:pt>
                <c:pt idx="128">
                  <c:v>0.64</c:v>
                </c:pt>
                <c:pt idx="129">
                  <c:v>0.64500000000000002</c:v>
                </c:pt>
                <c:pt idx="130">
                  <c:v>0.65</c:v>
                </c:pt>
                <c:pt idx="131">
                  <c:v>0.65500000000000003</c:v>
                </c:pt>
                <c:pt idx="132">
                  <c:v>0.66</c:v>
                </c:pt>
                <c:pt idx="133">
                  <c:v>0.66500000000000004</c:v>
                </c:pt>
                <c:pt idx="134">
                  <c:v>0.67</c:v>
                </c:pt>
                <c:pt idx="135">
                  <c:v>0.67500000000000004</c:v>
                </c:pt>
                <c:pt idx="136">
                  <c:v>0.68</c:v>
                </c:pt>
                <c:pt idx="137">
                  <c:v>0.68500000000000005</c:v>
                </c:pt>
                <c:pt idx="138">
                  <c:v>0.69</c:v>
                </c:pt>
                <c:pt idx="139">
                  <c:v>0.69499999999999995</c:v>
                </c:pt>
                <c:pt idx="140">
                  <c:v>0.7</c:v>
                </c:pt>
                <c:pt idx="141">
                  <c:v>0.70499999999999996</c:v>
                </c:pt>
                <c:pt idx="142">
                  <c:v>0.71</c:v>
                </c:pt>
                <c:pt idx="143">
                  <c:v>0.71499999999999997</c:v>
                </c:pt>
                <c:pt idx="144">
                  <c:v>0.72</c:v>
                </c:pt>
                <c:pt idx="145">
                  <c:v>0.72499999999999998</c:v>
                </c:pt>
                <c:pt idx="146">
                  <c:v>0.73</c:v>
                </c:pt>
                <c:pt idx="147">
                  <c:v>0.73499999999999999</c:v>
                </c:pt>
                <c:pt idx="148">
                  <c:v>0.74</c:v>
                </c:pt>
                <c:pt idx="149">
                  <c:v>0.745</c:v>
                </c:pt>
                <c:pt idx="150">
                  <c:v>0.75</c:v>
                </c:pt>
                <c:pt idx="151">
                  <c:v>0.755</c:v>
                </c:pt>
                <c:pt idx="152">
                  <c:v>0.76</c:v>
                </c:pt>
                <c:pt idx="153">
                  <c:v>0.76500000000000001</c:v>
                </c:pt>
                <c:pt idx="154">
                  <c:v>0.77</c:v>
                </c:pt>
                <c:pt idx="155">
                  <c:v>0.77500000000000002</c:v>
                </c:pt>
                <c:pt idx="156">
                  <c:v>0.78</c:v>
                </c:pt>
                <c:pt idx="157">
                  <c:v>0.78500000000000003</c:v>
                </c:pt>
                <c:pt idx="158">
                  <c:v>0.79</c:v>
                </c:pt>
                <c:pt idx="159">
                  <c:v>0.79500000000000004</c:v>
                </c:pt>
                <c:pt idx="160">
                  <c:v>0.8</c:v>
                </c:pt>
                <c:pt idx="161">
                  <c:v>0.80500000000000005</c:v>
                </c:pt>
                <c:pt idx="162">
                  <c:v>0.81</c:v>
                </c:pt>
                <c:pt idx="163">
                  <c:v>0.81499999999999995</c:v>
                </c:pt>
                <c:pt idx="164">
                  <c:v>0.82</c:v>
                </c:pt>
                <c:pt idx="165">
                  <c:v>0.82499999999999996</c:v>
                </c:pt>
                <c:pt idx="166">
                  <c:v>0.83</c:v>
                </c:pt>
                <c:pt idx="167">
                  <c:v>0.83499999999999996</c:v>
                </c:pt>
                <c:pt idx="168">
                  <c:v>0.84</c:v>
                </c:pt>
                <c:pt idx="169">
                  <c:v>0.84499999999999997</c:v>
                </c:pt>
                <c:pt idx="170">
                  <c:v>0.85</c:v>
                </c:pt>
                <c:pt idx="171">
                  <c:v>0.85499999999999998</c:v>
                </c:pt>
                <c:pt idx="172">
                  <c:v>0.86</c:v>
                </c:pt>
                <c:pt idx="173">
                  <c:v>0.86499999999999999</c:v>
                </c:pt>
                <c:pt idx="174">
                  <c:v>0.87</c:v>
                </c:pt>
                <c:pt idx="175">
                  <c:v>0.875</c:v>
                </c:pt>
                <c:pt idx="176">
                  <c:v>0.88</c:v>
                </c:pt>
                <c:pt idx="177">
                  <c:v>0.88500000000000001</c:v>
                </c:pt>
                <c:pt idx="178">
                  <c:v>0.89</c:v>
                </c:pt>
                <c:pt idx="179">
                  <c:v>0.89500000000000002</c:v>
                </c:pt>
                <c:pt idx="180">
                  <c:v>0.9</c:v>
                </c:pt>
                <c:pt idx="181">
                  <c:v>0.90500000000000003</c:v>
                </c:pt>
                <c:pt idx="182">
                  <c:v>0.91</c:v>
                </c:pt>
                <c:pt idx="183">
                  <c:v>0.91500000000000004</c:v>
                </c:pt>
                <c:pt idx="184">
                  <c:v>0.92</c:v>
                </c:pt>
                <c:pt idx="185">
                  <c:v>0.92500000000000004</c:v>
                </c:pt>
                <c:pt idx="186">
                  <c:v>0.93</c:v>
                </c:pt>
                <c:pt idx="187">
                  <c:v>0.93500000000000005</c:v>
                </c:pt>
                <c:pt idx="188">
                  <c:v>0.94</c:v>
                </c:pt>
                <c:pt idx="189">
                  <c:v>0.94499999999999995</c:v>
                </c:pt>
                <c:pt idx="190">
                  <c:v>0.95</c:v>
                </c:pt>
                <c:pt idx="191">
                  <c:v>0.95499999999999996</c:v>
                </c:pt>
                <c:pt idx="192">
                  <c:v>0.96</c:v>
                </c:pt>
                <c:pt idx="193">
                  <c:v>0.96499999999999997</c:v>
                </c:pt>
                <c:pt idx="194">
                  <c:v>0.97</c:v>
                </c:pt>
                <c:pt idx="195">
                  <c:v>0.97499999999999998</c:v>
                </c:pt>
                <c:pt idx="196">
                  <c:v>0.98</c:v>
                </c:pt>
                <c:pt idx="197">
                  <c:v>0.98499999999999999</c:v>
                </c:pt>
                <c:pt idx="198">
                  <c:v>0.99</c:v>
                </c:pt>
                <c:pt idx="199">
                  <c:v>0.995</c:v>
                </c:pt>
              </c:numCache>
            </c:numRef>
          </c:cat>
          <c:val>
            <c:numRef>
              <c:f>Sheet2!$D$1:$D$200</c:f>
              <c:numCache>
                <c:formatCode>General</c:formatCode>
                <c:ptCount val="200"/>
                <c:pt idx="0">
                  <c:v>61</c:v>
                </c:pt>
                <c:pt idx="1">
                  <c:v>61</c:v>
                </c:pt>
                <c:pt idx="2">
                  <c:v>61</c:v>
                </c:pt>
                <c:pt idx="3">
                  <c:v>61</c:v>
                </c:pt>
                <c:pt idx="4">
                  <c:v>61</c:v>
                </c:pt>
                <c:pt idx="5">
                  <c:v>61</c:v>
                </c:pt>
                <c:pt idx="6">
                  <c:v>61</c:v>
                </c:pt>
                <c:pt idx="7">
                  <c:v>61</c:v>
                </c:pt>
                <c:pt idx="8">
                  <c:v>61</c:v>
                </c:pt>
                <c:pt idx="9">
                  <c:v>61</c:v>
                </c:pt>
                <c:pt idx="10">
                  <c:v>61</c:v>
                </c:pt>
                <c:pt idx="11">
                  <c:v>61</c:v>
                </c:pt>
                <c:pt idx="12">
                  <c:v>61</c:v>
                </c:pt>
                <c:pt idx="13">
                  <c:v>61</c:v>
                </c:pt>
                <c:pt idx="14">
                  <c:v>61</c:v>
                </c:pt>
                <c:pt idx="15">
                  <c:v>61</c:v>
                </c:pt>
                <c:pt idx="16">
                  <c:v>61</c:v>
                </c:pt>
                <c:pt idx="17">
                  <c:v>61</c:v>
                </c:pt>
                <c:pt idx="18">
                  <c:v>61</c:v>
                </c:pt>
                <c:pt idx="19">
                  <c:v>61</c:v>
                </c:pt>
                <c:pt idx="20">
                  <c:v>61</c:v>
                </c:pt>
                <c:pt idx="21">
                  <c:v>61</c:v>
                </c:pt>
                <c:pt idx="22">
                  <c:v>61</c:v>
                </c:pt>
                <c:pt idx="23">
                  <c:v>61</c:v>
                </c:pt>
                <c:pt idx="24">
                  <c:v>61.306533799999997</c:v>
                </c:pt>
                <c:pt idx="25">
                  <c:v>61.306533799999997</c:v>
                </c:pt>
                <c:pt idx="26">
                  <c:v>61.616161300000002</c:v>
                </c:pt>
                <c:pt idx="27">
                  <c:v>61.616161300000002</c:v>
                </c:pt>
                <c:pt idx="28">
                  <c:v>61.616161300000002</c:v>
                </c:pt>
                <c:pt idx="29">
                  <c:v>62.244899699999998</c:v>
                </c:pt>
                <c:pt idx="30">
                  <c:v>62.564102200000001</c:v>
                </c:pt>
                <c:pt idx="31">
                  <c:v>62.564102200000001</c:v>
                </c:pt>
                <c:pt idx="32">
                  <c:v>62.564102200000001</c:v>
                </c:pt>
                <c:pt idx="33">
                  <c:v>62.564102200000001</c:v>
                </c:pt>
                <c:pt idx="34">
                  <c:v>62.564102200000001</c:v>
                </c:pt>
                <c:pt idx="35">
                  <c:v>62.694301600000003</c:v>
                </c:pt>
                <c:pt idx="36">
                  <c:v>64.361701999999994</c:v>
                </c:pt>
                <c:pt idx="37">
                  <c:v>64.705879199999998</c:v>
                </c:pt>
                <c:pt idx="38">
                  <c:v>64.516128499999994</c:v>
                </c:pt>
                <c:pt idx="39">
                  <c:v>64.673912000000001</c:v>
                </c:pt>
                <c:pt idx="40">
                  <c:v>65.027320900000007</c:v>
                </c:pt>
                <c:pt idx="41">
                  <c:v>66.111114499999999</c:v>
                </c:pt>
                <c:pt idx="42">
                  <c:v>66.292137100000005</c:v>
                </c:pt>
                <c:pt idx="43">
                  <c:v>66.101692200000002</c:v>
                </c:pt>
                <c:pt idx="44">
                  <c:v>66.477271999999999</c:v>
                </c:pt>
                <c:pt idx="45">
                  <c:v>66.857139599999996</c:v>
                </c:pt>
                <c:pt idx="46">
                  <c:v>67.241378800000007</c:v>
                </c:pt>
                <c:pt idx="47">
                  <c:v>68.235290500000005</c:v>
                </c:pt>
                <c:pt idx="48">
                  <c:v>68.6390533</c:v>
                </c:pt>
                <c:pt idx="49">
                  <c:v>69.047622700000005</c:v>
                </c:pt>
                <c:pt idx="50">
                  <c:v>69.461074800000006</c:v>
                </c:pt>
                <c:pt idx="51">
                  <c:v>70.303031899999993</c:v>
                </c:pt>
                <c:pt idx="52">
                  <c:v>70.121948200000006</c:v>
                </c:pt>
                <c:pt idx="53">
                  <c:v>70.186332699999994</c:v>
                </c:pt>
                <c:pt idx="54">
                  <c:v>70.625</c:v>
                </c:pt>
                <c:pt idx="55">
                  <c:v>71.069183300000006</c:v>
                </c:pt>
                <c:pt idx="56">
                  <c:v>71.518989599999998</c:v>
                </c:pt>
                <c:pt idx="57">
                  <c:v>71.518989599999998</c:v>
                </c:pt>
                <c:pt idx="58">
                  <c:v>71.518989599999998</c:v>
                </c:pt>
                <c:pt idx="59">
                  <c:v>71.974525499999999</c:v>
                </c:pt>
                <c:pt idx="60">
                  <c:v>72.435897800000006</c:v>
                </c:pt>
                <c:pt idx="61">
                  <c:v>73.376625099999998</c:v>
                </c:pt>
                <c:pt idx="62">
                  <c:v>73.856208800000005</c:v>
                </c:pt>
                <c:pt idx="63">
                  <c:v>73.856208800000005</c:v>
                </c:pt>
                <c:pt idx="64">
                  <c:v>74.666664100000006</c:v>
                </c:pt>
                <c:pt idx="65">
                  <c:v>75.167785600000002</c:v>
                </c:pt>
                <c:pt idx="66">
                  <c:v>75.675674400000005</c:v>
                </c:pt>
                <c:pt idx="67">
                  <c:v>76.190475500000005</c:v>
                </c:pt>
                <c:pt idx="68">
                  <c:v>77.241378800000007</c:v>
                </c:pt>
                <c:pt idx="69">
                  <c:v>77.083335899999994</c:v>
                </c:pt>
                <c:pt idx="70">
                  <c:v>77.464790300000004</c:v>
                </c:pt>
                <c:pt idx="71">
                  <c:v>77.464790300000004</c:v>
                </c:pt>
                <c:pt idx="72">
                  <c:v>77.304962200000006</c:v>
                </c:pt>
                <c:pt idx="73">
                  <c:v>78.417266799999993</c:v>
                </c:pt>
                <c:pt idx="74">
                  <c:v>78.985504199999994</c:v>
                </c:pt>
                <c:pt idx="75">
                  <c:v>79.562042199999993</c:v>
                </c:pt>
                <c:pt idx="76">
                  <c:v>79.562042199999993</c:v>
                </c:pt>
                <c:pt idx="77">
                  <c:v>79.562042199999993</c:v>
                </c:pt>
                <c:pt idx="78">
                  <c:v>80</c:v>
                </c:pt>
                <c:pt idx="79">
                  <c:v>81.203010599999999</c:v>
                </c:pt>
                <c:pt idx="80">
                  <c:v>81.679389999999998</c:v>
                </c:pt>
                <c:pt idx="81">
                  <c:v>81.538459799999998</c:v>
                </c:pt>
                <c:pt idx="82">
                  <c:v>82.03125</c:v>
                </c:pt>
                <c:pt idx="83">
                  <c:v>82.03125</c:v>
                </c:pt>
                <c:pt idx="84">
                  <c:v>82.03125</c:v>
                </c:pt>
                <c:pt idx="85">
                  <c:v>82.677162199999998</c:v>
                </c:pt>
                <c:pt idx="86">
                  <c:v>82.677162199999998</c:v>
                </c:pt>
                <c:pt idx="87">
                  <c:v>83.333335899999994</c:v>
                </c:pt>
                <c:pt idx="88">
                  <c:v>83.333335899999994</c:v>
                </c:pt>
                <c:pt idx="89">
                  <c:v>83.333335899999994</c:v>
                </c:pt>
                <c:pt idx="90">
                  <c:v>83.064514200000005</c:v>
                </c:pt>
                <c:pt idx="91">
                  <c:v>83.739837600000001</c:v>
                </c:pt>
                <c:pt idx="92">
                  <c:v>83.606559799999999</c:v>
                </c:pt>
                <c:pt idx="93">
                  <c:v>83.471076999999994</c:v>
                </c:pt>
                <c:pt idx="94">
                  <c:v>83.471076999999994</c:v>
                </c:pt>
                <c:pt idx="95">
                  <c:v>83.050849900000003</c:v>
                </c:pt>
                <c:pt idx="96">
                  <c:v>83.760681199999993</c:v>
                </c:pt>
                <c:pt idx="97">
                  <c:v>84.482757599999999</c:v>
                </c:pt>
                <c:pt idx="98">
                  <c:v>84.821426400000007</c:v>
                </c:pt>
                <c:pt idx="99">
                  <c:v>84.821426400000007</c:v>
                </c:pt>
                <c:pt idx="100">
                  <c:v>84.684684799999999</c:v>
                </c:pt>
                <c:pt idx="101">
                  <c:v>86.238533000000004</c:v>
                </c:pt>
                <c:pt idx="102">
                  <c:v>86.238533000000004</c:v>
                </c:pt>
                <c:pt idx="103">
                  <c:v>87.735847500000006</c:v>
                </c:pt>
                <c:pt idx="104">
                  <c:v>87.619049099999998</c:v>
                </c:pt>
                <c:pt idx="105">
                  <c:v>87.378639199999995</c:v>
                </c:pt>
                <c:pt idx="106">
                  <c:v>88.118812599999998</c:v>
                </c:pt>
                <c:pt idx="107">
                  <c:v>88.888885500000001</c:v>
                </c:pt>
                <c:pt idx="108">
                  <c:v>88.775512699999993</c:v>
                </c:pt>
                <c:pt idx="109">
                  <c:v>88.659790000000001</c:v>
                </c:pt>
                <c:pt idx="110">
                  <c:v>88.659790000000001</c:v>
                </c:pt>
                <c:pt idx="111">
                  <c:v>88.659790000000001</c:v>
                </c:pt>
                <c:pt idx="112">
                  <c:v>88.659790000000001</c:v>
                </c:pt>
                <c:pt idx="113">
                  <c:v>88.659790000000001</c:v>
                </c:pt>
                <c:pt idx="114">
                  <c:v>89.361701999999994</c:v>
                </c:pt>
                <c:pt idx="115">
                  <c:v>89.361701999999994</c:v>
                </c:pt>
                <c:pt idx="116">
                  <c:v>89.130432099999993</c:v>
                </c:pt>
                <c:pt idx="117">
                  <c:v>89.130432099999993</c:v>
                </c:pt>
                <c:pt idx="118">
                  <c:v>89.130432099999993</c:v>
                </c:pt>
                <c:pt idx="119">
                  <c:v>89.887641900000006</c:v>
                </c:pt>
                <c:pt idx="120">
                  <c:v>89.772728000000001</c:v>
                </c:pt>
                <c:pt idx="121">
                  <c:v>89.772728000000001</c:v>
                </c:pt>
                <c:pt idx="122">
                  <c:v>89.772728000000001</c:v>
                </c:pt>
                <c:pt idx="123">
                  <c:v>90.804595899999995</c:v>
                </c:pt>
                <c:pt idx="124">
                  <c:v>90.804595899999995</c:v>
                </c:pt>
                <c:pt idx="125">
                  <c:v>91.860466000000002</c:v>
                </c:pt>
                <c:pt idx="126">
                  <c:v>91.860466000000002</c:v>
                </c:pt>
                <c:pt idx="127">
                  <c:v>91.860466000000002</c:v>
                </c:pt>
                <c:pt idx="128">
                  <c:v>91.764709499999995</c:v>
                </c:pt>
                <c:pt idx="129">
                  <c:v>91.764709499999995</c:v>
                </c:pt>
                <c:pt idx="130">
                  <c:v>91.566261299999994</c:v>
                </c:pt>
                <c:pt idx="131">
                  <c:v>92.682929999999999</c:v>
                </c:pt>
                <c:pt idx="132">
                  <c:v>92.682929999999999</c:v>
                </c:pt>
                <c:pt idx="133">
                  <c:v>92.682929999999999</c:v>
                </c:pt>
                <c:pt idx="134">
                  <c:v>92.682929999999999</c:v>
                </c:pt>
                <c:pt idx="135">
                  <c:v>92.592590299999998</c:v>
                </c:pt>
                <c:pt idx="136">
                  <c:v>92.405059800000004</c:v>
                </c:pt>
                <c:pt idx="137">
                  <c:v>92.207794199999995</c:v>
                </c:pt>
                <c:pt idx="138">
                  <c:v>92.207794199999995</c:v>
                </c:pt>
                <c:pt idx="139">
                  <c:v>92.105262800000006</c:v>
                </c:pt>
                <c:pt idx="140">
                  <c:v>92.105262800000006</c:v>
                </c:pt>
                <c:pt idx="141">
                  <c:v>93.243240400000005</c:v>
                </c:pt>
                <c:pt idx="142">
                  <c:v>93.243240400000005</c:v>
                </c:pt>
                <c:pt idx="143">
                  <c:v>93.243240400000005</c:v>
                </c:pt>
                <c:pt idx="144">
                  <c:v>93.243240400000005</c:v>
                </c:pt>
                <c:pt idx="145">
                  <c:v>93.150688200000005</c:v>
                </c:pt>
                <c:pt idx="146">
                  <c:v>93.150688200000005</c:v>
                </c:pt>
                <c:pt idx="147">
                  <c:v>93.150688200000005</c:v>
                </c:pt>
                <c:pt idx="148">
                  <c:v>93.150688200000005</c:v>
                </c:pt>
                <c:pt idx="149">
                  <c:v>93.055557300000004</c:v>
                </c:pt>
                <c:pt idx="150">
                  <c:v>93.055557300000004</c:v>
                </c:pt>
                <c:pt idx="151">
                  <c:v>93.055557300000004</c:v>
                </c:pt>
                <c:pt idx="152">
                  <c:v>92.857139599999996</c:v>
                </c:pt>
                <c:pt idx="153">
                  <c:v>92.857139599999996</c:v>
                </c:pt>
                <c:pt idx="154">
                  <c:v>94.202896100000004</c:v>
                </c:pt>
                <c:pt idx="155">
                  <c:v>94.202896100000004</c:v>
                </c:pt>
                <c:pt idx="156">
                  <c:v>94.117645300000007</c:v>
                </c:pt>
                <c:pt idx="157">
                  <c:v>94.117645300000007</c:v>
                </c:pt>
                <c:pt idx="158">
                  <c:v>93.939392100000006</c:v>
                </c:pt>
                <c:pt idx="159">
                  <c:v>93.846153299999997</c:v>
                </c:pt>
                <c:pt idx="160">
                  <c:v>93.846153299999997</c:v>
                </c:pt>
                <c:pt idx="161">
                  <c:v>93.846153299999997</c:v>
                </c:pt>
                <c:pt idx="162">
                  <c:v>93.650795000000002</c:v>
                </c:pt>
                <c:pt idx="163">
                  <c:v>93.650795000000002</c:v>
                </c:pt>
                <c:pt idx="164">
                  <c:v>93.650795000000002</c:v>
                </c:pt>
                <c:pt idx="165">
                  <c:v>93.650795000000002</c:v>
                </c:pt>
                <c:pt idx="166">
                  <c:v>93.650795000000002</c:v>
                </c:pt>
                <c:pt idx="167">
                  <c:v>93.650795000000002</c:v>
                </c:pt>
                <c:pt idx="168">
                  <c:v>93.650795000000002</c:v>
                </c:pt>
                <c:pt idx="169">
                  <c:v>93.650795000000002</c:v>
                </c:pt>
                <c:pt idx="170">
                  <c:v>93.650795000000002</c:v>
                </c:pt>
                <c:pt idx="171">
                  <c:v>93.548385600000003</c:v>
                </c:pt>
                <c:pt idx="172">
                  <c:v>93.548385600000003</c:v>
                </c:pt>
                <c:pt idx="173">
                  <c:v>95</c:v>
                </c:pt>
                <c:pt idx="174">
                  <c:v>94.915252699999996</c:v>
                </c:pt>
                <c:pt idx="175">
                  <c:v>94.827583300000001</c:v>
                </c:pt>
                <c:pt idx="176">
                  <c:v>94.827583300000001</c:v>
                </c:pt>
                <c:pt idx="177">
                  <c:v>94.827583300000001</c:v>
                </c:pt>
                <c:pt idx="178">
                  <c:v>94.827583300000001</c:v>
                </c:pt>
                <c:pt idx="179">
                  <c:v>94.827583300000001</c:v>
                </c:pt>
                <c:pt idx="180">
                  <c:v>94.7368393</c:v>
                </c:pt>
                <c:pt idx="181">
                  <c:v>94.444442699999996</c:v>
                </c:pt>
                <c:pt idx="182">
                  <c:v>94.339622500000004</c:v>
                </c:pt>
                <c:pt idx="183">
                  <c:v>94.230766299999999</c:v>
                </c:pt>
                <c:pt idx="184">
                  <c:v>94.117645300000007</c:v>
                </c:pt>
                <c:pt idx="185">
                  <c:v>94</c:v>
                </c:pt>
                <c:pt idx="186">
                  <c:v>94</c:v>
                </c:pt>
                <c:pt idx="187">
                  <c:v>95.833335899999994</c:v>
                </c:pt>
                <c:pt idx="188">
                  <c:v>97.826087999999999</c:v>
                </c:pt>
                <c:pt idx="189">
                  <c:v>97.727271999999999</c:v>
                </c:pt>
                <c:pt idx="190">
                  <c:v>97.727271999999999</c:v>
                </c:pt>
                <c:pt idx="191">
                  <c:v>97.727271999999999</c:v>
                </c:pt>
                <c:pt idx="192">
                  <c:v>97.727271999999999</c:v>
                </c:pt>
                <c:pt idx="193">
                  <c:v>97.619049099999998</c:v>
                </c:pt>
                <c:pt idx="194">
                  <c:v>97.560974099999996</c:v>
                </c:pt>
                <c:pt idx="195">
                  <c:v>97.5</c:v>
                </c:pt>
                <c:pt idx="196">
                  <c:v>97.435897800000006</c:v>
                </c:pt>
                <c:pt idx="197">
                  <c:v>97.142860400000004</c:v>
                </c:pt>
                <c:pt idx="198">
                  <c:v>96.969695999999999</c:v>
                </c:pt>
                <c:pt idx="199">
                  <c:v>100</c:v>
                </c:pt>
              </c:numCache>
            </c:numRef>
          </c:val>
          <c:smooth val="0"/>
          <c:extLst>
            <c:ext xmlns:c16="http://schemas.microsoft.com/office/drawing/2014/chart" uri="{C3380CC4-5D6E-409C-BE32-E72D297353CC}">
              <c16:uniqueId val="{00000002-3A68-485C-BC89-983EF586459D}"/>
            </c:ext>
          </c:extLst>
        </c:ser>
        <c:dLbls>
          <c:showLegendKey val="0"/>
          <c:showVal val="0"/>
          <c:showCatName val="0"/>
          <c:showSerName val="0"/>
          <c:showPercent val="0"/>
          <c:showBubbleSize val="0"/>
        </c:dLbls>
        <c:smooth val="0"/>
        <c:axId val="998377359"/>
        <c:axId val="998377775"/>
      </c:lineChart>
      <c:catAx>
        <c:axId val="9983773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8377775"/>
        <c:crosses val="autoZero"/>
        <c:auto val="1"/>
        <c:lblAlgn val="ctr"/>
        <c:lblOffset val="100"/>
        <c:noMultiLvlLbl val="0"/>
      </c:catAx>
      <c:valAx>
        <c:axId val="99837777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8377359"/>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1" y="0"/>
            <a:ext cx="3027639"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r>
              <a:rPr lang="en-US" altLang="en-US" smtClean="0"/>
              <a:t>Dr. Xiuwen Liu</a:t>
            </a:r>
            <a:endParaRPr lang="en-US" altLang="en-US"/>
          </a:p>
        </p:txBody>
      </p:sp>
      <p:sp>
        <p:nvSpPr>
          <p:cNvPr id="35843" name="Rectangle 3"/>
          <p:cNvSpPr>
            <a:spLocks noGrp="1" noChangeArrowheads="1"/>
          </p:cNvSpPr>
          <p:nvPr>
            <p:ph type="dt" sz="quarter" idx="1"/>
          </p:nvPr>
        </p:nvSpPr>
        <p:spPr bwMode="auto">
          <a:xfrm>
            <a:off x="3958973" y="0"/>
            <a:ext cx="3026027"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fld id="{1EDAE01E-EC3E-4059-BE63-F5A36468A68A}" type="datetime1">
              <a:rPr lang="en-US" altLang="en-US" smtClean="0"/>
              <a:t>12/3/2018</a:t>
            </a:fld>
            <a:endParaRPr lang="en-US" altLang="en-US"/>
          </a:p>
        </p:txBody>
      </p:sp>
      <p:sp>
        <p:nvSpPr>
          <p:cNvPr id="35844" name="Rectangle 4"/>
          <p:cNvSpPr>
            <a:spLocks noGrp="1" noChangeArrowheads="1"/>
          </p:cNvSpPr>
          <p:nvPr>
            <p:ph type="ftr" sz="quarter" idx="2"/>
          </p:nvPr>
        </p:nvSpPr>
        <p:spPr bwMode="auto">
          <a:xfrm>
            <a:off x="1" y="8819199"/>
            <a:ext cx="3027639" cy="46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r>
              <a:rPr lang="en-US" altLang="en-US" dirty="0" smtClean="0"/>
              <a:t>intro-seminar-18.ppt</a:t>
            </a:r>
            <a:endParaRPr lang="en-US" altLang="en-US" dirty="0"/>
          </a:p>
        </p:txBody>
      </p:sp>
      <p:sp>
        <p:nvSpPr>
          <p:cNvPr id="35845" name="Rectangle 5"/>
          <p:cNvSpPr>
            <a:spLocks noGrp="1" noChangeArrowheads="1"/>
          </p:cNvSpPr>
          <p:nvPr>
            <p:ph type="sldNum" sz="quarter" idx="3"/>
          </p:nvPr>
        </p:nvSpPr>
        <p:spPr bwMode="auto">
          <a:xfrm>
            <a:off x="3958973" y="8819199"/>
            <a:ext cx="3026027" cy="46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B242B07-3F64-4AC2-8A08-AB2000F0DADF}" type="slidenum">
              <a:rPr lang="en-US" altLang="en-US"/>
              <a:pPr/>
              <a:t>‹#›</a:t>
            </a:fld>
            <a:endParaRPr lang="en-US" altLang="en-US"/>
          </a:p>
        </p:txBody>
      </p:sp>
    </p:spTree>
    <p:extLst>
      <p:ext uri="{BB962C8B-B14F-4D97-AF65-F5344CB8AC3E}">
        <p14:creationId xmlns:p14="http://schemas.microsoft.com/office/powerpoint/2010/main" val="3293449156"/>
      </p:ext>
    </p:extLst>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ax="1920" units="cm"/>
          <inkml:channel name="Y" type="integer" max="1200" units="cm"/>
        </inkml:traceFormat>
        <inkml:channelProperties>
          <inkml:channelProperty channel="X" name="resolution" value="60" units="1/cm"/>
          <inkml:channelProperty channel="Y" name="resolution" value="60" units="1/cm"/>
        </inkml:channelProperties>
      </inkml:inkSource>
      <inkml:timestamp xml:id="ts0" timeString="2011-08-04T02:30:02.968"/>
    </inkml:context>
    <inkml:brush xml:id="br0">
      <inkml:brushProperty name="width" value="0.09701" units="cm"/>
      <inkml:brushProperty name="height" value="0.09701" units="cm"/>
      <inkml:brushProperty name="color" value="#FF0000"/>
      <inkml:brushProperty name="fitToCurve" value="1"/>
    </inkml:brush>
  </inkml:definitions>
  <inkml:trace contextRef="#ctx0" brushRef="#br0">323 279,'12'0,"12"0,23 0,1 0,0 0,11 0,13 0,-1-12,12 12,-23 0,-1-11,-11 11,12 0,-25 0,13 0,-12 0,-1 0,1-12,12 12,-1 0,13 0,-1 0,-11 0,11 0,1 0,-1 0,-11 0,0 0,-13-12,1 12,0 0,0 0,-1 0,1 0,0 0,-1 0,13 0,0-11,-1 11,14-12,-14 0,1 0,-12 12,-1-12,-11 12,0 0,0-12,12 12,-13 0,1 0,0 0,24 0,-13 0,13-12,0 12,-1 0,1 0,-1-12,1 12,0-12,-1 12,-11-12,12 12,-13 0,1-12,12 0,11 12,1-11,-1 11,1 0,11-12,-11 12,-1-12,1 12,-1 0,1 0,-13 0,13-12,-12 12,11-12,1 12,-1 0,13 0,-13-12,13 12,-1 0,0 0,1-12,-1 12,-11 0,-1 0,1 0,-1-12,1 12,-12 0,-1 0,13 0,-13 0,1 0,0 0,-1 0,13 0,-13 0,1 0,0 12,-1-12,1 0,-1 0,-11 12,0-12,0 0,11 12,-11-12,23 0,-11 12,12-12,-1 12,1 0,11-12,0 12,-11-1,11 1,1 0,-24 0,12-12,-12 12,-13 12,13-12,0 0,-1 0,-11 12,12-13,-1 13,1-13,-1 13,13-12,-24 12,11-12,-11 12,12-13,-13 1,1 0,0 12,-1-12,1 0,0 12,11-12,-11 11,12 1,-1 0,-11 0,0 0,11 0,1-2,-12 14,0-12,11 12,-11-12,11 11,-11 0,12-11,11 24,-23-13,0 1,-1-12,1 0,-12 11,-12 1,12 0,0-12,-13 11,13 1,0 12,-12-12,0-1,0 0,12 13,-13 11,25 13,-12-13,-12 1,12-12,-12 11,0 1,-1-13,-11-1,12 2,-12-1,12-11,-12 12,0-12,0 11,0-11,0 12,-12-13,12 13,-12-12,1-1,11 0,-12 13,0-24,12 11,-12 1,0 0,0 0,0-13,0 13,0-12,0 0,0 0,12 0,-11-13,-1 13,12 0,-12-12,12 12,0 0,-12-12,12 10,0 2,-12 0,12 12,0-12,0-1,0 1,-12-1,0 1,12 0,0-12,-12 12,12-13,0 1,0 12,0-12,-12-12,12 12,0 0,0 0,0 0,-12 0,12 0,-11 0,-1-1,12 1,-12 0,12 0,-12 0,12 12,-12-24,0 12,0 0,0 0,0-12,0 12,0-2,1-10,11 12,-12-12,0 0,0 12,0-12,0 12,0-12,0 12,0-12,0 12,1-12,-13 0,24 12,-12-12,0 0,0 0,-12 0,12 12,0-12,-11 0,11 0,-12 0,12 0,-12 0,0 0,1 0,-1 0,0 0,0 0,0 0,0 0,1 0,-1 0,12 0,-12 0,12 0,0 0,0 0,-11 0,11 0,0 0,0 0,-12 0,12 0,0 0,0 12,-11-12,11 0,-12 0,0 0,12 0,0 0,-12 0,1 0,-1 0,12 0,-12-12,0 12,0 0,1 0,11 0,-24 0,24 0,-12 0,1 0,-13-12,12 12,0 0,-12-12,13 12,-1 0,0 0,-12-12,13 12,11 0,-12-12,0 12,0 0,0 0,-11 0,11 0,-12 0,0 0,13-12,-13 12,0 0,12 0,-24 0,24 0,0 0,-12 0,1 0,-1 0,12 0,-12 0,1 0,11 0,-12 0,1 0,-1 0,-12 0,1 0,23 12,-24-12,12 0,-11 0,11 0,-12 0,1 0,-1 0,13 12,-25-12,0 12,13 0,-13-12,13 0,-13 12,1 0,-1-12,-11 0,-1 12,1-12,-1 12,1-12,0 0,-1 0,1 0,-1 0,1 0,-1 0,1 0,0 0,-13 0,13 0,-13 0,13 0,0 0,-13 0,13 12,-1-12,1 11,11-11,13 0,-1 12,-11-12,-1 0,1 24,11-24,-12 12,1 0,-1-12,1 12,-1-12,1 12,11-12,-11 0,-1 0,13 12,-13-12,1 0,-1 0,-11 12,11-12,-11 0,11 0,-24 0,12 0,1 0,-1 0,1 0,-12 0,23 12,-11-12,-1 0,13 0,-1 0,1 0,-1 0,1-12,-1 12,1-12,23 12,-12-12,1 0,11 0,0 0,12 0,1 0,-13-12,12 1,0-1,-11 0,-1-12,0 12,0-10,1-2,-1 0,0-11,13 11,-1 0,0 0,0-11,12-1,0 1,0 0,0-1,1 0,-1 2,0-2,0 0,0 1,0 11,0 0,0-11,-12-1,12 24,1-35,-1 11,12 0,-12-10,0 10,0 0,0 1,12-1,-12 0,0 1,12 11,-12-12,12 1,-12-1,1-10,-1 23,0-13,0 0,0 13,0-13,0 12,0 12,0-11,12-1,-12 12,0 0,12 0,0 13,0-13,0 12,0-12,0 12,0 0,0-12,-11 13,11-12,0 11,0-12,0 0,0 0,0 0,0 0,0 1,0-13,0 12,0-12,0 1,0-1,0 0,0 0,0 13,11-1,-11 0,0 12,0-35,12 35,-12 0,0 1,0-1,0 0,0 0,0-12,0 12,0-12,0 0,0 2,12 10,-12-12,0 12,0 0,0-12,0 12,12 0,-12 0,12 1,-12-1,0 0,12 0,-12 0,12 0,-12 0,12 0,-12-12,12 12,-12-11,12 11,-12 0,0 0,12 0,-1 12,-11-12,12 0,0 12,0 0,-12-12,12 12,0 0,0 0,-12-11,12 11,0 0,0 0,-12-12,11 12,1 0,0-12,0 12,0 0,0 0,0 12,0-12,-12 12,12-12,0 0,0 11,-1-11,-11 12,12-12</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200" units="cm"/>
        </inkml:traceFormat>
        <inkml:channelProperties>
          <inkml:channelProperty channel="X" name="resolution" value="60" units="1/cm"/>
          <inkml:channelProperty channel="Y" name="resolution" value="60" units="1/cm"/>
        </inkml:channelProperties>
      </inkml:inkSource>
      <inkml:timestamp xml:id="ts0" timeString="2011-08-04T03:48:06.250"/>
    </inkml:context>
    <inkml:brush xml:id="br0">
      <inkml:brushProperty name="width" value="0.09701" units="cm"/>
      <inkml:brushProperty name="height" value="0.09701" units="cm"/>
      <inkml:brushProperty name="color" value="#FF0000"/>
      <inkml:brushProperty name="fitToCurve" value="1"/>
    </inkml:brush>
  </inkml:definitions>
  <inkml:trace contextRef="#ctx0" brushRef="#br0">214 591,'12'0,"0"0,0 0,11-16,-11 16,12 0,-2-16,-10 16,0-16,11 16,-11-16,12 16,-1-16,-11 16,12-16,-13 16,1 0,12-16,-13 16,1-16,0 16,0 0,0 0,-1-16,1 16,0-16,0 0,-12 0,11 0,-11 0,0 0,0-16,-11 16,11 0,-12-16,0 16,12-16,-12 16,12 0,-11 0,-1 0,12 0,-12 0,12 0,-12 0,0 0,12 0,-11 16,11-16,-12 16,12-16,-12 16,0 0,1 0,-1 0,0 0,0 0,0 0,1 0,-1 0,0 0,0 0,0 0,1 0,-1 0,0 0,1 0,0 0,-1 0,0 0,0 0,0 0,-11 0,11 0,0 0,1 0,-1 16,0-16,0 0,0 0,1 16,-1-16,0 0,0 16,0-16,1 16,-1 0,12 0,-12 0,12 0,-12 16,1-16,11 0,0 0,0 0,-12 0,12 0,0 0,-12-16,12 16,0 0,0 0,0 0,0 0,-12-16,12 16,0 0,0 0,0 0,12 0,0-16,0 0,-12 16,11 0,13-16,-12 16,-1-16,1 0,-12 16,12-16,0 0,0 0,-1-16,1 16,0 0,0 0,0 0,-1 16,1-16,0 16</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200" units="cm"/>
        </inkml:traceFormat>
        <inkml:channelProperties>
          <inkml:channelProperty channel="X" name="resolution" value="60" units="1/cm"/>
          <inkml:channelProperty channel="Y" name="resolution" value="60" units="1/cm"/>
        </inkml:channelProperties>
      </inkml:inkSource>
      <inkml:timestamp xml:id="ts0" timeString="2011-08-03T04:00:08.60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183 8096,'0'-12,"12"-12,0 0,0 0,-12 0,12 0,-12-11,12 11,0-12,0 12,-12-12,0 12,0 0,0-11,12 11,-12-12,0 12,0-12,0 12,0 1,0-13,-12 12,12 0,0 0,-12 12,12 0,0-12,-12 12,12-11,-12 11,12 0,-12 0,12 0,-12 0,12 0,0 0,-12-12,0 12,12 0,-12-12,0 12,1-11,11 11,0 0,-12 0,12 0,-12 0,12 0,0 0,-12 12,12-12,0 0,-12 0,12 0,-12 0,12 0,-12 1,12-1,0 0,-12 0,12 0,0 0,0-12,-12 12,12-12,0 12,-12-12,12 0,0 1,-12-1,12 12,0-12,-11 0,11 0,0 12,-12-12,12 1,0-1,0 12,0-12,0 0,0 0,0-12,0 12,0 12,0-11,0-1,0 0,0 0,0-12,0 12,0 0,0 1,0-1,0 0,0-12,0 12,12 0,-12 0,0 1,0-1,0 0,0 0,0 0,11 12,-11-12,0 0,0 12,0-11,0-1,0 12,0-12,0 0,0 0,0 0,0 0,12 1,-12-1,0 12,0-12,12 0,-12 0,12 0,-12 0,12 1,-12-1,12 0,-12 0,0 0,12 12,0-12,-12 0,12 12,-12-11,12-1,0 0,-12 0,11-12,1 12,0 0,0-11,-12-1,12 24,0-24,-12 12,12 12,-12-12,12 0,0 1,-12-1,12 12,0-12,0-12,-1 0,1 12,0 1,0-1,0 0,0-12,0 24,-12-12,12 0,0-11,0 11,0 0,-1 0,-11 0,24 0,-24 0,12 12,0-11,0 11,-12 0,12 0,-12 0,12 0,-12 0,12 0,0 0,-12 0,12 0,-12 0,12 12,-12-12,0 0,11 0,1 0,-12 1,12 11,0 0,0 0,0-12,0 12,0 0,-12-12,12 12,0-12,0 1,11-1,-11 0,24-12,-24 12,12 0,-12 0,0 0,11 0,-11 0,12 1,-12 11,-12-12,24 0,-24 0,24 0,-24 0,12 0,0 0,0 0,-1 0,1 0,0 0,0 0,-12-12,24 12,-24 1,12-1,-12 0,12 12,-12-12,12 0,-12 0,12 0,-12 0,12 0,-1-12,-11 12,12 0,-12-12,12 13,-12-13,12 0,-12 0,12 0,-12 0,0 0,12 0,-12-11,12 11,-12-12,0 0,12 0,-12 12,12-11,-12 11,0-12,0 12,12-12,0 0,-12 13,0-25,0 24,12-12,-12 0,0 13,11-13,-11 0,0 0,0 0,0-11,0 23,12-12,-12 0,0 12,0 0,0 0,0 1,0-1,0 0,0-12,0 12,0 0,0-12,0 13,0-13,0 0,0 12,0 0,0-12,0 25,0-13,0 0,12 0,-12 12,0-12,0 12,0-24,0 24,0-23,0 11,0 0,12 0,-12 0,0 12,0 0,0-12,0 12,0 1,12-1,-12 0,0 0,0 0,0 0,12 12,-12-12,12 0,-12 0,12-12,-12 12,12 0,0-12,0 1,-1-1,1 12,12-12,-12 0,0 12,0-12,0 12,12-12,0 12,-13 1,13-13,0 12,12-12,-12 12,11 0,1-12,-12 12,12-12,-12 12,-1 0,1 0,-12 12,12-11,0-1,0 0,-12 12,23-12,-11 0,12 0,0 0,-1-12,1 0,0 24,-12-12,-1 0,1 0,0 0,0 12,0-11,-12-1,23 12,-11-12,0 0,0 0,12 0,-1 0,1 0,0 0,0 0,-13 0,13 0,0-12,-12 24,0-24,11 13,-11-1,12 0,-12 0,11 0,1 0,0 0,-12 0,11 0,-11-12,12 12,-12 0,0 0,0 0,-1 1,1-1,0 12,0-12,0 0,11 0,-11 12,0-12,0 12,12-12,-13 12,13-12,0 0,-12-12,11 12,1 0,0 0,0 0,-1 0,1 1,-12-1,12 0,-12 0,11 12,1-12,-12 0,12 0,-1 0,-11 0,12 0,0 0,-12 0,-1 0,13 0,0 0,-12 1,-1-1,-11 0,12 0,0 0,0 0,-12 12,12-12,-1 0,-11 12,0 0,0-12,0 0,0 12,0-12,0 12,12-12,-12 12,-1-12,1 12,0-12,0 12,0 0,0-12,12 0,-12 1,12-1,-12 12,-1-12,1 12,0 0,0-12,0 0,0 12,0 0,-12-12,12 12,0 0,0 0,-12-12,12 12,-1-12,13 12,-12 0,0 0,-12-12,12 12,0 0,0 0,0-12,0 12,0 0,-12-12,12 12,-1 0,1-12,0 12,0 0,0 0,-12-12,12 12,0 0,0 0,0-12,0 12,0 0,-12-12,12 12,-1 0,-11-11,12 11,0 0,12 11,0 1,0 0,11-12,-11 24,24-24,-12 12,-24 12,11-24,1 12,0 0,-12-12,0 12,0 0,0-12,0 12,0-12,11 12,-11 0,12-12,0 11,12 1,-12 0,11 0,-11 0,12 0,0 12,-1-12,-11 0,12 0,-12 0,11 0,-11 0,0 0,-12 0,12-12,-12 11,12 1,-1 0,1 0,0 12,12-12,0 12,-1-12,1 12,0 0,11-1,1-11,0 0,-13 12,1-12,0 12,0-12,11 0,-11 0,0 0,0 0,-13 0,25 0,-24 0,24-1,-25 1,13 12,0-12,0 0,-1 0,1 0,0 12,0-12,-1 12,1-12,12 11,-13-11,1 12,12-12,-1 0,-11 12,0-12,-12 0,12 0,-13 12,1-24,12 24,-12-12,0-1,11 1,1 0,-12 0,12-12,-13 24,1-12,0-12,0 12,-12 0,0-12,0 0,0 12,0 0,11 0,1-12,-12 12,24 12,-12-13,11 1,-11 0,12 12,0 0,-12-24,11 24,-11-24,0 12,0 0,-12-12,11 12,-11 0,0-12,0 12,12-12,-12 12,12 0,-12-1,12-11,-13 12,13 0,0 12,0-24,0 24,0-24,-1 24,-11-24,12 12,0 0,-12 0,0-12,0 12,0-12,0 0,-1 12,13 0,-12-12,12 11,-12 1,0-12,12 24,-12-24,-1 12,13 0,-12 0,12-12,-24 12,12-12,0 12,0-12,0 12,0 0,0-12,-1 12,1 0,0-12,0 12,12 0,-12 0,0-1,0 1,0 12,12-12,-13 0,1 12,12-12,-12 12,12-12,-12 12,0-1,12 1,-13-12,1 12,0-12,-12 0,12 0,0 0,-12 0,12 0,-12 0,12 0,-12 0,0 0,12-1,-12 1,12 0,-12 0,12 0,-12 12,0-12,0 0,12 0,-12 0,0 0,12 12,-12-12,0 11,0 1,11 0,-11 0,12 0,-12 0,0 0,0 0,12-1,-12 1,0 0,0 0,0 0,0 0,0 0,0-1,0 1,0 0,0 12,0-12,12 0,-12 0,0 11,0-11,0 0,0 0,0 12,0-12,0 0,0-1,0 1,0 12,0-12,0 0,0 0,0 0,0-12,0 11,0-11,0 12,12-12,-12 12,0-12,0 12,0-12,0 0,12 12,-12-12,0-1,0 1,0 0,0 12,12-12,-12 0,0 0,12 12,-12-12,0 12,12-12,-12 0,12 11,-12-11,12 12,-12-12,11 12,-11-12,0 0,12 12,-12-12,12 0,-12 12,12-13,-12 13,12-12,-12 12,12 0,-12 0,12 0,0 0,-12 0,12-13,-12 13,12 0,0-12,-12 0,12 12,-12-12,11 11,-11-11,12 12,-12-13,12 13,-12 0,12 0,0-12,-12 12,12-12,-12 0,12 12,-12-12,12-12,-12 12,0-1,12 1,-12 0,0 12,12-24,0 24,-12-12,11 12,1 0,0-12,0 12,-12-1,12-11,0 0,0 0,-12 12,12-12,0 12,0-12,0 12,0-12,-1 12,1-1,0 1,0 0,0 0,0 0,0 0,0 0,0-1,0-11,0 0,0 12,-1-12,1 0,-12 12,12-12,-12 0,12 12,0 0,0-12,0 11,0-11,0 12,-12-12,12 0,0 12,-1-12,-11 0,12 12,0-12,-12 0,12 11,0-11,0 12,0 0,0-12,-12 12,24 0,-12 0,-12-12,12 11,-1-11,1 0,-12 0,12 0,-12 0,0 0,12-12,-12 24,12-12,0 0,-12 0,0 0,12 0,0-12,-12 12,0-1,12-11,-12 12,0 0,0 0,12-12,-12 12,0 0,0 0,0 12,12-24,-12 24,0-12,0 0,0 0,-12-12,0 12,0-12,0 12,0-1,12 1,-12 12,12 12,0-12,-12 12,12-12,0-1,0 1,0 0,0 0,0 0,0 0,-12-12,12 12,0-12,0 11,0 1,0 0,0 0,0 0,-12 12,12-12,0-1,-12 1,12 12,0-12,0 0,0 12,-11 0,11-13,0 1,0 12,-12-12,12 0,0 0,0 0,0-1,0 13,0-12,0-12,0 24,-12-12,0 12,12-13,-12 13,12-12,-12 12,12 0,0-12,-12 11,12-11,0 12,-12-12,12 0,0 0,-12 11,12-11,0 0,0 0,0 0,0 0,0 0,-12-12,12 11,0-11,0 12,0-12,0 0,0 12,0-12,0 12,0-12,0 0,0 12,-12-12,12 11,0-11,0 0,-12 0,12 12,0-12,0 0,0 12,0-12,-11 0,11 12,0-1,0 1,0 0,-12 0,12 0,0 0,0 12,0-13,0 1,0 12,-12-12,12 12,0-12,0 0,0-1,0-11,0 0,0 0,0 0</inkml:trace>
  <inkml:trace contextRef="#ctx0" brushRef="#br0" timeOffset="20203">231 7463,'0'12,"0"0,0 0,0 0,0 0,0 0,0 0,0 0,0-1,-12-11,12 12,0 0,0 0,0 0,0 0,0 0,-12-12,12 12,0 0,0 0,0-24,0 0,12 0</inkml:trace>
  <inkml:trace contextRef="#ctx0" brushRef="#br0" timeOffset="22344">279 7511,'0'12,"0"0,12 0,-12 0,11-1,1 1,0 0,-12 0,0 0,12-12,-12 12,0 0,12-12,-12 12,0 0,12-12,-12 12,0 0,12-12,-12 12,0 0,0 0,12-12,-12-12,12 0,0 0</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200" units="cm"/>
        </inkml:traceFormat>
        <inkml:channelProperties>
          <inkml:channelProperty channel="X" name="resolution" value="60" units="1/cm"/>
          <inkml:channelProperty channel="Y" name="resolution" value="60" units="1/cm"/>
        </inkml:channelProperties>
      </inkml:inkSource>
      <inkml:timestamp xml:id="ts0" timeString="2011-08-03T04:00:33.07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0,'12'0,"0"0,0 0,12 0,-12 12,11-12,-11 0,0 12,12-12,-12 12,0-12,0 0,-12 12,12-12,-1 0,-11 12,12-12,-12 12,-12-12,12 12,-11-12,11 12,-12-12,12 12,-12 0,0-12,12 12,0-1,-12-11,0 0,12 12,-12 0,0 0,0 0,12 0,-11-12,11 12,-12-12,12 12,-12 0,0-12,12 12,-12-12,12 12</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200" units="cm"/>
        </inkml:traceFormat>
        <inkml:channelProperties>
          <inkml:channelProperty channel="X" name="resolution" value="60" units="1/cm"/>
          <inkml:channelProperty channel="Y" name="resolution" value="60" units="1/cm"/>
        </inkml:channelProperties>
      </inkml:inkSource>
      <inkml:timestamp xml:id="ts0" timeString="2011-08-03T04:00:35.96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84 0,'12'12,"0"0,-1 0,1-12,0 12,-1 0,1-1,0 1,0-12,-12 12,12-12,-12 12,12-12,0 0,-12 12,0 0,12-12,-12 12,0-1,0 1,12 0,0 0,-12 0,12 0,0-1,-12 1,-12-12,0 0,0 12,0-12,0 0,0 0,0 0,0 0,0 12,0-12,0 0,1 0,-1 0,0 0,1 0,-1 12,-12-12,12 0,0 0,0 12,0-12,0 0,0 12</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200" units="cm"/>
        </inkml:traceFormat>
        <inkml:channelProperties>
          <inkml:channelProperty channel="X" name="resolution" value="60" units="1/cm"/>
          <inkml:channelProperty channel="Y" name="resolution" value="60" units="1/cm"/>
        </inkml:channelProperties>
      </inkml:inkSource>
      <inkml:timestamp xml:id="ts0" timeString="2011-08-03T04:00:39.25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24,'12'12,"-12"-1,12 13,0-12,0 11,0 1,-12 0,12-1,0-11,0 12,0-13,-12 13,11-12,1-1,-12 1,12 12,-12-12,12-12,-12 11,0 1,0-24,12 1,-12-1,12-12,0 1,-12 11,12-23,0 11,0-11,0-1,0 13,0-1,-12 0,0 13,12-1,0 12,-12-12,0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3027639"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r>
              <a:rPr lang="en-US" altLang="en-US" smtClean="0"/>
              <a:t>Dr. Xiuwen Liu</a:t>
            </a:r>
            <a:endParaRPr lang="en-US" altLang="en-US"/>
          </a:p>
        </p:txBody>
      </p:sp>
      <p:sp>
        <p:nvSpPr>
          <p:cNvPr id="4099" name="Rectangle 3"/>
          <p:cNvSpPr>
            <a:spLocks noGrp="1" noChangeArrowheads="1"/>
          </p:cNvSpPr>
          <p:nvPr>
            <p:ph type="dt" idx="1"/>
          </p:nvPr>
        </p:nvSpPr>
        <p:spPr bwMode="auto">
          <a:xfrm>
            <a:off x="3958973" y="0"/>
            <a:ext cx="3026027"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fld id="{D6977C2F-6174-4E6C-B789-5A5D6D160832}" type="datetime1">
              <a:rPr lang="en-US" altLang="en-US" smtClean="0"/>
              <a:t>12/3/2018</a:t>
            </a:fld>
            <a:endParaRPr lang="en-US" altLang="en-US"/>
          </a:p>
        </p:txBody>
      </p:sp>
      <p:sp>
        <p:nvSpPr>
          <p:cNvPr id="4100" name="Rectangle 4"/>
          <p:cNvSpPr>
            <a:spLocks noGrp="1" noRot="1" noChangeAspect="1" noChangeArrowheads="1" noTextEdit="1"/>
          </p:cNvSpPr>
          <p:nvPr>
            <p:ph type="sldImg" idx="2"/>
          </p:nvPr>
        </p:nvSpPr>
        <p:spPr bwMode="auto">
          <a:xfrm>
            <a:off x="1171575" y="695325"/>
            <a:ext cx="4643438" cy="34813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31334" y="4410392"/>
            <a:ext cx="5122333" cy="4177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2" name="Rectangle 6"/>
          <p:cNvSpPr>
            <a:spLocks noGrp="1" noChangeArrowheads="1"/>
          </p:cNvSpPr>
          <p:nvPr>
            <p:ph type="ftr" sz="quarter" idx="4"/>
          </p:nvPr>
        </p:nvSpPr>
        <p:spPr bwMode="auto">
          <a:xfrm>
            <a:off x="1" y="8819199"/>
            <a:ext cx="3027639" cy="46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r>
              <a:rPr lang="en-US" altLang="en-US" dirty="0" smtClean="0"/>
              <a:t>intro-seminar-18.ppt</a:t>
            </a:r>
            <a:endParaRPr lang="en-US" altLang="en-US" dirty="0"/>
          </a:p>
        </p:txBody>
      </p:sp>
      <p:sp>
        <p:nvSpPr>
          <p:cNvPr id="4103" name="Rectangle 7"/>
          <p:cNvSpPr>
            <a:spLocks noGrp="1" noChangeArrowheads="1"/>
          </p:cNvSpPr>
          <p:nvPr>
            <p:ph type="sldNum" sz="quarter" idx="5"/>
          </p:nvPr>
        </p:nvSpPr>
        <p:spPr bwMode="auto">
          <a:xfrm>
            <a:off x="3958973" y="8819199"/>
            <a:ext cx="3026027" cy="46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49831AC-B11C-4C88-8EC7-647363BEA739}" type="slidenum">
              <a:rPr lang="en-US" altLang="en-US"/>
              <a:pPr/>
              <a:t>‹#›</a:t>
            </a:fld>
            <a:endParaRPr lang="en-US" altLang="en-US"/>
          </a:p>
        </p:txBody>
      </p:sp>
    </p:spTree>
    <p:extLst>
      <p:ext uri="{BB962C8B-B14F-4D97-AF65-F5344CB8AC3E}">
        <p14:creationId xmlns:p14="http://schemas.microsoft.com/office/powerpoint/2010/main" val="650685834"/>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en.wikipedia.org/wiki/2010_Flash_Crash#cite_note-phillips-5-11-10-1" TargetMode="External"/><Relationship Id="rId2" Type="http://schemas.openxmlformats.org/officeDocument/2006/relationships/slide" Target="../slides/slide93.xml"/><Relationship Id="rId1" Type="http://schemas.openxmlformats.org/officeDocument/2006/relationships/notesMaster" Target="../notesMasters/notesMaster1.xml"/><Relationship Id="rId6" Type="http://schemas.openxmlformats.org/officeDocument/2006/relationships/hyperlink" Target="http://en.wikipedia.org/wiki/List_of_largest_daily_changes_in_the_Dow_Jones_Industrial_Average" TargetMode="External"/><Relationship Id="rId5" Type="http://schemas.openxmlformats.org/officeDocument/2006/relationships/hyperlink" Target="http://en.wikipedia.org/wiki/Dow_Jones_Industrial_Average" TargetMode="External"/><Relationship Id="rId4" Type="http://schemas.openxmlformats.org/officeDocument/2006/relationships/hyperlink" Target="http://en.wikipedia.org/wiki/Stock_market_crash"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D3693532-9F69-49BB-AA92-6E7D762752F2}" type="slidenum">
              <a:rPr lang="en-US" altLang="en-US"/>
              <a:pPr/>
              <a:t>1</a:t>
            </a:fld>
            <a:endParaRPr lang="en-US" altLang="en-US"/>
          </a:p>
        </p:txBody>
      </p:sp>
      <p:sp>
        <p:nvSpPr>
          <p:cNvPr id="658434" name="Rectangle 2"/>
          <p:cNvSpPr>
            <a:spLocks noGrp="1" noRot="1" noChangeAspect="1" noChangeArrowheads="1" noTextEdit="1"/>
          </p:cNvSpPr>
          <p:nvPr>
            <p:ph type="sldImg"/>
          </p:nvPr>
        </p:nvSpPr>
        <p:spPr>
          <a:xfrm>
            <a:off x="1171575" y="695325"/>
            <a:ext cx="4643438" cy="3481388"/>
          </a:xfrm>
          <a:ln/>
        </p:spPr>
      </p:sp>
      <p:sp>
        <p:nvSpPr>
          <p:cNvPr id="658435" name="Rectangle 3"/>
          <p:cNvSpPr>
            <a:spLocks noGrp="1" noChangeArrowheads="1"/>
          </p:cNvSpPr>
          <p:nvPr>
            <p:ph type="body" idx="1"/>
          </p:nvPr>
        </p:nvSpPr>
        <p:spPr/>
        <p:txBody>
          <a:bodyPr/>
          <a:lstStyle/>
          <a:p>
            <a:endParaRPr lang="en-US" altLang="en-US" dirty="0"/>
          </a:p>
        </p:txBody>
      </p:sp>
      <p:sp>
        <p:nvSpPr>
          <p:cNvPr id="2" name="Date Placeholder 1"/>
          <p:cNvSpPr>
            <a:spLocks noGrp="1"/>
          </p:cNvSpPr>
          <p:nvPr>
            <p:ph type="dt" idx="10"/>
          </p:nvPr>
        </p:nvSpPr>
        <p:spPr/>
        <p:txBody>
          <a:bodyPr/>
          <a:lstStyle/>
          <a:p>
            <a:fld id="{4BDDA2D5-D71A-4076-A679-F4D7973ED63F}"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26409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0A1FD820-B0B3-4791-B55F-78E4160E3193}" type="slidenum">
              <a:rPr lang="en-US" altLang="en-US"/>
              <a:pPr/>
              <a:t>28</a:t>
            </a:fld>
            <a:endParaRPr lang="en-US" altLang="en-US"/>
          </a:p>
        </p:txBody>
      </p:sp>
      <p:sp>
        <p:nvSpPr>
          <p:cNvPr id="779266" name="Rectangle 2"/>
          <p:cNvSpPr>
            <a:spLocks noGrp="1" noRot="1" noChangeAspect="1" noChangeArrowheads="1" noTextEdit="1"/>
          </p:cNvSpPr>
          <p:nvPr>
            <p:ph type="sldImg"/>
          </p:nvPr>
        </p:nvSpPr>
        <p:spPr>
          <a:xfrm>
            <a:off x="1171575" y="695325"/>
            <a:ext cx="4643438" cy="3481388"/>
          </a:xfrm>
          <a:ln/>
        </p:spPr>
      </p:sp>
      <p:sp>
        <p:nvSpPr>
          <p:cNvPr id="779267"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5B872761-01C0-49F5-8A25-73344AE18715}"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2525111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E5A2D39B-B85E-43AD-B7E3-6E37AB519C2F}" type="slidenum">
              <a:rPr lang="en-US" altLang="en-US"/>
              <a:pPr/>
              <a:t>29</a:t>
            </a:fld>
            <a:endParaRPr lang="en-US" altLang="en-US"/>
          </a:p>
        </p:txBody>
      </p:sp>
      <p:sp>
        <p:nvSpPr>
          <p:cNvPr id="780290" name="Rectangle 2"/>
          <p:cNvSpPr>
            <a:spLocks noGrp="1" noRot="1" noChangeAspect="1" noChangeArrowheads="1" noTextEdit="1"/>
          </p:cNvSpPr>
          <p:nvPr>
            <p:ph type="sldImg"/>
          </p:nvPr>
        </p:nvSpPr>
        <p:spPr>
          <a:xfrm>
            <a:off x="1171575" y="695325"/>
            <a:ext cx="4643438" cy="3481388"/>
          </a:xfrm>
          <a:ln/>
        </p:spPr>
      </p:sp>
      <p:sp>
        <p:nvSpPr>
          <p:cNvPr id="780291"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BDCBCCC6-2434-486F-B853-BC42F5D8C511}"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796602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13AB3335-4227-42CD-AEBC-E635F7F53AE3}" type="slidenum">
              <a:rPr lang="en-US" altLang="en-US"/>
              <a:pPr/>
              <a:t>30</a:t>
            </a:fld>
            <a:endParaRPr lang="en-US" altLang="en-US"/>
          </a:p>
        </p:txBody>
      </p:sp>
      <p:sp>
        <p:nvSpPr>
          <p:cNvPr id="781314" name="Rectangle 2"/>
          <p:cNvSpPr>
            <a:spLocks noGrp="1" noRot="1" noChangeAspect="1" noChangeArrowheads="1" noTextEdit="1"/>
          </p:cNvSpPr>
          <p:nvPr>
            <p:ph type="sldImg"/>
          </p:nvPr>
        </p:nvSpPr>
        <p:spPr>
          <a:xfrm>
            <a:off x="1171575" y="695325"/>
            <a:ext cx="4643438" cy="3481388"/>
          </a:xfrm>
          <a:ln/>
        </p:spPr>
      </p:sp>
      <p:sp>
        <p:nvSpPr>
          <p:cNvPr id="781315"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D1888414-FDF3-4DC6-91C8-519D0898BEB8}"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1966456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4A19129C-E813-4E24-91DE-F3C3CDD887B4}" type="slidenum">
              <a:rPr lang="en-US" altLang="en-US"/>
              <a:pPr/>
              <a:t>31</a:t>
            </a:fld>
            <a:endParaRPr lang="en-US" altLang="en-US"/>
          </a:p>
        </p:txBody>
      </p:sp>
      <p:sp>
        <p:nvSpPr>
          <p:cNvPr id="825346" name="Rectangle 2"/>
          <p:cNvSpPr>
            <a:spLocks noGrp="1" noRot="1" noChangeAspect="1" noChangeArrowheads="1" noTextEdit="1"/>
          </p:cNvSpPr>
          <p:nvPr>
            <p:ph type="sldImg"/>
          </p:nvPr>
        </p:nvSpPr>
        <p:spPr>
          <a:xfrm>
            <a:off x="1171575" y="695325"/>
            <a:ext cx="4643438" cy="3481388"/>
          </a:xfrm>
          <a:ln/>
        </p:spPr>
      </p:sp>
      <p:sp>
        <p:nvSpPr>
          <p:cNvPr id="825347"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9D43F47B-DC04-4F04-8062-5564BE5DFB34}"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2740311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1DDF3D67-0B12-4639-AFDE-5A2C4A7F1184}" type="slidenum">
              <a:rPr lang="en-US" altLang="en-US"/>
              <a:pPr/>
              <a:t>32</a:t>
            </a:fld>
            <a:endParaRPr lang="en-US" altLang="en-US"/>
          </a:p>
        </p:txBody>
      </p:sp>
      <p:sp>
        <p:nvSpPr>
          <p:cNvPr id="1016834" name="Rectangle 2"/>
          <p:cNvSpPr>
            <a:spLocks noGrp="1" noRot="1" noChangeAspect="1" noChangeArrowheads="1" noTextEdit="1"/>
          </p:cNvSpPr>
          <p:nvPr>
            <p:ph type="sldImg"/>
          </p:nvPr>
        </p:nvSpPr>
        <p:spPr>
          <a:xfrm>
            <a:off x="1171575" y="695325"/>
            <a:ext cx="4643438" cy="3481388"/>
          </a:xfrm>
          <a:ln/>
        </p:spPr>
      </p:sp>
      <p:sp>
        <p:nvSpPr>
          <p:cNvPr id="1016835"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8AE751FE-7BB1-4DF0-BD64-C5600AC4F839}"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764847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B62CCAE8-9C31-4AD1-852C-BF6C1FD3B8BA}" type="slidenum">
              <a:rPr lang="en-US" altLang="en-US"/>
              <a:pPr/>
              <a:t>33</a:t>
            </a:fld>
            <a:endParaRPr lang="en-US" altLang="en-US"/>
          </a:p>
        </p:txBody>
      </p:sp>
      <p:sp>
        <p:nvSpPr>
          <p:cNvPr id="1020930" name="Rectangle 2"/>
          <p:cNvSpPr>
            <a:spLocks noGrp="1" noRot="1" noChangeAspect="1" noChangeArrowheads="1" noTextEdit="1"/>
          </p:cNvSpPr>
          <p:nvPr>
            <p:ph type="sldImg"/>
          </p:nvPr>
        </p:nvSpPr>
        <p:spPr>
          <a:xfrm>
            <a:off x="1171575" y="695325"/>
            <a:ext cx="4643438" cy="3481388"/>
          </a:xfrm>
          <a:ln/>
        </p:spPr>
      </p:sp>
      <p:sp>
        <p:nvSpPr>
          <p:cNvPr id="1020931"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5F13BAA7-14A6-4154-9C3E-2E2C59BCAA4C}"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1406187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22F0EA5E-1523-465D-AE7F-934155AAE256}" type="slidenum">
              <a:rPr lang="en-US" altLang="en-US"/>
              <a:pPr/>
              <a:t>34</a:t>
            </a:fld>
            <a:endParaRPr lang="en-US" altLang="en-US"/>
          </a:p>
        </p:txBody>
      </p:sp>
      <p:sp>
        <p:nvSpPr>
          <p:cNvPr id="1022978" name="Rectangle 2"/>
          <p:cNvSpPr>
            <a:spLocks noGrp="1" noRot="1" noChangeAspect="1" noChangeArrowheads="1" noTextEdit="1"/>
          </p:cNvSpPr>
          <p:nvPr>
            <p:ph type="sldImg"/>
          </p:nvPr>
        </p:nvSpPr>
        <p:spPr>
          <a:xfrm>
            <a:off x="1171575" y="695325"/>
            <a:ext cx="4643438" cy="3481388"/>
          </a:xfrm>
          <a:ln/>
        </p:spPr>
      </p:sp>
      <p:sp>
        <p:nvSpPr>
          <p:cNvPr id="1022979"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77E43211-ADCF-488F-898B-987F96C9C021}"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2690402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3D85A5D2-7A70-455B-BFA6-77C2C394483C}" type="slidenum">
              <a:rPr lang="en-US" altLang="en-US"/>
              <a:pPr/>
              <a:t>35</a:t>
            </a:fld>
            <a:endParaRPr lang="en-US" altLang="en-US"/>
          </a:p>
        </p:txBody>
      </p:sp>
      <p:sp>
        <p:nvSpPr>
          <p:cNvPr id="1025026" name="Rectangle 2"/>
          <p:cNvSpPr>
            <a:spLocks noGrp="1" noRot="1" noChangeAspect="1" noChangeArrowheads="1" noTextEdit="1"/>
          </p:cNvSpPr>
          <p:nvPr>
            <p:ph type="sldImg"/>
          </p:nvPr>
        </p:nvSpPr>
        <p:spPr>
          <a:xfrm>
            <a:off x="1171575" y="695325"/>
            <a:ext cx="4643438" cy="3481388"/>
          </a:xfrm>
          <a:ln/>
        </p:spPr>
      </p:sp>
      <p:sp>
        <p:nvSpPr>
          <p:cNvPr id="1025027"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E357D537-525B-4B54-820F-257E03DDBF0C}"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173702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45719486-FB44-4BAE-A898-C0C5D3F80018}" type="slidenum">
              <a:rPr lang="en-US" altLang="en-US"/>
              <a:pPr/>
              <a:t>36</a:t>
            </a:fld>
            <a:endParaRPr lang="en-US" altLang="en-US"/>
          </a:p>
        </p:txBody>
      </p:sp>
      <p:sp>
        <p:nvSpPr>
          <p:cNvPr id="1027074" name="Rectangle 2"/>
          <p:cNvSpPr>
            <a:spLocks noGrp="1" noRot="1" noChangeAspect="1" noChangeArrowheads="1" noTextEdit="1"/>
          </p:cNvSpPr>
          <p:nvPr>
            <p:ph type="sldImg"/>
          </p:nvPr>
        </p:nvSpPr>
        <p:spPr>
          <a:xfrm>
            <a:off x="1171575" y="695325"/>
            <a:ext cx="4643438" cy="3481388"/>
          </a:xfrm>
          <a:ln/>
        </p:spPr>
      </p:sp>
      <p:sp>
        <p:nvSpPr>
          <p:cNvPr id="1027075"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37B0A7F9-B4D8-432F-B5EC-5EABAA5186BD}"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597174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27911D6F-BED8-4677-AE2F-A5CCD07C0C87}" type="slidenum">
              <a:rPr lang="en-US" altLang="en-US"/>
              <a:pPr/>
              <a:t>37</a:t>
            </a:fld>
            <a:endParaRPr lang="en-US" altLang="en-US"/>
          </a:p>
        </p:txBody>
      </p:sp>
      <p:sp>
        <p:nvSpPr>
          <p:cNvPr id="1029122" name="Rectangle 2"/>
          <p:cNvSpPr>
            <a:spLocks noGrp="1" noRot="1" noChangeAspect="1" noChangeArrowheads="1" noTextEdit="1"/>
          </p:cNvSpPr>
          <p:nvPr>
            <p:ph type="sldImg"/>
          </p:nvPr>
        </p:nvSpPr>
        <p:spPr>
          <a:xfrm>
            <a:off x="1171575" y="695325"/>
            <a:ext cx="4643438" cy="3481388"/>
          </a:xfrm>
          <a:ln/>
        </p:spPr>
      </p:sp>
      <p:sp>
        <p:nvSpPr>
          <p:cNvPr id="1029123"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79BEAE35-EC05-4688-91F2-8EEF245A5645}"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421451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55.2330</a:t>
            </a:r>
          </a:p>
          <a:p>
            <a:r>
              <a:rPr lang="en-US" dirty="0" smtClean="0"/>
              <a:t>42.8597</a:t>
            </a:r>
          </a:p>
          <a:p>
            <a:r>
              <a:rPr lang="en-US" dirty="0" smtClean="0"/>
              <a:t>36.2531</a:t>
            </a:r>
          </a:p>
          <a:p>
            <a:r>
              <a:rPr lang="en-US" dirty="0" smtClean="0"/>
              <a:t>36.0202</a:t>
            </a:r>
          </a:p>
          <a:p>
            <a:r>
              <a:rPr lang="en-US" dirty="0" smtClean="0"/>
              <a:t>33.4427</a:t>
            </a:r>
          </a:p>
          <a:p>
            <a:r>
              <a:rPr lang="en-US" dirty="0" smtClean="0"/>
              <a:t>31.8520</a:t>
            </a:r>
            <a:endParaRPr lang="en-US" dirty="0"/>
          </a:p>
        </p:txBody>
      </p:sp>
      <p:sp>
        <p:nvSpPr>
          <p:cNvPr id="4" name="Header Placeholder 3"/>
          <p:cNvSpPr>
            <a:spLocks noGrp="1"/>
          </p:cNvSpPr>
          <p:nvPr>
            <p:ph type="hdr" sz="quarter" idx="10"/>
          </p:nvPr>
        </p:nvSpPr>
        <p:spPr/>
        <p:txBody>
          <a:bodyPr/>
          <a:lstStyle/>
          <a:p>
            <a:r>
              <a:rPr lang="en-US" altLang="en-US" smtClean="0"/>
              <a:t>Dr. Xiuwen Liu</a:t>
            </a:r>
            <a:endParaRPr lang="en-US" altLang="en-US"/>
          </a:p>
        </p:txBody>
      </p:sp>
      <p:sp>
        <p:nvSpPr>
          <p:cNvPr id="5" name="Date Placeholder 4"/>
          <p:cNvSpPr>
            <a:spLocks noGrp="1"/>
          </p:cNvSpPr>
          <p:nvPr>
            <p:ph type="dt" idx="11"/>
          </p:nvPr>
        </p:nvSpPr>
        <p:spPr/>
        <p:txBody>
          <a:bodyPr/>
          <a:lstStyle/>
          <a:p>
            <a:fld id="{D6977C2F-6174-4E6C-B789-5A5D6D160832}" type="datetime1">
              <a:rPr lang="en-US" altLang="en-US" smtClean="0"/>
              <a:t>12/3/2018</a:t>
            </a:fld>
            <a:endParaRPr lang="en-US" altLang="en-US"/>
          </a:p>
        </p:txBody>
      </p:sp>
      <p:sp>
        <p:nvSpPr>
          <p:cNvPr id="6" name="Footer Placeholder 5"/>
          <p:cNvSpPr>
            <a:spLocks noGrp="1"/>
          </p:cNvSpPr>
          <p:nvPr>
            <p:ph type="ftr" sz="quarter" idx="12"/>
          </p:nvPr>
        </p:nvSpPr>
        <p:spPr/>
        <p:txBody>
          <a:bodyPr/>
          <a:lstStyle/>
          <a:p>
            <a:r>
              <a:rPr lang="en-US" altLang="en-US" dirty="0" smtClean="0"/>
              <a:t>intro-seminar-18.ppt</a:t>
            </a:r>
            <a:endParaRPr lang="en-US" altLang="en-US" dirty="0"/>
          </a:p>
        </p:txBody>
      </p:sp>
      <p:sp>
        <p:nvSpPr>
          <p:cNvPr id="7" name="Slide Number Placeholder 6"/>
          <p:cNvSpPr>
            <a:spLocks noGrp="1"/>
          </p:cNvSpPr>
          <p:nvPr>
            <p:ph type="sldNum" sz="quarter" idx="13"/>
          </p:nvPr>
        </p:nvSpPr>
        <p:spPr/>
        <p:txBody>
          <a:bodyPr/>
          <a:lstStyle/>
          <a:p>
            <a:fld id="{249831AC-B11C-4C88-8EC7-647363BEA739}" type="slidenum">
              <a:rPr lang="en-US" altLang="en-US" smtClean="0"/>
              <a:pPr/>
              <a:t>5</a:t>
            </a:fld>
            <a:endParaRPr lang="en-US" altLang="en-US"/>
          </a:p>
        </p:txBody>
      </p:sp>
    </p:spTree>
    <p:extLst>
      <p:ext uri="{BB962C8B-B14F-4D97-AF65-F5344CB8AC3E}">
        <p14:creationId xmlns:p14="http://schemas.microsoft.com/office/powerpoint/2010/main" val="3939898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50E94F81-B2B7-4C23-98A4-C8C06B9D13FD}" type="slidenum">
              <a:rPr lang="en-US" altLang="en-US"/>
              <a:pPr/>
              <a:t>44</a:t>
            </a:fld>
            <a:endParaRPr lang="en-US" altLang="en-US"/>
          </a:p>
        </p:txBody>
      </p:sp>
      <p:sp>
        <p:nvSpPr>
          <p:cNvPr id="787458" name="Rectangle 2"/>
          <p:cNvSpPr>
            <a:spLocks noGrp="1" noRot="1" noChangeAspect="1" noChangeArrowheads="1" noTextEdit="1"/>
          </p:cNvSpPr>
          <p:nvPr>
            <p:ph type="sldImg"/>
          </p:nvPr>
        </p:nvSpPr>
        <p:spPr>
          <a:xfrm>
            <a:off x="1171575" y="695325"/>
            <a:ext cx="4643438" cy="3481388"/>
          </a:xfrm>
          <a:ln/>
        </p:spPr>
      </p:sp>
      <p:sp>
        <p:nvSpPr>
          <p:cNvPr id="787459"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F3FF2329-3A39-4EB0-A316-53F41D152743}"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4203750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5F14B72B-ED5D-41BC-8BA5-CBFE26803434}" type="slidenum">
              <a:rPr lang="en-US" altLang="en-US"/>
              <a:pPr/>
              <a:t>45</a:t>
            </a:fld>
            <a:endParaRPr lang="en-US" altLang="en-US"/>
          </a:p>
        </p:txBody>
      </p:sp>
      <p:sp>
        <p:nvSpPr>
          <p:cNvPr id="823298" name="Rectangle 2"/>
          <p:cNvSpPr>
            <a:spLocks noGrp="1" noRot="1" noChangeAspect="1" noChangeArrowheads="1" noTextEdit="1"/>
          </p:cNvSpPr>
          <p:nvPr>
            <p:ph type="sldImg"/>
          </p:nvPr>
        </p:nvSpPr>
        <p:spPr>
          <a:xfrm>
            <a:off x="1171575" y="695325"/>
            <a:ext cx="4643438" cy="3481388"/>
          </a:xfrm>
          <a:ln/>
        </p:spPr>
      </p:sp>
      <p:sp>
        <p:nvSpPr>
          <p:cNvPr id="823299"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B723CC85-85E1-4479-96FC-E4CC904DFD42}"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443705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86D1BA81-508C-4198-8D59-58FF1A64D199}" type="slidenum">
              <a:rPr lang="en-US" altLang="en-US"/>
              <a:pPr/>
              <a:t>46</a:t>
            </a:fld>
            <a:endParaRPr lang="en-US" altLang="en-US"/>
          </a:p>
        </p:txBody>
      </p:sp>
      <p:sp>
        <p:nvSpPr>
          <p:cNvPr id="830466" name="Rectangle 2"/>
          <p:cNvSpPr>
            <a:spLocks noGrp="1" noRot="1" noChangeAspect="1" noChangeArrowheads="1" noTextEdit="1"/>
          </p:cNvSpPr>
          <p:nvPr>
            <p:ph type="sldImg"/>
          </p:nvPr>
        </p:nvSpPr>
        <p:spPr>
          <a:xfrm>
            <a:off x="1171575" y="695325"/>
            <a:ext cx="4643438" cy="3481388"/>
          </a:xfrm>
          <a:ln/>
        </p:spPr>
      </p:sp>
      <p:sp>
        <p:nvSpPr>
          <p:cNvPr id="830467"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E0249D80-3FB4-4365-9CB4-7446329E428C}"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2573959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83DF28FC-43CA-41D9-9E0D-8A7BAB743D1D}" type="slidenum">
              <a:rPr lang="en-US" altLang="en-US"/>
              <a:pPr/>
              <a:t>47</a:t>
            </a:fld>
            <a:endParaRPr lang="en-US" altLang="en-US"/>
          </a:p>
        </p:txBody>
      </p:sp>
      <p:sp>
        <p:nvSpPr>
          <p:cNvPr id="838658" name="Rectangle 2"/>
          <p:cNvSpPr>
            <a:spLocks noGrp="1" noRot="1" noChangeAspect="1" noChangeArrowheads="1" noTextEdit="1"/>
          </p:cNvSpPr>
          <p:nvPr>
            <p:ph type="sldImg"/>
          </p:nvPr>
        </p:nvSpPr>
        <p:spPr>
          <a:xfrm>
            <a:off x="1171575" y="696913"/>
            <a:ext cx="4643438" cy="3481387"/>
          </a:xfrm>
          <a:ln/>
        </p:spPr>
      </p:sp>
      <p:sp>
        <p:nvSpPr>
          <p:cNvPr id="838659" name="Rectangle 3"/>
          <p:cNvSpPr>
            <a:spLocks noGrp="1" noChangeArrowheads="1"/>
          </p:cNvSpPr>
          <p:nvPr>
            <p:ph type="body" idx="1"/>
          </p:nvPr>
        </p:nvSpPr>
        <p:spPr>
          <a:xfrm>
            <a:off x="932946" y="4410392"/>
            <a:ext cx="5119110" cy="4175763"/>
          </a:xfrm>
        </p:spPr>
        <p:txBody>
          <a:bodyPr/>
          <a:lstStyle/>
          <a:p>
            <a:endParaRPr lang="en-US" altLang="en-US" dirty="0"/>
          </a:p>
        </p:txBody>
      </p:sp>
      <p:sp>
        <p:nvSpPr>
          <p:cNvPr id="2" name="Date Placeholder 1"/>
          <p:cNvSpPr>
            <a:spLocks noGrp="1"/>
          </p:cNvSpPr>
          <p:nvPr>
            <p:ph type="dt" idx="10"/>
          </p:nvPr>
        </p:nvSpPr>
        <p:spPr/>
        <p:txBody>
          <a:bodyPr/>
          <a:lstStyle/>
          <a:p>
            <a:fld id="{9FE9878A-C066-40A8-A3AE-E3D13AE5CC1A}"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2643041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69FC27D8-47C2-4377-929C-92E38F2F2C9C}" type="slidenum">
              <a:rPr lang="en-US" altLang="en-US"/>
              <a:pPr/>
              <a:t>48</a:t>
            </a:fld>
            <a:endParaRPr lang="en-US" altLang="en-US"/>
          </a:p>
        </p:txBody>
      </p:sp>
      <p:sp>
        <p:nvSpPr>
          <p:cNvPr id="923650" name="Rectangle 2"/>
          <p:cNvSpPr>
            <a:spLocks noGrp="1" noRot="1" noChangeAspect="1" noChangeArrowheads="1" noTextEdit="1"/>
          </p:cNvSpPr>
          <p:nvPr>
            <p:ph type="sldImg"/>
          </p:nvPr>
        </p:nvSpPr>
        <p:spPr>
          <a:xfrm>
            <a:off x="1176338" y="696913"/>
            <a:ext cx="4638675" cy="3479800"/>
          </a:xfrm>
          <a:ln/>
        </p:spPr>
      </p:sp>
      <p:sp>
        <p:nvSpPr>
          <p:cNvPr id="923651" name="Rectangle 3"/>
          <p:cNvSpPr>
            <a:spLocks noGrp="1" noChangeArrowheads="1"/>
          </p:cNvSpPr>
          <p:nvPr>
            <p:ph type="body" idx="1"/>
          </p:nvPr>
        </p:nvSpPr>
        <p:spPr>
          <a:xfrm>
            <a:off x="931334" y="4408807"/>
            <a:ext cx="5122333" cy="4177347"/>
          </a:xfrm>
        </p:spPr>
        <p:txBody>
          <a:bodyPr/>
          <a:lstStyle/>
          <a:p>
            <a:endParaRPr lang="en-US" altLang="en-US"/>
          </a:p>
        </p:txBody>
      </p:sp>
      <p:sp>
        <p:nvSpPr>
          <p:cNvPr id="2" name="Date Placeholder 1"/>
          <p:cNvSpPr>
            <a:spLocks noGrp="1"/>
          </p:cNvSpPr>
          <p:nvPr>
            <p:ph type="dt" idx="10"/>
          </p:nvPr>
        </p:nvSpPr>
        <p:spPr/>
        <p:txBody>
          <a:bodyPr/>
          <a:lstStyle/>
          <a:p>
            <a:fld id="{2FED8AB7-1B33-48F7-BA4B-17C267E9B53A}"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272995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368A76E1-E49E-41C2-A458-4B3752948611}" type="slidenum">
              <a:rPr lang="en-US" altLang="en-US"/>
              <a:pPr/>
              <a:t>49</a:t>
            </a:fld>
            <a:endParaRPr lang="en-US" altLang="en-US"/>
          </a:p>
        </p:txBody>
      </p:sp>
      <p:sp>
        <p:nvSpPr>
          <p:cNvPr id="925698" name="Rectangle 2"/>
          <p:cNvSpPr>
            <a:spLocks noGrp="1" noRot="1" noChangeAspect="1" noChangeArrowheads="1" noTextEdit="1"/>
          </p:cNvSpPr>
          <p:nvPr>
            <p:ph type="sldImg"/>
          </p:nvPr>
        </p:nvSpPr>
        <p:spPr>
          <a:xfrm>
            <a:off x="1176338" y="696913"/>
            <a:ext cx="4638675" cy="3479800"/>
          </a:xfrm>
          <a:ln/>
        </p:spPr>
      </p:sp>
      <p:sp>
        <p:nvSpPr>
          <p:cNvPr id="925699" name="Rectangle 3"/>
          <p:cNvSpPr>
            <a:spLocks noGrp="1" noChangeArrowheads="1"/>
          </p:cNvSpPr>
          <p:nvPr>
            <p:ph type="body" idx="1"/>
          </p:nvPr>
        </p:nvSpPr>
        <p:spPr>
          <a:xfrm>
            <a:off x="931334" y="4408807"/>
            <a:ext cx="5122333" cy="4177347"/>
          </a:xfrm>
        </p:spPr>
        <p:txBody>
          <a:bodyPr/>
          <a:lstStyle/>
          <a:p>
            <a:endParaRPr lang="en-US" altLang="en-US"/>
          </a:p>
        </p:txBody>
      </p:sp>
      <p:sp>
        <p:nvSpPr>
          <p:cNvPr id="2" name="Date Placeholder 1"/>
          <p:cNvSpPr>
            <a:spLocks noGrp="1"/>
          </p:cNvSpPr>
          <p:nvPr>
            <p:ph type="dt" idx="10"/>
          </p:nvPr>
        </p:nvSpPr>
        <p:spPr/>
        <p:txBody>
          <a:bodyPr/>
          <a:lstStyle/>
          <a:p>
            <a:fld id="{40832C15-7682-4181-81EC-005B9975E5DF}"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374241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7E9B9A05-741C-4678-A8DA-31563B43C557}" type="slidenum">
              <a:rPr lang="en-US" altLang="en-US"/>
              <a:pPr/>
              <a:t>50</a:t>
            </a:fld>
            <a:endParaRPr lang="en-US" altLang="en-US"/>
          </a:p>
        </p:txBody>
      </p:sp>
      <p:sp>
        <p:nvSpPr>
          <p:cNvPr id="935938" name="Rectangle 2"/>
          <p:cNvSpPr>
            <a:spLocks noGrp="1" noRot="1" noChangeAspect="1" noChangeArrowheads="1" noTextEdit="1"/>
          </p:cNvSpPr>
          <p:nvPr>
            <p:ph type="sldImg"/>
          </p:nvPr>
        </p:nvSpPr>
        <p:spPr>
          <a:xfrm>
            <a:off x="1176338" y="696913"/>
            <a:ext cx="4638675" cy="3479800"/>
          </a:xfrm>
          <a:ln/>
        </p:spPr>
      </p:sp>
      <p:sp>
        <p:nvSpPr>
          <p:cNvPr id="935939" name="Rectangle 3"/>
          <p:cNvSpPr>
            <a:spLocks noGrp="1" noChangeArrowheads="1"/>
          </p:cNvSpPr>
          <p:nvPr>
            <p:ph type="body" idx="1"/>
          </p:nvPr>
        </p:nvSpPr>
        <p:spPr>
          <a:xfrm>
            <a:off x="931334" y="4408807"/>
            <a:ext cx="5122333" cy="4177347"/>
          </a:xfrm>
        </p:spPr>
        <p:txBody>
          <a:bodyPr/>
          <a:lstStyle/>
          <a:p>
            <a:endParaRPr lang="en-US" altLang="en-US"/>
          </a:p>
        </p:txBody>
      </p:sp>
      <p:sp>
        <p:nvSpPr>
          <p:cNvPr id="2" name="Date Placeholder 1"/>
          <p:cNvSpPr>
            <a:spLocks noGrp="1"/>
          </p:cNvSpPr>
          <p:nvPr>
            <p:ph type="dt" idx="10"/>
          </p:nvPr>
        </p:nvSpPr>
        <p:spPr/>
        <p:txBody>
          <a:bodyPr/>
          <a:lstStyle/>
          <a:p>
            <a:fld id="{1D5482C7-E156-41F1-B99E-8060BB4E34F4}"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1086765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AD0817B4-B2CB-4ED7-8FA4-B2AB3649CE11}" type="slidenum">
              <a:rPr lang="en-US" altLang="en-US"/>
              <a:pPr/>
              <a:t>51</a:t>
            </a:fld>
            <a:endParaRPr lang="en-US" altLang="en-US"/>
          </a:p>
        </p:txBody>
      </p:sp>
      <p:sp>
        <p:nvSpPr>
          <p:cNvPr id="942082" name="Rectangle 2"/>
          <p:cNvSpPr>
            <a:spLocks noGrp="1" noRot="1" noChangeAspect="1" noChangeArrowheads="1" noTextEdit="1"/>
          </p:cNvSpPr>
          <p:nvPr>
            <p:ph type="sldImg"/>
          </p:nvPr>
        </p:nvSpPr>
        <p:spPr>
          <a:xfrm>
            <a:off x="1176338" y="696913"/>
            <a:ext cx="4638675" cy="3479800"/>
          </a:xfrm>
          <a:ln/>
        </p:spPr>
      </p:sp>
      <p:sp>
        <p:nvSpPr>
          <p:cNvPr id="942083" name="Rectangle 3"/>
          <p:cNvSpPr>
            <a:spLocks noGrp="1" noChangeArrowheads="1"/>
          </p:cNvSpPr>
          <p:nvPr>
            <p:ph type="body" idx="1"/>
          </p:nvPr>
        </p:nvSpPr>
        <p:spPr>
          <a:xfrm>
            <a:off x="931334" y="4408807"/>
            <a:ext cx="5122333" cy="4177347"/>
          </a:xfrm>
        </p:spPr>
        <p:txBody>
          <a:bodyPr/>
          <a:lstStyle/>
          <a:p>
            <a:endParaRPr lang="en-US" altLang="en-US"/>
          </a:p>
        </p:txBody>
      </p:sp>
      <p:sp>
        <p:nvSpPr>
          <p:cNvPr id="2" name="Date Placeholder 1"/>
          <p:cNvSpPr>
            <a:spLocks noGrp="1"/>
          </p:cNvSpPr>
          <p:nvPr>
            <p:ph type="dt" idx="10"/>
          </p:nvPr>
        </p:nvSpPr>
        <p:spPr/>
        <p:txBody>
          <a:bodyPr/>
          <a:lstStyle/>
          <a:p>
            <a:fld id="{15ABD40C-0B3D-4C3B-8A4D-21EE5ACBCECC}"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5166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2D9139DD-2A22-415D-A909-C0C52CDE79C6}" type="slidenum">
              <a:rPr lang="en-US" altLang="en-US"/>
              <a:pPr/>
              <a:t>52</a:t>
            </a:fld>
            <a:endParaRPr lang="en-US" altLang="en-US"/>
          </a:p>
        </p:txBody>
      </p:sp>
      <p:sp>
        <p:nvSpPr>
          <p:cNvPr id="944130" name="Rectangle 2"/>
          <p:cNvSpPr>
            <a:spLocks noGrp="1" noRot="1" noChangeAspect="1" noChangeArrowheads="1" noTextEdit="1"/>
          </p:cNvSpPr>
          <p:nvPr>
            <p:ph type="sldImg"/>
          </p:nvPr>
        </p:nvSpPr>
        <p:spPr>
          <a:xfrm>
            <a:off x="1176338" y="696913"/>
            <a:ext cx="4638675" cy="3479800"/>
          </a:xfrm>
          <a:ln/>
        </p:spPr>
      </p:sp>
      <p:sp>
        <p:nvSpPr>
          <p:cNvPr id="944131" name="Rectangle 3"/>
          <p:cNvSpPr>
            <a:spLocks noGrp="1" noChangeArrowheads="1"/>
          </p:cNvSpPr>
          <p:nvPr>
            <p:ph type="body" idx="1"/>
          </p:nvPr>
        </p:nvSpPr>
        <p:spPr>
          <a:xfrm>
            <a:off x="931334" y="4408807"/>
            <a:ext cx="5122333" cy="4177347"/>
          </a:xfrm>
        </p:spPr>
        <p:txBody>
          <a:bodyPr/>
          <a:lstStyle/>
          <a:p>
            <a:endParaRPr lang="en-US" altLang="en-US"/>
          </a:p>
        </p:txBody>
      </p:sp>
      <p:sp>
        <p:nvSpPr>
          <p:cNvPr id="2" name="Date Placeholder 1"/>
          <p:cNvSpPr>
            <a:spLocks noGrp="1"/>
          </p:cNvSpPr>
          <p:nvPr>
            <p:ph type="dt" idx="10"/>
          </p:nvPr>
        </p:nvSpPr>
        <p:spPr/>
        <p:txBody>
          <a:bodyPr/>
          <a:lstStyle/>
          <a:p>
            <a:fld id="{AE3267DA-C65C-4B04-BC80-20078AB149B5}"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2298339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93C49332-7922-4E56-83A9-43CA8F745580}" type="slidenum">
              <a:rPr lang="en-US" altLang="en-US"/>
              <a:pPr/>
              <a:t>53</a:t>
            </a:fld>
            <a:endParaRPr lang="en-US" altLang="en-US"/>
          </a:p>
        </p:txBody>
      </p:sp>
      <p:sp>
        <p:nvSpPr>
          <p:cNvPr id="946178" name="Rectangle 2"/>
          <p:cNvSpPr>
            <a:spLocks noGrp="1" noRot="1" noChangeAspect="1" noChangeArrowheads="1" noTextEdit="1"/>
          </p:cNvSpPr>
          <p:nvPr>
            <p:ph type="sldImg"/>
          </p:nvPr>
        </p:nvSpPr>
        <p:spPr>
          <a:xfrm>
            <a:off x="1176338" y="696913"/>
            <a:ext cx="4638675" cy="3479800"/>
          </a:xfrm>
          <a:ln/>
        </p:spPr>
      </p:sp>
      <p:sp>
        <p:nvSpPr>
          <p:cNvPr id="946179" name="Rectangle 3"/>
          <p:cNvSpPr>
            <a:spLocks noGrp="1" noChangeArrowheads="1"/>
          </p:cNvSpPr>
          <p:nvPr>
            <p:ph type="body" idx="1"/>
          </p:nvPr>
        </p:nvSpPr>
        <p:spPr>
          <a:xfrm>
            <a:off x="931334" y="4408807"/>
            <a:ext cx="5122333" cy="4177347"/>
          </a:xfrm>
        </p:spPr>
        <p:txBody>
          <a:bodyPr/>
          <a:lstStyle/>
          <a:p>
            <a:endParaRPr lang="en-US" altLang="en-US"/>
          </a:p>
        </p:txBody>
      </p:sp>
      <p:sp>
        <p:nvSpPr>
          <p:cNvPr id="2" name="Date Placeholder 1"/>
          <p:cNvSpPr>
            <a:spLocks noGrp="1"/>
          </p:cNvSpPr>
          <p:nvPr>
            <p:ph type="dt" idx="10"/>
          </p:nvPr>
        </p:nvSpPr>
        <p:spPr/>
        <p:txBody>
          <a:bodyPr/>
          <a:lstStyle/>
          <a:p>
            <a:fld id="{B33344B7-E9C6-4795-AB77-B6CC26C298E1}"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548239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C6A4CF05-DCD8-4675-87A8-C015EA86D9D6}" type="slidenum">
              <a:rPr lang="en-US" altLang="en-US"/>
              <a:pPr/>
              <a:t>9</a:t>
            </a:fld>
            <a:endParaRPr lang="en-US" altLang="en-US"/>
          </a:p>
        </p:txBody>
      </p:sp>
      <p:sp>
        <p:nvSpPr>
          <p:cNvPr id="659458" name="Rectangle 2"/>
          <p:cNvSpPr>
            <a:spLocks noGrp="1" noRot="1" noChangeAspect="1" noChangeArrowheads="1" noTextEdit="1"/>
          </p:cNvSpPr>
          <p:nvPr>
            <p:ph type="sldImg"/>
          </p:nvPr>
        </p:nvSpPr>
        <p:spPr>
          <a:xfrm>
            <a:off x="1171575" y="695325"/>
            <a:ext cx="4643438" cy="3481388"/>
          </a:xfrm>
          <a:ln/>
        </p:spPr>
      </p:sp>
      <p:sp>
        <p:nvSpPr>
          <p:cNvPr id="659459" name="Rectangle 3"/>
          <p:cNvSpPr>
            <a:spLocks noGrp="1" noChangeArrowheads="1"/>
          </p:cNvSpPr>
          <p:nvPr>
            <p:ph type="body" idx="1"/>
          </p:nvPr>
        </p:nvSpPr>
        <p:spPr/>
        <p:txBody>
          <a:bodyPr/>
          <a:lstStyle/>
          <a:p>
            <a:endParaRPr lang="en-US" altLang="en-US" dirty="0"/>
          </a:p>
        </p:txBody>
      </p:sp>
      <p:sp>
        <p:nvSpPr>
          <p:cNvPr id="2" name="Date Placeholder 1"/>
          <p:cNvSpPr>
            <a:spLocks noGrp="1"/>
          </p:cNvSpPr>
          <p:nvPr>
            <p:ph type="dt" idx="10"/>
          </p:nvPr>
        </p:nvSpPr>
        <p:spPr/>
        <p:txBody>
          <a:bodyPr/>
          <a:lstStyle/>
          <a:p>
            <a:fld id="{06BF22F4-52FD-4962-ADF0-93345E1692F4}"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9331394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D4AB92D3-CC8E-44BC-AE12-9BB793A0B7CC}" type="slidenum">
              <a:rPr lang="en-US" altLang="en-US"/>
              <a:pPr/>
              <a:t>54</a:t>
            </a:fld>
            <a:endParaRPr lang="en-US" altLang="en-US"/>
          </a:p>
        </p:txBody>
      </p:sp>
      <p:sp>
        <p:nvSpPr>
          <p:cNvPr id="966658" name="Rectangle 2"/>
          <p:cNvSpPr>
            <a:spLocks noGrp="1" noRot="1" noChangeAspect="1" noChangeArrowheads="1" noTextEdit="1"/>
          </p:cNvSpPr>
          <p:nvPr>
            <p:ph type="sldImg"/>
          </p:nvPr>
        </p:nvSpPr>
        <p:spPr>
          <a:xfrm>
            <a:off x="1176338" y="696913"/>
            <a:ext cx="4638675" cy="3479800"/>
          </a:xfrm>
          <a:ln/>
        </p:spPr>
      </p:sp>
      <p:sp>
        <p:nvSpPr>
          <p:cNvPr id="966659" name="Rectangle 3"/>
          <p:cNvSpPr>
            <a:spLocks noGrp="1" noChangeArrowheads="1"/>
          </p:cNvSpPr>
          <p:nvPr>
            <p:ph type="body" idx="1"/>
          </p:nvPr>
        </p:nvSpPr>
        <p:spPr>
          <a:xfrm>
            <a:off x="931334" y="4408807"/>
            <a:ext cx="5122333" cy="4177347"/>
          </a:xfrm>
        </p:spPr>
        <p:txBody>
          <a:bodyPr/>
          <a:lstStyle/>
          <a:p>
            <a:endParaRPr lang="en-US" altLang="en-US"/>
          </a:p>
        </p:txBody>
      </p:sp>
      <p:sp>
        <p:nvSpPr>
          <p:cNvPr id="2" name="Date Placeholder 1"/>
          <p:cNvSpPr>
            <a:spLocks noGrp="1"/>
          </p:cNvSpPr>
          <p:nvPr>
            <p:ph type="dt" idx="10"/>
          </p:nvPr>
        </p:nvSpPr>
        <p:spPr/>
        <p:txBody>
          <a:bodyPr/>
          <a:lstStyle/>
          <a:p>
            <a:fld id="{B6FD8CBE-1F06-4540-B699-BF0F3C95698E}"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3950667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961EB4FA-F990-412B-9F85-2EFB1C9AD111}" type="slidenum">
              <a:rPr lang="en-US" altLang="en-US"/>
              <a:pPr/>
              <a:t>55</a:t>
            </a:fld>
            <a:endParaRPr lang="en-US" altLang="en-US"/>
          </a:p>
        </p:txBody>
      </p:sp>
      <p:sp>
        <p:nvSpPr>
          <p:cNvPr id="1013762" name="Rectangle 2"/>
          <p:cNvSpPr>
            <a:spLocks noGrp="1" noRot="1" noChangeAspect="1" noChangeArrowheads="1" noTextEdit="1"/>
          </p:cNvSpPr>
          <p:nvPr>
            <p:ph type="sldImg"/>
          </p:nvPr>
        </p:nvSpPr>
        <p:spPr>
          <a:xfrm>
            <a:off x="1171575" y="695325"/>
            <a:ext cx="4643438" cy="3481388"/>
          </a:xfrm>
          <a:ln/>
        </p:spPr>
      </p:sp>
      <p:sp>
        <p:nvSpPr>
          <p:cNvPr id="1013763"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A99D84D1-2F46-4864-B864-DB6F86C1F47B}"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14366710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91775847-5E98-4304-9956-E5A3A267845A}" type="slidenum">
              <a:rPr lang="en-US" altLang="en-US"/>
              <a:pPr/>
              <a:t>56</a:t>
            </a:fld>
            <a:endParaRPr lang="en-US" altLang="en-US"/>
          </a:p>
        </p:txBody>
      </p:sp>
      <p:sp>
        <p:nvSpPr>
          <p:cNvPr id="968706" name="Rectangle 2"/>
          <p:cNvSpPr>
            <a:spLocks noGrp="1" noRot="1" noChangeAspect="1" noChangeArrowheads="1" noTextEdit="1"/>
          </p:cNvSpPr>
          <p:nvPr>
            <p:ph type="sldImg"/>
          </p:nvPr>
        </p:nvSpPr>
        <p:spPr>
          <a:xfrm>
            <a:off x="1176338" y="696913"/>
            <a:ext cx="4638675" cy="3479800"/>
          </a:xfrm>
          <a:ln/>
        </p:spPr>
      </p:sp>
      <p:sp>
        <p:nvSpPr>
          <p:cNvPr id="968707" name="Rectangle 3"/>
          <p:cNvSpPr>
            <a:spLocks noGrp="1" noChangeArrowheads="1"/>
          </p:cNvSpPr>
          <p:nvPr>
            <p:ph type="body" idx="1"/>
          </p:nvPr>
        </p:nvSpPr>
        <p:spPr>
          <a:xfrm>
            <a:off x="931334" y="4408807"/>
            <a:ext cx="5122333" cy="4177347"/>
          </a:xfrm>
        </p:spPr>
        <p:txBody>
          <a:bodyPr/>
          <a:lstStyle/>
          <a:p>
            <a:endParaRPr lang="en-US" altLang="en-US"/>
          </a:p>
        </p:txBody>
      </p:sp>
      <p:sp>
        <p:nvSpPr>
          <p:cNvPr id="2" name="Date Placeholder 1"/>
          <p:cNvSpPr>
            <a:spLocks noGrp="1"/>
          </p:cNvSpPr>
          <p:nvPr>
            <p:ph type="dt" idx="10"/>
          </p:nvPr>
        </p:nvSpPr>
        <p:spPr/>
        <p:txBody>
          <a:bodyPr/>
          <a:lstStyle/>
          <a:p>
            <a:fld id="{1F365A48-0698-4CC0-B3A5-0B1CC67FBDA6}"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41452228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2EF1CEBD-7AD8-40C6-B569-D3A80C218E17}" type="slidenum">
              <a:rPr lang="en-US" altLang="en-US"/>
              <a:pPr/>
              <a:t>57</a:t>
            </a:fld>
            <a:endParaRPr lang="en-US" altLang="en-US"/>
          </a:p>
        </p:txBody>
      </p:sp>
      <p:sp>
        <p:nvSpPr>
          <p:cNvPr id="980994" name="Rectangle 2"/>
          <p:cNvSpPr>
            <a:spLocks noGrp="1" noRot="1" noChangeAspect="1" noChangeArrowheads="1" noTextEdit="1"/>
          </p:cNvSpPr>
          <p:nvPr>
            <p:ph type="sldImg"/>
          </p:nvPr>
        </p:nvSpPr>
        <p:spPr>
          <a:xfrm>
            <a:off x="1176338" y="696913"/>
            <a:ext cx="4638675" cy="3479800"/>
          </a:xfrm>
          <a:ln/>
        </p:spPr>
      </p:sp>
      <p:sp>
        <p:nvSpPr>
          <p:cNvPr id="980995" name="Rectangle 3"/>
          <p:cNvSpPr>
            <a:spLocks noGrp="1" noChangeArrowheads="1"/>
          </p:cNvSpPr>
          <p:nvPr>
            <p:ph type="body" idx="1"/>
          </p:nvPr>
        </p:nvSpPr>
        <p:spPr>
          <a:xfrm>
            <a:off x="931334" y="4408807"/>
            <a:ext cx="5122333" cy="4177347"/>
          </a:xfrm>
        </p:spPr>
        <p:txBody>
          <a:bodyPr/>
          <a:lstStyle/>
          <a:p>
            <a:endParaRPr lang="en-US" altLang="en-US"/>
          </a:p>
        </p:txBody>
      </p:sp>
      <p:sp>
        <p:nvSpPr>
          <p:cNvPr id="2" name="Date Placeholder 1"/>
          <p:cNvSpPr>
            <a:spLocks noGrp="1"/>
          </p:cNvSpPr>
          <p:nvPr>
            <p:ph type="dt" idx="10"/>
          </p:nvPr>
        </p:nvSpPr>
        <p:spPr/>
        <p:txBody>
          <a:bodyPr/>
          <a:lstStyle/>
          <a:p>
            <a:fld id="{F6F447D2-6415-4AE4-BB76-F43F5DCBE4F8}"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40933765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64B27E42-158B-46D6-ADDA-431CFFDD9452}" type="slidenum">
              <a:rPr lang="en-US" altLang="en-US"/>
              <a:pPr/>
              <a:t>58</a:t>
            </a:fld>
            <a:endParaRPr lang="en-US" altLang="en-US"/>
          </a:p>
        </p:txBody>
      </p:sp>
      <p:sp>
        <p:nvSpPr>
          <p:cNvPr id="983042" name="Rectangle 2"/>
          <p:cNvSpPr>
            <a:spLocks noGrp="1" noRot="1" noChangeAspect="1" noChangeArrowheads="1" noTextEdit="1"/>
          </p:cNvSpPr>
          <p:nvPr>
            <p:ph type="sldImg"/>
          </p:nvPr>
        </p:nvSpPr>
        <p:spPr>
          <a:xfrm>
            <a:off x="1176338" y="696913"/>
            <a:ext cx="4638675" cy="3479800"/>
          </a:xfrm>
          <a:ln/>
        </p:spPr>
      </p:sp>
      <p:sp>
        <p:nvSpPr>
          <p:cNvPr id="983043" name="Rectangle 3"/>
          <p:cNvSpPr>
            <a:spLocks noGrp="1" noChangeArrowheads="1"/>
          </p:cNvSpPr>
          <p:nvPr>
            <p:ph type="body" idx="1"/>
          </p:nvPr>
        </p:nvSpPr>
        <p:spPr>
          <a:xfrm>
            <a:off x="931334" y="4408807"/>
            <a:ext cx="5122333" cy="4177347"/>
          </a:xfrm>
        </p:spPr>
        <p:txBody>
          <a:bodyPr/>
          <a:lstStyle/>
          <a:p>
            <a:endParaRPr lang="en-US" altLang="en-US"/>
          </a:p>
        </p:txBody>
      </p:sp>
      <p:sp>
        <p:nvSpPr>
          <p:cNvPr id="2" name="Date Placeholder 1"/>
          <p:cNvSpPr>
            <a:spLocks noGrp="1"/>
          </p:cNvSpPr>
          <p:nvPr>
            <p:ph type="dt" idx="10"/>
          </p:nvPr>
        </p:nvSpPr>
        <p:spPr/>
        <p:txBody>
          <a:bodyPr/>
          <a:lstStyle/>
          <a:p>
            <a:fld id="{D3A27784-433C-4F6E-B47B-FF2DA365B54A}"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2596358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37FD3158-4970-4BB2-8D11-3E00F5A54F5D}" type="slidenum">
              <a:rPr lang="en-US" altLang="en-US"/>
              <a:pPr/>
              <a:t>59</a:t>
            </a:fld>
            <a:endParaRPr lang="en-US" altLang="en-US"/>
          </a:p>
        </p:txBody>
      </p:sp>
      <p:sp>
        <p:nvSpPr>
          <p:cNvPr id="997378" name="Rectangle 2"/>
          <p:cNvSpPr>
            <a:spLocks noGrp="1" noRot="1" noChangeAspect="1" noChangeArrowheads="1" noTextEdit="1"/>
          </p:cNvSpPr>
          <p:nvPr>
            <p:ph type="sldImg"/>
          </p:nvPr>
        </p:nvSpPr>
        <p:spPr>
          <a:xfrm>
            <a:off x="1176338" y="696913"/>
            <a:ext cx="4638675" cy="3479800"/>
          </a:xfrm>
          <a:ln/>
        </p:spPr>
      </p:sp>
      <p:sp>
        <p:nvSpPr>
          <p:cNvPr id="997379" name="Rectangle 3"/>
          <p:cNvSpPr>
            <a:spLocks noGrp="1" noChangeArrowheads="1"/>
          </p:cNvSpPr>
          <p:nvPr>
            <p:ph type="body" idx="1"/>
          </p:nvPr>
        </p:nvSpPr>
        <p:spPr>
          <a:xfrm>
            <a:off x="931334" y="4408807"/>
            <a:ext cx="5122333" cy="4177347"/>
          </a:xfrm>
        </p:spPr>
        <p:txBody>
          <a:bodyPr/>
          <a:lstStyle/>
          <a:p>
            <a:endParaRPr lang="en-US" altLang="en-US"/>
          </a:p>
        </p:txBody>
      </p:sp>
      <p:sp>
        <p:nvSpPr>
          <p:cNvPr id="2" name="Date Placeholder 1"/>
          <p:cNvSpPr>
            <a:spLocks noGrp="1"/>
          </p:cNvSpPr>
          <p:nvPr>
            <p:ph type="dt" idx="10"/>
          </p:nvPr>
        </p:nvSpPr>
        <p:spPr/>
        <p:txBody>
          <a:bodyPr/>
          <a:lstStyle/>
          <a:p>
            <a:fld id="{FA3980E5-2514-4C35-8D4A-2B1AD4A00C9B}"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16773762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9" name="Rectangle 7"/>
          <p:cNvSpPr>
            <a:spLocks noGrp="1" noChangeArrowheads="1"/>
          </p:cNvSpPr>
          <p:nvPr>
            <p:ph type="sldNum" sz="quarter" idx="5"/>
          </p:nvPr>
        </p:nvSpPr>
        <p:spPr>
          <a:ln/>
        </p:spPr>
        <p:txBody>
          <a:bodyPr/>
          <a:lstStyle/>
          <a:p>
            <a:fld id="{9E027FF2-87F9-43C1-BE59-15083AC0DECF}" type="slidenum">
              <a:rPr lang="en-US" altLang="en-US"/>
              <a:pPr/>
              <a:t>62</a:t>
            </a:fld>
            <a:endParaRPr lang="en-US" altLang="en-US"/>
          </a:p>
        </p:txBody>
      </p:sp>
      <p:sp>
        <p:nvSpPr>
          <p:cNvPr id="856066" name="Slide Image Placeholder 1"/>
          <p:cNvSpPr>
            <a:spLocks noGrp="1" noRot="1" noChangeAspect="1" noTextEdit="1"/>
          </p:cNvSpPr>
          <p:nvPr>
            <p:ph type="sldImg"/>
          </p:nvPr>
        </p:nvSpPr>
        <p:spPr>
          <a:xfrm>
            <a:off x="1171575" y="695325"/>
            <a:ext cx="4643438" cy="3481388"/>
          </a:xfrm>
          <a:ln/>
        </p:spPr>
      </p:sp>
      <p:sp>
        <p:nvSpPr>
          <p:cNvPr id="856067" name="Notes Placeholder 2"/>
          <p:cNvSpPr>
            <a:spLocks noGrp="1"/>
          </p:cNvSpPr>
          <p:nvPr>
            <p:ph type="body" idx="1"/>
          </p:nvPr>
        </p:nvSpPr>
        <p:spPr/>
        <p:txBody>
          <a:bodyPr lIns="91432" tIns="45716" rIns="91432" bIns="45716"/>
          <a:lstStyle/>
          <a:p>
            <a:endParaRPr lang="en-US" altLang="en-US"/>
          </a:p>
        </p:txBody>
      </p:sp>
      <p:sp>
        <p:nvSpPr>
          <p:cNvPr id="856068" name="Footer Placeholder 3"/>
          <p:cNvSpPr txBox="1">
            <a:spLocks noGrp="1"/>
          </p:cNvSpPr>
          <p:nvPr/>
        </p:nvSpPr>
        <p:spPr bwMode="auto">
          <a:xfrm>
            <a:off x="1" y="8819199"/>
            <a:ext cx="3027639"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CAP5415 Harris-06-21-2010.ppt</a:t>
            </a:r>
          </a:p>
        </p:txBody>
      </p:sp>
      <p:sp>
        <p:nvSpPr>
          <p:cNvPr id="856069" name="Slide Number Placeholder 4"/>
          <p:cNvSpPr txBox="1">
            <a:spLocks noGrp="1"/>
          </p:cNvSpPr>
          <p:nvPr/>
        </p:nvSpPr>
        <p:spPr bwMode="auto">
          <a:xfrm>
            <a:off x="3958973" y="8819199"/>
            <a:ext cx="3026027"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2F3270A4-6DD9-4DE4-9CC6-44F166F2D7D7}" type="slidenum">
              <a:rPr lang="en-US" altLang="en-US" sz="1200"/>
              <a:pPr algn="r"/>
              <a:t>62</a:t>
            </a:fld>
            <a:endParaRPr lang="en-US" altLang="en-US" sz="1200"/>
          </a:p>
        </p:txBody>
      </p:sp>
      <p:sp>
        <p:nvSpPr>
          <p:cNvPr id="2" name="Date Placeholder 1"/>
          <p:cNvSpPr>
            <a:spLocks noGrp="1"/>
          </p:cNvSpPr>
          <p:nvPr>
            <p:ph type="dt" idx="10"/>
          </p:nvPr>
        </p:nvSpPr>
        <p:spPr/>
        <p:txBody>
          <a:bodyPr/>
          <a:lstStyle/>
          <a:p>
            <a:fld id="{3ABD5B4A-23A0-4E1F-9F64-90E3368FFD1E}"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14140113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9" name="Rectangle 7"/>
          <p:cNvSpPr>
            <a:spLocks noGrp="1" noChangeArrowheads="1"/>
          </p:cNvSpPr>
          <p:nvPr>
            <p:ph type="sldNum" sz="quarter" idx="5"/>
          </p:nvPr>
        </p:nvSpPr>
        <p:spPr>
          <a:ln/>
        </p:spPr>
        <p:txBody>
          <a:bodyPr/>
          <a:lstStyle/>
          <a:p>
            <a:fld id="{FD90DAFD-B4DD-4690-8430-D80EB2202ABE}" type="slidenum">
              <a:rPr lang="en-US" altLang="en-US"/>
              <a:pPr/>
              <a:t>63</a:t>
            </a:fld>
            <a:endParaRPr lang="en-US" altLang="en-US"/>
          </a:p>
        </p:txBody>
      </p:sp>
      <p:sp>
        <p:nvSpPr>
          <p:cNvPr id="854018" name="Slide Image Placeholder 1"/>
          <p:cNvSpPr>
            <a:spLocks noGrp="1" noRot="1" noChangeAspect="1" noTextEdit="1"/>
          </p:cNvSpPr>
          <p:nvPr>
            <p:ph type="sldImg"/>
          </p:nvPr>
        </p:nvSpPr>
        <p:spPr>
          <a:xfrm>
            <a:off x="1171575" y="695325"/>
            <a:ext cx="4643438" cy="3481388"/>
          </a:xfrm>
          <a:ln/>
        </p:spPr>
      </p:sp>
      <p:sp>
        <p:nvSpPr>
          <p:cNvPr id="854019" name="Notes Placeholder 2"/>
          <p:cNvSpPr>
            <a:spLocks noGrp="1"/>
          </p:cNvSpPr>
          <p:nvPr>
            <p:ph type="body" idx="1"/>
          </p:nvPr>
        </p:nvSpPr>
        <p:spPr/>
        <p:txBody>
          <a:bodyPr lIns="91432" tIns="45716" rIns="91432" bIns="45716"/>
          <a:lstStyle/>
          <a:p>
            <a:endParaRPr lang="en-US" altLang="en-US"/>
          </a:p>
        </p:txBody>
      </p:sp>
      <p:sp>
        <p:nvSpPr>
          <p:cNvPr id="854020" name="Footer Placeholder 3"/>
          <p:cNvSpPr txBox="1">
            <a:spLocks noGrp="1"/>
          </p:cNvSpPr>
          <p:nvPr/>
        </p:nvSpPr>
        <p:spPr bwMode="auto">
          <a:xfrm>
            <a:off x="1" y="8819199"/>
            <a:ext cx="3027639"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CAP5415 Harris-06-21-2010.ppt</a:t>
            </a:r>
          </a:p>
        </p:txBody>
      </p:sp>
      <p:sp>
        <p:nvSpPr>
          <p:cNvPr id="854021" name="Slide Number Placeholder 4"/>
          <p:cNvSpPr txBox="1">
            <a:spLocks noGrp="1"/>
          </p:cNvSpPr>
          <p:nvPr/>
        </p:nvSpPr>
        <p:spPr bwMode="auto">
          <a:xfrm>
            <a:off x="3958973" y="8819199"/>
            <a:ext cx="3026027"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0B5A7742-C7C6-4BC8-A12C-7CBA7E173F4E}" type="slidenum">
              <a:rPr lang="en-US" altLang="en-US" sz="1200"/>
              <a:pPr algn="r"/>
              <a:t>63</a:t>
            </a:fld>
            <a:endParaRPr lang="en-US" altLang="en-US" sz="1200"/>
          </a:p>
        </p:txBody>
      </p:sp>
      <p:sp>
        <p:nvSpPr>
          <p:cNvPr id="2" name="Date Placeholder 1"/>
          <p:cNvSpPr>
            <a:spLocks noGrp="1"/>
          </p:cNvSpPr>
          <p:nvPr>
            <p:ph type="dt" idx="10"/>
          </p:nvPr>
        </p:nvSpPr>
        <p:spPr/>
        <p:txBody>
          <a:bodyPr/>
          <a:lstStyle/>
          <a:p>
            <a:fld id="{86278108-2E5B-443C-88A7-4B1E7094A2B4}"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4301277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9" name="Rectangle 7"/>
          <p:cNvSpPr>
            <a:spLocks noGrp="1" noChangeArrowheads="1"/>
          </p:cNvSpPr>
          <p:nvPr>
            <p:ph type="sldNum" sz="quarter" idx="5"/>
          </p:nvPr>
        </p:nvSpPr>
        <p:spPr>
          <a:ln/>
        </p:spPr>
        <p:txBody>
          <a:bodyPr/>
          <a:lstStyle/>
          <a:p>
            <a:fld id="{0BEAC08B-BEB9-4D1E-9BD6-9C085FB5FC63}" type="slidenum">
              <a:rPr lang="en-US" altLang="en-US"/>
              <a:pPr/>
              <a:t>64</a:t>
            </a:fld>
            <a:endParaRPr lang="en-US" altLang="en-US"/>
          </a:p>
        </p:txBody>
      </p:sp>
      <p:sp>
        <p:nvSpPr>
          <p:cNvPr id="858114" name="Slide Image Placeholder 1"/>
          <p:cNvSpPr>
            <a:spLocks noGrp="1" noRot="1" noChangeAspect="1" noTextEdit="1"/>
          </p:cNvSpPr>
          <p:nvPr>
            <p:ph type="sldImg"/>
          </p:nvPr>
        </p:nvSpPr>
        <p:spPr>
          <a:xfrm>
            <a:off x="1171575" y="695325"/>
            <a:ext cx="4643438" cy="3481388"/>
          </a:xfrm>
          <a:ln/>
        </p:spPr>
      </p:sp>
      <p:sp>
        <p:nvSpPr>
          <p:cNvPr id="858115" name="Notes Placeholder 2"/>
          <p:cNvSpPr>
            <a:spLocks noGrp="1"/>
          </p:cNvSpPr>
          <p:nvPr>
            <p:ph type="body" idx="1"/>
          </p:nvPr>
        </p:nvSpPr>
        <p:spPr/>
        <p:txBody>
          <a:bodyPr lIns="91432" tIns="45716" rIns="91432" bIns="45716"/>
          <a:lstStyle/>
          <a:p>
            <a:r>
              <a:rPr lang="en-US" altLang="en-US"/>
              <a:t>Top left: substation</a:t>
            </a:r>
          </a:p>
          <a:p>
            <a:r>
              <a:rPr lang="en-US" altLang="en-US"/>
              <a:t>Top right: distribution station</a:t>
            </a:r>
          </a:p>
          <a:p>
            <a:r>
              <a:rPr lang="en-US" altLang="en-US"/>
              <a:t>Bottom left: stepping up </a:t>
            </a:r>
          </a:p>
          <a:p>
            <a:r>
              <a:rPr lang="en-US" altLang="en-US"/>
              <a:t>Transmission line in the open field</a:t>
            </a:r>
          </a:p>
        </p:txBody>
      </p:sp>
      <p:sp>
        <p:nvSpPr>
          <p:cNvPr id="858116" name="Footer Placeholder 3"/>
          <p:cNvSpPr txBox="1">
            <a:spLocks noGrp="1"/>
          </p:cNvSpPr>
          <p:nvPr/>
        </p:nvSpPr>
        <p:spPr bwMode="auto">
          <a:xfrm>
            <a:off x="1" y="8819199"/>
            <a:ext cx="3027639"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CAP5415 Harris-06-21-2010.ppt</a:t>
            </a:r>
          </a:p>
        </p:txBody>
      </p:sp>
      <p:sp>
        <p:nvSpPr>
          <p:cNvPr id="858117" name="Slide Number Placeholder 4"/>
          <p:cNvSpPr txBox="1">
            <a:spLocks noGrp="1"/>
          </p:cNvSpPr>
          <p:nvPr/>
        </p:nvSpPr>
        <p:spPr bwMode="auto">
          <a:xfrm>
            <a:off x="3958973" y="8819199"/>
            <a:ext cx="3026027"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6F6A2EA0-350B-498F-A6EA-EF0A4B09116B}" type="slidenum">
              <a:rPr lang="en-US" altLang="en-US" sz="1200"/>
              <a:pPr algn="r"/>
              <a:t>64</a:t>
            </a:fld>
            <a:endParaRPr lang="en-US" altLang="en-US" sz="1200"/>
          </a:p>
        </p:txBody>
      </p:sp>
      <p:sp>
        <p:nvSpPr>
          <p:cNvPr id="2" name="Date Placeholder 1"/>
          <p:cNvSpPr>
            <a:spLocks noGrp="1"/>
          </p:cNvSpPr>
          <p:nvPr>
            <p:ph type="dt" idx="10"/>
          </p:nvPr>
        </p:nvSpPr>
        <p:spPr/>
        <p:txBody>
          <a:bodyPr/>
          <a:lstStyle/>
          <a:p>
            <a:fld id="{BEB6B7D4-2300-458B-AD2B-B3530A6BF0DF}"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4338713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8" name="Rectangle 7"/>
          <p:cNvSpPr>
            <a:spLocks noGrp="1" noChangeArrowheads="1"/>
          </p:cNvSpPr>
          <p:nvPr>
            <p:ph type="sldNum" sz="quarter" idx="5"/>
          </p:nvPr>
        </p:nvSpPr>
        <p:spPr>
          <a:ln/>
        </p:spPr>
        <p:txBody>
          <a:bodyPr/>
          <a:lstStyle/>
          <a:p>
            <a:fld id="{074CEFF6-9393-4CCA-AE30-F9E659893F9F}" type="slidenum">
              <a:rPr lang="en-US" altLang="en-US"/>
              <a:pPr/>
              <a:t>65</a:t>
            </a:fld>
            <a:endParaRPr lang="en-US" altLang="en-US"/>
          </a:p>
        </p:txBody>
      </p:sp>
      <p:sp>
        <p:nvSpPr>
          <p:cNvPr id="860162" name="Slide Image Placeholder 1"/>
          <p:cNvSpPr>
            <a:spLocks noGrp="1" noRot="1" noChangeAspect="1" noTextEdit="1"/>
          </p:cNvSpPr>
          <p:nvPr>
            <p:ph type="sldImg"/>
          </p:nvPr>
        </p:nvSpPr>
        <p:spPr>
          <a:xfrm>
            <a:off x="1171575" y="695325"/>
            <a:ext cx="4643438" cy="3481388"/>
          </a:xfrm>
          <a:ln/>
          <a:extLst>
            <a:ext uri="{909E8E84-426E-40DD-AFC4-6F175D3DCCD1}">
              <a14:hiddenFill xmlns:a14="http://schemas.microsoft.com/office/drawing/2010/main">
                <a:noFill/>
              </a14:hiddenFill>
            </a:ext>
          </a:extLst>
        </p:spPr>
      </p:sp>
      <p:sp>
        <p:nvSpPr>
          <p:cNvPr id="860163" name="Notes Placeholder 2"/>
          <p:cNvSpPr>
            <a:spLocks noGrp="1"/>
          </p:cNvSpPr>
          <p:nvPr>
            <p:ph type="body" idx="1"/>
          </p:nvPr>
        </p:nvSpPr>
        <p:spPr/>
        <p:txBody>
          <a:bodyPr lIns="91432" tIns="45716" rIns="91432" bIns="45716"/>
          <a:lstStyle/>
          <a:p>
            <a:endParaRPr lang="en-US" altLang="en-US">
              <a:ea typeface="MS PGothic" panose="020B0600070205080204" pitchFamily="34" charset="-128"/>
            </a:endParaRPr>
          </a:p>
        </p:txBody>
      </p:sp>
      <p:sp>
        <p:nvSpPr>
          <p:cNvPr id="860164" name="Slide Number Placeholder 3"/>
          <p:cNvSpPr txBox="1">
            <a:spLocks noGrp="1"/>
          </p:cNvSpPr>
          <p:nvPr/>
        </p:nvSpPr>
        <p:spPr bwMode="auto">
          <a:xfrm>
            <a:off x="3958973" y="8819199"/>
            <a:ext cx="3026027"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F7158149-4AC4-43E6-AEA6-34A7366F511B}" type="slidenum">
              <a:rPr lang="en-US" altLang="en-US" sz="1200"/>
              <a:pPr algn="r"/>
              <a:t>65</a:t>
            </a:fld>
            <a:endParaRPr lang="en-US" altLang="en-US" sz="1200"/>
          </a:p>
        </p:txBody>
      </p:sp>
      <p:sp>
        <p:nvSpPr>
          <p:cNvPr id="2" name="Date Placeholder 1"/>
          <p:cNvSpPr>
            <a:spLocks noGrp="1"/>
          </p:cNvSpPr>
          <p:nvPr>
            <p:ph type="dt" idx="10"/>
          </p:nvPr>
        </p:nvSpPr>
        <p:spPr/>
        <p:txBody>
          <a:bodyPr/>
          <a:lstStyle/>
          <a:p>
            <a:fld id="{B3497A40-B5B0-480F-B193-D3507F297B75}"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489145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ltLang="en-US" smtClean="0"/>
              <a:t>Dr. Xiuwen Liu</a:t>
            </a:r>
            <a:endParaRPr lang="en-US" altLang="en-US"/>
          </a:p>
        </p:txBody>
      </p:sp>
      <p:sp>
        <p:nvSpPr>
          <p:cNvPr id="5" name="Date Placeholder 4"/>
          <p:cNvSpPr>
            <a:spLocks noGrp="1"/>
          </p:cNvSpPr>
          <p:nvPr>
            <p:ph type="dt" idx="11"/>
          </p:nvPr>
        </p:nvSpPr>
        <p:spPr/>
        <p:txBody>
          <a:bodyPr/>
          <a:lstStyle/>
          <a:p>
            <a:fld id="{D6977C2F-6174-4E6C-B789-5A5D6D160832}" type="datetime1">
              <a:rPr lang="en-US" altLang="en-US" smtClean="0"/>
              <a:t>12/3/2018</a:t>
            </a:fld>
            <a:endParaRPr lang="en-US" altLang="en-US"/>
          </a:p>
        </p:txBody>
      </p:sp>
      <p:sp>
        <p:nvSpPr>
          <p:cNvPr id="6" name="Footer Placeholder 5"/>
          <p:cNvSpPr>
            <a:spLocks noGrp="1"/>
          </p:cNvSpPr>
          <p:nvPr>
            <p:ph type="ftr" sz="quarter" idx="12"/>
          </p:nvPr>
        </p:nvSpPr>
        <p:spPr/>
        <p:txBody>
          <a:bodyPr/>
          <a:lstStyle/>
          <a:p>
            <a:r>
              <a:rPr lang="en-US" altLang="en-US" dirty="0" smtClean="0"/>
              <a:t>intro-seminar-18.ppt</a:t>
            </a:r>
            <a:endParaRPr lang="en-US" altLang="en-US" dirty="0"/>
          </a:p>
        </p:txBody>
      </p:sp>
      <p:sp>
        <p:nvSpPr>
          <p:cNvPr id="7" name="Slide Number Placeholder 6"/>
          <p:cNvSpPr>
            <a:spLocks noGrp="1"/>
          </p:cNvSpPr>
          <p:nvPr>
            <p:ph type="sldNum" sz="quarter" idx="13"/>
          </p:nvPr>
        </p:nvSpPr>
        <p:spPr/>
        <p:txBody>
          <a:bodyPr/>
          <a:lstStyle/>
          <a:p>
            <a:fld id="{249831AC-B11C-4C88-8EC7-647363BEA739}" type="slidenum">
              <a:rPr lang="en-US" altLang="en-US" smtClean="0"/>
              <a:pPr/>
              <a:t>10</a:t>
            </a:fld>
            <a:endParaRPr lang="en-US" altLang="en-US"/>
          </a:p>
        </p:txBody>
      </p:sp>
    </p:spTree>
    <p:extLst>
      <p:ext uri="{BB962C8B-B14F-4D97-AF65-F5344CB8AC3E}">
        <p14:creationId xmlns:p14="http://schemas.microsoft.com/office/powerpoint/2010/main" val="39665771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8" name="Rectangle 7"/>
          <p:cNvSpPr>
            <a:spLocks noGrp="1" noChangeArrowheads="1"/>
          </p:cNvSpPr>
          <p:nvPr>
            <p:ph type="sldNum" sz="quarter" idx="5"/>
          </p:nvPr>
        </p:nvSpPr>
        <p:spPr>
          <a:ln/>
        </p:spPr>
        <p:txBody>
          <a:bodyPr/>
          <a:lstStyle/>
          <a:p>
            <a:fld id="{E9B60BF0-8445-4F08-89E8-6E1B5DF87E54}" type="slidenum">
              <a:rPr lang="en-US" altLang="en-US"/>
              <a:pPr/>
              <a:t>66</a:t>
            </a:fld>
            <a:endParaRPr lang="en-US" altLang="en-US"/>
          </a:p>
        </p:txBody>
      </p:sp>
      <p:sp>
        <p:nvSpPr>
          <p:cNvPr id="862210" name="Slide Image Placeholder 1"/>
          <p:cNvSpPr>
            <a:spLocks noGrp="1" noRot="1" noChangeAspect="1" noTextEdit="1"/>
          </p:cNvSpPr>
          <p:nvPr>
            <p:ph type="sldImg"/>
          </p:nvPr>
        </p:nvSpPr>
        <p:spPr>
          <a:xfrm>
            <a:off x="1171575" y="695325"/>
            <a:ext cx="4643438" cy="3481388"/>
          </a:xfrm>
          <a:ln/>
          <a:extLst>
            <a:ext uri="{909E8E84-426E-40DD-AFC4-6F175D3DCCD1}">
              <a14:hiddenFill xmlns:a14="http://schemas.microsoft.com/office/drawing/2010/main">
                <a:noFill/>
              </a14:hiddenFill>
            </a:ext>
          </a:extLst>
        </p:spPr>
      </p:sp>
      <p:sp>
        <p:nvSpPr>
          <p:cNvPr id="862211" name="Notes Placeholder 2"/>
          <p:cNvSpPr>
            <a:spLocks noGrp="1"/>
          </p:cNvSpPr>
          <p:nvPr>
            <p:ph type="body" idx="1"/>
          </p:nvPr>
        </p:nvSpPr>
        <p:spPr/>
        <p:txBody>
          <a:bodyPr lIns="91432" tIns="45716" rIns="91432" bIns="45716"/>
          <a:lstStyle/>
          <a:p>
            <a:endParaRPr lang="en-US" altLang="en-US">
              <a:ea typeface="MS PGothic" panose="020B0600070205080204" pitchFamily="34" charset="-128"/>
            </a:endParaRPr>
          </a:p>
        </p:txBody>
      </p:sp>
      <p:sp>
        <p:nvSpPr>
          <p:cNvPr id="862212" name="Slide Number Placeholder 3"/>
          <p:cNvSpPr txBox="1">
            <a:spLocks noGrp="1"/>
          </p:cNvSpPr>
          <p:nvPr/>
        </p:nvSpPr>
        <p:spPr bwMode="auto">
          <a:xfrm>
            <a:off x="3958973" y="8819199"/>
            <a:ext cx="3026027"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689E93EC-5888-4797-A6E5-2C33CB851872}" type="slidenum">
              <a:rPr lang="en-US" altLang="en-US" sz="1200"/>
              <a:pPr algn="r"/>
              <a:t>66</a:t>
            </a:fld>
            <a:endParaRPr lang="en-US" altLang="en-US" sz="1200"/>
          </a:p>
        </p:txBody>
      </p:sp>
      <p:sp>
        <p:nvSpPr>
          <p:cNvPr id="2" name="Date Placeholder 1"/>
          <p:cNvSpPr>
            <a:spLocks noGrp="1"/>
          </p:cNvSpPr>
          <p:nvPr>
            <p:ph type="dt" idx="10"/>
          </p:nvPr>
        </p:nvSpPr>
        <p:spPr/>
        <p:txBody>
          <a:bodyPr/>
          <a:lstStyle/>
          <a:p>
            <a:fld id="{3768A382-50CA-4AE1-9655-C8977226E317}"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42909859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9" name="Rectangle 7"/>
          <p:cNvSpPr>
            <a:spLocks noGrp="1" noChangeArrowheads="1"/>
          </p:cNvSpPr>
          <p:nvPr>
            <p:ph type="sldNum" sz="quarter" idx="5"/>
          </p:nvPr>
        </p:nvSpPr>
        <p:spPr>
          <a:ln/>
        </p:spPr>
        <p:txBody>
          <a:bodyPr/>
          <a:lstStyle/>
          <a:p>
            <a:fld id="{3A67D6FE-6B29-435F-84E3-9711059C9211}" type="slidenum">
              <a:rPr lang="en-US" altLang="en-US"/>
              <a:pPr/>
              <a:t>67</a:t>
            </a:fld>
            <a:endParaRPr lang="en-US" altLang="en-US"/>
          </a:p>
        </p:txBody>
      </p:sp>
      <p:sp>
        <p:nvSpPr>
          <p:cNvPr id="864258" name="Slide Image Placeholder 1"/>
          <p:cNvSpPr>
            <a:spLocks noGrp="1" noRot="1" noChangeAspect="1" noTextEdit="1"/>
          </p:cNvSpPr>
          <p:nvPr>
            <p:ph type="sldImg"/>
          </p:nvPr>
        </p:nvSpPr>
        <p:spPr>
          <a:xfrm>
            <a:off x="1171575" y="695325"/>
            <a:ext cx="4643438" cy="3481388"/>
          </a:xfrm>
          <a:ln/>
        </p:spPr>
      </p:sp>
      <p:sp>
        <p:nvSpPr>
          <p:cNvPr id="864259" name="Notes Placeholder 2"/>
          <p:cNvSpPr>
            <a:spLocks noGrp="1"/>
          </p:cNvSpPr>
          <p:nvPr>
            <p:ph type="body" idx="1"/>
          </p:nvPr>
        </p:nvSpPr>
        <p:spPr/>
        <p:txBody>
          <a:bodyPr lIns="91432" tIns="45716" rIns="91432" bIns="45716"/>
          <a:lstStyle/>
          <a:p>
            <a:r>
              <a:rPr lang="en-US" altLang="en-US"/>
              <a:t>We are concerns about fast occurring events that happen very quickly; human operators do not have enough time to react and they can cause a lot of problems.</a:t>
            </a:r>
          </a:p>
        </p:txBody>
      </p:sp>
      <p:sp>
        <p:nvSpPr>
          <p:cNvPr id="864260" name="Footer Placeholder 3"/>
          <p:cNvSpPr txBox="1">
            <a:spLocks noGrp="1"/>
          </p:cNvSpPr>
          <p:nvPr/>
        </p:nvSpPr>
        <p:spPr bwMode="auto">
          <a:xfrm>
            <a:off x="1" y="8819199"/>
            <a:ext cx="3027639"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CAP5415 Harris-06-21-2010.ppt</a:t>
            </a:r>
          </a:p>
        </p:txBody>
      </p:sp>
      <p:sp>
        <p:nvSpPr>
          <p:cNvPr id="864261" name="Slide Number Placeholder 4"/>
          <p:cNvSpPr txBox="1">
            <a:spLocks noGrp="1"/>
          </p:cNvSpPr>
          <p:nvPr/>
        </p:nvSpPr>
        <p:spPr bwMode="auto">
          <a:xfrm>
            <a:off x="3958973" y="8819199"/>
            <a:ext cx="3026027"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3E86184B-0073-4677-A0DB-CEFEF20ACC41}" type="slidenum">
              <a:rPr lang="en-US" altLang="en-US" sz="1200"/>
              <a:pPr algn="r"/>
              <a:t>67</a:t>
            </a:fld>
            <a:endParaRPr lang="en-US" altLang="en-US" sz="1200"/>
          </a:p>
        </p:txBody>
      </p:sp>
      <p:sp>
        <p:nvSpPr>
          <p:cNvPr id="2" name="Date Placeholder 1"/>
          <p:cNvSpPr>
            <a:spLocks noGrp="1"/>
          </p:cNvSpPr>
          <p:nvPr>
            <p:ph type="dt" idx="10"/>
          </p:nvPr>
        </p:nvSpPr>
        <p:spPr/>
        <p:txBody>
          <a:bodyPr/>
          <a:lstStyle/>
          <a:p>
            <a:fld id="{ED36A612-1EEC-442F-9E73-29A42AA73A54}"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10954447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9" name="Rectangle 7"/>
          <p:cNvSpPr>
            <a:spLocks noGrp="1" noChangeArrowheads="1"/>
          </p:cNvSpPr>
          <p:nvPr>
            <p:ph type="sldNum" sz="quarter" idx="5"/>
          </p:nvPr>
        </p:nvSpPr>
        <p:spPr>
          <a:ln/>
        </p:spPr>
        <p:txBody>
          <a:bodyPr/>
          <a:lstStyle/>
          <a:p>
            <a:fld id="{2116B689-1731-4D5D-B6C1-B2F62C6934C9}" type="slidenum">
              <a:rPr lang="en-US" altLang="en-US"/>
              <a:pPr/>
              <a:t>68</a:t>
            </a:fld>
            <a:endParaRPr lang="en-US" altLang="en-US"/>
          </a:p>
        </p:txBody>
      </p:sp>
      <p:sp>
        <p:nvSpPr>
          <p:cNvPr id="866306" name="Slide Image Placeholder 1"/>
          <p:cNvSpPr>
            <a:spLocks noGrp="1" noRot="1" noChangeAspect="1" noTextEdit="1"/>
          </p:cNvSpPr>
          <p:nvPr>
            <p:ph type="sldImg"/>
          </p:nvPr>
        </p:nvSpPr>
        <p:spPr>
          <a:xfrm>
            <a:off x="1171575" y="695325"/>
            <a:ext cx="4643438" cy="3481388"/>
          </a:xfrm>
          <a:ln/>
        </p:spPr>
      </p:sp>
      <p:sp>
        <p:nvSpPr>
          <p:cNvPr id="866307" name="Notes Placeholder 2"/>
          <p:cNvSpPr>
            <a:spLocks noGrp="1"/>
          </p:cNvSpPr>
          <p:nvPr>
            <p:ph type="body" idx="1"/>
          </p:nvPr>
        </p:nvSpPr>
        <p:spPr/>
        <p:txBody>
          <a:bodyPr lIns="91432" tIns="45716" rIns="91432" bIns="45716"/>
          <a:lstStyle/>
          <a:p>
            <a:endParaRPr lang="en-US" altLang="en-US"/>
          </a:p>
        </p:txBody>
      </p:sp>
      <p:sp>
        <p:nvSpPr>
          <p:cNvPr id="866308" name="Footer Placeholder 3"/>
          <p:cNvSpPr txBox="1">
            <a:spLocks noGrp="1"/>
          </p:cNvSpPr>
          <p:nvPr/>
        </p:nvSpPr>
        <p:spPr bwMode="auto">
          <a:xfrm>
            <a:off x="1" y="8819199"/>
            <a:ext cx="3027639"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CAP5415 Harris-06-21-2010.ppt</a:t>
            </a:r>
          </a:p>
        </p:txBody>
      </p:sp>
      <p:sp>
        <p:nvSpPr>
          <p:cNvPr id="866309" name="Slide Number Placeholder 4"/>
          <p:cNvSpPr txBox="1">
            <a:spLocks noGrp="1"/>
          </p:cNvSpPr>
          <p:nvPr/>
        </p:nvSpPr>
        <p:spPr bwMode="auto">
          <a:xfrm>
            <a:off x="3958973" y="8819199"/>
            <a:ext cx="3026027"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8C7C100B-A695-44D2-8922-7DFDC445CCC3}" type="slidenum">
              <a:rPr lang="en-US" altLang="en-US" sz="1200"/>
              <a:pPr algn="r"/>
              <a:t>68</a:t>
            </a:fld>
            <a:endParaRPr lang="en-US" altLang="en-US" sz="1200"/>
          </a:p>
        </p:txBody>
      </p:sp>
      <p:sp>
        <p:nvSpPr>
          <p:cNvPr id="2" name="Date Placeholder 1"/>
          <p:cNvSpPr>
            <a:spLocks noGrp="1"/>
          </p:cNvSpPr>
          <p:nvPr>
            <p:ph type="dt" idx="10"/>
          </p:nvPr>
        </p:nvSpPr>
        <p:spPr/>
        <p:txBody>
          <a:bodyPr/>
          <a:lstStyle/>
          <a:p>
            <a:fld id="{7B0D41A0-5AA3-4EDC-9286-721F796C0416}"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7495689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9" name="Rectangle 7"/>
          <p:cNvSpPr>
            <a:spLocks noGrp="1" noChangeArrowheads="1"/>
          </p:cNvSpPr>
          <p:nvPr>
            <p:ph type="sldNum" sz="quarter" idx="5"/>
          </p:nvPr>
        </p:nvSpPr>
        <p:spPr>
          <a:ln/>
        </p:spPr>
        <p:txBody>
          <a:bodyPr/>
          <a:lstStyle/>
          <a:p>
            <a:fld id="{B274DA52-D428-47FF-B744-9F922AE765F7}" type="slidenum">
              <a:rPr lang="en-US" altLang="en-US"/>
              <a:pPr/>
              <a:t>69</a:t>
            </a:fld>
            <a:endParaRPr lang="en-US" altLang="en-US"/>
          </a:p>
        </p:txBody>
      </p:sp>
      <p:sp>
        <p:nvSpPr>
          <p:cNvPr id="870402" name="Slide Image Placeholder 1"/>
          <p:cNvSpPr>
            <a:spLocks noGrp="1" noRot="1" noChangeAspect="1" noTextEdit="1"/>
          </p:cNvSpPr>
          <p:nvPr>
            <p:ph type="sldImg"/>
          </p:nvPr>
        </p:nvSpPr>
        <p:spPr>
          <a:xfrm>
            <a:off x="1171575" y="695325"/>
            <a:ext cx="4643438" cy="3481388"/>
          </a:xfrm>
          <a:ln/>
        </p:spPr>
      </p:sp>
      <p:sp>
        <p:nvSpPr>
          <p:cNvPr id="870403" name="Notes Placeholder 2"/>
          <p:cNvSpPr>
            <a:spLocks noGrp="1"/>
          </p:cNvSpPr>
          <p:nvPr>
            <p:ph type="body" idx="1"/>
          </p:nvPr>
        </p:nvSpPr>
        <p:spPr/>
        <p:txBody>
          <a:bodyPr lIns="91432" tIns="45716" rIns="91432" bIns="45716"/>
          <a:lstStyle/>
          <a:p>
            <a:endParaRPr lang="en-US" altLang="en-US"/>
          </a:p>
        </p:txBody>
      </p:sp>
      <p:sp>
        <p:nvSpPr>
          <p:cNvPr id="870404" name="Footer Placeholder 3"/>
          <p:cNvSpPr txBox="1">
            <a:spLocks noGrp="1"/>
          </p:cNvSpPr>
          <p:nvPr/>
        </p:nvSpPr>
        <p:spPr bwMode="auto">
          <a:xfrm>
            <a:off x="1" y="8819199"/>
            <a:ext cx="3027639"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CAP5415 Harris-06-21-2010.ppt</a:t>
            </a:r>
          </a:p>
        </p:txBody>
      </p:sp>
      <p:sp>
        <p:nvSpPr>
          <p:cNvPr id="870405" name="Slide Number Placeholder 4"/>
          <p:cNvSpPr txBox="1">
            <a:spLocks noGrp="1"/>
          </p:cNvSpPr>
          <p:nvPr/>
        </p:nvSpPr>
        <p:spPr bwMode="auto">
          <a:xfrm>
            <a:off x="3958973" y="8819199"/>
            <a:ext cx="3026027"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5D66DA91-51C0-492E-AA66-AF0B60DEFBF7}" type="slidenum">
              <a:rPr lang="en-US" altLang="en-US" sz="1200"/>
              <a:pPr algn="r"/>
              <a:t>69</a:t>
            </a:fld>
            <a:endParaRPr lang="en-US" altLang="en-US" sz="1200"/>
          </a:p>
        </p:txBody>
      </p:sp>
      <p:sp>
        <p:nvSpPr>
          <p:cNvPr id="2" name="Date Placeholder 1"/>
          <p:cNvSpPr>
            <a:spLocks noGrp="1"/>
          </p:cNvSpPr>
          <p:nvPr>
            <p:ph type="dt" idx="10"/>
          </p:nvPr>
        </p:nvSpPr>
        <p:spPr/>
        <p:txBody>
          <a:bodyPr/>
          <a:lstStyle/>
          <a:p>
            <a:fld id="{9E88526B-DCE8-43B2-8A8E-903B7A5794F2}"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29483444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9" name="Rectangle 7"/>
          <p:cNvSpPr>
            <a:spLocks noGrp="1" noChangeArrowheads="1"/>
          </p:cNvSpPr>
          <p:nvPr>
            <p:ph type="sldNum" sz="quarter" idx="5"/>
          </p:nvPr>
        </p:nvSpPr>
        <p:spPr>
          <a:ln/>
        </p:spPr>
        <p:txBody>
          <a:bodyPr/>
          <a:lstStyle/>
          <a:p>
            <a:fld id="{F8FDC78C-542C-4165-83A2-D9E4EC495711}" type="slidenum">
              <a:rPr lang="en-US" altLang="en-US"/>
              <a:pPr/>
              <a:t>70</a:t>
            </a:fld>
            <a:endParaRPr lang="en-US" altLang="en-US"/>
          </a:p>
        </p:txBody>
      </p:sp>
      <p:sp>
        <p:nvSpPr>
          <p:cNvPr id="872450" name="Slide Image Placeholder 1"/>
          <p:cNvSpPr>
            <a:spLocks noGrp="1" noRot="1" noChangeAspect="1" noTextEdit="1"/>
          </p:cNvSpPr>
          <p:nvPr>
            <p:ph type="sldImg"/>
          </p:nvPr>
        </p:nvSpPr>
        <p:spPr>
          <a:xfrm>
            <a:off x="1171575" y="695325"/>
            <a:ext cx="4643438" cy="3481388"/>
          </a:xfrm>
          <a:ln/>
        </p:spPr>
      </p:sp>
      <p:sp>
        <p:nvSpPr>
          <p:cNvPr id="872451" name="Notes Placeholder 2"/>
          <p:cNvSpPr>
            <a:spLocks noGrp="1"/>
          </p:cNvSpPr>
          <p:nvPr>
            <p:ph type="body" idx="1"/>
          </p:nvPr>
        </p:nvSpPr>
        <p:spPr/>
        <p:txBody>
          <a:bodyPr lIns="91432" tIns="45716" rIns="91432" bIns="45716"/>
          <a:lstStyle/>
          <a:p>
            <a:endParaRPr lang="en-US" altLang="en-US"/>
          </a:p>
        </p:txBody>
      </p:sp>
      <p:sp>
        <p:nvSpPr>
          <p:cNvPr id="872452" name="Footer Placeholder 3"/>
          <p:cNvSpPr txBox="1">
            <a:spLocks noGrp="1"/>
          </p:cNvSpPr>
          <p:nvPr/>
        </p:nvSpPr>
        <p:spPr bwMode="auto">
          <a:xfrm>
            <a:off x="1" y="8819199"/>
            <a:ext cx="3027639"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CAP5415 Harris-06-21-2010.ppt</a:t>
            </a:r>
          </a:p>
        </p:txBody>
      </p:sp>
      <p:sp>
        <p:nvSpPr>
          <p:cNvPr id="872453" name="Slide Number Placeholder 4"/>
          <p:cNvSpPr txBox="1">
            <a:spLocks noGrp="1"/>
          </p:cNvSpPr>
          <p:nvPr/>
        </p:nvSpPr>
        <p:spPr bwMode="auto">
          <a:xfrm>
            <a:off x="3958973" y="8819199"/>
            <a:ext cx="3026027"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71D3C691-EBB3-4FB2-833F-DE654F52A31B}" type="slidenum">
              <a:rPr lang="en-US" altLang="en-US" sz="1200"/>
              <a:pPr algn="r"/>
              <a:t>70</a:t>
            </a:fld>
            <a:endParaRPr lang="en-US" altLang="en-US" sz="1200"/>
          </a:p>
        </p:txBody>
      </p:sp>
      <p:sp>
        <p:nvSpPr>
          <p:cNvPr id="2" name="Date Placeholder 1"/>
          <p:cNvSpPr>
            <a:spLocks noGrp="1"/>
          </p:cNvSpPr>
          <p:nvPr>
            <p:ph type="dt" idx="10"/>
          </p:nvPr>
        </p:nvSpPr>
        <p:spPr/>
        <p:txBody>
          <a:bodyPr/>
          <a:lstStyle/>
          <a:p>
            <a:fld id="{BAE58471-7A0F-4028-A870-106FE0AAD483}"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15657052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9" name="Rectangle 7"/>
          <p:cNvSpPr>
            <a:spLocks noGrp="1" noChangeArrowheads="1"/>
          </p:cNvSpPr>
          <p:nvPr>
            <p:ph type="sldNum" sz="quarter" idx="5"/>
          </p:nvPr>
        </p:nvSpPr>
        <p:spPr>
          <a:ln/>
        </p:spPr>
        <p:txBody>
          <a:bodyPr/>
          <a:lstStyle/>
          <a:p>
            <a:fld id="{A4901183-51B5-4089-BDF9-6A3D45693DA4}" type="slidenum">
              <a:rPr lang="en-US" altLang="en-US"/>
              <a:pPr/>
              <a:t>71</a:t>
            </a:fld>
            <a:endParaRPr lang="en-US" altLang="en-US"/>
          </a:p>
        </p:txBody>
      </p:sp>
      <p:sp>
        <p:nvSpPr>
          <p:cNvPr id="876546" name="Slide Image Placeholder 1"/>
          <p:cNvSpPr>
            <a:spLocks noGrp="1" noRot="1" noChangeAspect="1" noTextEdit="1"/>
          </p:cNvSpPr>
          <p:nvPr>
            <p:ph type="sldImg"/>
          </p:nvPr>
        </p:nvSpPr>
        <p:spPr>
          <a:xfrm>
            <a:off x="1171575" y="695325"/>
            <a:ext cx="4643438" cy="3481388"/>
          </a:xfrm>
          <a:ln/>
        </p:spPr>
      </p:sp>
      <p:sp>
        <p:nvSpPr>
          <p:cNvPr id="876547" name="Notes Placeholder 2"/>
          <p:cNvSpPr>
            <a:spLocks noGrp="1"/>
          </p:cNvSpPr>
          <p:nvPr>
            <p:ph type="body" idx="1"/>
          </p:nvPr>
        </p:nvSpPr>
        <p:spPr/>
        <p:txBody>
          <a:bodyPr lIns="91432" tIns="45716" rIns="91432" bIns="45716"/>
          <a:lstStyle/>
          <a:p>
            <a:endParaRPr lang="en-US" altLang="en-US"/>
          </a:p>
        </p:txBody>
      </p:sp>
      <p:sp>
        <p:nvSpPr>
          <p:cNvPr id="876548" name="Footer Placeholder 3"/>
          <p:cNvSpPr txBox="1">
            <a:spLocks noGrp="1"/>
          </p:cNvSpPr>
          <p:nvPr/>
        </p:nvSpPr>
        <p:spPr bwMode="auto">
          <a:xfrm>
            <a:off x="1" y="8819199"/>
            <a:ext cx="3027639"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CAP5415 Harris-06-21-2010.ppt</a:t>
            </a:r>
          </a:p>
        </p:txBody>
      </p:sp>
      <p:sp>
        <p:nvSpPr>
          <p:cNvPr id="876549" name="Slide Number Placeholder 4"/>
          <p:cNvSpPr txBox="1">
            <a:spLocks noGrp="1"/>
          </p:cNvSpPr>
          <p:nvPr/>
        </p:nvSpPr>
        <p:spPr bwMode="auto">
          <a:xfrm>
            <a:off x="3958973" y="8819199"/>
            <a:ext cx="3026027"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21C802AE-A87D-41BE-9E13-309C5C0B69D1}" type="slidenum">
              <a:rPr lang="en-US" altLang="en-US" sz="1200"/>
              <a:pPr algn="r"/>
              <a:t>71</a:t>
            </a:fld>
            <a:endParaRPr lang="en-US" altLang="en-US" sz="1200"/>
          </a:p>
        </p:txBody>
      </p:sp>
      <p:sp>
        <p:nvSpPr>
          <p:cNvPr id="2" name="Date Placeholder 1"/>
          <p:cNvSpPr>
            <a:spLocks noGrp="1"/>
          </p:cNvSpPr>
          <p:nvPr>
            <p:ph type="dt" idx="10"/>
          </p:nvPr>
        </p:nvSpPr>
        <p:spPr/>
        <p:txBody>
          <a:bodyPr/>
          <a:lstStyle/>
          <a:p>
            <a:fld id="{C3E92BA7-06FD-4E6F-84C6-6A10B5C0DB14}"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8042322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9" name="Rectangle 7"/>
          <p:cNvSpPr>
            <a:spLocks noGrp="1" noChangeArrowheads="1"/>
          </p:cNvSpPr>
          <p:nvPr>
            <p:ph type="sldNum" sz="quarter" idx="5"/>
          </p:nvPr>
        </p:nvSpPr>
        <p:spPr>
          <a:ln/>
        </p:spPr>
        <p:txBody>
          <a:bodyPr/>
          <a:lstStyle/>
          <a:p>
            <a:fld id="{A22190AC-4ADC-40DC-A730-3B101D0391DC}" type="slidenum">
              <a:rPr lang="en-US" altLang="en-US"/>
              <a:pPr/>
              <a:t>72</a:t>
            </a:fld>
            <a:endParaRPr lang="en-US" altLang="en-US"/>
          </a:p>
        </p:txBody>
      </p:sp>
      <p:sp>
        <p:nvSpPr>
          <p:cNvPr id="878594" name="Slide Image Placeholder 1"/>
          <p:cNvSpPr>
            <a:spLocks noGrp="1" noRot="1" noChangeAspect="1" noTextEdit="1"/>
          </p:cNvSpPr>
          <p:nvPr>
            <p:ph type="sldImg"/>
          </p:nvPr>
        </p:nvSpPr>
        <p:spPr>
          <a:xfrm>
            <a:off x="1171575" y="695325"/>
            <a:ext cx="4643438" cy="3481388"/>
          </a:xfrm>
          <a:ln/>
        </p:spPr>
      </p:sp>
      <p:sp>
        <p:nvSpPr>
          <p:cNvPr id="878595" name="Notes Placeholder 2"/>
          <p:cNvSpPr>
            <a:spLocks noGrp="1"/>
          </p:cNvSpPr>
          <p:nvPr>
            <p:ph type="body" idx="1"/>
          </p:nvPr>
        </p:nvSpPr>
        <p:spPr/>
        <p:txBody>
          <a:bodyPr lIns="91432" tIns="45716" rIns="91432" bIns="45716"/>
          <a:lstStyle/>
          <a:p>
            <a:endParaRPr lang="en-US" altLang="en-US"/>
          </a:p>
        </p:txBody>
      </p:sp>
      <p:sp>
        <p:nvSpPr>
          <p:cNvPr id="878596" name="Footer Placeholder 3"/>
          <p:cNvSpPr txBox="1">
            <a:spLocks noGrp="1"/>
          </p:cNvSpPr>
          <p:nvPr/>
        </p:nvSpPr>
        <p:spPr bwMode="auto">
          <a:xfrm>
            <a:off x="1" y="8819199"/>
            <a:ext cx="3027639"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CAP5415 Harris-06-21-2010.ppt</a:t>
            </a:r>
          </a:p>
        </p:txBody>
      </p:sp>
      <p:sp>
        <p:nvSpPr>
          <p:cNvPr id="878597" name="Slide Number Placeholder 4"/>
          <p:cNvSpPr txBox="1">
            <a:spLocks noGrp="1"/>
          </p:cNvSpPr>
          <p:nvPr/>
        </p:nvSpPr>
        <p:spPr bwMode="auto">
          <a:xfrm>
            <a:off x="3958973" y="8819199"/>
            <a:ext cx="3026027"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4D4543D9-9FBB-4742-8D4A-B16144C3B53B}" type="slidenum">
              <a:rPr lang="en-US" altLang="en-US" sz="1200"/>
              <a:pPr algn="r"/>
              <a:t>72</a:t>
            </a:fld>
            <a:endParaRPr lang="en-US" altLang="en-US" sz="1200"/>
          </a:p>
        </p:txBody>
      </p:sp>
      <p:sp>
        <p:nvSpPr>
          <p:cNvPr id="2" name="Date Placeholder 1"/>
          <p:cNvSpPr>
            <a:spLocks noGrp="1"/>
          </p:cNvSpPr>
          <p:nvPr>
            <p:ph type="dt" idx="10"/>
          </p:nvPr>
        </p:nvSpPr>
        <p:spPr/>
        <p:txBody>
          <a:bodyPr/>
          <a:lstStyle/>
          <a:p>
            <a:fld id="{F9648110-DB59-45DB-B1D5-6CF3CF225256}"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13570292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9" name="Rectangle 7"/>
          <p:cNvSpPr>
            <a:spLocks noGrp="1" noChangeArrowheads="1"/>
          </p:cNvSpPr>
          <p:nvPr>
            <p:ph type="sldNum" sz="quarter" idx="5"/>
          </p:nvPr>
        </p:nvSpPr>
        <p:spPr>
          <a:ln/>
        </p:spPr>
        <p:txBody>
          <a:bodyPr/>
          <a:lstStyle/>
          <a:p>
            <a:fld id="{386BFE3C-F984-4E86-9F3F-683DAB2304E3}" type="slidenum">
              <a:rPr lang="en-US" altLang="en-US"/>
              <a:pPr/>
              <a:t>73</a:t>
            </a:fld>
            <a:endParaRPr lang="en-US" altLang="en-US"/>
          </a:p>
        </p:txBody>
      </p:sp>
      <p:sp>
        <p:nvSpPr>
          <p:cNvPr id="880642" name="Slide Image Placeholder 1"/>
          <p:cNvSpPr>
            <a:spLocks noGrp="1" noRot="1" noChangeAspect="1" noTextEdit="1"/>
          </p:cNvSpPr>
          <p:nvPr>
            <p:ph type="sldImg"/>
          </p:nvPr>
        </p:nvSpPr>
        <p:spPr>
          <a:xfrm>
            <a:off x="1171575" y="695325"/>
            <a:ext cx="4643438" cy="3481388"/>
          </a:xfrm>
          <a:ln/>
        </p:spPr>
      </p:sp>
      <p:sp>
        <p:nvSpPr>
          <p:cNvPr id="880643" name="Notes Placeholder 2"/>
          <p:cNvSpPr>
            <a:spLocks noGrp="1"/>
          </p:cNvSpPr>
          <p:nvPr>
            <p:ph type="body" idx="1"/>
          </p:nvPr>
        </p:nvSpPr>
        <p:spPr/>
        <p:txBody>
          <a:bodyPr lIns="91432" tIns="45716" rIns="91432" bIns="45716"/>
          <a:lstStyle/>
          <a:p>
            <a:endParaRPr lang="en-US" altLang="en-US"/>
          </a:p>
        </p:txBody>
      </p:sp>
      <p:sp>
        <p:nvSpPr>
          <p:cNvPr id="880644" name="Footer Placeholder 3"/>
          <p:cNvSpPr txBox="1">
            <a:spLocks noGrp="1"/>
          </p:cNvSpPr>
          <p:nvPr/>
        </p:nvSpPr>
        <p:spPr bwMode="auto">
          <a:xfrm>
            <a:off x="1" y="8819199"/>
            <a:ext cx="3027639"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CAP5415 Harris-06-21-2010.ppt</a:t>
            </a:r>
          </a:p>
        </p:txBody>
      </p:sp>
      <p:sp>
        <p:nvSpPr>
          <p:cNvPr id="880645" name="Slide Number Placeholder 4"/>
          <p:cNvSpPr txBox="1">
            <a:spLocks noGrp="1"/>
          </p:cNvSpPr>
          <p:nvPr/>
        </p:nvSpPr>
        <p:spPr bwMode="auto">
          <a:xfrm>
            <a:off x="3958973" y="8819199"/>
            <a:ext cx="3026027"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D6C9D5D1-9DFE-4E27-9A92-2FBCA7FCC2B9}" type="slidenum">
              <a:rPr lang="en-US" altLang="en-US" sz="1200"/>
              <a:pPr algn="r"/>
              <a:t>73</a:t>
            </a:fld>
            <a:endParaRPr lang="en-US" altLang="en-US" sz="1200"/>
          </a:p>
        </p:txBody>
      </p:sp>
      <p:sp>
        <p:nvSpPr>
          <p:cNvPr id="2" name="Date Placeholder 1"/>
          <p:cNvSpPr>
            <a:spLocks noGrp="1"/>
          </p:cNvSpPr>
          <p:nvPr>
            <p:ph type="dt" idx="10"/>
          </p:nvPr>
        </p:nvSpPr>
        <p:spPr/>
        <p:txBody>
          <a:bodyPr/>
          <a:lstStyle/>
          <a:p>
            <a:fld id="{96D6D1D5-9BB4-4D9B-A7E0-3279285305BC}"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41473715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9" name="Rectangle 7"/>
          <p:cNvSpPr>
            <a:spLocks noGrp="1" noChangeArrowheads="1"/>
          </p:cNvSpPr>
          <p:nvPr>
            <p:ph type="sldNum" sz="quarter" idx="5"/>
          </p:nvPr>
        </p:nvSpPr>
        <p:spPr>
          <a:ln/>
        </p:spPr>
        <p:txBody>
          <a:bodyPr/>
          <a:lstStyle/>
          <a:p>
            <a:fld id="{7A4CE7BF-AB4A-4A30-871E-0194FDA59D23}" type="slidenum">
              <a:rPr lang="en-US" altLang="en-US"/>
              <a:pPr/>
              <a:t>74</a:t>
            </a:fld>
            <a:endParaRPr lang="en-US" altLang="en-US"/>
          </a:p>
        </p:txBody>
      </p:sp>
      <p:sp>
        <p:nvSpPr>
          <p:cNvPr id="882690" name="Slide Image Placeholder 1"/>
          <p:cNvSpPr>
            <a:spLocks noGrp="1" noRot="1" noChangeAspect="1" noTextEdit="1"/>
          </p:cNvSpPr>
          <p:nvPr>
            <p:ph type="sldImg"/>
          </p:nvPr>
        </p:nvSpPr>
        <p:spPr>
          <a:xfrm>
            <a:off x="1171575" y="695325"/>
            <a:ext cx="4643438" cy="3481388"/>
          </a:xfrm>
          <a:ln/>
        </p:spPr>
      </p:sp>
      <p:sp>
        <p:nvSpPr>
          <p:cNvPr id="882691" name="Notes Placeholder 2"/>
          <p:cNvSpPr>
            <a:spLocks noGrp="1"/>
          </p:cNvSpPr>
          <p:nvPr>
            <p:ph type="body" idx="1"/>
          </p:nvPr>
        </p:nvSpPr>
        <p:spPr/>
        <p:txBody>
          <a:bodyPr lIns="91432" tIns="45716" rIns="91432" bIns="45716"/>
          <a:lstStyle/>
          <a:p>
            <a:endParaRPr lang="en-US" altLang="en-US"/>
          </a:p>
        </p:txBody>
      </p:sp>
      <p:sp>
        <p:nvSpPr>
          <p:cNvPr id="882692" name="Footer Placeholder 3"/>
          <p:cNvSpPr txBox="1">
            <a:spLocks noGrp="1"/>
          </p:cNvSpPr>
          <p:nvPr/>
        </p:nvSpPr>
        <p:spPr bwMode="auto">
          <a:xfrm>
            <a:off x="1" y="8819199"/>
            <a:ext cx="3027639"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CAP5415 Harris-06-21-2010.ppt</a:t>
            </a:r>
          </a:p>
        </p:txBody>
      </p:sp>
      <p:sp>
        <p:nvSpPr>
          <p:cNvPr id="882693" name="Slide Number Placeholder 4"/>
          <p:cNvSpPr txBox="1">
            <a:spLocks noGrp="1"/>
          </p:cNvSpPr>
          <p:nvPr/>
        </p:nvSpPr>
        <p:spPr bwMode="auto">
          <a:xfrm>
            <a:off x="3958973" y="8819199"/>
            <a:ext cx="3026027"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9C543D99-4F26-44D3-B25C-71EBB4730927}" type="slidenum">
              <a:rPr lang="en-US" altLang="en-US" sz="1200"/>
              <a:pPr algn="r"/>
              <a:t>74</a:t>
            </a:fld>
            <a:endParaRPr lang="en-US" altLang="en-US" sz="1200"/>
          </a:p>
        </p:txBody>
      </p:sp>
      <p:sp>
        <p:nvSpPr>
          <p:cNvPr id="2" name="Date Placeholder 1"/>
          <p:cNvSpPr>
            <a:spLocks noGrp="1"/>
          </p:cNvSpPr>
          <p:nvPr>
            <p:ph type="dt" idx="10"/>
          </p:nvPr>
        </p:nvSpPr>
        <p:spPr/>
        <p:txBody>
          <a:bodyPr/>
          <a:lstStyle/>
          <a:p>
            <a:fld id="{3E739D2C-E4F6-4E86-AE0C-8711DF7B44CB}"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6110210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88EAF9E7-11D2-46BF-9384-1F9B882DAC5D}" type="slidenum">
              <a:rPr lang="en-US" altLang="en-US"/>
              <a:pPr/>
              <a:t>75</a:t>
            </a:fld>
            <a:endParaRPr lang="en-US" altLang="en-US"/>
          </a:p>
        </p:txBody>
      </p:sp>
      <p:sp>
        <p:nvSpPr>
          <p:cNvPr id="884738" name="Rectangle 2"/>
          <p:cNvSpPr>
            <a:spLocks noGrp="1" noRot="1" noChangeAspect="1" noChangeArrowheads="1" noTextEdit="1"/>
          </p:cNvSpPr>
          <p:nvPr>
            <p:ph type="sldImg"/>
          </p:nvPr>
        </p:nvSpPr>
        <p:spPr>
          <a:xfrm>
            <a:off x="1171575" y="695325"/>
            <a:ext cx="4643438" cy="3481388"/>
          </a:xfrm>
          <a:ln/>
        </p:spPr>
      </p:sp>
      <p:sp>
        <p:nvSpPr>
          <p:cNvPr id="884739"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4E8A87E2-C444-46EC-9AA1-C8E5BA307017}"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585047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WSD was first formulated into as a distinct computational task during the early days of machine translation in the 1940s, making it one of the oldest problems in computational linguistics.</a:t>
            </a:r>
            <a:endParaRPr lang="en-US" dirty="0"/>
          </a:p>
        </p:txBody>
      </p:sp>
      <p:sp>
        <p:nvSpPr>
          <p:cNvPr id="4" name="Header Placeholder 3"/>
          <p:cNvSpPr>
            <a:spLocks noGrp="1"/>
          </p:cNvSpPr>
          <p:nvPr>
            <p:ph type="hd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Dr. Xiuwen Liu</a:t>
            </a: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Date Placeholder 4"/>
          <p:cNvSpPr>
            <a:spLocks noGrp="1"/>
          </p:cNvSpPr>
          <p:nvPr>
            <p:ph type="dt"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6977C2F-6174-4E6C-B789-5A5D6D160832}" type="datetime1">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12/3/2018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intro-seminar-18.ppt</a:t>
            </a:r>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9831AC-B11C-4C88-8EC7-647363BEA7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857474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FD298548-05C6-4551-90C8-FB64357A2C8F}" type="slidenum">
              <a:rPr lang="en-US" altLang="en-US"/>
              <a:pPr/>
              <a:t>76</a:t>
            </a:fld>
            <a:endParaRPr lang="en-US" altLang="en-US"/>
          </a:p>
        </p:txBody>
      </p:sp>
      <p:sp>
        <p:nvSpPr>
          <p:cNvPr id="1166338" name="Rectangle 2"/>
          <p:cNvSpPr>
            <a:spLocks noGrp="1" noRot="1" noChangeAspect="1" noChangeArrowheads="1" noTextEdit="1"/>
          </p:cNvSpPr>
          <p:nvPr>
            <p:ph type="sldImg"/>
          </p:nvPr>
        </p:nvSpPr>
        <p:spPr>
          <a:xfrm>
            <a:off x="1171575" y="695325"/>
            <a:ext cx="4643438" cy="3481388"/>
          </a:xfrm>
          <a:ln/>
        </p:spPr>
      </p:sp>
      <p:sp>
        <p:nvSpPr>
          <p:cNvPr id="1166339"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A4806E24-FC84-4ED4-B639-C8BE00FC88DE}"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42268240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F9778F2C-F6AE-4DA0-9AF2-2C9419FA5CA2}" type="slidenum">
              <a:rPr lang="en-US" altLang="en-US"/>
              <a:pPr/>
              <a:t>79</a:t>
            </a:fld>
            <a:endParaRPr lang="en-US" altLang="en-US"/>
          </a:p>
        </p:txBody>
      </p:sp>
      <p:sp>
        <p:nvSpPr>
          <p:cNvPr id="1172482" name="Rectangle 2"/>
          <p:cNvSpPr>
            <a:spLocks noGrp="1" noRot="1" noChangeAspect="1" noChangeArrowheads="1" noTextEdit="1"/>
          </p:cNvSpPr>
          <p:nvPr>
            <p:ph type="sldImg"/>
          </p:nvPr>
        </p:nvSpPr>
        <p:spPr>
          <a:xfrm>
            <a:off x="1171575" y="695325"/>
            <a:ext cx="4643438" cy="3481388"/>
          </a:xfrm>
          <a:ln/>
        </p:spPr>
      </p:sp>
      <p:sp>
        <p:nvSpPr>
          <p:cNvPr id="1172483"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756CB9A0-9A0E-41C3-BF71-5D825A6DB672}"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8286782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62514341-966D-4CD0-8713-3CA294B4E2FF}" type="slidenum">
              <a:rPr lang="en-US" altLang="en-US"/>
              <a:pPr/>
              <a:t>83</a:t>
            </a:fld>
            <a:endParaRPr lang="en-US" altLang="en-US"/>
          </a:p>
        </p:txBody>
      </p:sp>
      <p:sp>
        <p:nvSpPr>
          <p:cNvPr id="1170434" name="Rectangle 2"/>
          <p:cNvSpPr>
            <a:spLocks noGrp="1" noRot="1" noChangeAspect="1" noChangeArrowheads="1" noTextEdit="1"/>
          </p:cNvSpPr>
          <p:nvPr>
            <p:ph type="sldImg"/>
          </p:nvPr>
        </p:nvSpPr>
        <p:spPr>
          <a:xfrm>
            <a:off x="1171575" y="695325"/>
            <a:ext cx="4643438" cy="3481388"/>
          </a:xfrm>
          <a:ln/>
        </p:spPr>
      </p:sp>
      <p:sp>
        <p:nvSpPr>
          <p:cNvPr id="1170435"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B9594B22-1C1C-45F3-9D2D-B33686AB0865}"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5865485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27AAFDB7-FA1E-4A5B-B92A-F6FAB87A4AB7}" type="slidenum">
              <a:rPr lang="en-US" altLang="en-US"/>
              <a:pPr/>
              <a:t>84</a:t>
            </a:fld>
            <a:endParaRPr lang="en-US" altLang="en-US"/>
          </a:p>
        </p:txBody>
      </p:sp>
      <p:sp>
        <p:nvSpPr>
          <p:cNvPr id="1034242" name="Rectangle 2"/>
          <p:cNvSpPr>
            <a:spLocks noGrp="1" noRot="1" noChangeAspect="1" noChangeArrowheads="1" noTextEdit="1"/>
          </p:cNvSpPr>
          <p:nvPr>
            <p:ph type="sldImg"/>
          </p:nvPr>
        </p:nvSpPr>
        <p:spPr>
          <a:xfrm>
            <a:off x="1171575" y="695325"/>
            <a:ext cx="4643438" cy="3481388"/>
          </a:xfrm>
          <a:ln/>
        </p:spPr>
      </p:sp>
      <p:sp>
        <p:nvSpPr>
          <p:cNvPr id="1034243"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A2382C5E-C418-4CD0-A271-CBBD099DF492}"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5840750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818F742C-701E-4D44-BF59-20B830580686}" type="slidenum">
              <a:rPr lang="en-US" altLang="en-US"/>
              <a:pPr/>
              <a:t>85</a:t>
            </a:fld>
            <a:endParaRPr lang="en-US" altLang="en-US"/>
          </a:p>
        </p:txBody>
      </p:sp>
      <p:sp>
        <p:nvSpPr>
          <p:cNvPr id="1036290" name="Rectangle 2"/>
          <p:cNvSpPr>
            <a:spLocks noGrp="1" noRot="1" noChangeAspect="1" noChangeArrowheads="1" noTextEdit="1"/>
          </p:cNvSpPr>
          <p:nvPr>
            <p:ph type="sldImg"/>
          </p:nvPr>
        </p:nvSpPr>
        <p:spPr>
          <a:xfrm>
            <a:off x="1171575" y="695325"/>
            <a:ext cx="4643438" cy="3481388"/>
          </a:xfrm>
          <a:ln/>
        </p:spPr>
      </p:sp>
      <p:sp>
        <p:nvSpPr>
          <p:cNvPr id="1036291"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C6E3A99A-6FAD-4D2E-B1B4-0C2343D09094}"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24535355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B25231C5-B205-48F0-92D1-7FDA58C7B622}" type="slidenum">
              <a:rPr lang="en-US" altLang="en-US"/>
              <a:pPr/>
              <a:t>86</a:t>
            </a:fld>
            <a:endParaRPr lang="en-US" altLang="en-US"/>
          </a:p>
        </p:txBody>
      </p:sp>
      <p:sp>
        <p:nvSpPr>
          <p:cNvPr id="1038338" name="Rectangle 2"/>
          <p:cNvSpPr>
            <a:spLocks noGrp="1" noRot="1" noChangeAspect="1" noChangeArrowheads="1" noTextEdit="1"/>
          </p:cNvSpPr>
          <p:nvPr>
            <p:ph type="sldImg"/>
          </p:nvPr>
        </p:nvSpPr>
        <p:spPr>
          <a:xfrm>
            <a:off x="1171575" y="695325"/>
            <a:ext cx="4643438" cy="3481388"/>
          </a:xfrm>
          <a:ln/>
        </p:spPr>
      </p:sp>
      <p:sp>
        <p:nvSpPr>
          <p:cNvPr id="1038339"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5AA2BB25-2E43-462D-B707-41CF0D018F82}"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8274719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DC9ED592-ABD4-40BB-BC12-4D6255DF7A83}" type="slidenum">
              <a:rPr lang="en-US" altLang="en-US"/>
              <a:pPr/>
              <a:t>87</a:t>
            </a:fld>
            <a:endParaRPr lang="en-US" altLang="en-US"/>
          </a:p>
        </p:txBody>
      </p:sp>
      <p:sp>
        <p:nvSpPr>
          <p:cNvPr id="1040386" name="Rectangle 2"/>
          <p:cNvSpPr>
            <a:spLocks noGrp="1" noRot="1" noChangeAspect="1" noChangeArrowheads="1" noTextEdit="1"/>
          </p:cNvSpPr>
          <p:nvPr>
            <p:ph type="sldImg"/>
          </p:nvPr>
        </p:nvSpPr>
        <p:spPr>
          <a:xfrm>
            <a:off x="1174750" y="696913"/>
            <a:ext cx="4640263" cy="3479800"/>
          </a:xfrm>
          <a:ln/>
        </p:spPr>
      </p:sp>
      <p:sp>
        <p:nvSpPr>
          <p:cNvPr id="1040387" name="Rectangle 3"/>
          <p:cNvSpPr>
            <a:spLocks noGrp="1" noChangeArrowheads="1"/>
          </p:cNvSpPr>
          <p:nvPr>
            <p:ph type="body" idx="1"/>
          </p:nvPr>
        </p:nvSpPr>
        <p:spPr>
          <a:xfrm>
            <a:off x="931334" y="4408807"/>
            <a:ext cx="5122333" cy="4177347"/>
          </a:xfrm>
        </p:spPr>
        <p:txBody>
          <a:bodyPr/>
          <a:lstStyle/>
          <a:p>
            <a:r>
              <a:rPr lang="en-US" altLang="en-US"/>
              <a:t>Source: http://www.telegraph.co.uk/finance/markets/10013768/Bogus-AP-tweet-about-explosion-at-the-White-House-wipes-billions-off-US-markets.html </a:t>
            </a:r>
          </a:p>
          <a:p>
            <a:endParaRPr lang="en-US" altLang="en-US"/>
          </a:p>
          <a:p>
            <a:r>
              <a:rPr lang="en-US" altLang="en-US"/>
              <a:t>Dow Jones dropped 145 points, Standard &amp; Poor’s 500 Index lost $136 billion in value, and blue chip</a:t>
            </a:r>
          </a:p>
          <a:p>
            <a:r>
              <a:rPr lang="en-US" altLang="en-US"/>
              <a:t>names like Exxon Mobil, Apple, Johnson &amp; Johnson and Microsoft lost about 1% of their value.</a:t>
            </a:r>
          </a:p>
          <a:p>
            <a:endParaRPr lang="en-US" altLang="en-US"/>
          </a:p>
          <a:p>
            <a:r>
              <a:rPr lang="en-US" altLang="en-US"/>
              <a:t>On April 23, 2013</a:t>
            </a:r>
          </a:p>
          <a:p>
            <a:endParaRPr lang="en-US" altLang="en-US"/>
          </a:p>
          <a:p>
            <a:r>
              <a:rPr lang="en-US" altLang="en-US"/>
              <a:t>“Breaking: Two Explosions in the White House and Barrack Obama is injured,” said the fake “alert” from one of America’s most trusted news sources, briefly fooling some news outlets and sending the Dow Jones plunging 145 points in the space of two minutes — or 1pc. </a:t>
            </a:r>
          </a:p>
          <a:p>
            <a:endParaRPr lang="en-US" altLang="en-US"/>
          </a:p>
          <a:p>
            <a:r>
              <a:rPr lang="en-US" altLang="en-US"/>
              <a:t>The benchmark S&amp;P 500 index also fell nearly 1pc in the space of three minutes as the tweet hit the markets. With the S&amp;P valued at roughly $14.6 trillion at the moment of the false tweet, that three-minute plunge briefly wiped out $136.5bn (£92.2bn) of the index's value, according to Reuters. </a:t>
            </a:r>
          </a:p>
          <a:p>
            <a:endParaRPr lang="en-US" altLang="en-US"/>
          </a:p>
        </p:txBody>
      </p:sp>
      <p:sp>
        <p:nvSpPr>
          <p:cNvPr id="2" name="Date Placeholder 1"/>
          <p:cNvSpPr>
            <a:spLocks noGrp="1"/>
          </p:cNvSpPr>
          <p:nvPr>
            <p:ph type="dt" idx="10"/>
          </p:nvPr>
        </p:nvSpPr>
        <p:spPr/>
        <p:txBody>
          <a:bodyPr/>
          <a:lstStyle/>
          <a:p>
            <a:fld id="{EB7C501A-F8F5-4E50-8ACF-F872F346B0B2}"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41813825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C1E68DC2-7932-4868-9F86-05553B2D2C09}" type="slidenum">
              <a:rPr lang="en-US" altLang="en-US"/>
              <a:pPr/>
              <a:t>88</a:t>
            </a:fld>
            <a:endParaRPr lang="en-US" altLang="en-US"/>
          </a:p>
        </p:txBody>
      </p:sp>
      <p:sp>
        <p:nvSpPr>
          <p:cNvPr id="1042434" name="Rectangle 2"/>
          <p:cNvSpPr>
            <a:spLocks noGrp="1" noRot="1" noChangeAspect="1" noChangeArrowheads="1" noTextEdit="1"/>
          </p:cNvSpPr>
          <p:nvPr>
            <p:ph type="sldImg"/>
          </p:nvPr>
        </p:nvSpPr>
        <p:spPr>
          <a:xfrm>
            <a:off x="1171575" y="695325"/>
            <a:ext cx="4643438" cy="3481388"/>
          </a:xfrm>
          <a:ln/>
        </p:spPr>
      </p:sp>
      <p:sp>
        <p:nvSpPr>
          <p:cNvPr id="1042435"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9FEB01E7-5905-4191-A43A-B5BCBF94D11A}"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9190732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BB27227F-7C85-42F1-AD27-4F916FA631F2}" type="slidenum">
              <a:rPr lang="en-US" altLang="en-US"/>
              <a:pPr/>
              <a:t>89</a:t>
            </a:fld>
            <a:endParaRPr lang="en-US" altLang="en-US"/>
          </a:p>
        </p:txBody>
      </p:sp>
      <p:sp>
        <p:nvSpPr>
          <p:cNvPr id="1044482" name="Rectangle 2"/>
          <p:cNvSpPr>
            <a:spLocks noGrp="1" noRot="1" noChangeAspect="1" noChangeArrowheads="1" noTextEdit="1"/>
          </p:cNvSpPr>
          <p:nvPr>
            <p:ph type="sldImg"/>
          </p:nvPr>
        </p:nvSpPr>
        <p:spPr>
          <a:xfrm>
            <a:off x="1171575" y="695325"/>
            <a:ext cx="4643438" cy="3481388"/>
          </a:xfrm>
          <a:ln/>
        </p:spPr>
      </p:sp>
      <p:sp>
        <p:nvSpPr>
          <p:cNvPr id="1044483"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AE47F803-04C9-49E2-9732-18E0C9807DF3}"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11695721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496C82F4-8F0E-42EA-937A-AAF93F6C1C48}" type="slidenum">
              <a:rPr lang="en-US" altLang="en-US"/>
              <a:pPr/>
              <a:t>90</a:t>
            </a:fld>
            <a:endParaRPr lang="en-US" altLang="en-US"/>
          </a:p>
        </p:txBody>
      </p:sp>
      <p:sp>
        <p:nvSpPr>
          <p:cNvPr id="1046530" name="Rectangle 2"/>
          <p:cNvSpPr>
            <a:spLocks noGrp="1" noRot="1" noChangeAspect="1" noChangeArrowheads="1" noTextEdit="1"/>
          </p:cNvSpPr>
          <p:nvPr>
            <p:ph type="sldImg"/>
          </p:nvPr>
        </p:nvSpPr>
        <p:spPr>
          <a:xfrm>
            <a:off x="1171575" y="695325"/>
            <a:ext cx="4643438" cy="3481388"/>
          </a:xfrm>
          <a:ln/>
        </p:spPr>
      </p:sp>
      <p:sp>
        <p:nvSpPr>
          <p:cNvPr id="1046531"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6C960D84-804E-4533-95EE-5475A7423AEC}"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191360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0B0B7AF7-5AC2-4EFC-B9C8-E5EE704B4F1F}" type="slidenum">
              <a:rPr lang="en-US" altLang="en-US"/>
              <a:pPr/>
              <a:t>17</a:t>
            </a:fld>
            <a:endParaRPr lang="en-US" altLang="en-US"/>
          </a:p>
        </p:txBody>
      </p:sp>
      <p:sp>
        <p:nvSpPr>
          <p:cNvPr id="1162242" name="Rectangle 2"/>
          <p:cNvSpPr>
            <a:spLocks noGrp="1" noRot="1" noChangeAspect="1" noChangeArrowheads="1" noTextEdit="1"/>
          </p:cNvSpPr>
          <p:nvPr>
            <p:ph type="sldImg"/>
          </p:nvPr>
        </p:nvSpPr>
        <p:spPr>
          <a:xfrm>
            <a:off x="1171575" y="695325"/>
            <a:ext cx="4643438" cy="3481388"/>
          </a:xfrm>
          <a:ln/>
        </p:spPr>
      </p:sp>
      <p:sp>
        <p:nvSpPr>
          <p:cNvPr id="1162243"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C961548F-60A4-4E2E-A3D3-2957C4288E3A}"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29304065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2D6E0A1D-CCA1-4CF8-B457-CD072DE7D867}" type="slidenum">
              <a:rPr lang="en-US" altLang="en-US"/>
              <a:pPr/>
              <a:t>91</a:t>
            </a:fld>
            <a:endParaRPr lang="en-US" altLang="en-US"/>
          </a:p>
        </p:txBody>
      </p:sp>
      <p:sp>
        <p:nvSpPr>
          <p:cNvPr id="1051650" name="Rectangle 2"/>
          <p:cNvSpPr>
            <a:spLocks noGrp="1" noRot="1" noChangeAspect="1" noChangeArrowheads="1" noTextEdit="1"/>
          </p:cNvSpPr>
          <p:nvPr>
            <p:ph type="sldImg"/>
          </p:nvPr>
        </p:nvSpPr>
        <p:spPr>
          <a:xfrm>
            <a:off x="1171575" y="695325"/>
            <a:ext cx="4643438" cy="3481388"/>
          </a:xfrm>
          <a:ln/>
        </p:spPr>
      </p:sp>
      <p:sp>
        <p:nvSpPr>
          <p:cNvPr id="1051651"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836D542B-BD08-44DD-A313-B75EA35D6D15}"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414140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F328F666-08EE-4199-8513-ED9B8C15D7D3}" type="slidenum">
              <a:rPr lang="en-US" altLang="en-US"/>
              <a:pPr/>
              <a:t>92</a:t>
            </a:fld>
            <a:endParaRPr lang="en-US" altLang="en-US"/>
          </a:p>
        </p:txBody>
      </p:sp>
      <p:sp>
        <p:nvSpPr>
          <p:cNvPr id="1048578" name="Rectangle 2"/>
          <p:cNvSpPr>
            <a:spLocks noGrp="1" noRot="1" noChangeAspect="1" noChangeArrowheads="1" noTextEdit="1"/>
          </p:cNvSpPr>
          <p:nvPr>
            <p:ph type="sldImg"/>
          </p:nvPr>
        </p:nvSpPr>
        <p:spPr>
          <a:xfrm>
            <a:off x="1171575" y="695325"/>
            <a:ext cx="4643438" cy="3481388"/>
          </a:xfrm>
          <a:ln/>
        </p:spPr>
      </p:sp>
      <p:sp>
        <p:nvSpPr>
          <p:cNvPr id="1048579"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9BAEE34C-60DE-41A0-961B-400FC86FE4D2}"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8872615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3EB5ACDC-42E3-4F18-9F4E-9386AA3B8FDC}" type="slidenum">
              <a:rPr lang="en-US" altLang="en-US"/>
              <a:pPr/>
              <a:t>93</a:t>
            </a:fld>
            <a:endParaRPr lang="en-US" altLang="en-US"/>
          </a:p>
        </p:txBody>
      </p:sp>
      <p:sp>
        <p:nvSpPr>
          <p:cNvPr id="1057794" name="Rectangle 2"/>
          <p:cNvSpPr>
            <a:spLocks noGrp="1" noRot="1" noChangeAspect="1" noChangeArrowheads="1" noTextEdit="1"/>
          </p:cNvSpPr>
          <p:nvPr>
            <p:ph type="sldImg"/>
          </p:nvPr>
        </p:nvSpPr>
        <p:spPr>
          <a:xfrm>
            <a:off x="1174750" y="696913"/>
            <a:ext cx="4640263" cy="3479800"/>
          </a:xfrm>
          <a:ln/>
        </p:spPr>
      </p:sp>
      <p:sp>
        <p:nvSpPr>
          <p:cNvPr id="1057795" name="Rectangle 3"/>
          <p:cNvSpPr>
            <a:spLocks noGrp="1" noChangeArrowheads="1"/>
          </p:cNvSpPr>
          <p:nvPr>
            <p:ph type="body" idx="1"/>
          </p:nvPr>
        </p:nvSpPr>
        <p:spPr>
          <a:xfrm>
            <a:off x="931334" y="4408807"/>
            <a:ext cx="5122333" cy="4177347"/>
          </a:xfrm>
        </p:spPr>
        <p:txBody>
          <a:bodyPr/>
          <a:lstStyle/>
          <a:p>
            <a:r>
              <a:rPr lang="en-US" altLang="en-US"/>
              <a:t>Source: from http://www.ritholtz.com/blog/wp-content/uploads/2010/10/flash-crash-dow-popup.png . </a:t>
            </a:r>
          </a:p>
          <a:p>
            <a:endParaRPr lang="en-US" altLang="en-US"/>
          </a:p>
          <a:p>
            <a:r>
              <a:rPr lang="en-US" altLang="en-US"/>
              <a:t>From http://en.wikipedia.org/wiki/2010_Flash_Crash </a:t>
            </a:r>
          </a:p>
          <a:p>
            <a:endParaRPr lang="en-US" altLang="en-US"/>
          </a:p>
          <a:p>
            <a:r>
              <a:rPr lang="en-US" altLang="en-US"/>
              <a:t>The </a:t>
            </a:r>
            <a:r>
              <a:rPr lang="en-US" altLang="en-US" b="1"/>
              <a:t>May 6, 2010 Flash Crash</a:t>
            </a:r>
            <a:r>
              <a:rPr lang="en-US" altLang="en-US">
                <a:hlinkClick r:id="rId3"/>
              </a:rPr>
              <a:t>[1]</a:t>
            </a:r>
            <a:r>
              <a:rPr lang="en-US" altLang="en-US"/>
              <a:t> also known as </a:t>
            </a:r>
            <a:r>
              <a:rPr lang="en-US" altLang="en-US" b="1"/>
              <a:t>The Crash of 2:45</a:t>
            </a:r>
            <a:r>
              <a:rPr lang="en-US" altLang="en-US"/>
              <a:t>, the </a:t>
            </a:r>
            <a:r>
              <a:rPr lang="en-US" altLang="en-US" b="1"/>
              <a:t>2010 Flash Crash</a:t>
            </a:r>
            <a:r>
              <a:rPr lang="en-US" altLang="en-US"/>
              <a:t> or just simply, the </a:t>
            </a:r>
            <a:r>
              <a:rPr lang="en-US" altLang="en-US" b="1"/>
              <a:t>Flash Crash</a:t>
            </a:r>
            <a:r>
              <a:rPr lang="en-US" altLang="en-US"/>
              <a:t>, was a United States </a:t>
            </a:r>
            <a:r>
              <a:rPr lang="en-US" altLang="en-US">
                <a:hlinkClick r:id="rId4" tooltip="Stock market crash"/>
              </a:rPr>
              <a:t>stock market crash</a:t>
            </a:r>
            <a:r>
              <a:rPr lang="en-US" altLang="en-US"/>
              <a:t> on Thursday May 6, 2010 in which the </a:t>
            </a:r>
            <a:r>
              <a:rPr lang="en-US" altLang="en-US">
                <a:hlinkClick r:id="rId5" tooltip="Dow Jones Industrial Average"/>
              </a:rPr>
              <a:t>Dow Jones Industrial Average</a:t>
            </a:r>
            <a:r>
              <a:rPr lang="en-US" altLang="en-US"/>
              <a:t> plunged about 1000 points (about 9%) only to recover those losses within minutes. It was the second largest </a:t>
            </a:r>
            <a:r>
              <a:rPr lang="en-US" altLang="en-US">
                <a:hlinkClick r:id="rId6" tooltip="List of largest daily changes in the Dow Jones Industrial Average"/>
              </a:rPr>
              <a:t>point swing</a:t>
            </a:r>
            <a:r>
              <a:rPr lang="en-US" altLang="en-US"/>
              <a:t>, 1,010.14 points, and the biggest one-day point decline, 998.5 points, on an intraday basis in Dow Jones Industrial Average history .</a:t>
            </a:r>
          </a:p>
        </p:txBody>
      </p:sp>
      <p:sp>
        <p:nvSpPr>
          <p:cNvPr id="2" name="Date Placeholder 1"/>
          <p:cNvSpPr>
            <a:spLocks noGrp="1"/>
          </p:cNvSpPr>
          <p:nvPr>
            <p:ph type="dt" idx="10"/>
          </p:nvPr>
        </p:nvSpPr>
        <p:spPr/>
        <p:txBody>
          <a:bodyPr/>
          <a:lstStyle/>
          <a:p>
            <a:fld id="{C28A5178-39DE-49E1-9DC2-B7AAF2F3D166}"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41406761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46C11E4E-2DA8-42F6-BD00-BD846EDFDB7E}" type="slidenum">
              <a:rPr lang="en-US" altLang="en-US"/>
              <a:pPr/>
              <a:t>94</a:t>
            </a:fld>
            <a:endParaRPr lang="en-US" altLang="en-US"/>
          </a:p>
        </p:txBody>
      </p:sp>
      <p:sp>
        <p:nvSpPr>
          <p:cNvPr id="791554" name="Rectangle 2"/>
          <p:cNvSpPr>
            <a:spLocks noGrp="1" noRot="1" noChangeAspect="1" noChangeArrowheads="1" noTextEdit="1"/>
          </p:cNvSpPr>
          <p:nvPr>
            <p:ph type="sldImg"/>
          </p:nvPr>
        </p:nvSpPr>
        <p:spPr>
          <a:xfrm>
            <a:off x="1171575" y="695325"/>
            <a:ext cx="4643438" cy="3481388"/>
          </a:xfrm>
          <a:ln/>
        </p:spPr>
      </p:sp>
      <p:sp>
        <p:nvSpPr>
          <p:cNvPr id="791555"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CB32693E-DD7E-4B9C-9BE0-D2E0995918A6}"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16155947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3E543740-9A3B-409C-A01E-0F2E724D03E6}" type="slidenum">
              <a:rPr lang="en-US" altLang="en-US"/>
              <a:pPr/>
              <a:t>95</a:t>
            </a:fld>
            <a:endParaRPr lang="en-US" altLang="en-US"/>
          </a:p>
        </p:txBody>
      </p:sp>
      <p:sp>
        <p:nvSpPr>
          <p:cNvPr id="793602" name="Rectangle 2"/>
          <p:cNvSpPr>
            <a:spLocks noGrp="1" noRot="1" noChangeAspect="1" noChangeArrowheads="1" noTextEdit="1"/>
          </p:cNvSpPr>
          <p:nvPr>
            <p:ph type="sldImg"/>
          </p:nvPr>
        </p:nvSpPr>
        <p:spPr>
          <a:xfrm>
            <a:off x="1171575" y="695325"/>
            <a:ext cx="4643438" cy="3481388"/>
          </a:xfrm>
          <a:ln/>
        </p:spPr>
      </p:sp>
      <p:sp>
        <p:nvSpPr>
          <p:cNvPr id="793603"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F2919C82-D5A8-4D7E-8C60-5D06858B22F1}"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24455360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D28C6A35-4184-4B3B-835D-BCC41AFDAD18}" type="slidenum">
              <a:rPr lang="en-US" altLang="en-US"/>
              <a:pPr/>
              <a:t>96</a:t>
            </a:fld>
            <a:endParaRPr lang="en-US" altLang="en-US"/>
          </a:p>
        </p:txBody>
      </p:sp>
      <p:sp>
        <p:nvSpPr>
          <p:cNvPr id="795650" name="Rectangle 2"/>
          <p:cNvSpPr>
            <a:spLocks noGrp="1" noRot="1" noChangeAspect="1" noChangeArrowheads="1" noTextEdit="1"/>
          </p:cNvSpPr>
          <p:nvPr>
            <p:ph type="sldImg"/>
          </p:nvPr>
        </p:nvSpPr>
        <p:spPr>
          <a:xfrm>
            <a:off x="1171575" y="695325"/>
            <a:ext cx="4643438" cy="3481388"/>
          </a:xfrm>
          <a:ln/>
        </p:spPr>
      </p:sp>
      <p:sp>
        <p:nvSpPr>
          <p:cNvPr id="795651" name="Rectangle 3"/>
          <p:cNvSpPr>
            <a:spLocks noGrp="1" noChangeArrowheads="1"/>
          </p:cNvSpPr>
          <p:nvPr>
            <p:ph type="body" idx="1"/>
          </p:nvPr>
        </p:nvSpPr>
        <p:spPr/>
        <p:txBody>
          <a:bodyPr/>
          <a:lstStyle/>
          <a:p>
            <a:endParaRPr lang="en-US" altLang="en-US" dirty="0"/>
          </a:p>
        </p:txBody>
      </p:sp>
      <p:sp>
        <p:nvSpPr>
          <p:cNvPr id="2" name="Date Placeholder 1"/>
          <p:cNvSpPr>
            <a:spLocks noGrp="1"/>
          </p:cNvSpPr>
          <p:nvPr>
            <p:ph type="dt" idx="10"/>
          </p:nvPr>
        </p:nvSpPr>
        <p:spPr/>
        <p:txBody>
          <a:bodyPr/>
          <a:lstStyle/>
          <a:p>
            <a:fld id="{E442DB62-ABFE-4479-BE80-8B1524AD9766}"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9909679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0A3BCE1B-9F62-4D91-BC3D-772C967A4572}" type="slidenum">
              <a:rPr lang="en-US" altLang="en-US"/>
              <a:pPr/>
              <a:t>97</a:t>
            </a:fld>
            <a:endParaRPr lang="en-US" altLang="en-US"/>
          </a:p>
        </p:txBody>
      </p:sp>
      <p:sp>
        <p:nvSpPr>
          <p:cNvPr id="796674" name="Rectangle 2"/>
          <p:cNvSpPr>
            <a:spLocks noGrp="1" noRot="1" noChangeAspect="1" noChangeArrowheads="1" noTextEdit="1"/>
          </p:cNvSpPr>
          <p:nvPr>
            <p:ph type="sldImg"/>
          </p:nvPr>
        </p:nvSpPr>
        <p:spPr>
          <a:xfrm>
            <a:off x="1171575" y="695325"/>
            <a:ext cx="4643438" cy="3481388"/>
          </a:xfrm>
          <a:ln/>
        </p:spPr>
      </p:sp>
      <p:sp>
        <p:nvSpPr>
          <p:cNvPr id="796675"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685976BF-9474-42E7-8318-EFA11476B00E}"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1663175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1028ED98-CD7D-4B4D-81EA-E4638A15AE49}" type="slidenum">
              <a:rPr lang="en-US" altLang="en-US"/>
              <a:pPr/>
              <a:t>18</a:t>
            </a:fld>
            <a:endParaRPr lang="en-US" altLang="en-US"/>
          </a:p>
        </p:txBody>
      </p:sp>
      <p:sp>
        <p:nvSpPr>
          <p:cNvPr id="1175554" name="Rectangle 2"/>
          <p:cNvSpPr>
            <a:spLocks noGrp="1" noRot="1" noChangeAspect="1" noChangeArrowheads="1" noTextEdit="1"/>
          </p:cNvSpPr>
          <p:nvPr>
            <p:ph type="sldImg"/>
          </p:nvPr>
        </p:nvSpPr>
        <p:spPr>
          <a:xfrm>
            <a:off x="1171575" y="695325"/>
            <a:ext cx="4643438" cy="3481388"/>
          </a:xfrm>
          <a:ln/>
        </p:spPr>
      </p:sp>
      <p:sp>
        <p:nvSpPr>
          <p:cNvPr id="1175555"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E3E69672-C085-4C17-8587-F4294A7ACAC2}"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336344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C3ADC6AD-340D-43B1-9F17-75DB2A208A27}" type="slidenum">
              <a:rPr lang="en-US" altLang="en-US"/>
              <a:pPr/>
              <a:t>19</a:t>
            </a:fld>
            <a:endParaRPr lang="en-US" altLang="en-US"/>
          </a:p>
        </p:txBody>
      </p:sp>
      <p:sp>
        <p:nvSpPr>
          <p:cNvPr id="1164290" name="Rectangle 2"/>
          <p:cNvSpPr>
            <a:spLocks noGrp="1" noRot="1" noChangeAspect="1" noChangeArrowheads="1" noTextEdit="1"/>
          </p:cNvSpPr>
          <p:nvPr>
            <p:ph type="sldImg"/>
          </p:nvPr>
        </p:nvSpPr>
        <p:spPr>
          <a:xfrm>
            <a:off x="1171575" y="695325"/>
            <a:ext cx="4643438" cy="3481388"/>
          </a:xfrm>
          <a:ln/>
        </p:spPr>
      </p:sp>
      <p:sp>
        <p:nvSpPr>
          <p:cNvPr id="1164291" name="Rectangle 3"/>
          <p:cNvSpPr>
            <a:spLocks noGrp="1" noChangeArrowheads="1"/>
          </p:cNvSpPr>
          <p:nvPr>
            <p:ph type="body" idx="1"/>
          </p:nvPr>
        </p:nvSpPr>
        <p:spPr/>
        <p:txBody>
          <a:bodyPr/>
          <a:lstStyle/>
          <a:p>
            <a:r>
              <a:rPr lang="en-US" altLang="en-US"/>
              <a:t>Cloud</a:t>
            </a:r>
          </a:p>
        </p:txBody>
      </p:sp>
      <p:sp>
        <p:nvSpPr>
          <p:cNvPr id="2" name="Date Placeholder 1"/>
          <p:cNvSpPr>
            <a:spLocks noGrp="1"/>
          </p:cNvSpPr>
          <p:nvPr>
            <p:ph type="dt" idx="10"/>
          </p:nvPr>
        </p:nvSpPr>
        <p:spPr/>
        <p:txBody>
          <a:bodyPr/>
          <a:lstStyle/>
          <a:p>
            <a:fld id="{5B228C51-A2BD-472B-A927-0AC76D4E766A}"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1828426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dirty="0" smtClean="0"/>
              <a:t>intro-seminar-18.ppt</a:t>
            </a:r>
            <a:endParaRPr lang="en-US" altLang="en-US" dirty="0"/>
          </a:p>
        </p:txBody>
      </p:sp>
      <p:sp>
        <p:nvSpPr>
          <p:cNvPr id="7" name="Rectangle 7"/>
          <p:cNvSpPr>
            <a:spLocks noGrp="1" noChangeArrowheads="1"/>
          </p:cNvSpPr>
          <p:nvPr>
            <p:ph type="sldNum" sz="quarter" idx="5"/>
          </p:nvPr>
        </p:nvSpPr>
        <p:spPr>
          <a:ln/>
        </p:spPr>
        <p:txBody>
          <a:bodyPr/>
          <a:lstStyle/>
          <a:p>
            <a:fld id="{65C5E2CA-9859-4633-ACDB-EFF781BB936D}" type="slidenum">
              <a:rPr lang="en-US" altLang="en-US"/>
              <a:pPr/>
              <a:t>27</a:t>
            </a:fld>
            <a:endParaRPr lang="en-US" altLang="en-US"/>
          </a:p>
        </p:txBody>
      </p:sp>
      <p:sp>
        <p:nvSpPr>
          <p:cNvPr id="770050" name="Rectangle 2"/>
          <p:cNvSpPr>
            <a:spLocks noGrp="1" noRot="1" noChangeAspect="1" noChangeArrowheads="1" noTextEdit="1"/>
          </p:cNvSpPr>
          <p:nvPr>
            <p:ph type="sldImg"/>
          </p:nvPr>
        </p:nvSpPr>
        <p:spPr>
          <a:xfrm>
            <a:off x="1171575" y="695325"/>
            <a:ext cx="4643438" cy="3481388"/>
          </a:xfrm>
          <a:ln/>
        </p:spPr>
      </p:sp>
      <p:sp>
        <p:nvSpPr>
          <p:cNvPr id="770051"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30528D18-664A-4E79-A12E-B26143FBC1CE}" type="datetime1">
              <a:rPr lang="en-US" altLang="en-US" smtClean="0"/>
              <a:t>12/3/2018</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447970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9036302-DF98-4FC5-B562-7B284D085C81}"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sp>
        <p:nvSpPr>
          <p:cNvPr id="6" name="Slide Number Placeholder 5"/>
          <p:cNvSpPr>
            <a:spLocks noGrp="1"/>
          </p:cNvSpPr>
          <p:nvPr>
            <p:ph type="sldNum" sz="quarter" idx="12"/>
          </p:nvPr>
        </p:nvSpPr>
        <p:spPr/>
        <p:txBody>
          <a:bodyPr/>
          <a:lstStyle/>
          <a:p>
            <a:fld id="{9054FFE7-DB63-44C0-93FC-F2BE61EFEC95}" type="slidenum">
              <a:rPr lang="en-US" altLang="en-US" smtClean="0"/>
              <a:pPr/>
              <a:t>‹#›</a:t>
            </a:fld>
            <a:endParaRPr lang="en-US" altLang="en-US"/>
          </a:p>
        </p:txBody>
      </p:sp>
    </p:spTree>
    <p:extLst>
      <p:ext uri="{BB962C8B-B14F-4D97-AF65-F5344CB8AC3E}">
        <p14:creationId xmlns:p14="http://schemas.microsoft.com/office/powerpoint/2010/main" val="3507487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A1CF3D-E373-41EC-9771-88125D4A437B}"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sp>
        <p:nvSpPr>
          <p:cNvPr id="6" name="Slide Number Placeholder 5"/>
          <p:cNvSpPr>
            <a:spLocks noGrp="1"/>
          </p:cNvSpPr>
          <p:nvPr>
            <p:ph type="sldNum" sz="quarter" idx="12"/>
          </p:nvPr>
        </p:nvSpPr>
        <p:spPr/>
        <p:txBody>
          <a:bodyPr/>
          <a:lstStyle/>
          <a:p>
            <a:fld id="{127A76FC-4FAC-4945-86E9-3BBCC140F1C9}" type="slidenum">
              <a:rPr lang="en-US" altLang="en-US" smtClean="0"/>
              <a:pPr/>
              <a:t>‹#›</a:t>
            </a:fld>
            <a:endParaRPr lang="en-US" altLang="en-US"/>
          </a:p>
        </p:txBody>
      </p:sp>
    </p:spTree>
    <p:extLst>
      <p:ext uri="{BB962C8B-B14F-4D97-AF65-F5344CB8AC3E}">
        <p14:creationId xmlns:p14="http://schemas.microsoft.com/office/powerpoint/2010/main" val="4166624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5C2AF80-377D-4AB6-9227-18985946F24E}"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sp>
        <p:nvSpPr>
          <p:cNvPr id="6" name="Slide Number Placeholder 5"/>
          <p:cNvSpPr>
            <a:spLocks noGrp="1"/>
          </p:cNvSpPr>
          <p:nvPr>
            <p:ph type="sldNum" sz="quarter" idx="12"/>
          </p:nvPr>
        </p:nvSpPr>
        <p:spPr/>
        <p:txBody>
          <a:bodyPr/>
          <a:lstStyle/>
          <a:p>
            <a:fld id="{EB768252-4C6E-4048-B044-F04F52A3E98F}" type="slidenum">
              <a:rPr lang="en-US" altLang="en-US" smtClean="0"/>
              <a:pPr/>
              <a:t>‹#›</a:t>
            </a:fld>
            <a:endParaRPr lang="en-US" altLang="en-US"/>
          </a:p>
        </p:txBody>
      </p:sp>
    </p:spTree>
    <p:extLst>
      <p:ext uri="{BB962C8B-B14F-4D97-AF65-F5344CB8AC3E}">
        <p14:creationId xmlns:p14="http://schemas.microsoft.com/office/powerpoint/2010/main" val="74314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9036302-DF98-4FC5-B562-7B284D085C81}"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sp>
        <p:nvSpPr>
          <p:cNvPr id="6" name="Slide Number Placeholder 5"/>
          <p:cNvSpPr>
            <a:spLocks noGrp="1"/>
          </p:cNvSpPr>
          <p:nvPr>
            <p:ph type="sldNum" sz="quarter" idx="12"/>
          </p:nvPr>
        </p:nvSpPr>
        <p:spPr/>
        <p:txBody>
          <a:bodyPr/>
          <a:lstStyle/>
          <a:p>
            <a:fld id="{9054FFE7-DB63-44C0-93FC-F2BE61EFEC95}" type="slidenum">
              <a:rPr lang="en-US" altLang="en-US" smtClean="0"/>
              <a:pPr/>
              <a:t>‹#›</a:t>
            </a:fld>
            <a:endParaRPr lang="en-US" altLang="en-US"/>
          </a:p>
        </p:txBody>
      </p:sp>
    </p:spTree>
    <p:extLst>
      <p:ext uri="{BB962C8B-B14F-4D97-AF65-F5344CB8AC3E}">
        <p14:creationId xmlns:p14="http://schemas.microsoft.com/office/powerpoint/2010/main" val="2347713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58200" cy="685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295400"/>
            <a:ext cx="8305800" cy="4881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AD2AA95-7765-4E65-94B9-72629D53B602}"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endParaRPr lang="en-US" altLang="en-US" dirty="0"/>
          </a:p>
        </p:txBody>
      </p:sp>
      <p:sp>
        <p:nvSpPr>
          <p:cNvPr id="6" name="Slide Number Placeholder 5"/>
          <p:cNvSpPr>
            <a:spLocks noGrp="1"/>
          </p:cNvSpPr>
          <p:nvPr>
            <p:ph type="sldNum" sz="quarter" idx="12"/>
          </p:nvPr>
        </p:nvSpPr>
        <p:spPr/>
        <p:txBody>
          <a:bodyPr/>
          <a:lstStyle/>
          <a:p>
            <a:fld id="{2DFEDD51-0B5B-4B07-9A23-B590288A4C5D}" type="slidenum">
              <a:rPr lang="en-US" altLang="en-US" smtClean="0"/>
              <a:pPr/>
              <a:t>‹#›</a:t>
            </a:fld>
            <a:endParaRPr lang="en-US" altLang="en-US"/>
          </a:p>
        </p:txBody>
      </p:sp>
    </p:spTree>
    <p:extLst>
      <p:ext uri="{BB962C8B-B14F-4D97-AF65-F5344CB8AC3E}">
        <p14:creationId xmlns:p14="http://schemas.microsoft.com/office/powerpoint/2010/main" val="2213442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AA6AB0-6B52-4F5E-8DAF-386EBB5A4993}"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sp>
        <p:nvSpPr>
          <p:cNvPr id="6" name="Slide Number Placeholder 5"/>
          <p:cNvSpPr>
            <a:spLocks noGrp="1"/>
          </p:cNvSpPr>
          <p:nvPr>
            <p:ph type="sldNum" sz="quarter" idx="12"/>
          </p:nvPr>
        </p:nvSpPr>
        <p:spPr/>
        <p:txBody>
          <a:bodyPr/>
          <a:lstStyle/>
          <a:p>
            <a:fld id="{992AF4E0-064F-453A-8F96-B01540E46DDB}" type="slidenum">
              <a:rPr lang="en-US" altLang="en-US" smtClean="0"/>
              <a:pPr/>
              <a:t>‹#›</a:t>
            </a:fld>
            <a:endParaRPr lang="en-US" altLang="en-US"/>
          </a:p>
        </p:txBody>
      </p:sp>
    </p:spTree>
    <p:extLst>
      <p:ext uri="{BB962C8B-B14F-4D97-AF65-F5344CB8AC3E}">
        <p14:creationId xmlns:p14="http://schemas.microsoft.com/office/powerpoint/2010/main" val="3429417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7936D69-3349-46E3-BC19-E7D595AC54F4}" type="datetime1">
              <a:rPr lang="en-US" altLang="en-US" smtClean="0"/>
              <a:t>12/3/2018</a:t>
            </a:fld>
            <a:endParaRPr lang="en-US" altLang="en-US"/>
          </a:p>
        </p:txBody>
      </p:sp>
      <p:sp>
        <p:nvSpPr>
          <p:cNvPr id="6" name="Footer Placeholder 5"/>
          <p:cNvSpPr>
            <a:spLocks noGrp="1"/>
          </p:cNvSpPr>
          <p:nvPr>
            <p:ph type="ftr" sz="quarter" idx="11"/>
          </p:nvPr>
        </p:nvSpPr>
        <p:spPr/>
        <p:txBody>
          <a:bodyPr/>
          <a:lstStyle/>
          <a:p>
            <a:r>
              <a:rPr lang="en-US" altLang="en-US" dirty="0" smtClean="0"/>
              <a:t>intro-seminar-18</a:t>
            </a:r>
            <a:endParaRPr lang="en-US" altLang="en-US" dirty="0"/>
          </a:p>
        </p:txBody>
      </p:sp>
      <p:sp>
        <p:nvSpPr>
          <p:cNvPr id="7" name="Slide Number Placeholder 6"/>
          <p:cNvSpPr>
            <a:spLocks noGrp="1"/>
          </p:cNvSpPr>
          <p:nvPr>
            <p:ph type="sldNum" sz="quarter" idx="12"/>
          </p:nvPr>
        </p:nvSpPr>
        <p:spPr/>
        <p:txBody>
          <a:bodyPr/>
          <a:lstStyle/>
          <a:p>
            <a:fld id="{8450E0F2-CEBC-41F8-89B4-DA56ACB41FE8}" type="slidenum">
              <a:rPr lang="en-US" altLang="en-US" smtClean="0"/>
              <a:pPr/>
              <a:t>‹#›</a:t>
            </a:fld>
            <a:endParaRPr lang="en-US" altLang="en-US"/>
          </a:p>
        </p:txBody>
      </p:sp>
    </p:spTree>
    <p:extLst>
      <p:ext uri="{BB962C8B-B14F-4D97-AF65-F5344CB8AC3E}">
        <p14:creationId xmlns:p14="http://schemas.microsoft.com/office/powerpoint/2010/main" val="2101541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FEA8572-A2B3-4329-B05A-8BA62EBCCDB4}" type="datetime1">
              <a:rPr lang="en-US" altLang="en-US" smtClean="0"/>
              <a:t>12/3/2018</a:t>
            </a:fld>
            <a:endParaRPr lang="en-US" altLang="en-US"/>
          </a:p>
        </p:txBody>
      </p:sp>
      <p:sp>
        <p:nvSpPr>
          <p:cNvPr id="8" name="Footer Placeholder 7"/>
          <p:cNvSpPr>
            <a:spLocks noGrp="1"/>
          </p:cNvSpPr>
          <p:nvPr>
            <p:ph type="ftr" sz="quarter" idx="11"/>
          </p:nvPr>
        </p:nvSpPr>
        <p:spPr/>
        <p:txBody>
          <a:bodyPr/>
          <a:lstStyle/>
          <a:p>
            <a:r>
              <a:rPr lang="en-US" altLang="en-US" dirty="0" smtClean="0"/>
              <a:t>intro-seminar-18</a:t>
            </a:r>
            <a:endParaRPr lang="en-US" altLang="en-US" dirty="0"/>
          </a:p>
        </p:txBody>
      </p:sp>
      <p:sp>
        <p:nvSpPr>
          <p:cNvPr id="9" name="Slide Number Placeholder 8"/>
          <p:cNvSpPr>
            <a:spLocks noGrp="1"/>
          </p:cNvSpPr>
          <p:nvPr>
            <p:ph type="sldNum" sz="quarter" idx="12"/>
          </p:nvPr>
        </p:nvSpPr>
        <p:spPr/>
        <p:txBody>
          <a:bodyPr/>
          <a:lstStyle/>
          <a:p>
            <a:fld id="{BCD04FF6-819F-4D8F-84AD-2FA4B80E7413}" type="slidenum">
              <a:rPr lang="en-US" altLang="en-US" smtClean="0"/>
              <a:pPr/>
              <a:t>‹#›</a:t>
            </a:fld>
            <a:endParaRPr lang="en-US" altLang="en-US"/>
          </a:p>
        </p:txBody>
      </p:sp>
    </p:spTree>
    <p:extLst>
      <p:ext uri="{BB962C8B-B14F-4D97-AF65-F5344CB8AC3E}">
        <p14:creationId xmlns:p14="http://schemas.microsoft.com/office/powerpoint/2010/main" val="872174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8F80647-84AD-49E8-8CEE-6C03B53CC107}" type="datetime1">
              <a:rPr lang="en-US" altLang="en-US" smtClean="0"/>
              <a:t>12/3/2018</a:t>
            </a:fld>
            <a:endParaRPr lang="en-US" altLang="en-US"/>
          </a:p>
        </p:txBody>
      </p:sp>
      <p:sp>
        <p:nvSpPr>
          <p:cNvPr id="4" name="Footer Placeholder 3"/>
          <p:cNvSpPr>
            <a:spLocks noGrp="1"/>
          </p:cNvSpPr>
          <p:nvPr>
            <p:ph type="ftr" sz="quarter" idx="11"/>
          </p:nvPr>
        </p:nvSpPr>
        <p:spPr/>
        <p:txBody>
          <a:bodyPr/>
          <a:lstStyle/>
          <a:p>
            <a:r>
              <a:rPr lang="en-US" altLang="en-US" dirty="0" smtClean="0"/>
              <a:t>intro-seminar-18</a:t>
            </a:r>
            <a:endParaRPr lang="en-US" altLang="en-US" dirty="0"/>
          </a:p>
        </p:txBody>
      </p:sp>
      <p:sp>
        <p:nvSpPr>
          <p:cNvPr id="5" name="Slide Number Placeholder 4"/>
          <p:cNvSpPr>
            <a:spLocks noGrp="1"/>
          </p:cNvSpPr>
          <p:nvPr>
            <p:ph type="sldNum" sz="quarter" idx="12"/>
          </p:nvPr>
        </p:nvSpPr>
        <p:spPr/>
        <p:txBody>
          <a:bodyPr/>
          <a:lstStyle/>
          <a:p>
            <a:fld id="{2D3E6ACE-F3F0-494A-9DE2-8E044BCB26C6}" type="slidenum">
              <a:rPr lang="en-US" altLang="en-US" smtClean="0"/>
              <a:pPr/>
              <a:t>‹#›</a:t>
            </a:fld>
            <a:endParaRPr lang="en-US" altLang="en-US"/>
          </a:p>
        </p:txBody>
      </p:sp>
    </p:spTree>
    <p:extLst>
      <p:ext uri="{BB962C8B-B14F-4D97-AF65-F5344CB8AC3E}">
        <p14:creationId xmlns:p14="http://schemas.microsoft.com/office/powerpoint/2010/main" val="2768301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767381-5A79-4144-B141-B7388560CB3B}" type="datetime1">
              <a:rPr lang="en-US" altLang="en-US" smtClean="0"/>
              <a:t>12/3/2018</a:t>
            </a:fld>
            <a:endParaRPr lang="en-US" altLang="en-US"/>
          </a:p>
        </p:txBody>
      </p:sp>
      <p:sp>
        <p:nvSpPr>
          <p:cNvPr id="3" name="Footer Placeholder 2"/>
          <p:cNvSpPr>
            <a:spLocks noGrp="1"/>
          </p:cNvSpPr>
          <p:nvPr>
            <p:ph type="ftr" sz="quarter" idx="11"/>
          </p:nvPr>
        </p:nvSpPr>
        <p:spPr/>
        <p:txBody>
          <a:bodyPr/>
          <a:lstStyle/>
          <a:p>
            <a:r>
              <a:rPr lang="en-US" altLang="en-US" dirty="0" smtClean="0"/>
              <a:t>intro-seminar-18</a:t>
            </a:r>
            <a:endParaRPr lang="en-US" altLang="en-US" dirty="0"/>
          </a:p>
        </p:txBody>
      </p:sp>
      <p:sp>
        <p:nvSpPr>
          <p:cNvPr id="4" name="Slide Number Placeholder 3"/>
          <p:cNvSpPr>
            <a:spLocks noGrp="1"/>
          </p:cNvSpPr>
          <p:nvPr>
            <p:ph type="sldNum" sz="quarter" idx="12"/>
          </p:nvPr>
        </p:nvSpPr>
        <p:spPr/>
        <p:txBody>
          <a:bodyPr/>
          <a:lstStyle/>
          <a:p>
            <a:fld id="{490462AD-A266-4E4D-96EE-0937CA2B243E}" type="slidenum">
              <a:rPr lang="en-US" altLang="en-US" smtClean="0"/>
              <a:pPr/>
              <a:t>‹#›</a:t>
            </a:fld>
            <a:endParaRPr lang="en-US" altLang="en-US"/>
          </a:p>
        </p:txBody>
      </p:sp>
    </p:spTree>
    <p:extLst>
      <p:ext uri="{BB962C8B-B14F-4D97-AF65-F5344CB8AC3E}">
        <p14:creationId xmlns:p14="http://schemas.microsoft.com/office/powerpoint/2010/main" val="2851908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433CE9-C422-4CA6-BB1F-730D27258916}" type="datetime1">
              <a:rPr lang="en-US" altLang="en-US" smtClean="0"/>
              <a:t>12/3/2018</a:t>
            </a:fld>
            <a:endParaRPr lang="en-US" altLang="en-US"/>
          </a:p>
        </p:txBody>
      </p:sp>
      <p:sp>
        <p:nvSpPr>
          <p:cNvPr id="6" name="Footer Placeholder 5"/>
          <p:cNvSpPr>
            <a:spLocks noGrp="1"/>
          </p:cNvSpPr>
          <p:nvPr>
            <p:ph type="ftr" sz="quarter" idx="11"/>
          </p:nvPr>
        </p:nvSpPr>
        <p:spPr/>
        <p:txBody>
          <a:bodyPr/>
          <a:lstStyle/>
          <a:p>
            <a:r>
              <a:rPr lang="en-US" altLang="en-US" dirty="0" smtClean="0"/>
              <a:t>intro-seminar-18</a:t>
            </a:r>
            <a:endParaRPr lang="en-US" altLang="en-US" dirty="0"/>
          </a:p>
        </p:txBody>
      </p:sp>
      <p:sp>
        <p:nvSpPr>
          <p:cNvPr id="7" name="Slide Number Placeholder 6"/>
          <p:cNvSpPr>
            <a:spLocks noGrp="1"/>
          </p:cNvSpPr>
          <p:nvPr>
            <p:ph type="sldNum" sz="quarter" idx="12"/>
          </p:nvPr>
        </p:nvSpPr>
        <p:spPr/>
        <p:txBody>
          <a:bodyPr/>
          <a:lstStyle/>
          <a:p>
            <a:fld id="{C0E5875E-F821-4310-88EF-5FC692396F81}" type="slidenum">
              <a:rPr lang="en-US" altLang="en-US" smtClean="0"/>
              <a:pPr/>
              <a:t>‹#›</a:t>
            </a:fld>
            <a:endParaRPr lang="en-US" altLang="en-US"/>
          </a:p>
        </p:txBody>
      </p:sp>
    </p:spTree>
    <p:extLst>
      <p:ext uri="{BB962C8B-B14F-4D97-AF65-F5344CB8AC3E}">
        <p14:creationId xmlns:p14="http://schemas.microsoft.com/office/powerpoint/2010/main" val="900250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AD2AA95-7765-4E65-94B9-72629D53B602}"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sp>
        <p:nvSpPr>
          <p:cNvPr id="6" name="Slide Number Placeholder 5"/>
          <p:cNvSpPr>
            <a:spLocks noGrp="1"/>
          </p:cNvSpPr>
          <p:nvPr>
            <p:ph type="sldNum" sz="quarter" idx="12"/>
          </p:nvPr>
        </p:nvSpPr>
        <p:spPr/>
        <p:txBody>
          <a:bodyPr/>
          <a:lstStyle/>
          <a:p>
            <a:fld id="{2DFEDD51-0B5B-4B07-9A23-B590288A4C5D}" type="slidenum">
              <a:rPr lang="en-US" altLang="en-US" smtClean="0"/>
              <a:pPr/>
              <a:t>‹#›</a:t>
            </a:fld>
            <a:endParaRPr lang="en-US" altLang="en-US"/>
          </a:p>
        </p:txBody>
      </p:sp>
    </p:spTree>
    <p:extLst>
      <p:ext uri="{BB962C8B-B14F-4D97-AF65-F5344CB8AC3E}">
        <p14:creationId xmlns:p14="http://schemas.microsoft.com/office/powerpoint/2010/main" val="3155219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B05DBE-B425-430E-8791-12DB8B6BF75A}" type="datetime1">
              <a:rPr lang="en-US" altLang="en-US" smtClean="0"/>
              <a:t>12/3/2018</a:t>
            </a:fld>
            <a:endParaRPr lang="en-US" altLang="en-US"/>
          </a:p>
        </p:txBody>
      </p:sp>
      <p:sp>
        <p:nvSpPr>
          <p:cNvPr id="6" name="Footer Placeholder 5"/>
          <p:cNvSpPr>
            <a:spLocks noGrp="1"/>
          </p:cNvSpPr>
          <p:nvPr>
            <p:ph type="ftr" sz="quarter" idx="11"/>
          </p:nvPr>
        </p:nvSpPr>
        <p:spPr/>
        <p:txBody>
          <a:bodyPr/>
          <a:lstStyle/>
          <a:p>
            <a:r>
              <a:rPr lang="en-US" altLang="en-US" dirty="0" smtClean="0"/>
              <a:t>intro-seminar-18</a:t>
            </a:r>
            <a:endParaRPr lang="en-US" altLang="en-US" dirty="0"/>
          </a:p>
        </p:txBody>
      </p:sp>
      <p:sp>
        <p:nvSpPr>
          <p:cNvPr id="7" name="Slide Number Placeholder 6"/>
          <p:cNvSpPr>
            <a:spLocks noGrp="1"/>
          </p:cNvSpPr>
          <p:nvPr>
            <p:ph type="sldNum" sz="quarter" idx="12"/>
          </p:nvPr>
        </p:nvSpPr>
        <p:spPr/>
        <p:txBody>
          <a:bodyPr/>
          <a:lstStyle/>
          <a:p>
            <a:fld id="{AFDBA2C6-4828-4E88-A637-3A32E92C4C86}" type="slidenum">
              <a:rPr lang="en-US" altLang="en-US" smtClean="0"/>
              <a:pPr/>
              <a:t>‹#›</a:t>
            </a:fld>
            <a:endParaRPr lang="en-US" altLang="en-US"/>
          </a:p>
        </p:txBody>
      </p:sp>
    </p:spTree>
    <p:extLst>
      <p:ext uri="{BB962C8B-B14F-4D97-AF65-F5344CB8AC3E}">
        <p14:creationId xmlns:p14="http://schemas.microsoft.com/office/powerpoint/2010/main" val="3311203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A1CF3D-E373-41EC-9771-88125D4A437B}"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sp>
        <p:nvSpPr>
          <p:cNvPr id="6" name="Slide Number Placeholder 5"/>
          <p:cNvSpPr>
            <a:spLocks noGrp="1"/>
          </p:cNvSpPr>
          <p:nvPr>
            <p:ph type="sldNum" sz="quarter" idx="12"/>
          </p:nvPr>
        </p:nvSpPr>
        <p:spPr/>
        <p:txBody>
          <a:bodyPr/>
          <a:lstStyle/>
          <a:p>
            <a:fld id="{127A76FC-4FAC-4945-86E9-3BBCC140F1C9}" type="slidenum">
              <a:rPr lang="en-US" altLang="en-US" smtClean="0"/>
              <a:pPr/>
              <a:t>‹#›</a:t>
            </a:fld>
            <a:endParaRPr lang="en-US" altLang="en-US"/>
          </a:p>
        </p:txBody>
      </p:sp>
    </p:spTree>
    <p:extLst>
      <p:ext uri="{BB962C8B-B14F-4D97-AF65-F5344CB8AC3E}">
        <p14:creationId xmlns:p14="http://schemas.microsoft.com/office/powerpoint/2010/main" val="2066912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5C2AF80-377D-4AB6-9227-18985946F24E}"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sp>
        <p:nvSpPr>
          <p:cNvPr id="6" name="Slide Number Placeholder 5"/>
          <p:cNvSpPr>
            <a:spLocks noGrp="1"/>
          </p:cNvSpPr>
          <p:nvPr>
            <p:ph type="sldNum" sz="quarter" idx="12"/>
          </p:nvPr>
        </p:nvSpPr>
        <p:spPr/>
        <p:txBody>
          <a:bodyPr/>
          <a:lstStyle/>
          <a:p>
            <a:fld id="{EB768252-4C6E-4048-B044-F04F52A3E98F}" type="slidenum">
              <a:rPr lang="en-US" altLang="en-US" smtClean="0"/>
              <a:pPr/>
              <a:t>‹#›</a:t>
            </a:fld>
            <a:endParaRPr lang="en-US" altLang="en-US"/>
          </a:p>
        </p:txBody>
      </p:sp>
    </p:spTree>
    <p:extLst>
      <p:ext uri="{BB962C8B-B14F-4D97-AF65-F5344CB8AC3E}">
        <p14:creationId xmlns:p14="http://schemas.microsoft.com/office/powerpoint/2010/main" val="4002232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AA6AB0-6B52-4F5E-8DAF-386EBB5A4993}"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sp>
        <p:nvSpPr>
          <p:cNvPr id="6" name="Slide Number Placeholder 5"/>
          <p:cNvSpPr>
            <a:spLocks noGrp="1"/>
          </p:cNvSpPr>
          <p:nvPr>
            <p:ph type="sldNum" sz="quarter" idx="12"/>
          </p:nvPr>
        </p:nvSpPr>
        <p:spPr/>
        <p:txBody>
          <a:bodyPr/>
          <a:lstStyle/>
          <a:p>
            <a:fld id="{992AF4E0-064F-453A-8F96-B01540E46DDB}" type="slidenum">
              <a:rPr lang="en-US" altLang="en-US" smtClean="0"/>
              <a:pPr/>
              <a:t>‹#›</a:t>
            </a:fld>
            <a:endParaRPr lang="en-US" altLang="en-US"/>
          </a:p>
        </p:txBody>
      </p:sp>
    </p:spTree>
    <p:extLst>
      <p:ext uri="{BB962C8B-B14F-4D97-AF65-F5344CB8AC3E}">
        <p14:creationId xmlns:p14="http://schemas.microsoft.com/office/powerpoint/2010/main" val="1080121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7936D69-3349-46E3-BC19-E7D595AC54F4}" type="datetime1">
              <a:rPr lang="en-US" altLang="en-US" smtClean="0"/>
              <a:t>12/3/2018</a:t>
            </a:fld>
            <a:endParaRPr lang="en-US" altLang="en-US"/>
          </a:p>
        </p:txBody>
      </p:sp>
      <p:sp>
        <p:nvSpPr>
          <p:cNvPr id="6" name="Footer Placeholder 5"/>
          <p:cNvSpPr>
            <a:spLocks noGrp="1"/>
          </p:cNvSpPr>
          <p:nvPr>
            <p:ph type="ftr" sz="quarter" idx="11"/>
          </p:nvPr>
        </p:nvSpPr>
        <p:spPr/>
        <p:txBody>
          <a:bodyPr/>
          <a:lstStyle/>
          <a:p>
            <a:r>
              <a:rPr lang="en-US" altLang="en-US" dirty="0" smtClean="0"/>
              <a:t>intro-seminar-18</a:t>
            </a:r>
            <a:endParaRPr lang="en-US" altLang="en-US" dirty="0"/>
          </a:p>
        </p:txBody>
      </p:sp>
      <p:sp>
        <p:nvSpPr>
          <p:cNvPr id="7" name="Slide Number Placeholder 6"/>
          <p:cNvSpPr>
            <a:spLocks noGrp="1"/>
          </p:cNvSpPr>
          <p:nvPr>
            <p:ph type="sldNum" sz="quarter" idx="12"/>
          </p:nvPr>
        </p:nvSpPr>
        <p:spPr/>
        <p:txBody>
          <a:bodyPr/>
          <a:lstStyle/>
          <a:p>
            <a:fld id="{8450E0F2-CEBC-41F8-89B4-DA56ACB41FE8}" type="slidenum">
              <a:rPr lang="en-US" altLang="en-US" smtClean="0"/>
              <a:pPr/>
              <a:t>‹#›</a:t>
            </a:fld>
            <a:endParaRPr lang="en-US" altLang="en-US"/>
          </a:p>
        </p:txBody>
      </p:sp>
    </p:spTree>
    <p:extLst>
      <p:ext uri="{BB962C8B-B14F-4D97-AF65-F5344CB8AC3E}">
        <p14:creationId xmlns:p14="http://schemas.microsoft.com/office/powerpoint/2010/main" val="2332075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FEA8572-A2B3-4329-B05A-8BA62EBCCDB4}" type="datetime1">
              <a:rPr lang="en-US" altLang="en-US" smtClean="0"/>
              <a:t>12/3/2018</a:t>
            </a:fld>
            <a:endParaRPr lang="en-US" altLang="en-US"/>
          </a:p>
        </p:txBody>
      </p:sp>
      <p:sp>
        <p:nvSpPr>
          <p:cNvPr id="8" name="Footer Placeholder 7"/>
          <p:cNvSpPr>
            <a:spLocks noGrp="1"/>
          </p:cNvSpPr>
          <p:nvPr>
            <p:ph type="ftr" sz="quarter" idx="11"/>
          </p:nvPr>
        </p:nvSpPr>
        <p:spPr/>
        <p:txBody>
          <a:bodyPr/>
          <a:lstStyle/>
          <a:p>
            <a:r>
              <a:rPr lang="en-US" altLang="en-US" dirty="0" smtClean="0"/>
              <a:t>intro-seminar-18</a:t>
            </a:r>
            <a:endParaRPr lang="en-US" altLang="en-US" dirty="0"/>
          </a:p>
        </p:txBody>
      </p:sp>
      <p:sp>
        <p:nvSpPr>
          <p:cNvPr id="9" name="Slide Number Placeholder 8"/>
          <p:cNvSpPr>
            <a:spLocks noGrp="1"/>
          </p:cNvSpPr>
          <p:nvPr>
            <p:ph type="sldNum" sz="quarter" idx="12"/>
          </p:nvPr>
        </p:nvSpPr>
        <p:spPr/>
        <p:txBody>
          <a:bodyPr/>
          <a:lstStyle/>
          <a:p>
            <a:fld id="{BCD04FF6-819F-4D8F-84AD-2FA4B80E7413}" type="slidenum">
              <a:rPr lang="en-US" altLang="en-US" smtClean="0"/>
              <a:pPr/>
              <a:t>‹#›</a:t>
            </a:fld>
            <a:endParaRPr lang="en-US" altLang="en-US"/>
          </a:p>
        </p:txBody>
      </p:sp>
    </p:spTree>
    <p:extLst>
      <p:ext uri="{BB962C8B-B14F-4D97-AF65-F5344CB8AC3E}">
        <p14:creationId xmlns:p14="http://schemas.microsoft.com/office/powerpoint/2010/main" val="1935389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8F80647-84AD-49E8-8CEE-6C03B53CC107}" type="datetime1">
              <a:rPr lang="en-US" altLang="en-US" smtClean="0"/>
              <a:t>12/3/2018</a:t>
            </a:fld>
            <a:endParaRPr lang="en-US" altLang="en-US"/>
          </a:p>
        </p:txBody>
      </p:sp>
      <p:sp>
        <p:nvSpPr>
          <p:cNvPr id="4" name="Footer Placeholder 3"/>
          <p:cNvSpPr>
            <a:spLocks noGrp="1"/>
          </p:cNvSpPr>
          <p:nvPr>
            <p:ph type="ftr" sz="quarter" idx="11"/>
          </p:nvPr>
        </p:nvSpPr>
        <p:spPr/>
        <p:txBody>
          <a:bodyPr/>
          <a:lstStyle/>
          <a:p>
            <a:r>
              <a:rPr lang="en-US" altLang="en-US" dirty="0" smtClean="0"/>
              <a:t>intro-seminar-18</a:t>
            </a:r>
            <a:endParaRPr lang="en-US" altLang="en-US" dirty="0"/>
          </a:p>
        </p:txBody>
      </p:sp>
      <p:sp>
        <p:nvSpPr>
          <p:cNvPr id="5" name="Slide Number Placeholder 4"/>
          <p:cNvSpPr>
            <a:spLocks noGrp="1"/>
          </p:cNvSpPr>
          <p:nvPr>
            <p:ph type="sldNum" sz="quarter" idx="12"/>
          </p:nvPr>
        </p:nvSpPr>
        <p:spPr/>
        <p:txBody>
          <a:bodyPr/>
          <a:lstStyle/>
          <a:p>
            <a:fld id="{2D3E6ACE-F3F0-494A-9DE2-8E044BCB26C6}" type="slidenum">
              <a:rPr lang="en-US" altLang="en-US" smtClean="0"/>
              <a:pPr/>
              <a:t>‹#›</a:t>
            </a:fld>
            <a:endParaRPr lang="en-US" altLang="en-US"/>
          </a:p>
        </p:txBody>
      </p:sp>
    </p:spTree>
    <p:extLst>
      <p:ext uri="{BB962C8B-B14F-4D97-AF65-F5344CB8AC3E}">
        <p14:creationId xmlns:p14="http://schemas.microsoft.com/office/powerpoint/2010/main" val="3878176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767381-5A79-4144-B141-B7388560CB3B}" type="datetime1">
              <a:rPr lang="en-US" altLang="en-US" smtClean="0"/>
              <a:t>12/3/2018</a:t>
            </a:fld>
            <a:endParaRPr lang="en-US" altLang="en-US"/>
          </a:p>
        </p:txBody>
      </p:sp>
      <p:sp>
        <p:nvSpPr>
          <p:cNvPr id="3" name="Footer Placeholder 2"/>
          <p:cNvSpPr>
            <a:spLocks noGrp="1"/>
          </p:cNvSpPr>
          <p:nvPr>
            <p:ph type="ftr" sz="quarter" idx="11"/>
          </p:nvPr>
        </p:nvSpPr>
        <p:spPr/>
        <p:txBody>
          <a:bodyPr/>
          <a:lstStyle/>
          <a:p>
            <a:r>
              <a:rPr lang="en-US" altLang="en-US" dirty="0" smtClean="0"/>
              <a:t>intro-seminar-18</a:t>
            </a:r>
            <a:endParaRPr lang="en-US" altLang="en-US" dirty="0"/>
          </a:p>
        </p:txBody>
      </p:sp>
      <p:sp>
        <p:nvSpPr>
          <p:cNvPr id="4" name="Slide Number Placeholder 3"/>
          <p:cNvSpPr>
            <a:spLocks noGrp="1"/>
          </p:cNvSpPr>
          <p:nvPr>
            <p:ph type="sldNum" sz="quarter" idx="12"/>
          </p:nvPr>
        </p:nvSpPr>
        <p:spPr/>
        <p:txBody>
          <a:bodyPr/>
          <a:lstStyle/>
          <a:p>
            <a:fld id="{490462AD-A266-4E4D-96EE-0937CA2B243E}" type="slidenum">
              <a:rPr lang="en-US" altLang="en-US" smtClean="0"/>
              <a:pPr/>
              <a:t>‹#›</a:t>
            </a:fld>
            <a:endParaRPr lang="en-US" altLang="en-US"/>
          </a:p>
        </p:txBody>
      </p:sp>
    </p:spTree>
    <p:extLst>
      <p:ext uri="{BB962C8B-B14F-4D97-AF65-F5344CB8AC3E}">
        <p14:creationId xmlns:p14="http://schemas.microsoft.com/office/powerpoint/2010/main" val="2818663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433CE9-C422-4CA6-BB1F-730D27258916}" type="datetime1">
              <a:rPr lang="en-US" altLang="en-US" smtClean="0"/>
              <a:t>12/3/2018</a:t>
            </a:fld>
            <a:endParaRPr lang="en-US" altLang="en-US"/>
          </a:p>
        </p:txBody>
      </p:sp>
      <p:sp>
        <p:nvSpPr>
          <p:cNvPr id="6" name="Footer Placeholder 5"/>
          <p:cNvSpPr>
            <a:spLocks noGrp="1"/>
          </p:cNvSpPr>
          <p:nvPr>
            <p:ph type="ftr" sz="quarter" idx="11"/>
          </p:nvPr>
        </p:nvSpPr>
        <p:spPr/>
        <p:txBody>
          <a:bodyPr/>
          <a:lstStyle/>
          <a:p>
            <a:r>
              <a:rPr lang="en-US" altLang="en-US" dirty="0" smtClean="0"/>
              <a:t>intro-seminar-18</a:t>
            </a:r>
            <a:endParaRPr lang="en-US" altLang="en-US" dirty="0"/>
          </a:p>
        </p:txBody>
      </p:sp>
      <p:sp>
        <p:nvSpPr>
          <p:cNvPr id="7" name="Slide Number Placeholder 6"/>
          <p:cNvSpPr>
            <a:spLocks noGrp="1"/>
          </p:cNvSpPr>
          <p:nvPr>
            <p:ph type="sldNum" sz="quarter" idx="12"/>
          </p:nvPr>
        </p:nvSpPr>
        <p:spPr/>
        <p:txBody>
          <a:bodyPr/>
          <a:lstStyle/>
          <a:p>
            <a:fld id="{C0E5875E-F821-4310-88EF-5FC692396F81}" type="slidenum">
              <a:rPr lang="en-US" altLang="en-US" smtClean="0"/>
              <a:pPr/>
              <a:t>‹#›</a:t>
            </a:fld>
            <a:endParaRPr lang="en-US" altLang="en-US"/>
          </a:p>
        </p:txBody>
      </p:sp>
    </p:spTree>
    <p:extLst>
      <p:ext uri="{BB962C8B-B14F-4D97-AF65-F5344CB8AC3E}">
        <p14:creationId xmlns:p14="http://schemas.microsoft.com/office/powerpoint/2010/main" val="1685193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B05DBE-B425-430E-8791-12DB8B6BF75A}" type="datetime1">
              <a:rPr lang="en-US" altLang="en-US" smtClean="0"/>
              <a:t>12/3/2018</a:t>
            </a:fld>
            <a:endParaRPr lang="en-US" altLang="en-US"/>
          </a:p>
        </p:txBody>
      </p:sp>
      <p:sp>
        <p:nvSpPr>
          <p:cNvPr id="6" name="Footer Placeholder 5"/>
          <p:cNvSpPr>
            <a:spLocks noGrp="1"/>
          </p:cNvSpPr>
          <p:nvPr>
            <p:ph type="ftr" sz="quarter" idx="11"/>
          </p:nvPr>
        </p:nvSpPr>
        <p:spPr/>
        <p:txBody>
          <a:bodyPr/>
          <a:lstStyle/>
          <a:p>
            <a:r>
              <a:rPr lang="en-US" altLang="en-US" dirty="0" smtClean="0"/>
              <a:t>intro-seminar-18</a:t>
            </a:r>
            <a:endParaRPr lang="en-US" altLang="en-US" dirty="0"/>
          </a:p>
        </p:txBody>
      </p:sp>
      <p:sp>
        <p:nvSpPr>
          <p:cNvPr id="7" name="Slide Number Placeholder 6"/>
          <p:cNvSpPr>
            <a:spLocks noGrp="1"/>
          </p:cNvSpPr>
          <p:nvPr>
            <p:ph type="sldNum" sz="quarter" idx="12"/>
          </p:nvPr>
        </p:nvSpPr>
        <p:spPr/>
        <p:txBody>
          <a:bodyPr/>
          <a:lstStyle/>
          <a:p>
            <a:fld id="{AFDBA2C6-4828-4E88-A637-3A32E92C4C86}" type="slidenum">
              <a:rPr lang="en-US" altLang="en-US" smtClean="0"/>
              <a:pPr/>
              <a:t>‹#›</a:t>
            </a:fld>
            <a:endParaRPr lang="en-US" altLang="en-US"/>
          </a:p>
        </p:txBody>
      </p:sp>
    </p:spTree>
    <p:extLst>
      <p:ext uri="{BB962C8B-B14F-4D97-AF65-F5344CB8AC3E}">
        <p14:creationId xmlns:p14="http://schemas.microsoft.com/office/powerpoint/2010/main" val="307722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46022-4A19-427A-95A6-CEF98BFA2F39}" type="datetime1">
              <a:rPr lang="en-US" altLang="en-US" smtClean="0"/>
              <a:t>12/3/2018</a:t>
            </a:fld>
            <a:endParaRPr lang="en-US"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en-US" dirty="0" smtClean="0"/>
              <a:t>intro-seminar-18</a:t>
            </a:r>
            <a:endParaRPr lang="en-US"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CB5DA5-A40D-4665-A455-9CEA2D00D0BA}" type="slidenum">
              <a:rPr lang="en-US" altLang="en-US" smtClean="0"/>
              <a:pPr/>
              <a:t>‹#›</a:t>
            </a:fld>
            <a:endParaRPr lang="en-US" altLang="en-US"/>
          </a:p>
        </p:txBody>
      </p:sp>
    </p:spTree>
    <p:extLst>
      <p:ext uri="{BB962C8B-B14F-4D97-AF65-F5344CB8AC3E}">
        <p14:creationId xmlns:p14="http://schemas.microsoft.com/office/powerpoint/2010/main" val="2644637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46022-4A19-427A-95A6-CEF98BFA2F39}" type="datetime1">
              <a:rPr lang="en-US" altLang="en-US" smtClean="0"/>
              <a:t>12/3/2018</a:t>
            </a:fld>
            <a:endParaRPr lang="en-US"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en-US" dirty="0" smtClean="0"/>
              <a:t>intro-seminar-18</a:t>
            </a:r>
            <a:endParaRPr lang="en-US"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CB5DA5-A40D-4665-A455-9CEA2D00D0BA}" type="slidenum">
              <a:rPr lang="en-US" altLang="en-US" smtClean="0"/>
              <a:pPr/>
              <a:t>‹#›</a:t>
            </a:fld>
            <a:endParaRPr lang="en-US" altLang="en-US"/>
          </a:p>
        </p:txBody>
      </p:sp>
    </p:spTree>
    <p:extLst>
      <p:ext uri="{BB962C8B-B14F-4D97-AF65-F5344CB8AC3E}">
        <p14:creationId xmlns:p14="http://schemas.microsoft.com/office/powerpoint/2010/main" val="19137277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landsat.usgs.gov/tools_acq.php"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63.emf"/><Relationship Id="rId4" Type="http://schemas.openxmlformats.org/officeDocument/2006/relationships/customXml" Target="../ink/ink1.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68.emf"/><Relationship Id="rId4" Type="http://schemas.openxmlformats.org/officeDocument/2006/relationships/customXml" Target="../ink/ink2.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74.png"/><Relationship Id="rId7" Type="http://schemas.openxmlformats.org/officeDocument/2006/relationships/image" Target="../media/image71.emf"/><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customXml" Target="../ink/ink4.xml"/><Relationship Id="rId11" Type="http://schemas.openxmlformats.org/officeDocument/2006/relationships/image" Target="../media/image73.emf"/><Relationship Id="rId5" Type="http://schemas.openxmlformats.org/officeDocument/2006/relationships/image" Target="../media/image70.emf"/><Relationship Id="rId10" Type="http://schemas.openxmlformats.org/officeDocument/2006/relationships/customXml" Target="../ink/ink6.xml"/><Relationship Id="rId4" Type="http://schemas.openxmlformats.org/officeDocument/2006/relationships/customXml" Target="../ink/ink3.xml"/><Relationship Id="rId9" Type="http://schemas.openxmlformats.org/officeDocument/2006/relationships/image" Target="../media/image72.emf"/></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DDDDDD"/>
        </a:solidFill>
        <a:effectLst/>
      </p:bgPr>
    </p:bg>
    <p:spTree>
      <p:nvGrpSpPr>
        <p:cNvPr id="1" name=""/>
        <p:cNvGrpSpPr/>
        <p:nvPr/>
      </p:nvGrpSpPr>
      <p:grpSpPr>
        <a:xfrm>
          <a:off x="0" y="0"/>
          <a:ext cx="0" cy="0"/>
          <a:chOff x="0" y="0"/>
          <a:chExt cx="0" cy="0"/>
        </a:xfrm>
      </p:grpSpPr>
      <p:sp>
        <p:nvSpPr>
          <p:cNvPr id="5124" name="Rectangle 4"/>
          <p:cNvSpPr>
            <a:spLocks noGrp="1" noChangeArrowheads="1"/>
          </p:cNvSpPr>
          <p:nvPr>
            <p:ph type="ctrTitle"/>
          </p:nvPr>
        </p:nvSpPr>
        <p:spPr>
          <a:xfrm>
            <a:off x="1371600" y="1714500"/>
            <a:ext cx="6400800" cy="1028700"/>
          </a:xfrm>
        </p:spPr>
        <p:txBody>
          <a:bodyPr anchor="ctr">
            <a:noAutofit/>
          </a:bodyPr>
          <a:lstStyle/>
          <a:p>
            <a:r>
              <a:rPr lang="en-US" altLang="en-US" sz="2700" b="1" dirty="0">
                <a:solidFill>
                  <a:srgbClr val="CC0000"/>
                </a:solidFill>
              </a:rPr>
              <a:t>Research Activities at </a:t>
            </a:r>
            <a:br>
              <a:rPr lang="en-US" altLang="en-US" sz="2700" b="1" dirty="0">
                <a:solidFill>
                  <a:srgbClr val="CC0000"/>
                </a:solidFill>
              </a:rPr>
            </a:br>
            <a:r>
              <a:rPr lang="en-US" altLang="en-US" sz="2700" b="1" dirty="0">
                <a:solidFill>
                  <a:srgbClr val="CC0000"/>
                </a:solidFill>
              </a:rPr>
              <a:t>Florida </a:t>
            </a:r>
            <a:r>
              <a:rPr lang="en-US" altLang="en-US" sz="2700" b="1">
                <a:solidFill>
                  <a:srgbClr val="CC0000"/>
                </a:solidFill>
              </a:rPr>
              <a:t>State </a:t>
            </a:r>
            <a:r>
              <a:rPr lang="en-US" altLang="en-US" sz="2700" b="1" smtClean="0">
                <a:solidFill>
                  <a:srgbClr val="CC0000"/>
                </a:solidFill>
              </a:rPr>
              <a:t>Deep</a:t>
            </a:r>
            <a:r>
              <a:rPr lang="en-US" altLang="en-US" sz="2700" b="1" smtClean="0">
                <a:solidFill>
                  <a:srgbClr val="CC0000"/>
                </a:solidFill>
              </a:rPr>
              <a:t> </a:t>
            </a:r>
            <a:r>
              <a:rPr lang="en-US" altLang="en-US" sz="2700" b="1" dirty="0">
                <a:solidFill>
                  <a:srgbClr val="CC0000"/>
                </a:solidFill>
              </a:rPr>
              <a:t>Learning Group</a:t>
            </a:r>
            <a:br>
              <a:rPr lang="en-US" altLang="en-US" sz="2700" b="1" dirty="0">
                <a:solidFill>
                  <a:srgbClr val="CC0000"/>
                </a:solidFill>
              </a:rPr>
            </a:br>
            <a:r>
              <a:rPr lang="en-US" altLang="en-US" sz="2700" b="1" dirty="0">
                <a:solidFill>
                  <a:srgbClr val="CC0000"/>
                </a:solidFill>
              </a:rPr>
              <a:t>Laboratory of Cyber Physical Systems</a:t>
            </a:r>
            <a:br>
              <a:rPr lang="en-US" altLang="en-US" sz="2700" b="1" dirty="0">
                <a:solidFill>
                  <a:srgbClr val="CC0000"/>
                </a:solidFill>
              </a:rPr>
            </a:br>
            <a:r>
              <a:rPr lang="en-US" altLang="en-US" sz="2700" b="1" dirty="0">
                <a:solidFill>
                  <a:srgbClr val="CC0000"/>
                </a:solidFill>
              </a:rPr>
              <a:t>Florida State University</a:t>
            </a:r>
          </a:p>
        </p:txBody>
      </p:sp>
      <p:sp>
        <p:nvSpPr>
          <p:cNvPr id="5125" name="Rectangle 5"/>
          <p:cNvSpPr>
            <a:spLocks noGrp="1" noChangeArrowheads="1"/>
          </p:cNvSpPr>
          <p:nvPr>
            <p:ph type="subTitle" idx="1"/>
          </p:nvPr>
        </p:nvSpPr>
        <p:spPr>
          <a:xfrm>
            <a:off x="2057400" y="3657600"/>
            <a:ext cx="5429250" cy="2114550"/>
          </a:xfrm>
        </p:spPr>
        <p:txBody>
          <a:bodyPr/>
          <a:lstStyle/>
          <a:p>
            <a:r>
              <a:rPr lang="en-US" altLang="en-US" sz="2400" dirty="0">
                <a:solidFill>
                  <a:srgbClr val="CC0000"/>
                </a:solidFill>
              </a:rPr>
              <a:t>Xiuwen Liu</a:t>
            </a:r>
          </a:p>
          <a:p>
            <a:endParaRPr lang="en-US" altLang="en-US" sz="225" dirty="0">
              <a:solidFill>
                <a:srgbClr val="CC0000"/>
              </a:solidFill>
            </a:endParaRPr>
          </a:p>
          <a:p>
            <a:r>
              <a:rPr lang="en-US" altLang="en-US" sz="2100" dirty="0">
                <a:solidFill>
                  <a:srgbClr val="CC0000"/>
                </a:solidFill>
              </a:rPr>
              <a:t>Department of Computer  Science</a:t>
            </a:r>
          </a:p>
          <a:p>
            <a:r>
              <a:rPr lang="en-US" altLang="en-US" sz="2100" dirty="0">
                <a:solidFill>
                  <a:srgbClr val="CC0000"/>
                </a:solidFill>
              </a:rPr>
              <a:t>Florida State University</a:t>
            </a:r>
          </a:p>
          <a:p>
            <a:endParaRPr lang="en-US" altLang="en-US" sz="100" dirty="0">
              <a:solidFill>
                <a:srgbClr val="CC0000"/>
              </a:solidFill>
            </a:endParaRPr>
          </a:p>
          <a:p>
            <a:endParaRPr lang="en-US" altLang="en-US" dirty="0">
              <a:solidFill>
                <a:srgbClr val="CC0000"/>
              </a:solidFill>
            </a:endParaRPr>
          </a:p>
          <a:p>
            <a:endParaRPr lang="en-US" altLang="en-US" dirty="0">
              <a:solidFill>
                <a:srgbClr val="CC0000"/>
              </a:solidFill>
            </a:endParaRPr>
          </a:p>
        </p:txBody>
      </p:sp>
      <p:sp>
        <p:nvSpPr>
          <p:cNvPr id="5126" name="Line 6"/>
          <p:cNvSpPr>
            <a:spLocks noChangeShapeType="1"/>
          </p:cNvSpPr>
          <p:nvPr/>
        </p:nvSpPr>
        <p:spPr bwMode="auto">
          <a:xfrm flipV="1">
            <a:off x="57150" y="3200400"/>
            <a:ext cx="9086850"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35846" name="Text Box 1030"/>
          <p:cNvSpPr txBox="1">
            <a:spLocks noChangeArrowheads="1"/>
          </p:cNvSpPr>
          <p:nvPr/>
        </p:nvSpPr>
        <p:spPr bwMode="auto">
          <a:xfrm>
            <a:off x="76200" y="5486400"/>
            <a:ext cx="8839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800" dirty="0" smtClean="0">
                <a:solidFill>
                  <a:srgbClr val="CC0000"/>
                </a:solidFill>
              </a:rPr>
              <a:t>Slides available at </a:t>
            </a:r>
            <a:endParaRPr lang="en-US" altLang="en-US" sz="1800" dirty="0" smtClean="0">
              <a:solidFill>
                <a:srgbClr val="CC0000"/>
              </a:solidFill>
            </a:endParaRPr>
          </a:p>
          <a:p>
            <a:pPr>
              <a:spcBef>
                <a:spcPct val="50000"/>
              </a:spcBef>
            </a:pPr>
            <a:r>
              <a:rPr lang="en-US" altLang="en-US" sz="2800" dirty="0" smtClean="0">
                <a:solidFill>
                  <a:srgbClr val="CC0000"/>
                </a:solidFill>
              </a:rPr>
              <a:t>http</a:t>
            </a:r>
            <a:r>
              <a:rPr lang="en-US" altLang="en-US" sz="2800" dirty="0">
                <a:solidFill>
                  <a:srgbClr val="CC0000"/>
                </a:solidFill>
              </a:rPr>
              <a:t>://www.cs.fsu.edu/~</a:t>
            </a:r>
            <a:r>
              <a:rPr lang="en-US" altLang="en-US" sz="2800" dirty="0" smtClean="0">
                <a:solidFill>
                  <a:srgbClr val="CC0000"/>
                </a:solidFill>
              </a:rPr>
              <a:t>liux/courses/intro-seminar-18.pptx</a:t>
            </a:r>
            <a:endParaRPr lang="en-US" altLang="en-US" sz="2800" dirty="0">
              <a:solidFill>
                <a:srgbClr val="CC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01674"/>
          </a:xfrm>
        </p:spPr>
        <p:txBody>
          <a:bodyPr/>
          <a:lstStyle/>
          <a:p>
            <a:r>
              <a:rPr lang="en-US" dirty="0" smtClean="0"/>
              <a:t>Deep Cyber Warriors </a:t>
            </a:r>
            <a:endParaRPr lang="en-US" dirty="0"/>
          </a:p>
        </p:txBody>
      </p:sp>
      <p:sp>
        <p:nvSpPr>
          <p:cNvPr id="3" name="Content Placeholder 2"/>
          <p:cNvSpPr>
            <a:spLocks noGrp="1"/>
          </p:cNvSpPr>
          <p:nvPr>
            <p:ph idx="1"/>
          </p:nvPr>
        </p:nvSpPr>
        <p:spPr>
          <a:xfrm>
            <a:off x="628650" y="1143000"/>
            <a:ext cx="7886700" cy="5033963"/>
          </a:xfrm>
        </p:spPr>
        <p:txBody>
          <a:bodyPr/>
          <a:lstStyle/>
          <a:p>
            <a:r>
              <a:rPr lang="en-US" dirty="0" smtClean="0"/>
              <a:t>A reinforcement learning approach to analyzing malware and binary programs</a:t>
            </a:r>
          </a:p>
          <a:p>
            <a:pPr lvl="1"/>
            <a:r>
              <a:rPr lang="en-US" dirty="0" smtClean="0"/>
              <a:t>Why analysts can analyze malicious and binary programs, they often spend a long time to analyze them</a:t>
            </a:r>
          </a:p>
          <a:p>
            <a:pPr lvl="2"/>
            <a:r>
              <a:rPr lang="en-US" dirty="0" smtClean="0"/>
              <a:t>Some of them require multiple-year efforts</a:t>
            </a:r>
          </a:p>
          <a:p>
            <a:pPr lvl="1"/>
            <a:r>
              <a:rPr lang="en-US" dirty="0" smtClean="0"/>
              <a:t>Using reinforcement learning techniques, we want to learn effective heuristics so that we can create the most capable cyber warriors </a:t>
            </a:r>
          </a:p>
          <a:p>
            <a:pPr lvl="2"/>
            <a:r>
              <a:rPr lang="en-US" dirty="0" smtClean="0"/>
              <a:t>Without hard work</a:t>
            </a:r>
          </a:p>
          <a:p>
            <a:pPr lvl="2"/>
            <a:r>
              <a:rPr lang="en-US" dirty="0" smtClean="0"/>
              <a:t>Why? Because our algorithms will figure out by learning through their experience</a:t>
            </a:r>
          </a:p>
        </p:txBody>
      </p:sp>
      <p:sp>
        <p:nvSpPr>
          <p:cNvPr id="4" name="Date Placeholder 3"/>
          <p:cNvSpPr>
            <a:spLocks noGrp="1"/>
          </p:cNvSpPr>
          <p:nvPr>
            <p:ph type="dt" sz="half" idx="10"/>
          </p:nvPr>
        </p:nvSpPr>
        <p:spPr/>
        <p:txBody>
          <a:bodyPr/>
          <a:lstStyle/>
          <a:p>
            <a:fld id="{972D2258-A064-4BD4-B232-7ED231E551BC}"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a:t>
            </a:r>
            <a:endParaRPr lang="en-US" altLang="en-US" dirty="0"/>
          </a:p>
        </p:txBody>
      </p:sp>
      <p:sp>
        <p:nvSpPr>
          <p:cNvPr id="6" name="Slide Number Placeholder 5"/>
          <p:cNvSpPr>
            <a:spLocks noGrp="1"/>
          </p:cNvSpPr>
          <p:nvPr>
            <p:ph type="sldNum" sz="quarter" idx="12"/>
          </p:nvPr>
        </p:nvSpPr>
        <p:spPr/>
        <p:txBody>
          <a:bodyPr/>
          <a:lstStyle/>
          <a:p>
            <a:fld id="{2DFEDD51-0B5B-4B07-9A23-B590288A4C5D}" type="slidenum">
              <a:rPr lang="en-US" altLang="en-US" smtClean="0"/>
              <a:pPr/>
              <a:t>10</a:t>
            </a:fld>
            <a:endParaRPr lang="en-US" altLang="en-US"/>
          </a:p>
        </p:txBody>
      </p:sp>
    </p:spTree>
    <p:extLst>
      <p:ext uri="{BB962C8B-B14F-4D97-AF65-F5344CB8AC3E}">
        <p14:creationId xmlns:p14="http://schemas.microsoft.com/office/powerpoint/2010/main" val="38270919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228600"/>
            <a:ext cx="8763000" cy="854074"/>
          </a:xfrm>
        </p:spPr>
        <p:txBody>
          <a:bodyPr>
            <a:normAutofit/>
          </a:bodyPr>
          <a:lstStyle/>
          <a:p>
            <a:r>
              <a:rPr lang="en-US" sz="3600" dirty="0" smtClean="0">
                <a:sym typeface="Symbol" panose="05050102010706020507" pitchFamily="18" charset="2"/>
              </a:rPr>
              <a:t>-Resource Speech and Language Modeling</a:t>
            </a:r>
            <a:endParaRPr lang="en-US" sz="3600" dirty="0"/>
          </a:p>
        </p:txBody>
      </p:sp>
      <p:sp>
        <p:nvSpPr>
          <p:cNvPr id="3" name="Content Placeholder 2"/>
          <p:cNvSpPr>
            <a:spLocks noGrp="1"/>
          </p:cNvSpPr>
          <p:nvPr>
            <p:ph idx="1"/>
          </p:nvPr>
        </p:nvSpPr>
        <p:spPr>
          <a:xfrm>
            <a:off x="381000" y="1219200"/>
            <a:ext cx="8305800" cy="4953000"/>
          </a:xfrm>
        </p:spPr>
        <p:txBody>
          <a:bodyPr/>
          <a:lstStyle/>
          <a:p>
            <a:r>
              <a:rPr lang="en-US" dirty="0" smtClean="0"/>
              <a:t>One of the fundamental problems in machine learning and artificial intelligence is to model and understand natural languages</a:t>
            </a:r>
          </a:p>
          <a:p>
            <a:pPr lvl="1"/>
            <a:r>
              <a:rPr lang="en-US" dirty="0" smtClean="0"/>
              <a:t>Significant improvements have been achieved recently using deep learning techniques</a:t>
            </a:r>
          </a:p>
          <a:p>
            <a:pPr lvl="1"/>
            <a:r>
              <a:rPr lang="en-US" dirty="0" smtClean="0"/>
              <a:t>However, the performance for challenging problems is still limited</a:t>
            </a:r>
          </a:p>
          <a:p>
            <a:pPr lvl="1"/>
            <a:r>
              <a:rPr lang="en-US" dirty="0" smtClean="0"/>
              <a:t>How can we utilize the huge amount data for speech and texts in natural languages?</a:t>
            </a:r>
            <a:endParaRPr lang="en-US" dirty="0"/>
          </a:p>
        </p:txBody>
      </p:sp>
      <p:sp>
        <p:nvSpPr>
          <p:cNvPr id="4" name="Date Placeholder 3"/>
          <p:cNvSpPr>
            <a:spLocks noGrp="1"/>
          </p:cNvSpPr>
          <p:nvPr>
            <p:ph type="dt" sz="half" idx="10"/>
          </p:nvPr>
        </p:nvSpPr>
        <p:spPr/>
        <p:txBody>
          <a:bodyPr/>
          <a:lstStyle/>
          <a:p>
            <a:fld id="{0D53DD58-D21B-4C15-AA8A-9EA40004D62B}"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a:t>
            </a:r>
            <a:endParaRPr lang="en-US" altLang="en-US" dirty="0"/>
          </a:p>
        </p:txBody>
      </p:sp>
      <p:sp>
        <p:nvSpPr>
          <p:cNvPr id="6" name="Slide Number Placeholder 5"/>
          <p:cNvSpPr>
            <a:spLocks noGrp="1"/>
          </p:cNvSpPr>
          <p:nvPr>
            <p:ph type="sldNum" sz="quarter" idx="12"/>
          </p:nvPr>
        </p:nvSpPr>
        <p:spPr/>
        <p:txBody>
          <a:bodyPr/>
          <a:lstStyle/>
          <a:p>
            <a:fld id="{2DFEDD51-0B5B-4B07-9A23-B590288A4C5D}" type="slidenum">
              <a:rPr lang="en-US" altLang="en-US" smtClean="0"/>
              <a:pPr/>
              <a:t>11</a:t>
            </a:fld>
            <a:endParaRPr lang="en-US" altLang="en-US"/>
          </a:p>
        </p:txBody>
      </p:sp>
    </p:spTree>
    <p:extLst>
      <p:ext uri="{BB962C8B-B14F-4D97-AF65-F5344CB8AC3E}">
        <p14:creationId xmlns:p14="http://schemas.microsoft.com/office/powerpoint/2010/main" val="40193524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228600"/>
            <a:ext cx="8763000" cy="854074"/>
          </a:xfrm>
        </p:spPr>
        <p:txBody>
          <a:bodyPr>
            <a:normAutofit/>
          </a:bodyPr>
          <a:lstStyle/>
          <a:p>
            <a:r>
              <a:rPr lang="en-US" sz="3600" dirty="0" smtClean="0">
                <a:sym typeface="Symbol" panose="05050102010706020507" pitchFamily="18" charset="2"/>
              </a:rPr>
              <a:t>-Resource Speech and Language Modeling</a:t>
            </a:r>
            <a:endParaRPr lang="en-US" sz="3600" dirty="0"/>
          </a:p>
        </p:txBody>
      </p:sp>
      <p:sp>
        <p:nvSpPr>
          <p:cNvPr id="3" name="Content Placeholder 2"/>
          <p:cNvSpPr>
            <a:spLocks noGrp="1"/>
          </p:cNvSpPr>
          <p:nvPr>
            <p:ph idx="1"/>
          </p:nvPr>
        </p:nvSpPr>
        <p:spPr>
          <a:xfrm>
            <a:off x="381000" y="1219200"/>
            <a:ext cx="8305800" cy="4953000"/>
          </a:xfrm>
        </p:spPr>
        <p:txBody>
          <a:bodyPr/>
          <a:lstStyle/>
          <a:p>
            <a:r>
              <a:rPr lang="en-US" dirty="0" smtClean="0"/>
              <a:t>One of the fundamental problems in machine learning and artificial intelligence is to model and understand natural languages</a:t>
            </a:r>
          </a:p>
          <a:p>
            <a:pPr lvl="1"/>
            <a:r>
              <a:rPr lang="en-US" dirty="0" smtClean="0"/>
              <a:t>Significant improvements have been achieved recently using deep learning techniques</a:t>
            </a:r>
          </a:p>
          <a:p>
            <a:pPr lvl="1"/>
            <a:r>
              <a:rPr lang="en-US" dirty="0" smtClean="0"/>
              <a:t>However, the performance for challenging problems is still limited</a:t>
            </a:r>
          </a:p>
          <a:p>
            <a:pPr lvl="1"/>
            <a:r>
              <a:rPr lang="en-US" dirty="0" smtClean="0"/>
              <a:t>How can we utilize the huge amount data for speech and texts in natural languages?</a:t>
            </a:r>
          </a:p>
          <a:p>
            <a:pPr lvl="2"/>
            <a:r>
              <a:rPr lang="en-US" dirty="0" smtClean="0"/>
              <a:t>By integrating unsupervised learning and supervised techniques to improve the performance </a:t>
            </a:r>
            <a:endParaRPr lang="en-US" dirty="0"/>
          </a:p>
        </p:txBody>
      </p:sp>
      <p:sp>
        <p:nvSpPr>
          <p:cNvPr id="4" name="Date Placeholder 3"/>
          <p:cNvSpPr>
            <a:spLocks noGrp="1"/>
          </p:cNvSpPr>
          <p:nvPr>
            <p:ph type="dt" sz="half" idx="10"/>
          </p:nvPr>
        </p:nvSpPr>
        <p:spPr/>
        <p:txBody>
          <a:bodyPr/>
          <a:lstStyle/>
          <a:p>
            <a:fld id="{CC077BE5-10E8-4F70-BF83-73062C73BF16}"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a:t>
            </a:r>
            <a:endParaRPr lang="en-US" altLang="en-US" dirty="0"/>
          </a:p>
        </p:txBody>
      </p:sp>
      <p:sp>
        <p:nvSpPr>
          <p:cNvPr id="6" name="Slide Number Placeholder 5"/>
          <p:cNvSpPr>
            <a:spLocks noGrp="1"/>
          </p:cNvSpPr>
          <p:nvPr>
            <p:ph type="sldNum" sz="quarter" idx="12"/>
          </p:nvPr>
        </p:nvSpPr>
        <p:spPr/>
        <p:txBody>
          <a:bodyPr/>
          <a:lstStyle/>
          <a:p>
            <a:fld id="{2DFEDD51-0B5B-4B07-9A23-B590288A4C5D}" type="slidenum">
              <a:rPr lang="en-US" altLang="en-US" smtClean="0"/>
              <a:pPr/>
              <a:t>12</a:t>
            </a:fld>
            <a:endParaRPr lang="en-US" altLang="en-US"/>
          </a:p>
        </p:txBody>
      </p:sp>
    </p:spTree>
    <p:extLst>
      <p:ext uri="{BB962C8B-B14F-4D97-AF65-F5344CB8AC3E}">
        <p14:creationId xmlns:p14="http://schemas.microsoft.com/office/powerpoint/2010/main" val="39949550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65127"/>
            <a:ext cx="8458200" cy="701673"/>
          </a:xfrm>
        </p:spPr>
        <p:txBody>
          <a:bodyPr>
            <a:noAutofit/>
          </a:bodyPr>
          <a:lstStyle/>
          <a:p>
            <a:r>
              <a:rPr lang="en-US" sz="3600" dirty="0" smtClean="0"/>
              <a:t>Word Representations </a:t>
            </a:r>
            <a:r>
              <a:rPr lang="en-US" sz="3600" dirty="0" smtClean="0"/>
              <a:t>Based </a:t>
            </a:r>
            <a:r>
              <a:rPr lang="en-US" sz="3600" dirty="0" smtClean="0"/>
              <a:t>on </a:t>
            </a:r>
            <a:r>
              <a:rPr lang="en-US" sz="3600" dirty="0" smtClean="0"/>
              <a:t>Embeddings</a:t>
            </a:r>
            <a:endParaRPr lang="en-US" sz="3600" dirty="0"/>
          </a:p>
        </p:txBody>
      </p:sp>
      <p:sp>
        <p:nvSpPr>
          <p:cNvPr id="4" name="Date Placeholder 3"/>
          <p:cNvSpPr>
            <a:spLocks noGrp="1"/>
          </p:cNvSpPr>
          <p:nvPr>
            <p:ph type="dt" sz="half" idx="10"/>
          </p:nvPr>
        </p:nvSpPr>
        <p:spPr/>
        <p:txBody>
          <a:bodyPr/>
          <a:lstStyle/>
          <a:p>
            <a:fld id="{B6C50201-862A-491E-A1B1-3438F8BE9533}"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a:t>
            </a:r>
            <a:endParaRPr lang="en-US" altLang="en-US" dirty="0"/>
          </a:p>
        </p:txBody>
      </p:sp>
      <p:sp>
        <p:nvSpPr>
          <p:cNvPr id="6" name="Slide Number Placeholder 5"/>
          <p:cNvSpPr>
            <a:spLocks noGrp="1"/>
          </p:cNvSpPr>
          <p:nvPr>
            <p:ph type="sldNum" sz="quarter" idx="12"/>
          </p:nvPr>
        </p:nvSpPr>
        <p:spPr/>
        <p:txBody>
          <a:bodyPr/>
          <a:lstStyle/>
          <a:p>
            <a:fld id="{2DFEDD51-0B5B-4B07-9A23-B590288A4C5D}" type="slidenum">
              <a:rPr lang="en-US" altLang="en-US" smtClean="0"/>
              <a:pPr/>
              <a:t>13</a:t>
            </a:fld>
            <a:endParaRPr lang="en-US" altLang="en-US"/>
          </a:p>
        </p:txBody>
      </p:sp>
      <p:pic>
        <p:nvPicPr>
          <p:cNvPr id="9" name="Picture 8"/>
          <p:cNvPicPr>
            <a:picLocks noChangeAspect="1"/>
          </p:cNvPicPr>
          <p:nvPr/>
        </p:nvPicPr>
        <p:blipFill>
          <a:blip r:embed="rId2"/>
          <a:stretch>
            <a:fillRect/>
          </a:stretch>
        </p:blipFill>
        <p:spPr>
          <a:xfrm>
            <a:off x="228600" y="1143000"/>
            <a:ext cx="8458200" cy="5278341"/>
          </a:xfrm>
          <a:prstGeom prst="rect">
            <a:avLst/>
          </a:prstGeom>
        </p:spPr>
      </p:pic>
    </p:spTree>
    <p:extLst>
      <p:ext uri="{BB962C8B-B14F-4D97-AF65-F5344CB8AC3E}">
        <p14:creationId xmlns:p14="http://schemas.microsoft.com/office/powerpoint/2010/main" val="39788084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610600" cy="685800"/>
          </a:xfrm>
        </p:spPr>
        <p:txBody>
          <a:bodyPr>
            <a:noAutofit/>
          </a:bodyPr>
          <a:lstStyle/>
          <a:p>
            <a:r>
              <a:rPr lang="en-US" sz="2800" dirty="0" smtClean="0"/>
              <a:t>A Fundamental Limitation of Vector Word Representations</a:t>
            </a:r>
            <a:endParaRPr lang="en-US" sz="2800" dirty="0"/>
          </a:p>
        </p:txBody>
      </p:sp>
      <p:sp>
        <p:nvSpPr>
          <p:cNvPr id="3" name="Content Placeholder 2"/>
          <p:cNvSpPr>
            <a:spLocks noGrp="1"/>
          </p:cNvSpPr>
          <p:nvPr>
            <p:ph idx="1"/>
          </p:nvPr>
        </p:nvSpPr>
        <p:spPr>
          <a:xfrm>
            <a:off x="381000" y="1066800"/>
            <a:ext cx="8458200" cy="5289551"/>
          </a:xfrm>
        </p:spPr>
        <p:txBody>
          <a:bodyPr>
            <a:normAutofit/>
          </a:bodyPr>
          <a:lstStyle/>
          <a:p>
            <a:r>
              <a:rPr lang="en-US" dirty="0" smtClean="0"/>
              <a:t>Note that the word representations are derived based on word co-occurrences </a:t>
            </a:r>
          </a:p>
          <a:p>
            <a:pPr lvl="1"/>
            <a:r>
              <a:rPr lang="en-US" dirty="0" smtClean="0"/>
              <a:t>While many words have multiple senses (meanings), word co-occurrences are sense-blind</a:t>
            </a:r>
          </a:p>
          <a:p>
            <a:pPr lvl="2"/>
            <a:r>
              <a:rPr lang="en-US" dirty="0" smtClean="0"/>
              <a:t>The advantage of being sense-blind is that they can be used easily </a:t>
            </a:r>
          </a:p>
          <a:p>
            <a:pPr lvl="2"/>
            <a:r>
              <a:rPr lang="en-US" dirty="0" smtClean="0"/>
              <a:t>While not perfect, they capture some aspects of the conflated meanings </a:t>
            </a:r>
            <a:r>
              <a:rPr lang="en-US" dirty="0"/>
              <a:t>of </a:t>
            </a:r>
            <a:r>
              <a:rPr lang="en-US" dirty="0" smtClean="0"/>
              <a:t>polysemous words</a:t>
            </a:r>
          </a:p>
          <a:p>
            <a:r>
              <a:rPr lang="en-US" dirty="0" smtClean="0"/>
              <a:t>One obvious way to improve that is to determine the senses of words and therefore make the vector representations for the words sense-sensitive </a:t>
            </a:r>
          </a:p>
          <a:p>
            <a:pPr lvl="1"/>
            <a:r>
              <a:rPr lang="en-US" dirty="0" smtClean="0"/>
              <a:t>The problem of determining the senses of words is not a new problem</a:t>
            </a:r>
          </a:p>
          <a:p>
            <a:pPr lvl="2"/>
            <a:r>
              <a:rPr lang="en-US" dirty="0" smtClean="0"/>
              <a:t>It is one of the few early problems for machine translation in 1949</a:t>
            </a:r>
          </a:p>
          <a:p>
            <a:pPr lvl="2"/>
            <a:r>
              <a:rPr lang="en-US" dirty="0" smtClean="0"/>
              <a:t>It is still an open problem</a:t>
            </a:r>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AD2AA95-7765-4E65-94B9-72629D53B602}" type="datetime1">
              <a:rPr kumimoji="0" lang="en-US" alt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12/3/2018</a:t>
            </a:fld>
            <a:endParaRPr kumimoji="0" lang="en-US"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DFEDD51-0B5B-4B07-9A23-B590288A4C5D}"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047584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8286750" cy="777874"/>
          </a:xfrm>
        </p:spPr>
        <p:txBody>
          <a:bodyPr>
            <a:noAutofit/>
          </a:bodyPr>
          <a:lstStyle/>
          <a:p>
            <a:r>
              <a:rPr lang="en-US" sz="2400" dirty="0"/>
              <a:t>Layered Multistep Bidirectional Long Short-Term Memory Networks for Biomedical Word Sense </a:t>
            </a:r>
            <a:r>
              <a:rPr lang="en-US" sz="2400" dirty="0" smtClean="0"/>
              <a:t>Disambiguation </a:t>
            </a:r>
            <a:endParaRPr lang="en-US" sz="2400" dirty="0"/>
          </a:p>
        </p:txBody>
      </p:sp>
      <p:sp>
        <p:nvSpPr>
          <p:cNvPr id="4" name="Date Placeholder 3"/>
          <p:cNvSpPr>
            <a:spLocks noGrp="1"/>
          </p:cNvSpPr>
          <p:nvPr>
            <p:ph type="dt" sz="half" idx="10"/>
          </p:nvPr>
        </p:nvSpPr>
        <p:spPr/>
        <p:txBody>
          <a:bodyPr/>
          <a:lstStyle/>
          <a:p>
            <a:fld id="{5AD2AA95-7765-4E65-94B9-72629D53B602}"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a:t>
            </a:r>
            <a:endParaRPr lang="en-US" altLang="en-US" dirty="0"/>
          </a:p>
        </p:txBody>
      </p:sp>
      <p:sp>
        <p:nvSpPr>
          <p:cNvPr id="6" name="Slide Number Placeholder 5"/>
          <p:cNvSpPr>
            <a:spLocks noGrp="1"/>
          </p:cNvSpPr>
          <p:nvPr>
            <p:ph type="sldNum" sz="quarter" idx="12"/>
          </p:nvPr>
        </p:nvSpPr>
        <p:spPr/>
        <p:txBody>
          <a:bodyPr/>
          <a:lstStyle/>
          <a:p>
            <a:fld id="{2DFEDD51-0B5B-4B07-9A23-B590288A4C5D}" type="slidenum">
              <a:rPr lang="en-US" altLang="en-US" smtClean="0"/>
              <a:pPr/>
              <a:t>15</a:t>
            </a:fld>
            <a:endParaRPr lang="en-US" altLang="en-US"/>
          </a:p>
        </p:txBody>
      </p:sp>
      <p:pic>
        <p:nvPicPr>
          <p:cNvPr id="7" name="Picture 6"/>
          <p:cNvPicPr>
            <a:picLocks noChangeAspect="1"/>
          </p:cNvPicPr>
          <p:nvPr/>
        </p:nvPicPr>
        <p:blipFill>
          <a:blip r:embed="rId2"/>
          <a:stretch>
            <a:fillRect/>
          </a:stretch>
        </p:blipFill>
        <p:spPr>
          <a:xfrm>
            <a:off x="584870" y="1484207"/>
            <a:ext cx="7974259" cy="3889585"/>
          </a:xfrm>
          <a:prstGeom prst="rect">
            <a:avLst/>
          </a:prstGeom>
        </p:spPr>
      </p:pic>
    </p:spTree>
    <p:extLst>
      <p:ext uri="{BB962C8B-B14F-4D97-AF65-F5344CB8AC3E}">
        <p14:creationId xmlns:p14="http://schemas.microsoft.com/office/powerpoint/2010/main" val="14474849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54074"/>
          </a:xfrm>
        </p:spPr>
        <p:txBody>
          <a:bodyPr/>
          <a:lstStyle/>
          <a:p>
            <a:r>
              <a:rPr lang="en-US" dirty="0" smtClean="0"/>
              <a:t>Results</a:t>
            </a:r>
            <a:endParaRPr lang="en-US" dirty="0"/>
          </a:p>
        </p:txBody>
      </p:sp>
      <p:sp>
        <p:nvSpPr>
          <p:cNvPr id="3" name="Content Placeholder 2"/>
          <p:cNvSpPr>
            <a:spLocks noGrp="1"/>
          </p:cNvSpPr>
          <p:nvPr>
            <p:ph idx="1"/>
          </p:nvPr>
        </p:nvSpPr>
        <p:spPr>
          <a:xfrm>
            <a:off x="990600" y="1962886"/>
            <a:ext cx="7886700" cy="4351338"/>
          </a:xfrm>
        </p:spPr>
        <p:txBody>
          <a:bodyPr/>
          <a:lstStyle/>
          <a:p>
            <a:endParaRPr lang="en-US"/>
          </a:p>
        </p:txBody>
      </p:sp>
      <p:sp>
        <p:nvSpPr>
          <p:cNvPr id="4" name="Date Placeholder 3"/>
          <p:cNvSpPr>
            <a:spLocks noGrp="1"/>
          </p:cNvSpPr>
          <p:nvPr>
            <p:ph type="dt" sz="half" idx="10"/>
          </p:nvPr>
        </p:nvSpPr>
        <p:spPr/>
        <p:txBody>
          <a:bodyPr/>
          <a:lstStyle/>
          <a:p>
            <a:fld id="{5AD2AA95-7765-4E65-94B9-72629D53B602}"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a:t>
            </a:r>
            <a:endParaRPr lang="en-US" altLang="en-US" dirty="0"/>
          </a:p>
        </p:txBody>
      </p:sp>
      <p:sp>
        <p:nvSpPr>
          <p:cNvPr id="6" name="Slide Number Placeholder 5"/>
          <p:cNvSpPr>
            <a:spLocks noGrp="1"/>
          </p:cNvSpPr>
          <p:nvPr>
            <p:ph type="sldNum" sz="quarter" idx="12"/>
          </p:nvPr>
        </p:nvSpPr>
        <p:spPr/>
        <p:txBody>
          <a:bodyPr/>
          <a:lstStyle/>
          <a:p>
            <a:fld id="{2DFEDD51-0B5B-4B07-9A23-B590288A4C5D}" type="slidenum">
              <a:rPr lang="en-US" altLang="en-US" smtClean="0"/>
              <a:pPr/>
              <a:t>16</a:t>
            </a:fld>
            <a:endParaRPr lang="en-US" altLang="en-US"/>
          </a:p>
        </p:txBody>
      </p:sp>
      <p:pic>
        <p:nvPicPr>
          <p:cNvPr id="8" name="Picture 7"/>
          <p:cNvPicPr>
            <a:picLocks noChangeAspect="1"/>
          </p:cNvPicPr>
          <p:nvPr/>
        </p:nvPicPr>
        <p:blipFill>
          <a:blip r:embed="rId2"/>
          <a:stretch>
            <a:fillRect/>
          </a:stretch>
        </p:blipFill>
        <p:spPr>
          <a:xfrm>
            <a:off x="457200" y="1405019"/>
            <a:ext cx="8325699" cy="2023981"/>
          </a:xfrm>
          <a:prstGeom prst="rect">
            <a:avLst/>
          </a:prstGeom>
        </p:spPr>
      </p:pic>
      <p:pic>
        <p:nvPicPr>
          <p:cNvPr id="9" name="Picture 8"/>
          <p:cNvPicPr>
            <a:picLocks noChangeAspect="1"/>
          </p:cNvPicPr>
          <p:nvPr/>
        </p:nvPicPr>
        <p:blipFill>
          <a:blip r:embed="rId3"/>
          <a:stretch>
            <a:fillRect/>
          </a:stretch>
        </p:blipFill>
        <p:spPr>
          <a:xfrm>
            <a:off x="457199" y="3968328"/>
            <a:ext cx="8322771" cy="2280071"/>
          </a:xfrm>
          <a:prstGeom prst="rect">
            <a:avLst/>
          </a:prstGeom>
        </p:spPr>
      </p:pic>
    </p:spTree>
    <p:extLst>
      <p:ext uri="{BB962C8B-B14F-4D97-AF65-F5344CB8AC3E}">
        <p14:creationId xmlns:p14="http://schemas.microsoft.com/office/powerpoint/2010/main" val="31286924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218" name="Rectangle 2"/>
          <p:cNvSpPr>
            <a:spLocks noGrp="1" noChangeArrowheads="1"/>
          </p:cNvSpPr>
          <p:nvPr>
            <p:ph type="title"/>
          </p:nvPr>
        </p:nvSpPr>
        <p:spPr>
          <a:xfrm>
            <a:off x="228600" y="228600"/>
            <a:ext cx="8210550" cy="777874"/>
          </a:xfrm>
        </p:spPr>
        <p:txBody>
          <a:bodyPr/>
          <a:lstStyle/>
          <a:p>
            <a:r>
              <a:rPr lang="en-US" altLang="en-US" dirty="0"/>
              <a:t>Everglade Ecosystem Modeling</a:t>
            </a:r>
          </a:p>
        </p:txBody>
      </p:sp>
      <p:sp>
        <p:nvSpPr>
          <p:cNvPr id="4" name="Date Placeholder 3"/>
          <p:cNvSpPr>
            <a:spLocks noGrp="1"/>
          </p:cNvSpPr>
          <p:nvPr>
            <p:ph type="dt" sz="half" idx="10"/>
          </p:nvPr>
        </p:nvSpPr>
        <p:spPr/>
        <p:txBody>
          <a:bodyPr/>
          <a:lstStyle/>
          <a:p>
            <a:fld id="{17C70730-AE23-4E9C-8582-349609C09CC5}"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a:t>
            </a:r>
            <a:endParaRPr lang="en-US" altLang="en-US" dirty="0"/>
          </a:p>
        </p:txBody>
      </p:sp>
      <p:pic>
        <p:nvPicPr>
          <p:cNvPr id="1161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295399"/>
            <a:ext cx="4343400" cy="486889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17</a:t>
            </a:fld>
            <a:endParaRPr lang="en-US"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4530" name="Rectangle 2"/>
          <p:cNvSpPr>
            <a:spLocks noGrp="1" noChangeArrowheads="1"/>
          </p:cNvSpPr>
          <p:nvPr>
            <p:ph type="title"/>
          </p:nvPr>
        </p:nvSpPr>
        <p:spPr>
          <a:xfrm>
            <a:off x="304800" y="228600"/>
            <a:ext cx="7886700" cy="625474"/>
          </a:xfrm>
        </p:spPr>
        <p:txBody>
          <a:bodyPr>
            <a:normAutofit fontScale="90000"/>
          </a:bodyPr>
          <a:lstStyle/>
          <a:p>
            <a:r>
              <a:rPr lang="en-US" altLang="en-US" dirty="0"/>
              <a:t>Everglade Ecosystem Modeling</a:t>
            </a:r>
          </a:p>
        </p:txBody>
      </p:sp>
      <p:sp>
        <p:nvSpPr>
          <p:cNvPr id="2" name="Date Placeholder 1"/>
          <p:cNvSpPr>
            <a:spLocks noGrp="1"/>
          </p:cNvSpPr>
          <p:nvPr>
            <p:ph type="dt" sz="half" idx="10"/>
          </p:nvPr>
        </p:nvSpPr>
        <p:spPr/>
        <p:txBody>
          <a:bodyPr/>
          <a:lstStyle/>
          <a:p>
            <a:fld id="{F7A4E63B-2EF0-425D-8485-FEA9BC72C575}" type="datetime1">
              <a:rPr lang="en-US" altLang="en-US" smtClean="0"/>
              <a:t>12/3/2018</a:t>
            </a:fld>
            <a:endParaRPr lang="en-US" altLang="en-US"/>
          </a:p>
        </p:txBody>
      </p:sp>
      <p:sp>
        <p:nvSpPr>
          <p:cNvPr id="3" name="Footer Placeholder 2"/>
          <p:cNvSpPr>
            <a:spLocks noGrp="1"/>
          </p:cNvSpPr>
          <p:nvPr>
            <p:ph type="ftr" sz="quarter" idx="11"/>
          </p:nvPr>
        </p:nvSpPr>
        <p:spPr/>
        <p:txBody>
          <a:bodyPr/>
          <a:lstStyle/>
          <a:p>
            <a:r>
              <a:rPr lang="en-US" altLang="en-US" dirty="0" smtClean="0"/>
              <a:t>intro-seminar-18</a:t>
            </a:r>
            <a:endParaRPr lang="en-US" altLang="en-US" dirty="0"/>
          </a:p>
        </p:txBody>
      </p:sp>
      <p:pic>
        <p:nvPicPr>
          <p:cNvPr id="1174533" name="Picture 5" descr="https://landsat.usgs.gov/L8_Pend_Acq/y2014/Sep/Sep-03-20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1219200"/>
            <a:ext cx="7900189" cy="3962400"/>
          </a:xfrm>
          <a:prstGeom prst="rect">
            <a:avLst/>
          </a:prstGeom>
          <a:noFill/>
          <a:extLst>
            <a:ext uri="{909E8E84-426E-40DD-AFC4-6F175D3DCCD1}">
              <a14:hiddenFill xmlns:a14="http://schemas.microsoft.com/office/drawing/2010/main">
                <a:solidFill>
                  <a:srgbClr val="FFFFFF"/>
                </a:solidFill>
              </a14:hiddenFill>
            </a:ext>
          </a:extLst>
        </p:spPr>
      </p:pic>
      <p:sp>
        <p:nvSpPr>
          <p:cNvPr id="1174534" name="Text Box 6"/>
          <p:cNvSpPr txBox="1">
            <a:spLocks noChangeArrowheads="1"/>
          </p:cNvSpPr>
          <p:nvPr/>
        </p:nvSpPr>
        <p:spPr bwMode="auto">
          <a:xfrm>
            <a:off x="1428750" y="5314950"/>
            <a:ext cx="6343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a:t>Source: </a:t>
            </a:r>
            <a:r>
              <a:rPr lang="en-US" altLang="en-US" sz="1800">
                <a:hlinkClick r:id="rId4"/>
              </a:rPr>
              <a:t>https://landsat.usgs.gov/tools_acq.php</a:t>
            </a:r>
            <a:r>
              <a:rPr lang="en-US" altLang="en-US" sz="1800"/>
              <a:t> </a:t>
            </a:r>
          </a:p>
        </p:txBody>
      </p:sp>
      <p:sp>
        <p:nvSpPr>
          <p:cNvPr id="4" name="Slide Number Placeholder 3"/>
          <p:cNvSpPr>
            <a:spLocks noGrp="1"/>
          </p:cNvSpPr>
          <p:nvPr>
            <p:ph type="sldNum" sz="quarter" idx="12"/>
          </p:nvPr>
        </p:nvSpPr>
        <p:spPr/>
        <p:txBody>
          <a:bodyPr/>
          <a:lstStyle/>
          <a:p>
            <a:fld id="{2DFEDD51-0B5B-4B07-9A23-B590288A4C5D}" type="slidenum">
              <a:rPr lang="en-US" altLang="en-US" smtClean="0"/>
              <a:pPr/>
              <a:t>18</a:t>
            </a:fld>
            <a:endParaRPr lang="en-US"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266" name="Rectangle 2"/>
          <p:cNvSpPr>
            <a:spLocks noGrp="1" noChangeArrowheads="1"/>
          </p:cNvSpPr>
          <p:nvPr>
            <p:ph type="title"/>
          </p:nvPr>
        </p:nvSpPr>
        <p:spPr>
          <a:xfrm>
            <a:off x="228600" y="289521"/>
            <a:ext cx="8915400" cy="1005880"/>
          </a:xfrm>
        </p:spPr>
        <p:txBody>
          <a:bodyPr>
            <a:normAutofit/>
          </a:bodyPr>
          <a:lstStyle/>
          <a:p>
            <a:r>
              <a:rPr lang="en-US" altLang="en-US" sz="3200" dirty="0"/>
              <a:t>Everglade Ecosystem Modeling via Remote Sensing</a:t>
            </a:r>
          </a:p>
        </p:txBody>
      </p:sp>
      <p:sp>
        <p:nvSpPr>
          <p:cNvPr id="4" name="Date Placeholder 3"/>
          <p:cNvSpPr>
            <a:spLocks noGrp="1"/>
          </p:cNvSpPr>
          <p:nvPr>
            <p:ph type="dt" sz="half" idx="10"/>
          </p:nvPr>
        </p:nvSpPr>
        <p:spPr/>
        <p:txBody>
          <a:bodyPr/>
          <a:lstStyle/>
          <a:p>
            <a:fld id="{08983866-194D-4F09-A0B3-BA746AD06A2E}"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pic>
        <p:nvPicPr>
          <p:cNvPr id="1163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615083"/>
            <a:ext cx="7886700" cy="394930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19</a:t>
            </a:fld>
            <a:endParaRPr lang="en-US"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7"/>
            <a:ext cx="8534400" cy="777874"/>
          </a:xfrm>
        </p:spPr>
        <p:txBody>
          <a:bodyPr>
            <a:noAutofit/>
          </a:bodyPr>
          <a:lstStyle/>
          <a:p>
            <a:r>
              <a:rPr lang="en-US" sz="3600" dirty="0"/>
              <a:t>Marriott discloses massive data breach affecting up to 500 million guests</a:t>
            </a:r>
          </a:p>
        </p:txBody>
      </p:sp>
      <p:sp>
        <p:nvSpPr>
          <p:cNvPr id="4" name="Date Placeholder 3"/>
          <p:cNvSpPr>
            <a:spLocks noGrp="1"/>
          </p:cNvSpPr>
          <p:nvPr>
            <p:ph type="dt" sz="half" idx="10"/>
          </p:nvPr>
        </p:nvSpPr>
        <p:spPr/>
        <p:txBody>
          <a:bodyPr/>
          <a:lstStyle/>
          <a:p>
            <a:fld id="{5AD2AA95-7765-4E65-94B9-72629D53B602}"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a:t>
            </a:r>
            <a:endParaRPr lang="en-US" altLang="en-US" dirty="0"/>
          </a:p>
        </p:txBody>
      </p:sp>
      <p:sp>
        <p:nvSpPr>
          <p:cNvPr id="6" name="Slide Number Placeholder 5"/>
          <p:cNvSpPr>
            <a:spLocks noGrp="1"/>
          </p:cNvSpPr>
          <p:nvPr>
            <p:ph type="sldNum" sz="quarter" idx="12"/>
          </p:nvPr>
        </p:nvSpPr>
        <p:spPr/>
        <p:txBody>
          <a:bodyPr/>
          <a:lstStyle/>
          <a:p>
            <a:fld id="{2DFEDD51-0B5B-4B07-9A23-B590288A4C5D}" type="slidenum">
              <a:rPr lang="en-US" altLang="en-US" smtClean="0"/>
              <a:pPr/>
              <a:t>2</a:t>
            </a:fld>
            <a:endParaRPr lang="en-US" altLang="en-US"/>
          </a:p>
        </p:txBody>
      </p:sp>
      <p:pic>
        <p:nvPicPr>
          <p:cNvPr id="7" name="Picture 6"/>
          <p:cNvPicPr>
            <a:picLocks noChangeAspect="1"/>
          </p:cNvPicPr>
          <p:nvPr/>
        </p:nvPicPr>
        <p:blipFill>
          <a:blip r:embed="rId2"/>
          <a:stretch>
            <a:fillRect/>
          </a:stretch>
        </p:blipFill>
        <p:spPr>
          <a:xfrm>
            <a:off x="350196" y="1828800"/>
            <a:ext cx="8606076" cy="4114800"/>
          </a:xfrm>
          <a:prstGeom prst="rect">
            <a:avLst/>
          </a:prstGeom>
        </p:spPr>
      </p:pic>
    </p:spTree>
    <p:extLst>
      <p:ext uri="{BB962C8B-B14F-4D97-AF65-F5344CB8AC3E}">
        <p14:creationId xmlns:p14="http://schemas.microsoft.com/office/powerpoint/2010/main" val="23557488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Spectral-time Curve</a:t>
            </a:r>
          </a:p>
        </p:txBody>
      </p:sp>
      <p:pic>
        <p:nvPicPr>
          <p:cNvPr id="4"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0051" y="1828800"/>
            <a:ext cx="5061185" cy="3657600"/>
          </a:xfrm>
        </p:spPr>
      </p:pic>
      <p:sp>
        <p:nvSpPr>
          <p:cNvPr id="6" name="Date Placeholder 5"/>
          <p:cNvSpPr>
            <a:spLocks noGrp="1"/>
          </p:cNvSpPr>
          <p:nvPr>
            <p:ph type="dt" sz="half" idx="10"/>
          </p:nvPr>
        </p:nvSpPr>
        <p:spPr/>
        <p:txBody>
          <a:bodyPr/>
          <a:lstStyle/>
          <a:p>
            <a:fld id="{85CB06DE-136A-46B5-8A81-405344D5478C}" type="datetime1">
              <a:rPr lang="en-US" altLang="en-US" smtClean="0"/>
              <a:t>12/3/2018</a:t>
            </a:fld>
            <a:endParaRPr lang="en-US" altLang="en-US"/>
          </a:p>
        </p:txBody>
      </p:sp>
      <p:sp>
        <p:nvSpPr>
          <p:cNvPr id="7" name="Footer Placeholder 6"/>
          <p:cNvSpPr>
            <a:spLocks noGrp="1"/>
          </p:cNvSpPr>
          <p:nvPr>
            <p:ph type="ftr" sz="quarter" idx="11"/>
          </p:nvPr>
        </p:nvSpPr>
        <p:spPr/>
        <p:txBody>
          <a:bodyPr/>
          <a:lstStyle/>
          <a:p>
            <a:r>
              <a:rPr lang="en-US" altLang="en-US" dirty="0" smtClean="0"/>
              <a:t>intro-seminar-18</a:t>
            </a:r>
            <a:endParaRPr lang="en-US" altLang="en-US" dirty="0"/>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7850" y="2057400"/>
            <a:ext cx="3240686" cy="2812024"/>
          </a:xfrm>
          <a:prstGeom prst="rect">
            <a:avLst/>
          </a:prstGeom>
        </p:spPr>
      </p:pic>
      <p:sp>
        <p:nvSpPr>
          <p:cNvPr id="3" name="Slide Number Placeholder 2"/>
          <p:cNvSpPr>
            <a:spLocks noGrp="1"/>
          </p:cNvSpPr>
          <p:nvPr>
            <p:ph type="sldNum" sz="quarter" idx="12"/>
          </p:nvPr>
        </p:nvSpPr>
        <p:spPr/>
        <p:txBody>
          <a:bodyPr/>
          <a:lstStyle/>
          <a:p>
            <a:fld id="{2DFEDD51-0B5B-4B07-9A23-B590288A4C5D}" type="slidenum">
              <a:rPr lang="en-US" altLang="en-US" smtClean="0"/>
              <a:pPr/>
              <a:t>20</a:t>
            </a:fld>
            <a:endParaRPr lang="en-US" altLang="en-US"/>
          </a:p>
        </p:txBody>
      </p:sp>
    </p:spTree>
    <p:extLst>
      <p:ext uri="{BB962C8B-B14F-4D97-AF65-F5344CB8AC3E}">
        <p14:creationId xmlns:p14="http://schemas.microsoft.com/office/powerpoint/2010/main" val="688954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05800" cy="930274"/>
          </a:xfrm>
        </p:spPr>
        <p:txBody>
          <a:bodyPr>
            <a:normAutofit/>
          </a:bodyPr>
          <a:lstStyle/>
          <a:p>
            <a:r>
              <a:rPr lang="en-US" dirty="0" smtClean="0"/>
              <a:t>Classification Using Deep Networks</a:t>
            </a:r>
            <a:endParaRPr lang="en-US" dirty="0"/>
          </a:p>
        </p:txBody>
      </p:sp>
      <p:sp>
        <p:nvSpPr>
          <p:cNvPr id="4" name="Date Placeholder 3"/>
          <p:cNvSpPr>
            <a:spLocks noGrp="1"/>
          </p:cNvSpPr>
          <p:nvPr>
            <p:ph type="dt" sz="half" idx="10"/>
          </p:nvPr>
        </p:nvSpPr>
        <p:spPr/>
        <p:txBody>
          <a:bodyPr/>
          <a:lstStyle/>
          <a:p>
            <a:fld id="{C01AA9A0-03A3-4988-B597-6DFE84A5ECE6}"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pic>
        <p:nvPicPr>
          <p:cNvPr id="6" name="Picture 5"/>
          <p:cNvPicPr>
            <a:picLocks noChangeAspect="1"/>
          </p:cNvPicPr>
          <p:nvPr/>
        </p:nvPicPr>
        <p:blipFill>
          <a:blip r:embed="rId2"/>
          <a:stretch>
            <a:fillRect/>
          </a:stretch>
        </p:blipFill>
        <p:spPr>
          <a:xfrm>
            <a:off x="2298503" y="1219200"/>
            <a:ext cx="5660879" cy="5502276"/>
          </a:xfrm>
          <a:prstGeom prst="rect">
            <a:avLst/>
          </a:prstGeom>
        </p:spPr>
      </p:pic>
      <p:sp>
        <p:nvSpPr>
          <p:cNvPr id="7" name="Slide Number Placeholder 6"/>
          <p:cNvSpPr>
            <a:spLocks noGrp="1"/>
          </p:cNvSpPr>
          <p:nvPr>
            <p:ph type="sldNum" sz="quarter" idx="12"/>
          </p:nvPr>
        </p:nvSpPr>
        <p:spPr/>
        <p:txBody>
          <a:bodyPr/>
          <a:lstStyle/>
          <a:p>
            <a:fld id="{2DFEDD51-0B5B-4B07-9A23-B590288A4C5D}" type="slidenum">
              <a:rPr lang="en-US" altLang="en-US" smtClean="0"/>
              <a:pPr/>
              <a:t>21</a:t>
            </a:fld>
            <a:endParaRPr lang="en-US" altLang="en-US"/>
          </a:p>
        </p:txBody>
      </p:sp>
    </p:spTree>
    <p:extLst>
      <p:ext uri="{BB962C8B-B14F-4D97-AF65-F5344CB8AC3E}">
        <p14:creationId xmlns:p14="http://schemas.microsoft.com/office/powerpoint/2010/main" val="38644578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77874"/>
          </a:xfrm>
        </p:spPr>
        <p:txBody>
          <a:bodyPr/>
          <a:lstStyle/>
          <a:p>
            <a:r>
              <a:rPr lang="en-US" dirty="0" smtClean="0"/>
              <a:t>Comparisons</a:t>
            </a:r>
            <a:endParaRPr lang="en-US" dirty="0"/>
          </a:p>
        </p:txBody>
      </p:sp>
      <p:sp>
        <p:nvSpPr>
          <p:cNvPr id="4" name="Date Placeholder 3"/>
          <p:cNvSpPr>
            <a:spLocks noGrp="1"/>
          </p:cNvSpPr>
          <p:nvPr>
            <p:ph type="dt" sz="half" idx="10"/>
          </p:nvPr>
        </p:nvSpPr>
        <p:spPr/>
        <p:txBody>
          <a:bodyPr/>
          <a:lstStyle/>
          <a:p>
            <a:fld id="{729E7DEE-7232-4BCF-ABEB-30A1BA115633}"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pic>
        <p:nvPicPr>
          <p:cNvPr id="6" name="Picture 5"/>
          <p:cNvPicPr>
            <a:picLocks noChangeAspect="1"/>
          </p:cNvPicPr>
          <p:nvPr/>
        </p:nvPicPr>
        <p:blipFill>
          <a:blip r:embed="rId2"/>
          <a:stretch>
            <a:fillRect/>
          </a:stretch>
        </p:blipFill>
        <p:spPr>
          <a:xfrm>
            <a:off x="281925" y="1295400"/>
            <a:ext cx="8580150" cy="3581400"/>
          </a:xfrm>
          <a:prstGeom prst="rect">
            <a:avLst/>
          </a:prstGeom>
        </p:spPr>
      </p:pic>
      <p:sp>
        <p:nvSpPr>
          <p:cNvPr id="7" name="Slide Number Placeholder 6"/>
          <p:cNvSpPr>
            <a:spLocks noGrp="1"/>
          </p:cNvSpPr>
          <p:nvPr>
            <p:ph type="sldNum" sz="quarter" idx="12"/>
          </p:nvPr>
        </p:nvSpPr>
        <p:spPr/>
        <p:txBody>
          <a:bodyPr/>
          <a:lstStyle/>
          <a:p>
            <a:fld id="{2DFEDD51-0B5B-4B07-9A23-B590288A4C5D}" type="slidenum">
              <a:rPr lang="en-US" altLang="en-US" smtClean="0"/>
              <a:pPr/>
              <a:t>22</a:t>
            </a:fld>
            <a:endParaRPr lang="en-US" altLang="en-US"/>
          </a:p>
        </p:txBody>
      </p:sp>
    </p:spTree>
    <p:extLst>
      <p:ext uri="{BB962C8B-B14F-4D97-AF65-F5344CB8AC3E}">
        <p14:creationId xmlns:p14="http://schemas.microsoft.com/office/powerpoint/2010/main" val="37318777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7886700" cy="762000"/>
          </a:xfrm>
        </p:spPr>
        <p:txBody>
          <a:bodyPr/>
          <a:lstStyle/>
          <a:p>
            <a:r>
              <a:rPr lang="en-US" dirty="0" smtClean="0"/>
              <a:t>Comparisons</a:t>
            </a:r>
            <a:endParaRPr lang="en-US" dirty="0"/>
          </a:p>
        </p:txBody>
      </p:sp>
      <p:sp>
        <p:nvSpPr>
          <p:cNvPr id="4" name="Date Placeholder 3"/>
          <p:cNvSpPr>
            <a:spLocks noGrp="1"/>
          </p:cNvSpPr>
          <p:nvPr>
            <p:ph type="dt" sz="half" idx="10"/>
          </p:nvPr>
        </p:nvSpPr>
        <p:spPr/>
        <p:txBody>
          <a:bodyPr/>
          <a:lstStyle/>
          <a:p>
            <a:fld id="{BB097FE7-358B-45E3-AA25-88DE044C5E36}"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pic>
        <p:nvPicPr>
          <p:cNvPr id="6" name="Picture 5"/>
          <p:cNvPicPr>
            <a:picLocks noChangeAspect="1"/>
          </p:cNvPicPr>
          <p:nvPr/>
        </p:nvPicPr>
        <p:blipFill>
          <a:blip r:embed="rId2"/>
          <a:stretch>
            <a:fillRect/>
          </a:stretch>
        </p:blipFill>
        <p:spPr>
          <a:xfrm>
            <a:off x="1752600" y="857246"/>
            <a:ext cx="5257800" cy="5864230"/>
          </a:xfrm>
          <a:prstGeom prst="rect">
            <a:avLst/>
          </a:prstGeom>
        </p:spPr>
      </p:pic>
      <p:sp>
        <p:nvSpPr>
          <p:cNvPr id="7" name="Slide Number Placeholder 6"/>
          <p:cNvSpPr>
            <a:spLocks noGrp="1"/>
          </p:cNvSpPr>
          <p:nvPr>
            <p:ph type="sldNum" sz="quarter" idx="12"/>
          </p:nvPr>
        </p:nvSpPr>
        <p:spPr/>
        <p:txBody>
          <a:bodyPr/>
          <a:lstStyle/>
          <a:p>
            <a:fld id="{2DFEDD51-0B5B-4B07-9A23-B590288A4C5D}" type="slidenum">
              <a:rPr lang="en-US" altLang="en-US" smtClean="0"/>
              <a:pPr/>
              <a:t>23</a:t>
            </a:fld>
            <a:endParaRPr lang="en-US" altLang="en-US"/>
          </a:p>
        </p:txBody>
      </p:sp>
    </p:spTree>
    <p:extLst>
      <p:ext uri="{BB962C8B-B14F-4D97-AF65-F5344CB8AC3E}">
        <p14:creationId xmlns:p14="http://schemas.microsoft.com/office/powerpoint/2010/main" val="36537046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7"/>
            <a:ext cx="8763000" cy="625474"/>
          </a:xfrm>
        </p:spPr>
        <p:txBody>
          <a:bodyPr>
            <a:normAutofit fontScale="90000"/>
          </a:bodyPr>
          <a:lstStyle/>
          <a:p>
            <a:r>
              <a:rPr lang="en-US" dirty="0"/>
              <a:t>Patch-Based Recurrent Neural Networks</a:t>
            </a:r>
          </a:p>
        </p:txBody>
      </p:sp>
      <p:sp>
        <p:nvSpPr>
          <p:cNvPr id="4" name="Date Placeholder 3"/>
          <p:cNvSpPr>
            <a:spLocks noGrp="1"/>
          </p:cNvSpPr>
          <p:nvPr>
            <p:ph type="dt" sz="half" idx="10"/>
          </p:nvPr>
        </p:nvSpPr>
        <p:spPr/>
        <p:txBody>
          <a:bodyPr/>
          <a:lstStyle/>
          <a:p>
            <a:fld id="{4D530AAF-9DF3-48BF-907A-6FB5BB4ABC58}"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sp>
        <p:nvSpPr>
          <p:cNvPr id="6" name="Slide Number Placeholder 5"/>
          <p:cNvSpPr>
            <a:spLocks noGrp="1"/>
          </p:cNvSpPr>
          <p:nvPr>
            <p:ph type="sldNum" sz="quarter" idx="12"/>
          </p:nvPr>
        </p:nvSpPr>
        <p:spPr/>
        <p:txBody>
          <a:bodyPr/>
          <a:lstStyle/>
          <a:p>
            <a:fld id="{2DFEDD51-0B5B-4B07-9A23-B590288A4C5D}" type="slidenum">
              <a:rPr lang="en-US" altLang="en-US" smtClean="0"/>
              <a:pPr/>
              <a:t>24</a:t>
            </a:fld>
            <a:endParaRPr lang="en-US" altLang="en-US"/>
          </a:p>
        </p:txBody>
      </p:sp>
      <p:pic>
        <p:nvPicPr>
          <p:cNvPr id="7" name="Picture 6"/>
          <p:cNvPicPr>
            <a:picLocks noChangeAspect="1"/>
          </p:cNvPicPr>
          <p:nvPr/>
        </p:nvPicPr>
        <p:blipFill>
          <a:blip r:embed="rId2"/>
          <a:stretch>
            <a:fillRect/>
          </a:stretch>
        </p:blipFill>
        <p:spPr>
          <a:xfrm>
            <a:off x="762000" y="1143000"/>
            <a:ext cx="7620000" cy="5074599"/>
          </a:xfrm>
          <a:prstGeom prst="rect">
            <a:avLst/>
          </a:prstGeom>
        </p:spPr>
      </p:pic>
    </p:spTree>
    <p:extLst>
      <p:ext uri="{BB962C8B-B14F-4D97-AF65-F5344CB8AC3E}">
        <p14:creationId xmlns:p14="http://schemas.microsoft.com/office/powerpoint/2010/main" val="22610849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65127"/>
            <a:ext cx="8610600" cy="777873"/>
          </a:xfrm>
        </p:spPr>
        <p:txBody>
          <a:bodyPr>
            <a:normAutofit fontScale="90000"/>
          </a:bodyPr>
          <a:lstStyle/>
          <a:p>
            <a:r>
              <a:rPr lang="en-US" dirty="0"/>
              <a:t>Patch-Based Recurrent Neural Networks</a:t>
            </a:r>
          </a:p>
        </p:txBody>
      </p:sp>
      <p:sp>
        <p:nvSpPr>
          <p:cNvPr id="4" name="Date Placeholder 3"/>
          <p:cNvSpPr>
            <a:spLocks noGrp="1"/>
          </p:cNvSpPr>
          <p:nvPr>
            <p:ph type="dt" sz="half" idx="10"/>
          </p:nvPr>
        </p:nvSpPr>
        <p:spPr/>
        <p:txBody>
          <a:bodyPr/>
          <a:lstStyle/>
          <a:p>
            <a:fld id="{9D1D9D85-32C7-425C-AFA1-77182B0EC134}"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sp>
        <p:nvSpPr>
          <p:cNvPr id="6" name="Slide Number Placeholder 5"/>
          <p:cNvSpPr>
            <a:spLocks noGrp="1"/>
          </p:cNvSpPr>
          <p:nvPr>
            <p:ph type="sldNum" sz="quarter" idx="12"/>
          </p:nvPr>
        </p:nvSpPr>
        <p:spPr/>
        <p:txBody>
          <a:bodyPr/>
          <a:lstStyle/>
          <a:p>
            <a:fld id="{2DFEDD51-0B5B-4B07-9A23-B590288A4C5D}" type="slidenum">
              <a:rPr lang="en-US" altLang="en-US" smtClean="0"/>
              <a:pPr/>
              <a:t>25</a:t>
            </a:fld>
            <a:endParaRPr lang="en-US" altLang="en-US"/>
          </a:p>
        </p:txBody>
      </p:sp>
      <p:pic>
        <p:nvPicPr>
          <p:cNvPr id="7" name="Picture 6"/>
          <p:cNvPicPr>
            <a:picLocks noChangeAspect="1"/>
          </p:cNvPicPr>
          <p:nvPr/>
        </p:nvPicPr>
        <p:blipFill>
          <a:blip r:embed="rId2"/>
          <a:stretch>
            <a:fillRect/>
          </a:stretch>
        </p:blipFill>
        <p:spPr>
          <a:xfrm>
            <a:off x="228600" y="1524000"/>
            <a:ext cx="8794650" cy="3581400"/>
          </a:xfrm>
          <a:prstGeom prst="rect">
            <a:avLst/>
          </a:prstGeom>
        </p:spPr>
      </p:pic>
    </p:spTree>
    <p:extLst>
      <p:ext uri="{BB962C8B-B14F-4D97-AF65-F5344CB8AC3E}">
        <p14:creationId xmlns:p14="http://schemas.microsoft.com/office/powerpoint/2010/main" val="12632741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86750" cy="1325563"/>
          </a:xfrm>
        </p:spPr>
        <p:txBody>
          <a:bodyPr>
            <a:normAutofit/>
          </a:bodyPr>
          <a:lstStyle/>
          <a:p>
            <a:r>
              <a:rPr lang="en-US" sz="4000" dirty="0" smtClean="0"/>
              <a:t>Informed Trading Strategies from Space</a:t>
            </a:r>
            <a:endParaRPr lang="en-US" sz="4000" dirty="0"/>
          </a:p>
        </p:txBody>
      </p:sp>
      <p:sp>
        <p:nvSpPr>
          <p:cNvPr id="5" name="Date Placeholder 4"/>
          <p:cNvSpPr>
            <a:spLocks noGrp="1"/>
          </p:cNvSpPr>
          <p:nvPr>
            <p:ph type="dt" sz="half" idx="10"/>
          </p:nvPr>
        </p:nvSpPr>
        <p:spPr/>
        <p:txBody>
          <a:bodyPr/>
          <a:lstStyle/>
          <a:p>
            <a:fld id="{792576D6-AC84-44E4-8845-E0E4400B082B}" type="datetime1">
              <a:rPr lang="en-US" altLang="en-US" smtClean="0"/>
              <a:t>12/3/2018</a:t>
            </a:fld>
            <a:endParaRPr lang="en-US" altLang="en-US"/>
          </a:p>
        </p:txBody>
      </p:sp>
      <p:sp>
        <p:nvSpPr>
          <p:cNvPr id="6" name="Footer Placeholder 5"/>
          <p:cNvSpPr>
            <a:spLocks noGrp="1"/>
          </p:cNvSpPr>
          <p:nvPr>
            <p:ph type="ftr" sz="quarter" idx="11"/>
          </p:nvPr>
        </p:nvSpPr>
        <p:spPr/>
        <p:txBody>
          <a:bodyPr/>
          <a:lstStyle/>
          <a:p>
            <a:r>
              <a:rPr lang="en-US" altLang="en-US" dirty="0" smtClean="0"/>
              <a:t>intro-seminar-18</a:t>
            </a:r>
            <a:endParaRPr lang="en-US" altLang="en-US" dirty="0"/>
          </a:p>
        </p:txBody>
      </p:sp>
      <p:pic>
        <p:nvPicPr>
          <p:cNvPr id="4" name="Picture 3"/>
          <p:cNvPicPr>
            <a:picLocks noChangeAspect="1"/>
          </p:cNvPicPr>
          <p:nvPr/>
        </p:nvPicPr>
        <p:blipFill>
          <a:blip r:embed="rId2"/>
          <a:stretch>
            <a:fillRect/>
          </a:stretch>
        </p:blipFill>
        <p:spPr>
          <a:xfrm>
            <a:off x="285750" y="1600200"/>
            <a:ext cx="8478884" cy="3872739"/>
          </a:xfrm>
          <a:prstGeom prst="rect">
            <a:avLst/>
          </a:prstGeom>
        </p:spPr>
      </p:pic>
      <p:sp>
        <p:nvSpPr>
          <p:cNvPr id="3" name="Slide Number Placeholder 2"/>
          <p:cNvSpPr>
            <a:spLocks noGrp="1"/>
          </p:cNvSpPr>
          <p:nvPr>
            <p:ph type="sldNum" sz="quarter" idx="12"/>
          </p:nvPr>
        </p:nvSpPr>
        <p:spPr/>
        <p:txBody>
          <a:bodyPr/>
          <a:lstStyle/>
          <a:p>
            <a:fld id="{2DFEDD51-0B5B-4B07-9A23-B590288A4C5D}" type="slidenum">
              <a:rPr lang="en-US" altLang="en-US" smtClean="0"/>
              <a:pPr/>
              <a:t>26</a:t>
            </a:fld>
            <a:endParaRPr lang="en-US" altLang="en-US"/>
          </a:p>
        </p:txBody>
      </p:sp>
    </p:spTree>
    <p:extLst>
      <p:ext uri="{BB962C8B-B14F-4D97-AF65-F5344CB8AC3E}">
        <p14:creationId xmlns:p14="http://schemas.microsoft.com/office/powerpoint/2010/main" val="4781497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6" name="Rectangle 4"/>
          <p:cNvSpPr>
            <a:spLocks noGrp="1" noChangeArrowheads="1"/>
          </p:cNvSpPr>
          <p:nvPr>
            <p:ph type="title"/>
          </p:nvPr>
        </p:nvSpPr>
        <p:spPr>
          <a:xfrm>
            <a:off x="628650" y="365127"/>
            <a:ext cx="7886700" cy="701674"/>
          </a:xfrm>
        </p:spPr>
        <p:txBody>
          <a:bodyPr/>
          <a:lstStyle/>
          <a:p>
            <a:r>
              <a:rPr lang="en-US" altLang="en-US" dirty="0"/>
              <a:t>Shape Theory</a:t>
            </a:r>
          </a:p>
        </p:txBody>
      </p:sp>
      <p:sp>
        <p:nvSpPr>
          <p:cNvPr id="566278" name="Rectangle 6"/>
          <p:cNvSpPr>
            <a:spLocks noGrp="1" noChangeArrowheads="1"/>
          </p:cNvSpPr>
          <p:nvPr>
            <p:ph idx="1"/>
          </p:nvPr>
        </p:nvSpPr>
        <p:spPr>
          <a:xfrm>
            <a:off x="571500" y="1219200"/>
            <a:ext cx="8343900" cy="3924300"/>
          </a:xfrm>
        </p:spPr>
        <p:txBody>
          <a:bodyPr>
            <a:normAutofit/>
          </a:bodyPr>
          <a:lstStyle/>
          <a:p>
            <a:r>
              <a:rPr lang="en-US" altLang="en-US" sz="2400" dirty="0"/>
              <a:t>We want to quantify the difference between two shapes in a principled way</a:t>
            </a:r>
          </a:p>
          <a:p>
            <a:pPr lvl="1"/>
            <a:r>
              <a:rPr lang="en-US" altLang="en-US" sz="1800" dirty="0"/>
              <a:t>We do this by constructing a shape space and then use the geodesic distance of two shapes on the shape manifold as the metric</a:t>
            </a:r>
          </a:p>
        </p:txBody>
      </p:sp>
      <p:sp>
        <p:nvSpPr>
          <p:cNvPr id="5" name="Date Placeholder 3"/>
          <p:cNvSpPr>
            <a:spLocks noGrp="1"/>
          </p:cNvSpPr>
          <p:nvPr>
            <p:ph type="dt" sz="half" idx="10"/>
          </p:nvPr>
        </p:nvSpPr>
        <p:spPr/>
        <p:txBody>
          <a:bodyPr/>
          <a:lstStyle/>
          <a:p>
            <a:fld id="{06E9C915-89A3-451A-8E05-D7099AFBD432}" type="datetime1">
              <a:rPr lang="en-US" altLang="en-US" smtClean="0"/>
              <a:t>12/3/2018</a:t>
            </a:fld>
            <a:endParaRPr lang="en-US" altLang="en-US"/>
          </a:p>
        </p:txBody>
      </p:sp>
      <p:sp>
        <p:nvSpPr>
          <p:cNvPr id="6" name="Footer Placeholder 4"/>
          <p:cNvSpPr>
            <a:spLocks noGrp="1"/>
          </p:cNvSpPr>
          <p:nvPr>
            <p:ph type="ftr" sz="quarter" idx="11"/>
          </p:nvPr>
        </p:nvSpPr>
        <p:spPr/>
        <p:txBody>
          <a:bodyPr/>
          <a:lstStyle/>
          <a:p>
            <a:r>
              <a:rPr lang="en-US" altLang="en-US" dirty="0" smtClean="0"/>
              <a:t>intro-seminar-18</a:t>
            </a:r>
            <a:endParaRPr lang="en-US" altLang="en-US" dirty="0"/>
          </a:p>
        </p:txBody>
      </p:sp>
      <p:pic>
        <p:nvPicPr>
          <p:cNvPr id="5662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895600"/>
            <a:ext cx="7089416" cy="3181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27</a:t>
            </a:fld>
            <a:endParaRPr lang="en-US"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a:xfrm>
            <a:off x="381000" y="228600"/>
            <a:ext cx="7886700" cy="777874"/>
          </a:xfrm>
        </p:spPr>
        <p:txBody>
          <a:bodyPr/>
          <a:lstStyle/>
          <a:p>
            <a:r>
              <a:rPr lang="en-US" altLang="en-US"/>
              <a:t>Surface Parametrization</a:t>
            </a:r>
          </a:p>
        </p:txBody>
      </p:sp>
      <p:sp>
        <p:nvSpPr>
          <p:cNvPr id="9" name="Date Placeholder 2"/>
          <p:cNvSpPr>
            <a:spLocks noGrp="1"/>
          </p:cNvSpPr>
          <p:nvPr>
            <p:ph type="dt" sz="half" idx="10"/>
          </p:nvPr>
        </p:nvSpPr>
        <p:spPr/>
        <p:txBody>
          <a:bodyPr/>
          <a:lstStyle/>
          <a:p>
            <a:fld id="{7E7D735E-41F1-47B2-AB18-D452D067649A}" type="datetime1">
              <a:rPr lang="en-US" altLang="en-US" smtClean="0"/>
              <a:t>12/3/2018</a:t>
            </a:fld>
            <a:endParaRPr lang="en-US" altLang="en-US"/>
          </a:p>
        </p:txBody>
      </p:sp>
      <p:sp>
        <p:nvSpPr>
          <p:cNvPr id="10" name="Footer Placeholder 3"/>
          <p:cNvSpPr>
            <a:spLocks noGrp="1"/>
          </p:cNvSpPr>
          <p:nvPr>
            <p:ph type="ftr" sz="quarter" idx="11"/>
          </p:nvPr>
        </p:nvSpPr>
        <p:spPr/>
        <p:txBody>
          <a:bodyPr/>
          <a:lstStyle/>
          <a:p>
            <a:r>
              <a:rPr lang="en-US" altLang="en-US" dirty="0" smtClean="0"/>
              <a:t>intro-seminar-18</a:t>
            </a:r>
            <a:endParaRPr lang="en-US" altLang="en-US" dirty="0"/>
          </a:p>
        </p:txBody>
      </p:sp>
      <p:pic>
        <p:nvPicPr>
          <p:cNvPr id="4382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1943103"/>
            <a:ext cx="6343650" cy="1675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82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4229103"/>
            <a:ext cx="1590675" cy="1597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8278" name="Line 6"/>
          <p:cNvSpPr>
            <a:spLocks noChangeShapeType="1"/>
          </p:cNvSpPr>
          <p:nvPr/>
        </p:nvSpPr>
        <p:spPr bwMode="auto">
          <a:xfrm flipH="1">
            <a:off x="4800600" y="3600450"/>
            <a:ext cx="400050" cy="5715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438279" name="Line 7"/>
          <p:cNvSpPr>
            <a:spLocks noChangeShapeType="1"/>
          </p:cNvSpPr>
          <p:nvPr/>
        </p:nvSpPr>
        <p:spPr bwMode="auto">
          <a:xfrm>
            <a:off x="3886200" y="3600450"/>
            <a:ext cx="628650" cy="5715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438280" name="Line 8"/>
          <p:cNvSpPr>
            <a:spLocks noChangeShapeType="1"/>
          </p:cNvSpPr>
          <p:nvPr/>
        </p:nvSpPr>
        <p:spPr bwMode="auto">
          <a:xfrm>
            <a:off x="2343150" y="3657600"/>
            <a:ext cx="1828800" cy="51435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438281" name="Line 9"/>
          <p:cNvSpPr>
            <a:spLocks noChangeShapeType="1"/>
          </p:cNvSpPr>
          <p:nvPr/>
        </p:nvSpPr>
        <p:spPr bwMode="auto">
          <a:xfrm flipH="1">
            <a:off x="5143500" y="3600450"/>
            <a:ext cx="2228850" cy="5715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 name="Slide Number Placeholder 1"/>
          <p:cNvSpPr>
            <a:spLocks noGrp="1"/>
          </p:cNvSpPr>
          <p:nvPr>
            <p:ph type="sldNum" sz="quarter" idx="12"/>
          </p:nvPr>
        </p:nvSpPr>
        <p:spPr/>
        <p:txBody>
          <a:bodyPr/>
          <a:lstStyle/>
          <a:p>
            <a:fld id="{2D3E6ACE-F3F0-494A-9DE2-8E044BCB26C6}" type="slidenum">
              <a:rPr lang="en-US" altLang="en-US" smtClean="0"/>
              <a:pPr/>
              <a:t>28</a:t>
            </a:fld>
            <a:endParaRPr lang="en-US"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a:xfrm>
            <a:off x="200025" y="76201"/>
            <a:ext cx="8686800" cy="914400"/>
          </a:xfrm>
        </p:spPr>
        <p:txBody>
          <a:bodyPr>
            <a:normAutofit/>
          </a:bodyPr>
          <a:lstStyle/>
          <a:p>
            <a:r>
              <a:rPr lang="en-US" altLang="en-US" sz="4000" dirty="0"/>
              <a:t>Geodesic Interpolation Between Surfaces</a:t>
            </a:r>
          </a:p>
        </p:txBody>
      </p:sp>
      <p:sp>
        <p:nvSpPr>
          <p:cNvPr id="4" name="Date Placeholder 2"/>
          <p:cNvSpPr>
            <a:spLocks noGrp="1"/>
          </p:cNvSpPr>
          <p:nvPr>
            <p:ph type="dt" sz="half" idx="10"/>
          </p:nvPr>
        </p:nvSpPr>
        <p:spPr/>
        <p:txBody>
          <a:bodyPr/>
          <a:lstStyle/>
          <a:p>
            <a:fld id="{F6DB1DB4-2926-4D50-885F-C5CE7F863746}" type="datetime1">
              <a:rPr lang="en-US" altLang="en-US" smtClean="0"/>
              <a:t>12/3/2018</a:t>
            </a:fld>
            <a:endParaRPr lang="en-US" altLang="en-US"/>
          </a:p>
        </p:txBody>
      </p:sp>
      <p:sp>
        <p:nvSpPr>
          <p:cNvPr id="5" name="Footer Placeholder 3"/>
          <p:cNvSpPr>
            <a:spLocks noGrp="1"/>
          </p:cNvSpPr>
          <p:nvPr>
            <p:ph type="ftr" sz="quarter" idx="11"/>
          </p:nvPr>
        </p:nvSpPr>
        <p:spPr/>
        <p:txBody>
          <a:bodyPr/>
          <a:lstStyle/>
          <a:p>
            <a:r>
              <a:rPr lang="en-US" altLang="en-US" dirty="0" smtClean="0"/>
              <a:t>intro-seminar-18</a:t>
            </a:r>
            <a:endParaRPr lang="en-US" altLang="en-US" dirty="0"/>
          </a:p>
        </p:txBody>
      </p:sp>
      <p:pic>
        <p:nvPicPr>
          <p:cNvPr id="429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9153" y="1295400"/>
            <a:ext cx="6945694" cy="462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2D3E6ACE-F3F0-494A-9DE2-8E044BCB26C6}" type="slidenum">
              <a:rPr lang="en-US" altLang="en-US" smtClean="0"/>
              <a:pPr/>
              <a:t>29</a:t>
            </a:fld>
            <a:endParaRPr lang="en-US"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lstStyle/>
          <a:p>
            <a:r>
              <a:rPr lang="en-US" dirty="0" smtClean="0"/>
              <a:t>Superhuman Performance</a:t>
            </a:r>
            <a:endParaRPr lang="en-US" dirty="0"/>
          </a:p>
        </p:txBody>
      </p:sp>
      <p:sp>
        <p:nvSpPr>
          <p:cNvPr id="4" name="Date Placeholder 3"/>
          <p:cNvSpPr>
            <a:spLocks noGrp="1"/>
          </p:cNvSpPr>
          <p:nvPr>
            <p:ph type="dt" sz="half" idx="10"/>
          </p:nvPr>
        </p:nvSpPr>
        <p:spPr/>
        <p:txBody>
          <a:bodyPr/>
          <a:lstStyle/>
          <a:p>
            <a:fld id="{5AD2AA95-7765-4E65-94B9-72629D53B602}"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a:t>
            </a:r>
            <a:endParaRPr lang="en-US" altLang="en-US" dirty="0"/>
          </a:p>
        </p:txBody>
      </p:sp>
      <p:sp>
        <p:nvSpPr>
          <p:cNvPr id="6" name="Slide Number Placeholder 5"/>
          <p:cNvSpPr>
            <a:spLocks noGrp="1"/>
          </p:cNvSpPr>
          <p:nvPr>
            <p:ph type="sldNum" sz="quarter" idx="12"/>
          </p:nvPr>
        </p:nvSpPr>
        <p:spPr/>
        <p:txBody>
          <a:bodyPr/>
          <a:lstStyle/>
          <a:p>
            <a:fld id="{2DFEDD51-0B5B-4B07-9A23-B590288A4C5D}" type="slidenum">
              <a:rPr lang="en-US" altLang="en-US" smtClean="0"/>
              <a:pPr/>
              <a:t>3</a:t>
            </a:fld>
            <a:endParaRPr lang="en-US" altLang="en-US"/>
          </a:p>
        </p:txBody>
      </p:sp>
      <p:pic>
        <p:nvPicPr>
          <p:cNvPr id="7" name="Picture 6"/>
          <p:cNvPicPr>
            <a:picLocks noChangeAspect="1"/>
          </p:cNvPicPr>
          <p:nvPr/>
        </p:nvPicPr>
        <p:blipFill>
          <a:blip r:embed="rId2"/>
          <a:stretch>
            <a:fillRect/>
          </a:stretch>
        </p:blipFill>
        <p:spPr>
          <a:xfrm>
            <a:off x="304800" y="1828800"/>
            <a:ext cx="8468078" cy="3438442"/>
          </a:xfrm>
          <a:prstGeom prst="rect">
            <a:avLst/>
          </a:prstGeom>
        </p:spPr>
      </p:pic>
    </p:spTree>
    <p:extLst>
      <p:ext uri="{BB962C8B-B14F-4D97-AF65-F5344CB8AC3E}">
        <p14:creationId xmlns:p14="http://schemas.microsoft.com/office/powerpoint/2010/main" val="23724931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Grp="1" noChangeArrowheads="1"/>
          </p:cNvSpPr>
          <p:nvPr>
            <p:ph type="title"/>
          </p:nvPr>
        </p:nvSpPr>
        <p:spPr>
          <a:xfrm>
            <a:off x="628650" y="365127"/>
            <a:ext cx="7886700" cy="854074"/>
          </a:xfrm>
        </p:spPr>
        <p:txBody>
          <a:bodyPr/>
          <a:lstStyle/>
          <a:p>
            <a:r>
              <a:rPr lang="en-US" altLang="en-US" dirty="0"/>
              <a:t>Atlas for Hippocampus</a:t>
            </a:r>
          </a:p>
        </p:txBody>
      </p:sp>
      <p:sp>
        <p:nvSpPr>
          <p:cNvPr id="4" name="Date Placeholder 3"/>
          <p:cNvSpPr>
            <a:spLocks noGrp="1"/>
          </p:cNvSpPr>
          <p:nvPr>
            <p:ph type="dt" sz="half" idx="10"/>
          </p:nvPr>
        </p:nvSpPr>
        <p:spPr/>
        <p:txBody>
          <a:bodyPr/>
          <a:lstStyle/>
          <a:p>
            <a:fld id="{CCF5964D-72F4-4DEF-85AB-7F6F9F9079FE}"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pic>
        <p:nvPicPr>
          <p:cNvPr id="64717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49" y="1828800"/>
            <a:ext cx="7726085" cy="2971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30</a:t>
            </a:fld>
            <a:endParaRPr lang="en-US" alt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2"/>
          <p:cNvSpPr>
            <a:spLocks noGrp="1" noChangeArrowheads="1"/>
          </p:cNvSpPr>
          <p:nvPr>
            <p:ph type="title"/>
          </p:nvPr>
        </p:nvSpPr>
        <p:spPr>
          <a:xfrm>
            <a:off x="304800" y="365126"/>
            <a:ext cx="8686800" cy="1325563"/>
          </a:xfrm>
        </p:spPr>
        <p:txBody>
          <a:bodyPr>
            <a:normAutofit/>
          </a:bodyPr>
          <a:lstStyle/>
          <a:p>
            <a:r>
              <a:rPr lang="en-US" altLang="en-US" sz="3600" dirty="0"/>
              <a:t>Characterizing Alzheimer’s via Shape Change</a:t>
            </a:r>
          </a:p>
        </p:txBody>
      </p:sp>
      <p:sp>
        <p:nvSpPr>
          <p:cNvPr id="4" name="Date Placeholder 3"/>
          <p:cNvSpPr>
            <a:spLocks noGrp="1"/>
          </p:cNvSpPr>
          <p:nvPr>
            <p:ph type="dt" sz="half" idx="10"/>
          </p:nvPr>
        </p:nvSpPr>
        <p:spPr/>
        <p:txBody>
          <a:bodyPr/>
          <a:lstStyle/>
          <a:p>
            <a:fld id="{B9D37B20-A741-4D1D-8F83-A8D1521AAA2E}"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pic>
        <p:nvPicPr>
          <p:cNvPr id="8243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950" y="1690689"/>
            <a:ext cx="4762500" cy="4421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31</a:t>
            </a:fld>
            <a:endParaRPr lang="en-US" alt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810" name="Rectangle 2"/>
          <p:cNvSpPr>
            <a:spLocks noGrp="1" noChangeArrowheads="1"/>
          </p:cNvSpPr>
          <p:nvPr>
            <p:ph type="title"/>
          </p:nvPr>
        </p:nvSpPr>
        <p:spPr>
          <a:xfrm>
            <a:off x="304800" y="365127"/>
            <a:ext cx="8610600" cy="930274"/>
          </a:xfrm>
        </p:spPr>
        <p:txBody>
          <a:bodyPr/>
          <a:lstStyle/>
          <a:p>
            <a:r>
              <a:rPr lang="en-US" altLang="en-US" dirty="0"/>
              <a:t>Computer Vision for Gerotechnology</a:t>
            </a:r>
          </a:p>
        </p:txBody>
      </p:sp>
      <p:sp>
        <p:nvSpPr>
          <p:cNvPr id="1015811" name="Rectangle 3"/>
          <p:cNvSpPr>
            <a:spLocks noGrp="1" noChangeArrowheads="1"/>
          </p:cNvSpPr>
          <p:nvPr>
            <p:ph idx="1"/>
          </p:nvPr>
        </p:nvSpPr>
        <p:spPr>
          <a:xfrm>
            <a:off x="628650" y="1295400"/>
            <a:ext cx="7829550" cy="3867150"/>
          </a:xfrm>
        </p:spPr>
        <p:txBody>
          <a:bodyPr/>
          <a:lstStyle/>
          <a:p>
            <a:r>
              <a:rPr lang="en-US" altLang="en-US" sz="1800" dirty="0"/>
              <a:t>As mobile devices become more powerful, they may serve as an efficient interface to make up visual, memory, and other deficiencies due to aging</a:t>
            </a:r>
          </a:p>
          <a:p>
            <a:pPr lvl="1"/>
            <a:r>
              <a:rPr lang="en-US" altLang="en-US" sz="1500" dirty="0"/>
              <a:t>The society is aging</a:t>
            </a:r>
          </a:p>
          <a:p>
            <a:pPr lvl="2"/>
            <a:r>
              <a:rPr lang="en-US" altLang="en-US" sz="1350" dirty="0"/>
              <a:t>For example, people of 65 and older are 16.8% of Florida’s population (US Census Bureau, 2005)</a:t>
            </a:r>
          </a:p>
          <a:p>
            <a:pPr lvl="1"/>
            <a:r>
              <a:rPr lang="en-US" altLang="en-US" sz="1500" dirty="0"/>
              <a:t>By modifying and enhancing environments, vision technology can be critical for helping people stay active and be independent</a:t>
            </a:r>
          </a:p>
        </p:txBody>
      </p:sp>
      <p:sp>
        <p:nvSpPr>
          <p:cNvPr id="6" name="Date Placeholder 3"/>
          <p:cNvSpPr>
            <a:spLocks noGrp="1"/>
          </p:cNvSpPr>
          <p:nvPr>
            <p:ph type="dt" sz="half" idx="10"/>
          </p:nvPr>
        </p:nvSpPr>
        <p:spPr/>
        <p:txBody>
          <a:bodyPr/>
          <a:lstStyle/>
          <a:p>
            <a:fld id="{E6461F4D-B6B5-49D7-9C51-9661826F7DB5}" type="datetime1">
              <a:rPr lang="en-US" altLang="en-US" smtClean="0"/>
              <a:t>12/3/2018</a:t>
            </a:fld>
            <a:endParaRPr lang="en-US" altLang="en-US"/>
          </a:p>
        </p:txBody>
      </p:sp>
      <p:sp>
        <p:nvSpPr>
          <p:cNvPr id="7" name="Footer Placeholder 4"/>
          <p:cNvSpPr>
            <a:spLocks noGrp="1"/>
          </p:cNvSpPr>
          <p:nvPr>
            <p:ph type="ftr" sz="quarter" idx="11"/>
          </p:nvPr>
        </p:nvSpPr>
        <p:spPr/>
        <p:txBody>
          <a:bodyPr/>
          <a:lstStyle/>
          <a:p>
            <a:r>
              <a:rPr lang="en-US" altLang="en-US" dirty="0" smtClean="0"/>
              <a:t>intro-seminar-18</a:t>
            </a:r>
            <a:endParaRPr lang="en-US" altLang="en-US" dirty="0"/>
          </a:p>
        </p:txBody>
      </p:sp>
      <p:pic>
        <p:nvPicPr>
          <p:cNvPr id="1015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000500"/>
            <a:ext cx="2400300" cy="161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8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1950" y="4000503"/>
            <a:ext cx="3486150" cy="160258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32</a:t>
            </a:fld>
            <a:endParaRPr lang="en-US"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6" name="Rectangle 2"/>
          <p:cNvSpPr>
            <a:spLocks noGrp="1" noChangeArrowheads="1"/>
          </p:cNvSpPr>
          <p:nvPr>
            <p:ph type="title"/>
          </p:nvPr>
        </p:nvSpPr>
        <p:spPr/>
        <p:txBody>
          <a:bodyPr>
            <a:normAutofit/>
          </a:bodyPr>
          <a:lstStyle/>
          <a:p>
            <a:r>
              <a:rPr lang="en-US" altLang="en-US" sz="2800" dirty="0"/>
              <a:t>Early Detection of Alzheimer’s Using Smartphones</a:t>
            </a:r>
          </a:p>
        </p:txBody>
      </p:sp>
      <p:sp>
        <p:nvSpPr>
          <p:cNvPr id="4" name="Date Placeholder 2"/>
          <p:cNvSpPr>
            <a:spLocks noGrp="1"/>
          </p:cNvSpPr>
          <p:nvPr>
            <p:ph type="dt" sz="half" idx="10"/>
          </p:nvPr>
        </p:nvSpPr>
        <p:spPr/>
        <p:txBody>
          <a:bodyPr/>
          <a:lstStyle/>
          <a:p>
            <a:fld id="{1749A566-5B0D-4E56-B48E-B6F49C6A2CF2}" type="datetime1">
              <a:rPr lang="en-US" altLang="en-US" smtClean="0"/>
              <a:t>12/3/2018</a:t>
            </a:fld>
            <a:endParaRPr lang="en-US" altLang="en-US"/>
          </a:p>
        </p:txBody>
      </p:sp>
      <p:sp>
        <p:nvSpPr>
          <p:cNvPr id="5" name="Footer Placeholder 3"/>
          <p:cNvSpPr>
            <a:spLocks noGrp="1"/>
          </p:cNvSpPr>
          <p:nvPr>
            <p:ph type="ftr" sz="quarter" idx="11"/>
          </p:nvPr>
        </p:nvSpPr>
        <p:spPr/>
        <p:txBody>
          <a:bodyPr/>
          <a:lstStyle/>
          <a:p>
            <a:r>
              <a:rPr lang="en-US" altLang="en-US" dirty="0" smtClean="0"/>
              <a:t>intro-seminar-18</a:t>
            </a:r>
            <a:endParaRPr lang="en-US" altLang="en-US" dirty="0"/>
          </a:p>
        </p:txBody>
      </p:sp>
      <p:pic>
        <p:nvPicPr>
          <p:cNvPr id="10199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694" y="1690689"/>
            <a:ext cx="8364612" cy="411480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2D3E6ACE-F3F0-494A-9DE2-8E044BCB26C6}" type="slidenum">
              <a:rPr lang="en-US" altLang="en-US" smtClean="0"/>
              <a:pPr/>
              <a:t>33</a:t>
            </a:fld>
            <a:endParaRPr lang="en-US" alt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4" name="Rectangle 2"/>
          <p:cNvSpPr>
            <a:spLocks noGrp="1" noChangeArrowheads="1"/>
          </p:cNvSpPr>
          <p:nvPr>
            <p:ph type="title"/>
          </p:nvPr>
        </p:nvSpPr>
        <p:spPr>
          <a:xfrm>
            <a:off x="628650" y="365127"/>
            <a:ext cx="7886700" cy="777874"/>
          </a:xfrm>
        </p:spPr>
        <p:txBody>
          <a:bodyPr>
            <a:normAutofit/>
          </a:bodyPr>
          <a:lstStyle/>
          <a:p>
            <a:r>
              <a:rPr lang="en-US" altLang="en-US" sz="2800" dirty="0"/>
              <a:t>Early Detection of Alzheimer’s Using Smartphones</a:t>
            </a:r>
          </a:p>
        </p:txBody>
      </p:sp>
      <p:sp>
        <p:nvSpPr>
          <p:cNvPr id="4" name="Date Placeholder 3"/>
          <p:cNvSpPr>
            <a:spLocks noGrp="1"/>
          </p:cNvSpPr>
          <p:nvPr>
            <p:ph type="dt" sz="half" idx="10"/>
          </p:nvPr>
        </p:nvSpPr>
        <p:spPr/>
        <p:txBody>
          <a:bodyPr/>
          <a:lstStyle/>
          <a:p>
            <a:fld id="{19E9388A-46E3-4409-9C37-CB8D11A81BAF}"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pic>
        <p:nvPicPr>
          <p:cNvPr id="10219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25071"/>
            <a:ext cx="7867650" cy="3807858"/>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34</a:t>
            </a:fld>
            <a:endParaRPr lang="en-US" alt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2" name="Rectangle 2"/>
          <p:cNvSpPr>
            <a:spLocks noGrp="1" noChangeArrowheads="1"/>
          </p:cNvSpPr>
          <p:nvPr>
            <p:ph type="title"/>
          </p:nvPr>
        </p:nvSpPr>
        <p:spPr>
          <a:xfrm>
            <a:off x="381000" y="286549"/>
            <a:ext cx="8610600" cy="1006474"/>
          </a:xfrm>
        </p:spPr>
        <p:txBody>
          <a:bodyPr>
            <a:normAutofit/>
          </a:bodyPr>
          <a:lstStyle/>
          <a:p>
            <a:r>
              <a:rPr lang="en-US" altLang="en-US" sz="3200" dirty="0"/>
              <a:t>Early Detection of Alzheimer’s Using Smartphones</a:t>
            </a:r>
          </a:p>
        </p:txBody>
      </p:sp>
      <p:sp>
        <p:nvSpPr>
          <p:cNvPr id="4" name="Date Placeholder 2"/>
          <p:cNvSpPr>
            <a:spLocks noGrp="1"/>
          </p:cNvSpPr>
          <p:nvPr>
            <p:ph type="dt" sz="half" idx="10"/>
          </p:nvPr>
        </p:nvSpPr>
        <p:spPr/>
        <p:txBody>
          <a:bodyPr/>
          <a:lstStyle/>
          <a:p>
            <a:fld id="{C2E3E51E-F5F6-4290-ACFD-79634ACC179F}" type="datetime1">
              <a:rPr lang="en-US" altLang="en-US" smtClean="0"/>
              <a:t>12/3/2018</a:t>
            </a:fld>
            <a:endParaRPr lang="en-US" altLang="en-US"/>
          </a:p>
        </p:txBody>
      </p:sp>
      <p:sp>
        <p:nvSpPr>
          <p:cNvPr id="5" name="Footer Placeholder 3"/>
          <p:cNvSpPr>
            <a:spLocks noGrp="1"/>
          </p:cNvSpPr>
          <p:nvPr>
            <p:ph type="ftr" sz="quarter" idx="11"/>
          </p:nvPr>
        </p:nvSpPr>
        <p:spPr/>
        <p:txBody>
          <a:bodyPr/>
          <a:lstStyle/>
          <a:p>
            <a:r>
              <a:rPr lang="en-US" altLang="en-US" dirty="0" smtClean="0"/>
              <a:t>intro-seminar-18</a:t>
            </a:r>
            <a:endParaRPr lang="en-US" altLang="en-US" dirty="0"/>
          </a:p>
        </p:txBody>
      </p:sp>
      <p:pic>
        <p:nvPicPr>
          <p:cNvPr id="10240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67" y="1447801"/>
            <a:ext cx="7859933" cy="4039132"/>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2D3E6ACE-F3F0-494A-9DE2-8E044BCB26C6}" type="slidenum">
              <a:rPr lang="en-US" altLang="en-US" smtClean="0"/>
              <a:pPr/>
              <a:t>35</a:t>
            </a:fld>
            <a:endParaRPr lang="en-US" alt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50" name="Rectangle 2"/>
          <p:cNvSpPr>
            <a:spLocks noGrp="1" noChangeArrowheads="1"/>
          </p:cNvSpPr>
          <p:nvPr>
            <p:ph type="title"/>
          </p:nvPr>
        </p:nvSpPr>
        <p:spPr>
          <a:xfrm>
            <a:off x="228600" y="365127"/>
            <a:ext cx="8915400" cy="930274"/>
          </a:xfrm>
        </p:spPr>
        <p:txBody>
          <a:bodyPr>
            <a:normAutofit/>
          </a:bodyPr>
          <a:lstStyle/>
          <a:p>
            <a:r>
              <a:rPr lang="en-US" altLang="en-US" sz="4000" dirty="0"/>
              <a:t>Activity Recognition Using Accelerometers</a:t>
            </a:r>
          </a:p>
        </p:txBody>
      </p:sp>
      <p:sp>
        <p:nvSpPr>
          <p:cNvPr id="4" name="Date Placeholder 3"/>
          <p:cNvSpPr>
            <a:spLocks noGrp="1"/>
          </p:cNvSpPr>
          <p:nvPr>
            <p:ph type="dt" sz="half" idx="10"/>
          </p:nvPr>
        </p:nvSpPr>
        <p:spPr/>
        <p:txBody>
          <a:bodyPr/>
          <a:lstStyle/>
          <a:p>
            <a:fld id="{C268C8DA-C751-4E44-AC25-A37BC667152B}"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pic>
        <p:nvPicPr>
          <p:cNvPr id="1026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 y="1771650"/>
            <a:ext cx="8480033" cy="33147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36</a:t>
            </a:fld>
            <a:endParaRPr lang="en-US"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Rectangle 2"/>
          <p:cNvSpPr>
            <a:spLocks noGrp="1" noChangeArrowheads="1"/>
          </p:cNvSpPr>
          <p:nvPr>
            <p:ph type="title"/>
          </p:nvPr>
        </p:nvSpPr>
        <p:spPr>
          <a:xfrm>
            <a:off x="114300" y="304800"/>
            <a:ext cx="8915400" cy="777874"/>
          </a:xfrm>
        </p:spPr>
        <p:txBody>
          <a:bodyPr>
            <a:normAutofit/>
          </a:bodyPr>
          <a:lstStyle/>
          <a:p>
            <a:r>
              <a:rPr lang="en-US" altLang="en-US" sz="4000" dirty="0"/>
              <a:t>Activity Recognition Using Accelerometers</a:t>
            </a:r>
          </a:p>
        </p:txBody>
      </p:sp>
      <p:sp>
        <p:nvSpPr>
          <p:cNvPr id="4" name="Date Placeholder 2"/>
          <p:cNvSpPr>
            <a:spLocks noGrp="1"/>
          </p:cNvSpPr>
          <p:nvPr>
            <p:ph type="dt" sz="half" idx="10"/>
          </p:nvPr>
        </p:nvSpPr>
        <p:spPr/>
        <p:txBody>
          <a:bodyPr/>
          <a:lstStyle/>
          <a:p>
            <a:fld id="{DE8E4F92-AFA0-48DC-9DD6-69B49E019D85}" type="datetime1">
              <a:rPr lang="en-US" altLang="en-US" smtClean="0"/>
              <a:t>12/3/2018</a:t>
            </a:fld>
            <a:endParaRPr lang="en-US" altLang="en-US"/>
          </a:p>
        </p:txBody>
      </p:sp>
      <p:sp>
        <p:nvSpPr>
          <p:cNvPr id="5" name="Footer Placeholder 3"/>
          <p:cNvSpPr>
            <a:spLocks noGrp="1"/>
          </p:cNvSpPr>
          <p:nvPr>
            <p:ph type="ftr" sz="quarter" idx="11"/>
          </p:nvPr>
        </p:nvSpPr>
        <p:spPr/>
        <p:txBody>
          <a:bodyPr/>
          <a:lstStyle/>
          <a:p>
            <a:r>
              <a:rPr lang="en-US" altLang="en-US" dirty="0" smtClean="0"/>
              <a:t>intro-seminar-18</a:t>
            </a:r>
            <a:endParaRPr lang="en-US" altLang="en-US" dirty="0"/>
          </a:p>
        </p:txBody>
      </p:sp>
      <p:pic>
        <p:nvPicPr>
          <p:cNvPr id="1028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626863"/>
            <a:ext cx="7886700" cy="397199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3E6ACE-F3F0-494A-9DE2-8E044BCB26C6}" type="slidenum">
              <a:rPr lang="en-US" altLang="en-US" smtClean="0"/>
              <a:pPr/>
              <a:t>37</a:t>
            </a:fld>
            <a:endParaRPr lang="en-US" alt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544" y="183099"/>
            <a:ext cx="8286750" cy="642255"/>
          </a:xfrm>
        </p:spPr>
        <p:txBody>
          <a:bodyPr>
            <a:noAutofit/>
          </a:bodyPr>
          <a:lstStyle/>
          <a:p>
            <a:r>
              <a:rPr lang="en-US" sz="3200" dirty="0" smtClean="0"/>
              <a:t>Deep Neural Networks for Amino Acid Prediction</a:t>
            </a:r>
            <a:endParaRPr lang="en-US" sz="3200" dirty="0"/>
          </a:p>
        </p:txBody>
      </p:sp>
      <p:sp>
        <p:nvSpPr>
          <p:cNvPr id="3" name="Content Placeholder 2"/>
          <p:cNvSpPr>
            <a:spLocks noGrp="1"/>
          </p:cNvSpPr>
          <p:nvPr>
            <p:ph idx="1"/>
          </p:nvPr>
        </p:nvSpPr>
        <p:spPr>
          <a:xfrm>
            <a:off x="457200" y="1194594"/>
            <a:ext cx="2819400" cy="4881563"/>
          </a:xfrm>
        </p:spPr>
        <p:txBody>
          <a:bodyPr/>
          <a:lstStyle/>
          <a:p>
            <a:r>
              <a:rPr lang="en-US" dirty="0" smtClean="0"/>
              <a:t>A group of us have been using convolutional neural networks to predict amino acid prediction</a:t>
            </a:r>
            <a:endParaRPr lang="en-US" dirty="0"/>
          </a:p>
        </p:txBody>
      </p:sp>
      <p:sp>
        <p:nvSpPr>
          <p:cNvPr id="4" name="Date Placeholder 3"/>
          <p:cNvSpPr>
            <a:spLocks noGrp="1"/>
          </p:cNvSpPr>
          <p:nvPr>
            <p:ph type="dt" sz="half" idx="10"/>
          </p:nvPr>
        </p:nvSpPr>
        <p:spPr/>
        <p:txBody>
          <a:bodyPr/>
          <a:lstStyle/>
          <a:p>
            <a:fld id="{5AD2AA95-7765-4E65-94B9-72629D53B602}"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endParaRPr lang="en-US" altLang="en-US" dirty="0"/>
          </a:p>
        </p:txBody>
      </p:sp>
      <p:sp>
        <p:nvSpPr>
          <p:cNvPr id="6" name="Slide Number Placeholder 5"/>
          <p:cNvSpPr>
            <a:spLocks noGrp="1"/>
          </p:cNvSpPr>
          <p:nvPr>
            <p:ph type="sldNum" sz="quarter" idx="12"/>
          </p:nvPr>
        </p:nvSpPr>
        <p:spPr/>
        <p:txBody>
          <a:bodyPr/>
          <a:lstStyle/>
          <a:p>
            <a:fld id="{2DFEDD51-0B5B-4B07-9A23-B590288A4C5D}" type="slidenum">
              <a:rPr lang="en-US" altLang="en-US" smtClean="0"/>
              <a:pPr/>
              <a:t>38</a:t>
            </a:fld>
            <a:endParaRPr lang="en-US" altLang="en-US"/>
          </a:p>
        </p:txBody>
      </p:sp>
      <p:pic>
        <p:nvPicPr>
          <p:cNvPr id="7" name="Picture 6"/>
          <p:cNvPicPr>
            <a:picLocks noChangeAspect="1"/>
          </p:cNvPicPr>
          <p:nvPr/>
        </p:nvPicPr>
        <p:blipFill>
          <a:blip r:embed="rId2"/>
          <a:stretch>
            <a:fillRect/>
          </a:stretch>
        </p:blipFill>
        <p:spPr>
          <a:xfrm>
            <a:off x="4876800" y="1007381"/>
            <a:ext cx="2971800" cy="5255987"/>
          </a:xfrm>
          <a:prstGeom prst="rect">
            <a:avLst/>
          </a:prstGeom>
        </p:spPr>
      </p:pic>
    </p:spTree>
    <p:extLst>
      <p:ext uri="{BB962C8B-B14F-4D97-AF65-F5344CB8AC3E}">
        <p14:creationId xmlns:p14="http://schemas.microsoft.com/office/powerpoint/2010/main" val="40040519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a:xfrm>
            <a:off x="628650" y="365127"/>
            <a:ext cx="7886700" cy="777874"/>
          </a:xfrm>
        </p:spPr>
        <p:txBody>
          <a:bodyPr>
            <a:normAutofit/>
          </a:bodyPr>
          <a:lstStyle/>
          <a:p>
            <a:r>
              <a:rPr lang="en-US" altLang="en-US" dirty="0" smtClean="0"/>
              <a:t>Cross Entropy and Accuracy</a:t>
            </a:r>
          </a:p>
        </p:txBody>
      </p:sp>
      <p:sp>
        <p:nvSpPr>
          <p:cNvPr id="186371" name="Content Placeholder 2"/>
          <p:cNvSpPr>
            <a:spLocks noGrp="1"/>
          </p:cNvSpPr>
          <p:nvPr>
            <p:ph idx="1"/>
          </p:nvPr>
        </p:nvSpPr>
        <p:spPr>
          <a:xfrm>
            <a:off x="457200" y="1290638"/>
            <a:ext cx="8001000" cy="4724400"/>
          </a:xfrm>
        </p:spPr>
        <p:txBody>
          <a:bodyPr/>
          <a:lstStyle/>
          <a:p>
            <a:r>
              <a:rPr lang="en-US" altLang="en-US" smtClean="0"/>
              <a:t>How could the following happen?</a:t>
            </a:r>
          </a:p>
          <a:p>
            <a:endParaRPr lang="en-US" altLang="en-US" smtClean="0"/>
          </a:p>
          <a:p>
            <a:endParaRPr lang="en-US" altLang="en-US" smtClean="0"/>
          </a:p>
          <a:p>
            <a:endParaRPr lang="en-US" altLang="en-US" smtClean="0"/>
          </a:p>
          <a:p>
            <a:endParaRPr lang="en-US" altLang="en-US" smtClean="0"/>
          </a:p>
          <a:p>
            <a:endParaRPr lang="en-US" altLang="en-US" smtClean="0"/>
          </a:p>
          <a:p>
            <a:endParaRPr lang="en-US" altLang="en-US" sz="4000" smtClean="0"/>
          </a:p>
          <a:p>
            <a:pPr lvl="1"/>
            <a:r>
              <a:rPr lang="en-US" altLang="en-US" smtClean="0"/>
              <a:t>Here there are twenty different classes</a:t>
            </a:r>
          </a:p>
        </p:txBody>
      </p:sp>
      <p:sp>
        <p:nvSpPr>
          <p:cNvPr id="186372" name="Footer Placeholder 3"/>
          <p:cNvSpPr>
            <a:spLocks noGrp="1"/>
          </p:cNvSpPr>
          <p:nvPr>
            <p:ph type="ftr" sz="quarter" idx="11"/>
          </p:nvPr>
        </p:nvSpPr>
        <p:spPr>
          <a:noFill/>
        </p:spPr>
        <p:txBody>
          <a:bodyPr/>
          <a:lstStyle>
            <a:lvl1pPr>
              <a:spcBef>
                <a:spcPct val="20000"/>
              </a:spcBef>
              <a:buChar char="•"/>
              <a:defRPr sz="3200">
                <a:solidFill>
                  <a:srgbClr val="0000CC"/>
                </a:solidFill>
                <a:latin typeface="Times New Roman" panose="02020603050405020304" pitchFamily="18" charset="0"/>
              </a:defRPr>
            </a:lvl1pPr>
            <a:lvl2pPr marL="742950" indent="-285750">
              <a:spcBef>
                <a:spcPct val="20000"/>
              </a:spcBef>
              <a:buChar char="–"/>
              <a:defRPr sz="2800">
                <a:solidFill>
                  <a:srgbClr val="0000CC"/>
                </a:solidFill>
                <a:latin typeface="Times New Roman" panose="02020603050405020304" pitchFamily="18" charset="0"/>
              </a:defRPr>
            </a:lvl2pPr>
            <a:lvl3pPr marL="1143000" indent="-228600">
              <a:spcBef>
                <a:spcPct val="20000"/>
              </a:spcBef>
              <a:buChar char="•"/>
              <a:defRPr sz="2400">
                <a:solidFill>
                  <a:srgbClr val="0000CC"/>
                </a:solidFill>
                <a:latin typeface="Times New Roman" panose="02020603050405020304" pitchFamily="18" charset="0"/>
              </a:defRPr>
            </a:lvl3pPr>
            <a:lvl4pPr marL="1600200" indent="-228600">
              <a:spcBef>
                <a:spcPct val="20000"/>
              </a:spcBef>
              <a:buChar char="–"/>
              <a:defRPr sz="2000">
                <a:solidFill>
                  <a:srgbClr val="0000CC"/>
                </a:solidFill>
                <a:latin typeface="Times New Roman" panose="02020603050405020304" pitchFamily="18" charset="0"/>
              </a:defRPr>
            </a:lvl4pPr>
            <a:lvl5pPr marL="2057400" indent="-228600">
              <a:spcBef>
                <a:spcPct val="20000"/>
              </a:spcBef>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CC"/>
                </a:solidFill>
                <a:latin typeface="Times New Roman" panose="02020603050405020304" pitchFamily="18" charset="0"/>
              </a:defRPr>
            </a:lvl9pPr>
          </a:lstStyle>
          <a:p>
            <a:pPr>
              <a:spcBef>
                <a:spcPct val="0"/>
              </a:spcBef>
              <a:buFontTx/>
              <a:buNone/>
            </a:pPr>
            <a:r>
              <a:rPr lang="en-US" altLang="en-US" sz="1400" smtClean="0">
                <a:solidFill>
                  <a:schemeClr val="tx1"/>
                </a:solidFill>
              </a:rPr>
              <a:t>week09-2</a:t>
            </a:r>
          </a:p>
        </p:txBody>
      </p:sp>
      <p:sp>
        <p:nvSpPr>
          <p:cNvPr id="186373" name="Slide Number Placeholder 4"/>
          <p:cNvSpPr>
            <a:spLocks noGrp="1"/>
          </p:cNvSpPr>
          <p:nvPr>
            <p:ph type="sldNum" sz="quarter" idx="12"/>
          </p:nvPr>
        </p:nvSpPr>
        <p:spPr>
          <a:noFill/>
        </p:spPr>
        <p:txBody>
          <a:bodyPr/>
          <a:lstStyle>
            <a:lvl1pPr>
              <a:spcBef>
                <a:spcPct val="20000"/>
              </a:spcBef>
              <a:buChar char="•"/>
              <a:defRPr sz="3200">
                <a:solidFill>
                  <a:srgbClr val="0000CC"/>
                </a:solidFill>
                <a:latin typeface="Times New Roman" panose="02020603050405020304" pitchFamily="18" charset="0"/>
              </a:defRPr>
            </a:lvl1pPr>
            <a:lvl2pPr marL="742950" indent="-285750">
              <a:spcBef>
                <a:spcPct val="20000"/>
              </a:spcBef>
              <a:buChar char="–"/>
              <a:defRPr sz="2800">
                <a:solidFill>
                  <a:srgbClr val="0000CC"/>
                </a:solidFill>
                <a:latin typeface="Times New Roman" panose="02020603050405020304" pitchFamily="18" charset="0"/>
              </a:defRPr>
            </a:lvl2pPr>
            <a:lvl3pPr marL="1143000" indent="-228600">
              <a:spcBef>
                <a:spcPct val="20000"/>
              </a:spcBef>
              <a:buChar char="•"/>
              <a:defRPr sz="2400">
                <a:solidFill>
                  <a:srgbClr val="0000CC"/>
                </a:solidFill>
                <a:latin typeface="Times New Roman" panose="02020603050405020304" pitchFamily="18" charset="0"/>
              </a:defRPr>
            </a:lvl3pPr>
            <a:lvl4pPr marL="1600200" indent="-228600">
              <a:spcBef>
                <a:spcPct val="20000"/>
              </a:spcBef>
              <a:buChar char="–"/>
              <a:defRPr sz="2000">
                <a:solidFill>
                  <a:srgbClr val="0000CC"/>
                </a:solidFill>
                <a:latin typeface="Times New Roman" panose="02020603050405020304" pitchFamily="18" charset="0"/>
              </a:defRPr>
            </a:lvl4pPr>
            <a:lvl5pPr marL="2057400" indent="-228600">
              <a:spcBef>
                <a:spcPct val="20000"/>
              </a:spcBef>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CC"/>
                </a:solidFill>
                <a:latin typeface="Times New Roman" panose="02020603050405020304" pitchFamily="18" charset="0"/>
              </a:defRPr>
            </a:lvl9pPr>
          </a:lstStyle>
          <a:p>
            <a:pPr>
              <a:spcBef>
                <a:spcPct val="0"/>
              </a:spcBef>
              <a:buFontTx/>
              <a:buNone/>
            </a:pPr>
            <a:fld id="{10329FC0-C311-46E6-9B44-FE8D81653E84}" type="slidenum">
              <a:rPr lang="en-US" altLang="en-US" sz="1400" smtClean="0">
                <a:solidFill>
                  <a:schemeClr val="tx1"/>
                </a:solidFill>
              </a:rPr>
              <a:pPr>
                <a:spcBef>
                  <a:spcPct val="0"/>
                </a:spcBef>
                <a:buFontTx/>
                <a:buNone/>
              </a:pPr>
              <a:t>39</a:t>
            </a:fld>
            <a:endParaRPr lang="en-US" altLang="en-US" sz="1400" smtClean="0">
              <a:solidFill>
                <a:schemeClr val="tx1"/>
              </a:solidFill>
            </a:endParaRPr>
          </a:p>
        </p:txBody>
      </p:sp>
      <p:pic>
        <p:nvPicPr>
          <p:cNvPr id="18637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913" y="1930400"/>
            <a:ext cx="44069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3425" y="1985963"/>
            <a:ext cx="4443413" cy="343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22752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01674"/>
          </a:xfrm>
        </p:spPr>
        <p:txBody>
          <a:bodyPr/>
          <a:lstStyle/>
          <a:p>
            <a:r>
              <a:rPr lang="en-US" dirty="0" smtClean="0"/>
              <a:t>AlphaFold </a:t>
            </a:r>
            <a:endParaRPr lang="en-US" dirty="0"/>
          </a:p>
        </p:txBody>
      </p:sp>
      <p:sp>
        <p:nvSpPr>
          <p:cNvPr id="4" name="Date Placeholder 3"/>
          <p:cNvSpPr>
            <a:spLocks noGrp="1"/>
          </p:cNvSpPr>
          <p:nvPr>
            <p:ph type="dt" sz="half" idx="10"/>
          </p:nvPr>
        </p:nvSpPr>
        <p:spPr/>
        <p:txBody>
          <a:bodyPr/>
          <a:lstStyle/>
          <a:p>
            <a:fld id="{5AD2AA95-7765-4E65-94B9-72629D53B602}"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a:t>
            </a:r>
            <a:endParaRPr lang="en-US" altLang="en-US" dirty="0"/>
          </a:p>
        </p:txBody>
      </p:sp>
      <p:sp>
        <p:nvSpPr>
          <p:cNvPr id="6" name="Slide Number Placeholder 5"/>
          <p:cNvSpPr>
            <a:spLocks noGrp="1"/>
          </p:cNvSpPr>
          <p:nvPr>
            <p:ph type="sldNum" sz="quarter" idx="12"/>
          </p:nvPr>
        </p:nvSpPr>
        <p:spPr/>
        <p:txBody>
          <a:bodyPr/>
          <a:lstStyle/>
          <a:p>
            <a:fld id="{2DFEDD51-0B5B-4B07-9A23-B590288A4C5D}" type="slidenum">
              <a:rPr lang="en-US" altLang="en-US" smtClean="0"/>
              <a:pPr/>
              <a:t>4</a:t>
            </a:fld>
            <a:endParaRPr lang="en-US" altLang="en-US"/>
          </a:p>
        </p:txBody>
      </p:sp>
      <p:pic>
        <p:nvPicPr>
          <p:cNvPr id="8" name="Picture 7"/>
          <p:cNvPicPr>
            <a:picLocks noChangeAspect="1"/>
          </p:cNvPicPr>
          <p:nvPr/>
        </p:nvPicPr>
        <p:blipFill>
          <a:blip r:embed="rId2"/>
          <a:stretch>
            <a:fillRect/>
          </a:stretch>
        </p:blipFill>
        <p:spPr>
          <a:xfrm>
            <a:off x="1524000" y="1295400"/>
            <a:ext cx="5911271" cy="4648200"/>
          </a:xfrm>
          <a:prstGeom prst="rect">
            <a:avLst/>
          </a:prstGeom>
        </p:spPr>
      </p:pic>
    </p:spTree>
    <p:extLst>
      <p:ext uri="{BB962C8B-B14F-4D97-AF65-F5344CB8AC3E}">
        <p14:creationId xmlns:p14="http://schemas.microsoft.com/office/powerpoint/2010/main" val="32139618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25474"/>
          </a:xfrm>
        </p:spPr>
        <p:txBody>
          <a:bodyPr>
            <a:noAutofit/>
          </a:bodyPr>
          <a:lstStyle/>
          <a:p>
            <a:r>
              <a:rPr lang="en-US" sz="2800" dirty="0" smtClean="0"/>
              <a:t>Overfitting, Generalization, and Overgeneralization</a:t>
            </a:r>
            <a:endParaRPr lang="en-US" sz="2800" dirty="0"/>
          </a:p>
        </p:txBody>
      </p:sp>
      <p:sp>
        <p:nvSpPr>
          <p:cNvPr id="3" name="Content Placeholder 2"/>
          <p:cNvSpPr>
            <a:spLocks noGrp="1"/>
          </p:cNvSpPr>
          <p:nvPr>
            <p:ph idx="1"/>
          </p:nvPr>
        </p:nvSpPr>
        <p:spPr>
          <a:xfrm>
            <a:off x="628650" y="990602"/>
            <a:ext cx="7886700" cy="5186362"/>
          </a:xfrm>
        </p:spPr>
        <p:txBody>
          <a:bodyPr>
            <a:normAutofit/>
          </a:bodyPr>
          <a:lstStyle/>
          <a:p>
            <a:r>
              <a:rPr lang="en-US" sz="2400" dirty="0" smtClean="0"/>
              <a:t>Training dynamics provide useful information about samples </a:t>
            </a:r>
            <a:endParaRPr lang="en-US" sz="2400" dirty="0"/>
          </a:p>
        </p:txBody>
      </p:sp>
      <p:sp>
        <p:nvSpPr>
          <p:cNvPr id="4" name="Date Placeholder 3"/>
          <p:cNvSpPr>
            <a:spLocks noGrp="1"/>
          </p:cNvSpPr>
          <p:nvPr>
            <p:ph type="dt" sz="half" idx="10"/>
          </p:nvPr>
        </p:nvSpPr>
        <p:spPr/>
        <p:txBody>
          <a:bodyPr/>
          <a:lstStyle/>
          <a:p>
            <a:fld id="{5AD2AA95-7765-4E65-94B9-72629D53B602}"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endParaRPr lang="en-US" altLang="en-US" dirty="0"/>
          </a:p>
        </p:txBody>
      </p:sp>
      <p:sp>
        <p:nvSpPr>
          <p:cNvPr id="6" name="Slide Number Placeholder 5"/>
          <p:cNvSpPr>
            <a:spLocks noGrp="1"/>
          </p:cNvSpPr>
          <p:nvPr>
            <p:ph type="sldNum" sz="quarter" idx="12"/>
          </p:nvPr>
        </p:nvSpPr>
        <p:spPr/>
        <p:txBody>
          <a:bodyPr/>
          <a:lstStyle/>
          <a:p>
            <a:fld id="{2DFEDD51-0B5B-4B07-9A23-B590288A4C5D}" type="slidenum">
              <a:rPr lang="en-US" altLang="en-US" smtClean="0"/>
              <a:pPr/>
              <a:t>40</a:t>
            </a:fld>
            <a:endParaRPr lang="en-US" altLang="en-US"/>
          </a:p>
        </p:txBody>
      </p:sp>
      <p:graphicFrame>
        <p:nvGraphicFramePr>
          <p:cNvPr id="9" name="Chart 8"/>
          <p:cNvGraphicFramePr>
            <a:graphicFrameLocks/>
          </p:cNvGraphicFramePr>
          <p:nvPr>
            <p:extLst/>
          </p:nvPr>
        </p:nvGraphicFramePr>
        <p:xfrm>
          <a:off x="1600200" y="1828800"/>
          <a:ext cx="5753100" cy="43481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21878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Protein Prediction </a:t>
            </a:r>
            <a:r>
              <a:rPr lang="en-US" dirty="0" smtClean="0"/>
              <a:t>Results – cont.</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AD2AA95-7765-4E65-94B9-72629D53B602}" type="datetime1">
              <a:rPr kumimoji="0" lang="en-US" alt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12/3/2018</a:t>
            </a:fld>
            <a:endParaRPr kumimoji="0" lang="en-US"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DFEDD51-0B5B-4B07-9A23-B590288A4C5D}"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pic>
        <p:nvPicPr>
          <p:cNvPr id="7" name="Picture 6"/>
          <p:cNvPicPr>
            <a:picLocks noChangeAspect="1"/>
          </p:cNvPicPr>
          <p:nvPr/>
        </p:nvPicPr>
        <p:blipFill>
          <a:blip r:embed="rId2"/>
          <a:stretch>
            <a:fillRect/>
          </a:stretch>
        </p:blipFill>
        <p:spPr>
          <a:xfrm>
            <a:off x="277308" y="1600200"/>
            <a:ext cx="8561892" cy="3352800"/>
          </a:xfrm>
          <a:prstGeom prst="rect">
            <a:avLst/>
          </a:prstGeom>
        </p:spPr>
      </p:pic>
    </p:spTree>
    <p:extLst>
      <p:ext uri="{BB962C8B-B14F-4D97-AF65-F5344CB8AC3E}">
        <p14:creationId xmlns:p14="http://schemas.microsoft.com/office/powerpoint/2010/main" val="20573775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Identifying Extrinsically Classified Samples</a:t>
            </a:r>
            <a:endParaRPr lang="en-US" sz="3600" dirty="0"/>
          </a:p>
        </p:txBody>
      </p:sp>
      <p:sp>
        <p:nvSpPr>
          <p:cNvPr id="3" name="Content Placeholder 2"/>
          <p:cNvSpPr>
            <a:spLocks noGrp="1"/>
          </p:cNvSpPr>
          <p:nvPr>
            <p:ph idx="1"/>
          </p:nvPr>
        </p:nvSpPr>
        <p:spPr/>
        <p:txBody>
          <a:bodyPr/>
          <a:lstStyle/>
          <a:p>
            <a:r>
              <a:rPr lang="en-US" dirty="0" smtClean="0"/>
              <a:t>Samples are extrinsically classified if they are classified due to extrinsic factors</a:t>
            </a:r>
          </a:p>
          <a:p>
            <a:pPr lvl="1"/>
            <a:r>
              <a:rPr lang="en-US" dirty="0" smtClean="0"/>
              <a:t>Such as randomness of weight initialization, softmax outputs, and so on</a:t>
            </a:r>
          </a:p>
          <a:p>
            <a:pPr lvl="1"/>
            <a:r>
              <a:rPr lang="en-US" dirty="0" smtClean="0"/>
              <a:t>Note that randomness factors cannot happen consistently in multiple models</a:t>
            </a:r>
          </a:p>
          <a:p>
            <a:pPr lvl="2"/>
            <a:r>
              <a:rPr lang="en-US" dirty="0" smtClean="0"/>
              <a:t>In other words, by examining classification results of multiple models, we can identify samples that are overgeneralized </a:t>
            </a:r>
          </a:p>
          <a:p>
            <a:pPr lvl="2"/>
            <a:r>
              <a:rPr lang="en-US" dirty="0" smtClean="0"/>
              <a:t>Therefore we can improve the performance on the remaining samples</a:t>
            </a:r>
          </a:p>
          <a:p>
            <a:pPr lvl="1"/>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AD2AA95-7765-4E65-94B9-72629D53B602}" type="datetime1">
              <a:rPr kumimoji="0" lang="en-US" alt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12/3/2018</a:t>
            </a:fld>
            <a:endParaRPr kumimoji="0" lang="en-US"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DFEDD51-0B5B-4B07-9A23-B590288A4C5D}"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987993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Experimental Results on Protein Classification</a:t>
            </a:r>
            <a:endParaRPr lang="en-US" sz="3200" dirty="0"/>
          </a:p>
        </p:txBody>
      </p:sp>
      <p:sp>
        <p:nvSpPr>
          <p:cNvPr id="3" name="Content Placeholder 2"/>
          <p:cNvSpPr>
            <a:spLocks noGrp="1"/>
          </p:cNvSpPr>
          <p:nvPr>
            <p:ph idx="1"/>
          </p:nvPr>
        </p:nvSpPr>
        <p:spPr>
          <a:xfrm>
            <a:off x="457200" y="1066800"/>
            <a:ext cx="8305800" cy="5110163"/>
          </a:xfrm>
        </p:spPr>
        <p:txBody>
          <a:bodyPr>
            <a:normAutofit/>
          </a:bodyPr>
          <a:lstStyle/>
          <a:p>
            <a:r>
              <a:rPr lang="en-US" sz="2400" dirty="0" smtClean="0"/>
              <a:t>For amino acid type classification, we have the following results, considering only the intrinsically classified samples</a:t>
            </a:r>
            <a:endParaRPr lang="en-US" sz="2400"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AD2AA95-7765-4E65-94B9-72629D53B602}" type="datetime1">
              <a:rPr kumimoji="0" lang="en-US" alt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12/3/2018</a:t>
            </a:fld>
            <a:endParaRPr kumimoji="0" lang="en-US"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DFEDD51-0B5B-4B07-9A23-B590288A4C5D}"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graphicFrame>
        <p:nvGraphicFramePr>
          <p:cNvPr id="8" name="Chart 7"/>
          <p:cNvGraphicFramePr>
            <a:graphicFrameLocks/>
          </p:cNvGraphicFramePr>
          <p:nvPr>
            <p:extLst/>
          </p:nvPr>
        </p:nvGraphicFramePr>
        <p:xfrm>
          <a:off x="1447800" y="1981200"/>
          <a:ext cx="5867400" cy="43751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500245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2"/>
          <p:cNvSpPr>
            <a:spLocks noGrp="1" noChangeArrowheads="1"/>
          </p:cNvSpPr>
          <p:nvPr>
            <p:ph type="title"/>
          </p:nvPr>
        </p:nvSpPr>
        <p:spPr>
          <a:xfrm>
            <a:off x="381000" y="228600"/>
            <a:ext cx="8134350" cy="845343"/>
          </a:xfrm>
        </p:spPr>
        <p:txBody>
          <a:bodyPr>
            <a:normAutofit/>
          </a:bodyPr>
          <a:lstStyle/>
          <a:p>
            <a:r>
              <a:rPr lang="en-US" altLang="en-US" sz="2800" dirty="0"/>
              <a:t>Computer Vision for Computational Systems Biology</a:t>
            </a:r>
          </a:p>
        </p:txBody>
      </p:sp>
      <p:sp>
        <p:nvSpPr>
          <p:cNvPr id="624643" name="Rectangle 3"/>
          <p:cNvSpPr>
            <a:spLocks noGrp="1" noChangeArrowheads="1"/>
          </p:cNvSpPr>
          <p:nvPr>
            <p:ph idx="1"/>
          </p:nvPr>
        </p:nvSpPr>
        <p:spPr>
          <a:xfrm>
            <a:off x="685800" y="1219200"/>
            <a:ext cx="8115300" cy="3924300"/>
          </a:xfrm>
        </p:spPr>
        <p:txBody>
          <a:bodyPr>
            <a:normAutofit/>
          </a:bodyPr>
          <a:lstStyle/>
          <a:p>
            <a:r>
              <a:rPr lang="en-US" altLang="en-US" sz="1800" dirty="0"/>
              <a:t>The goal of systems biology is to link the molecular and cellular events and properties to physiological functions</a:t>
            </a:r>
          </a:p>
        </p:txBody>
      </p:sp>
      <p:sp>
        <p:nvSpPr>
          <p:cNvPr id="6" name="Date Placeholder 3"/>
          <p:cNvSpPr>
            <a:spLocks noGrp="1"/>
          </p:cNvSpPr>
          <p:nvPr>
            <p:ph type="dt" sz="half" idx="10"/>
          </p:nvPr>
        </p:nvSpPr>
        <p:spPr/>
        <p:txBody>
          <a:bodyPr/>
          <a:lstStyle/>
          <a:p>
            <a:fld id="{1446C78B-227C-46BF-AFF7-A21F8E48B83E}" type="datetime1">
              <a:rPr lang="en-US" altLang="en-US" smtClean="0"/>
              <a:t>12/3/2018</a:t>
            </a:fld>
            <a:endParaRPr lang="en-US" altLang="en-US"/>
          </a:p>
        </p:txBody>
      </p:sp>
      <p:sp>
        <p:nvSpPr>
          <p:cNvPr id="7" name="Footer Placeholder 4"/>
          <p:cNvSpPr>
            <a:spLocks noGrp="1"/>
          </p:cNvSpPr>
          <p:nvPr>
            <p:ph type="ftr" sz="quarter" idx="11"/>
          </p:nvPr>
        </p:nvSpPr>
        <p:spPr/>
        <p:txBody>
          <a:bodyPr/>
          <a:lstStyle/>
          <a:p>
            <a:r>
              <a:rPr lang="en-US" altLang="en-US" dirty="0" smtClean="0"/>
              <a:t>intro-seminar-18</a:t>
            </a:r>
            <a:endParaRPr lang="en-US" altLang="en-US" dirty="0"/>
          </a:p>
        </p:txBody>
      </p:sp>
      <p:pic>
        <p:nvPicPr>
          <p:cNvPr id="6246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2177653"/>
            <a:ext cx="6372225" cy="3492104"/>
          </a:xfrm>
          <a:prstGeom prst="rect">
            <a:avLst/>
          </a:prstGeom>
          <a:noFill/>
          <a:extLst>
            <a:ext uri="{909E8E84-426E-40DD-AFC4-6F175D3DCCD1}">
              <a14:hiddenFill xmlns:a14="http://schemas.microsoft.com/office/drawing/2010/main">
                <a:solidFill>
                  <a:srgbClr val="FFFFFF"/>
                </a:solidFill>
              </a14:hiddenFill>
            </a:ext>
          </a:extLst>
        </p:spPr>
      </p:pic>
      <p:sp>
        <p:nvSpPr>
          <p:cNvPr id="624646" name="Text Box 6"/>
          <p:cNvSpPr txBox="1">
            <a:spLocks noChangeArrowheads="1"/>
          </p:cNvSpPr>
          <p:nvPr/>
        </p:nvSpPr>
        <p:spPr bwMode="auto">
          <a:xfrm>
            <a:off x="1371602" y="5715000"/>
            <a:ext cx="4769254" cy="230832"/>
          </a:xfrm>
          <a:prstGeom prst="rect">
            <a:avLst/>
          </a:prstGeom>
          <a:solidFill>
            <a:srgbClr val="9933FF"/>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900"/>
              <a:t>Source: “Integration from proteins to organs: The Physiome Project”, </a:t>
            </a:r>
            <a:r>
              <a:rPr lang="en-US" altLang="en-US" sz="900" i="1"/>
              <a:t>Nature Review</a:t>
            </a:r>
            <a:r>
              <a:rPr lang="en-US" altLang="en-US" sz="900"/>
              <a:t>, Vol. 4, 2007.</a:t>
            </a:r>
          </a:p>
        </p:txBody>
      </p:sp>
      <p:sp>
        <p:nvSpPr>
          <p:cNvPr id="2" name="Slide Number Placeholder 1"/>
          <p:cNvSpPr>
            <a:spLocks noGrp="1"/>
          </p:cNvSpPr>
          <p:nvPr>
            <p:ph type="sldNum" sz="quarter" idx="12"/>
          </p:nvPr>
        </p:nvSpPr>
        <p:spPr/>
        <p:txBody>
          <a:bodyPr/>
          <a:lstStyle/>
          <a:p>
            <a:fld id="{2DFEDD51-0B5B-4B07-9A23-B590288A4C5D}" type="slidenum">
              <a:rPr lang="en-US" altLang="en-US" smtClean="0"/>
              <a:pPr/>
              <a:t>44</a:t>
            </a:fld>
            <a:endParaRPr lang="en-US" alt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p:nvPr>
        </p:nvSpPr>
        <p:spPr>
          <a:xfrm>
            <a:off x="628650" y="160700"/>
            <a:ext cx="7886700" cy="849406"/>
          </a:xfrm>
        </p:spPr>
        <p:txBody>
          <a:bodyPr/>
          <a:lstStyle/>
          <a:p>
            <a:r>
              <a:rPr lang="en-US" altLang="en-US" dirty="0"/>
              <a:t>QUEST Project</a:t>
            </a:r>
          </a:p>
        </p:txBody>
      </p:sp>
      <p:sp>
        <p:nvSpPr>
          <p:cNvPr id="822275" name="Rectangle 3"/>
          <p:cNvSpPr>
            <a:spLocks noGrp="1" noChangeArrowheads="1"/>
          </p:cNvSpPr>
          <p:nvPr>
            <p:ph idx="1"/>
          </p:nvPr>
        </p:nvSpPr>
        <p:spPr>
          <a:xfrm>
            <a:off x="381000" y="1143000"/>
            <a:ext cx="8229600" cy="3600450"/>
          </a:xfrm>
        </p:spPr>
        <p:txBody>
          <a:bodyPr/>
          <a:lstStyle/>
          <a:p>
            <a:r>
              <a:rPr lang="en-US" altLang="en-US" u="sng" dirty="0"/>
              <a:t>Qu</a:t>
            </a:r>
            <a:r>
              <a:rPr lang="en-US" altLang="en-US" dirty="0"/>
              <a:t>antitative </a:t>
            </a:r>
            <a:r>
              <a:rPr lang="en-US" altLang="en-US" u="sng" dirty="0"/>
              <a:t>E</a:t>
            </a:r>
            <a:r>
              <a:rPr lang="en-US" altLang="en-US" dirty="0"/>
              <a:t>lastic </a:t>
            </a:r>
            <a:r>
              <a:rPr lang="en-US" altLang="en-US" u="sng" dirty="0"/>
              <a:t>S</a:t>
            </a:r>
            <a:r>
              <a:rPr lang="en-US" altLang="en-US" dirty="0"/>
              <a:t>patial-</a:t>
            </a:r>
            <a:r>
              <a:rPr lang="en-US" altLang="en-US" u="sng" dirty="0"/>
              <a:t>T</a:t>
            </a:r>
            <a:r>
              <a:rPr lang="en-US" altLang="en-US" dirty="0"/>
              <a:t>emporal Atlases for Subcellular Structures</a:t>
            </a:r>
          </a:p>
        </p:txBody>
      </p:sp>
      <p:sp>
        <p:nvSpPr>
          <p:cNvPr id="5" name="Date Placeholder 3"/>
          <p:cNvSpPr>
            <a:spLocks noGrp="1"/>
          </p:cNvSpPr>
          <p:nvPr>
            <p:ph type="dt" sz="half" idx="10"/>
          </p:nvPr>
        </p:nvSpPr>
        <p:spPr/>
        <p:txBody>
          <a:bodyPr/>
          <a:lstStyle/>
          <a:p>
            <a:fld id="{7F37BBFF-91EF-4FED-9CD2-42BD7322AC68}" type="datetime1">
              <a:rPr lang="en-US" altLang="en-US" smtClean="0"/>
              <a:t>12/3/2018</a:t>
            </a:fld>
            <a:endParaRPr lang="en-US" altLang="en-US"/>
          </a:p>
        </p:txBody>
      </p:sp>
      <p:sp>
        <p:nvSpPr>
          <p:cNvPr id="6" name="Footer Placeholder 4"/>
          <p:cNvSpPr>
            <a:spLocks noGrp="1"/>
          </p:cNvSpPr>
          <p:nvPr>
            <p:ph type="ftr" sz="quarter" idx="11"/>
          </p:nvPr>
        </p:nvSpPr>
        <p:spPr/>
        <p:txBody>
          <a:bodyPr/>
          <a:lstStyle/>
          <a:p>
            <a:r>
              <a:rPr lang="en-US" altLang="en-US" dirty="0" smtClean="0"/>
              <a:t>intro-seminar-18</a:t>
            </a:r>
            <a:endParaRPr lang="en-US" altLang="en-US" dirty="0"/>
          </a:p>
        </p:txBody>
      </p:sp>
      <p:pic>
        <p:nvPicPr>
          <p:cNvPr id="822276" name="Picture 4"/>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686050" y="2269331"/>
            <a:ext cx="3600450" cy="36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45</a:t>
            </a:fld>
            <a:endParaRPr lang="en-US" alt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Rectangle 2"/>
          <p:cNvSpPr>
            <a:spLocks noGrp="1" noChangeArrowheads="1"/>
          </p:cNvSpPr>
          <p:nvPr>
            <p:ph type="title"/>
          </p:nvPr>
        </p:nvSpPr>
        <p:spPr>
          <a:xfrm>
            <a:off x="228600" y="436568"/>
            <a:ext cx="8477250" cy="640556"/>
          </a:xfrm>
        </p:spPr>
        <p:txBody>
          <a:bodyPr>
            <a:noAutofit/>
          </a:bodyPr>
          <a:lstStyle/>
          <a:p>
            <a:r>
              <a:rPr lang="en-US" altLang="en-US" sz="3600" dirty="0"/>
              <a:t>Atomic Tomography for Electron Microscopy</a:t>
            </a:r>
          </a:p>
        </p:txBody>
      </p:sp>
      <p:sp>
        <p:nvSpPr>
          <p:cNvPr id="829443" name="Rectangle 3"/>
          <p:cNvSpPr>
            <a:spLocks noGrp="1" noChangeArrowheads="1"/>
          </p:cNvSpPr>
          <p:nvPr>
            <p:ph idx="1"/>
          </p:nvPr>
        </p:nvSpPr>
        <p:spPr>
          <a:xfrm>
            <a:off x="171450" y="1883399"/>
            <a:ext cx="4572000" cy="3886200"/>
          </a:xfrm>
        </p:spPr>
        <p:txBody>
          <a:bodyPr>
            <a:noAutofit/>
          </a:bodyPr>
          <a:lstStyle/>
          <a:p>
            <a:r>
              <a:rPr lang="en-US" altLang="en-US" dirty="0"/>
              <a:t>As life is digital, the ultimate necessary resolution for modeling biological processes is atomic resolution</a:t>
            </a:r>
          </a:p>
          <a:p>
            <a:pPr lvl="1"/>
            <a:r>
              <a:rPr lang="en-US" altLang="en-US" dirty="0"/>
              <a:t>T</a:t>
            </a:r>
            <a:r>
              <a:rPr lang="en-US" altLang="en-US" dirty="0" smtClean="0"/>
              <a:t>he </a:t>
            </a:r>
            <a:r>
              <a:rPr lang="en-US" altLang="en-US" dirty="0"/>
              <a:t>ultimate models will be discrete rather continuous </a:t>
            </a:r>
          </a:p>
          <a:p>
            <a:pPr lvl="1"/>
            <a:r>
              <a:rPr lang="en-US" altLang="en-US" dirty="0"/>
              <a:t>It appears that atomic reconstruction is almost within reach using a two-stage tomography algorithm – to be named ATomo</a:t>
            </a:r>
          </a:p>
        </p:txBody>
      </p:sp>
      <p:sp>
        <p:nvSpPr>
          <p:cNvPr id="5" name="Date Placeholder 3"/>
          <p:cNvSpPr>
            <a:spLocks noGrp="1"/>
          </p:cNvSpPr>
          <p:nvPr>
            <p:ph type="dt" sz="half" idx="10"/>
          </p:nvPr>
        </p:nvSpPr>
        <p:spPr/>
        <p:txBody>
          <a:bodyPr/>
          <a:lstStyle/>
          <a:p>
            <a:fld id="{852640BF-BAFB-4D33-B1E9-0F1F38A261CA}" type="datetime1">
              <a:rPr lang="en-US" altLang="en-US" smtClean="0"/>
              <a:t>12/3/2018</a:t>
            </a:fld>
            <a:endParaRPr lang="en-US" altLang="en-US"/>
          </a:p>
        </p:txBody>
      </p:sp>
      <p:sp>
        <p:nvSpPr>
          <p:cNvPr id="6" name="Footer Placeholder 4"/>
          <p:cNvSpPr>
            <a:spLocks noGrp="1"/>
          </p:cNvSpPr>
          <p:nvPr>
            <p:ph type="ftr" sz="quarter" idx="11"/>
          </p:nvPr>
        </p:nvSpPr>
        <p:spPr/>
        <p:txBody>
          <a:bodyPr/>
          <a:lstStyle/>
          <a:p>
            <a:r>
              <a:rPr lang="en-US" altLang="en-US" dirty="0" smtClean="0"/>
              <a:t>intro-seminar-18</a:t>
            </a:r>
            <a:endParaRPr lang="en-US" altLang="en-US" dirty="0"/>
          </a:p>
        </p:txBody>
      </p:sp>
      <p:pic>
        <p:nvPicPr>
          <p:cNvPr id="8294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100" y="1705178"/>
            <a:ext cx="2343150" cy="406442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46</a:t>
            </a:fld>
            <a:endParaRPr lang="en-US" alt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2"/>
          <p:cNvSpPr>
            <a:spLocks noGrp="1" noChangeArrowheads="1"/>
          </p:cNvSpPr>
          <p:nvPr>
            <p:ph type="title"/>
          </p:nvPr>
        </p:nvSpPr>
        <p:spPr>
          <a:xfrm>
            <a:off x="628650" y="365127"/>
            <a:ext cx="7886700" cy="777874"/>
          </a:xfrm>
        </p:spPr>
        <p:txBody>
          <a:bodyPr>
            <a:normAutofit/>
          </a:bodyPr>
          <a:lstStyle/>
          <a:p>
            <a:r>
              <a:rPr lang="en-US" altLang="en-US" sz="3200" dirty="0"/>
              <a:t>Analysis for Computational Biology</a:t>
            </a:r>
          </a:p>
        </p:txBody>
      </p:sp>
      <p:sp>
        <p:nvSpPr>
          <p:cNvPr id="837635" name="Rectangle 3"/>
          <p:cNvSpPr>
            <a:spLocks noGrp="1" noChangeArrowheads="1"/>
          </p:cNvSpPr>
          <p:nvPr>
            <p:ph idx="1"/>
          </p:nvPr>
        </p:nvSpPr>
        <p:spPr>
          <a:xfrm>
            <a:off x="571500" y="1447800"/>
            <a:ext cx="6972300" cy="3867150"/>
          </a:xfrm>
        </p:spPr>
        <p:txBody>
          <a:bodyPr>
            <a:normAutofit/>
          </a:bodyPr>
          <a:lstStyle/>
          <a:p>
            <a:r>
              <a:rPr lang="en-US" altLang="en-US" sz="2400" dirty="0"/>
              <a:t>Computational biology – analysis for gene regulation</a:t>
            </a:r>
          </a:p>
        </p:txBody>
      </p:sp>
      <p:sp>
        <p:nvSpPr>
          <p:cNvPr id="6" name="Date Placeholder 3"/>
          <p:cNvSpPr>
            <a:spLocks noGrp="1"/>
          </p:cNvSpPr>
          <p:nvPr>
            <p:ph type="dt" sz="half" idx="10"/>
          </p:nvPr>
        </p:nvSpPr>
        <p:spPr/>
        <p:txBody>
          <a:bodyPr/>
          <a:lstStyle/>
          <a:p>
            <a:fld id="{345DEF1A-AA6C-4D6B-99C3-A5CAEBB56830}" type="datetime1">
              <a:rPr lang="en-US" altLang="en-US" smtClean="0"/>
              <a:t>12/3/2018</a:t>
            </a:fld>
            <a:endParaRPr lang="en-US" altLang="en-US"/>
          </a:p>
        </p:txBody>
      </p:sp>
      <p:sp>
        <p:nvSpPr>
          <p:cNvPr id="7" name="Footer Placeholder 4"/>
          <p:cNvSpPr>
            <a:spLocks noGrp="1"/>
          </p:cNvSpPr>
          <p:nvPr>
            <p:ph type="ftr" sz="quarter" idx="11"/>
          </p:nvPr>
        </p:nvSpPr>
        <p:spPr/>
        <p:txBody>
          <a:bodyPr/>
          <a:lstStyle/>
          <a:p>
            <a:r>
              <a:rPr lang="en-US" altLang="en-US" dirty="0" smtClean="0"/>
              <a:t>intro-seminar-18</a:t>
            </a:r>
            <a:endParaRPr lang="en-US" altLang="en-US" dirty="0"/>
          </a:p>
        </p:txBody>
      </p:sp>
      <p:pic>
        <p:nvPicPr>
          <p:cNvPr id="8376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028828"/>
            <a:ext cx="4663679" cy="3131344"/>
          </a:xfrm>
          <a:prstGeom prst="rect">
            <a:avLst/>
          </a:prstGeom>
          <a:noFill/>
          <a:extLst>
            <a:ext uri="{909E8E84-426E-40DD-AFC4-6F175D3DCCD1}">
              <a14:hiddenFill xmlns:a14="http://schemas.microsoft.com/office/drawing/2010/main">
                <a:solidFill>
                  <a:srgbClr val="FFFFFF"/>
                </a:solidFill>
              </a14:hiddenFill>
            </a:ext>
          </a:extLst>
        </p:spPr>
      </p:pic>
      <p:pic>
        <p:nvPicPr>
          <p:cNvPr id="8376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5295708"/>
            <a:ext cx="8121005" cy="53359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47</a:t>
            </a:fld>
            <a:endParaRPr lang="en-US" alt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ChangeArrowheads="1"/>
          </p:cNvSpPr>
          <p:nvPr>
            <p:ph type="title"/>
          </p:nvPr>
        </p:nvSpPr>
        <p:spPr>
          <a:xfrm>
            <a:off x="628650" y="365127"/>
            <a:ext cx="7886700" cy="549274"/>
          </a:xfrm>
        </p:spPr>
        <p:txBody>
          <a:bodyPr>
            <a:normAutofit fontScale="90000"/>
          </a:bodyPr>
          <a:lstStyle/>
          <a:p>
            <a:r>
              <a:rPr lang="en-US" altLang="en-US" sz="3600" dirty="0"/>
              <a:t>Background</a:t>
            </a:r>
          </a:p>
        </p:txBody>
      </p:sp>
      <p:sp>
        <p:nvSpPr>
          <p:cNvPr id="6" name="Date Placeholder 2"/>
          <p:cNvSpPr>
            <a:spLocks noGrp="1"/>
          </p:cNvSpPr>
          <p:nvPr>
            <p:ph type="dt" sz="half" idx="10"/>
          </p:nvPr>
        </p:nvSpPr>
        <p:spPr/>
        <p:txBody>
          <a:bodyPr/>
          <a:lstStyle/>
          <a:p>
            <a:fld id="{D8B78DC8-F16E-413D-9E96-7F06ED4EC5A7}" type="datetime1">
              <a:rPr lang="en-US" altLang="en-US" smtClean="0"/>
              <a:t>12/3/2018</a:t>
            </a:fld>
            <a:endParaRPr lang="en-US" altLang="en-US"/>
          </a:p>
        </p:txBody>
      </p:sp>
      <p:sp>
        <p:nvSpPr>
          <p:cNvPr id="7" name="Footer Placeholder 3"/>
          <p:cNvSpPr>
            <a:spLocks noGrp="1"/>
          </p:cNvSpPr>
          <p:nvPr>
            <p:ph type="ftr" sz="quarter" idx="11"/>
          </p:nvPr>
        </p:nvSpPr>
        <p:spPr/>
        <p:txBody>
          <a:bodyPr/>
          <a:lstStyle/>
          <a:p>
            <a:r>
              <a:rPr lang="en-US" altLang="en-US" dirty="0" smtClean="0"/>
              <a:t>intro-seminar-18</a:t>
            </a:r>
            <a:endParaRPr lang="en-US" altLang="en-US" dirty="0"/>
          </a:p>
        </p:txBody>
      </p:sp>
      <p:sp>
        <p:nvSpPr>
          <p:cNvPr id="922627" name="Rectangle 3"/>
          <p:cNvSpPr>
            <a:spLocks noChangeArrowheads="1"/>
          </p:cNvSpPr>
          <p:nvPr/>
        </p:nvSpPr>
        <p:spPr bwMode="auto">
          <a:xfrm>
            <a:off x="1435894" y="5406628"/>
            <a:ext cx="6353175" cy="59412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pic>
        <p:nvPicPr>
          <p:cNvPr id="922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922" y="1143000"/>
            <a:ext cx="6351068"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6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6045993"/>
            <a:ext cx="2382440" cy="278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2D3E6ACE-F3F0-494A-9DE2-8E044BCB26C6}" type="slidenum">
              <a:rPr lang="en-US" altLang="en-US" smtClean="0"/>
              <a:pPr/>
              <a:t>48</a:t>
            </a:fld>
            <a:endParaRPr lang="en-US" alt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4" name="Rectangle 2"/>
          <p:cNvSpPr>
            <a:spLocks noGrp="1" noChangeArrowheads="1"/>
          </p:cNvSpPr>
          <p:nvPr>
            <p:ph type="title"/>
          </p:nvPr>
        </p:nvSpPr>
        <p:spPr>
          <a:xfrm>
            <a:off x="628650" y="365127"/>
            <a:ext cx="7886700" cy="701674"/>
          </a:xfrm>
        </p:spPr>
        <p:txBody>
          <a:bodyPr>
            <a:normAutofit/>
          </a:bodyPr>
          <a:lstStyle/>
          <a:p>
            <a:r>
              <a:rPr lang="en-US" altLang="en-US" sz="3600" dirty="0"/>
              <a:t>Background</a:t>
            </a:r>
          </a:p>
        </p:txBody>
      </p:sp>
      <p:sp>
        <p:nvSpPr>
          <p:cNvPr id="4" name="Date Placeholder 3"/>
          <p:cNvSpPr>
            <a:spLocks noGrp="1"/>
          </p:cNvSpPr>
          <p:nvPr>
            <p:ph type="dt" sz="half" idx="10"/>
          </p:nvPr>
        </p:nvSpPr>
        <p:spPr/>
        <p:txBody>
          <a:bodyPr/>
          <a:lstStyle/>
          <a:p>
            <a:fld id="{97766CBF-99F9-4EE4-AD9E-532D1223DAE3}"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pic>
        <p:nvPicPr>
          <p:cNvPr id="924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47800"/>
            <a:ext cx="6672263" cy="433030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49</a:t>
            </a:fld>
            <a:endParaRPr lang="en-US"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01674"/>
          </a:xfrm>
        </p:spPr>
        <p:txBody>
          <a:bodyPr/>
          <a:lstStyle/>
          <a:p>
            <a:r>
              <a:rPr lang="en-US" dirty="0" smtClean="0"/>
              <a:t>AlphaFold </a:t>
            </a:r>
            <a:endParaRPr lang="en-US" dirty="0"/>
          </a:p>
        </p:txBody>
      </p:sp>
      <p:sp>
        <p:nvSpPr>
          <p:cNvPr id="4" name="Date Placeholder 3"/>
          <p:cNvSpPr>
            <a:spLocks noGrp="1"/>
          </p:cNvSpPr>
          <p:nvPr>
            <p:ph type="dt" sz="half" idx="10"/>
          </p:nvPr>
        </p:nvSpPr>
        <p:spPr/>
        <p:txBody>
          <a:bodyPr/>
          <a:lstStyle/>
          <a:p>
            <a:fld id="{5AD2AA95-7765-4E65-94B9-72629D53B602}"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a:t>
            </a:r>
            <a:endParaRPr lang="en-US" altLang="en-US" dirty="0"/>
          </a:p>
        </p:txBody>
      </p:sp>
      <p:sp>
        <p:nvSpPr>
          <p:cNvPr id="6" name="Slide Number Placeholder 5"/>
          <p:cNvSpPr>
            <a:spLocks noGrp="1"/>
          </p:cNvSpPr>
          <p:nvPr>
            <p:ph type="sldNum" sz="quarter" idx="12"/>
          </p:nvPr>
        </p:nvSpPr>
        <p:spPr/>
        <p:txBody>
          <a:bodyPr/>
          <a:lstStyle/>
          <a:p>
            <a:fld id="{2DFEDD51-0B5B-4B07-9A23-B590288A4C5D}" type="slidenum">
              <a:rPr lang="en-US" altLang="en-US" smtClean="0"/>
              <a:pPr/>
              <a:t>5</a:t>
            </a:fld>
            <a:endParaRPr lang="en-US" altLang="en-US"/>
          </a:p>
        </p:txBody>
      </p:sp>
      <p:pic>
        <p:nvPicPr>
          <p:cNvPr id="8" name="Picture 7"/>
          <p:cNvPicPr>
            <a:picLocks noChangeAspect="1"/>
          </p:cNvPicPr>
          <p:nvPr/>
        </p:nvPicPr>
        <p:blipFill>
          <a:blip r:embed="rId3"/>
          <a:stretch>
            <a:fillRect/>
          </a:stretch>
        </p:blipFill>
        <p:spPr>
          <a:xfrm>
            <a:off x="304800" y="1371600"/>
            <a:ext cx="5911271" cy="4648200"/>
          </a:xfrm>
          <a:prstGeom prst="rect">
            <a:avLst/>
          </a:prstGeom>
        </p:spPr>
      </p:pic>
      <p:pic>
        <p:nvPicPr>
          <p:cNvPr id="10" name="Picture 9"/>
          <p:cNvPicPr>
            <a:picLocks noChangeAspect="1"/>
          </p:cNvPicPr>
          <p:nvPr/>
        </p:nvPicPr>
        <p:blipFill>
          <a:blip r:embed="rId4"/>
          <a:stretch>
            <a:fillRect/>
          </a:stretch>
        </p:blipFill>
        <p:spPr>
          <a:xfrm>
            <a:off x="90083" y="1600200"/>
            <a:ext cx="9086343" cy="3736783"/>
          </a:xfrm>
          <a:prstGeom prst="rect">
            <a:avLst/>
          </a:prstGeom>
        </p:spPr>
      </p:pic>
    </p:spTree>
    <p:extLst>
      <p:ext uri="{BB962C8B-B14F-4D97-AF65-F5344CB8AC3E}">
        <p14:creationId xmlns:p14="http://schemas.microsoft.com/office/powerpoint/2010/main" val="21936027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a:xfrm>
            <a:off x="628650" y="365126"/>
            <a:ext cx="7886700" cy="708027"/>
          </a:xfrm>
        </p:spPr>
        <p:txBody>
          <a:bodyPr>
            <a:normAutofit/>
          </a:bodyPr>
          <a:lstStyle/>
          <a:p>
            <a:r>
              <a:rPr lang="en-US" altLang="en-US" sz="3600" dirty="0"/>
              <a:t>Classification-based Models</a:t>
            </a:r>
          </a:p>
        </p:txBody>
      </p:sp>
      <p:sp>
        <p:nvSpPr>
          <p:cNvPr id="934915" name="Rectangle 3"/>
          <p:cNvSpPr>
            <a:spLocks noGrp="1" noChangeArrowheads="1"/>
          </p:cNvSpPr>
          <p:nvPr>
            <p:ph idx="1"/>
          </p:nvPr>
        </p:nvSpPr>
        <p:spPr>
          <a:xfrm>
            <a:off x="628650" y="1073153"/>
            <a:ext cx="7620000" cy="3657600"/>
          </a:xfrm>
        </p:spPr>
        <p:txBody>
          <a:bodyPr>
            <a:normAutofit/>
          </a:bodyPr>
          <a:lstStyle/>
          <a:p>
            <a:r>
              <a:rPr lang="en-US" altLang="en-US" sz="1800" dirty="0"/>
              <a:t>Most of the earlier computational models are based on classification</a:t>
            </a:r>
            <a:r>
              <a:rPr lang="en-US" altLang="en-US" sz="4000" dirty="0"/>
              <a:t> </a:t>
            </a:r>
          </a:p>
        </p:txBody>
      </p:sp>
      <p:sp>
        <p:nvSpPr>
          <p:cNvPr id="5" name="Date Placeholder 3"/>
          <p:cNvSpPr>
            <a:spLocks noGrp="1"/>
          </p:cNvSpPr>
          <p:nvPr>
            <p:ph type="dt" sz="half" idx="10"/>
          </p:nvPr>
        </p:nvSpPr>
        <p:spPr/>
        <p:txBody>
          <a:bodyPr/>
          <a:lstStyle/>
          <a:p>
            <a:fld id="{AF4CE7AD-501A-48AC-9041-6B7B4696F0D3}" type="datetime1">
              <a:rPr lang="en-US" altLang="en-US" smtClean="0"/>
              <a:t>12/3/2018</a:t>
            </a:fld>
            <a:endParaRPr lang="en-US" altLang="en-US"/>
          </a:p>
        </p:txBody>
      </p:sp>
      <p:sp>
        <p:nvSpPr>
          <p:cNvPr id="6" name="Footer Placeholder 4"/>
          <p:cNvSpPr>
            <a:spLocks noGrp="1"/>
          </p:cNvSpPr>
          <p:nvPr>
            <p:ph type="ftr" sz="quarter" idx="11"/>
          </p:nvPr>
        </p:nvSpPr>
        <p:spPr/>
        <p:txBody>
          <a:bodyPr/>
          <a:lstStyle/>
          <a:p>
            <a:r>
              <a:rPr lang="en-US" altLang="en-US" dirty="0" smtClean="0"/>
              <a:t>intro-seminar-18</a:t>
            </a:r>
            <a:endParaRPr lang="en-US" altLang="en-US" dirty="0"/>
          </a:p>
        </p:txBody>
      </p:sp>
      <p:pic>
        <p:nvPicPr>
          <p:cNvPr id="9349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81200"/>
            <a:ext cx="6460680" cy="403859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50</a:t>
            </a:fld>
            <a:endParaRPr lang="en-US" alt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2"/>
          <p:cNvSpPr>
            <a:spLocks noGrp="1" noChangeArrowheads="1"/>
          </p:cNvSpPr>
          <p:nvPr>
            <p:ph type="title"/>
          </p:nvPr>
        </p:nvSpPr>
        <p:spPr>
          <a:xfrm>
            <a:off x="628650" y="267491"/>
            <a:ext cx="7886700" cy="623889"/>
          </a:xfrm>
        </p:spPr>
        <p:txBody>
          <a:bodyPr>
            <a:noAutofit/>
          </a:bodyPr>
          <a:lstStyle/>
          <a:p>
            <a:r>
              <a:rPr lang="en-US" altLang="en-US" sz="4000" dirty="0"/>
              <a:t>AdaBoost to Select Features </a:t>
            </a:r>
          </a:p>
        </p:txBody>
      </p:sp>
      <p:sp>
        <p:nvSpPr>
          <p:cNvPr id="4" name="Date Placeholder 2"/>
          <p:cNvSpPr>
            <a:spLocks noGrp="1"/>
          </p:cNvSpPr>
          <p:nvPr>
            <p:ph type="dt" sz="half" idx="10"/>
          </p:nvPr>
        </p:nvSpPr>
        <p:spPr/>
        <p:txBody>
          <a:bodyPr/>
          <a:lstStyle/>
          <a:p>
            <a:fld id="{4ED2662D-C274-48EB-B1F6-F1D51969D277}" type="datetime1">
              <a:rPr lang="en-US" altLang="en-US" smtClean="0"/>
              <a:t>12/3/2018</a:t>
            </a:fld>
            <a:endParaRPr lang="en-US" altLang="en-US"/>
          </a:p>
        </p:txBody>
      </p:sp>
      <p:sp>
        <p:nvSpPr>
          <p:cNvPr id="5" name="Footer Placeholder 3"/>
          <p:cNvSpPr>
            <a:spLocks noGrp="1"/>
          </p:cNvSpPr>
          <p:nvPr>
            <p:ph type="ftr" sz="quarter" idx="11"/>
          </p:nvPr>
        </p:nvSpPr>
        <p:spPr/>
        <p:txBody>
          <a:bodyPr/>
          <a:lstStyle/>
          <a:p>
            <a:r>
              <a:rPr lang="en-US" altLang="en-US" dirty="0" smtClean="0"/>
              <a:t>intro-seminar-18</a:t>
            </a:r>
            <a:endParaRPr lang="en-US" altLang="en-US" dirty="0"/>
          </a:p>
        </p:txBody>
      </p:sp>
      <p:pic>
        <p:nvPicPr>
          <p:cNvPr id="941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318" y="1447800"/>
            <a:ext cx="7793057" cy="44196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3E6ACE-F3F0-494A-9DE2-8E044BCB26C6}" type="slidenum">
              <a:rPr lang="en-US" altLang="en-US" smtClean="0"/>
              <a:pPr/>
              <a:t>51</a:t>
            </a:fld>
            <a:endParaRPr lang="en-US" alt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2"/>
          <p:cNvSpPr>
            <a:spLocks noGrp="1" noChangeArrowheads="1"/>
          </p:cNvSpPr>
          <p:nvPr>
            <p:ph type="title"/>
          </p:nvPr>
        </p:nvSpPr>
        <p:spPr>
          <a:xfrm>
            <a:off x="628650" y="365127"/>
            <a:ext cx="7886700" cy="701674"/>
          </a:xfrm>
        </p:spPr>
        <p:txBody>
          <a:bodyPr>
            <a:normAutofit/>
          </a:bodyPr>
          <a:lstStyle/>
          <a:p>
            <a:r>
              <a:rPr lang="en-US" altLang="en-US" sz="4000" dirty="0"/>
              <a:t>Median ROC Score </a:t>
            </a:r>
          </a:p>
        </p:txBody>
      </p:sp>
      <p:sp>
        <p:nvSpPr>
          <p:cNvPr id="4" name="Date Placeholder 2"/>
          <p:cNvSpPr>
            <a:spLocks noGrp="1"/>
          </p:cNvSpPr>
          <p:nvPr>
            <p:ph type="dt" sz="half" idx="10"/>
          </p:nvPr>
        </p:nvSpPr>
        <p:spPr/>
        <p:txBody>
          <a:bodyPr/>
          <a:lstStyle/>
          <a:p>
            <a:fld id="{FEEF7338-F23D-43A8-B61A-3D6DC68AD293}" type="datetime1">
              <a:rPr lang="en-US" altLang="en-US" smtClean="0"/>
              <a:t>12/3/2018</a:t>
            </a:fld>
            <a:endParaRPr lang="en-US" altLang="en-US"/>
          </a:p>
        </p:txBody>
      </p:sp>
      <p:sp>
        <p:nvSpPr>
          <p:cNvPr id="5" name="Footer Placeholder 3"/>
          <p:cNvSpPr>
            <a:spLocks noGrp="1"/>
          </p:cNvSpPr>
          <p:nvPr>
            <p:ph type="ftr" sz="quarter" idx="11"/>
          </p:nvPr>
        </p:nvSpPr>
        <p:spPr/>
        <p:txBody>
          <a:bodyPr/>
          <a:lstStyle/>
          <a:p>
            <a:r>
              <a:rPr lang="en-US" altLang="en-US" dirty="0" smtClean="0"/>
              <a:t>intro-seminar-18</a:t>
            </a:r>
            <a:endParaRPr lang="en-US" altLang="en-US" dirty="0"/>
          </a:p>
        </p:txBody>
      </p:sp>
      <p:pic>
        <p:nvPicPr>
          <p:cNvPr id="943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018" y="1219200"/>
            <a:ext cx="6294781" cy="492860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3E6ACE-F3F0-494A-9DE2-8E044BCB26C6}" type="slidenum">
              <a:rPr lang="en-US" altLang="en-US" smtClean="0"/>
              <a:pPr/>
              <a:t>52</a:t>
            </a:fld>
            <a:endParaRPr lang="en-US" alt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2"/>
          <p:cNvSpPr>
            <a:spLocks noGrp="1" noChangeArrowheads="1"/>
          </p:cNvSpPr>
          <p:nvPr>
            <p:ph type="title"/>
          </p:nvPr>
        </p:nvSpPr>
        <p:spPr>
          <a:xfrm>
            <a:off x="628650" y="447276"/>
            <a:ext cx="7772400" cy="514350"/>
          </a:xfrm>
        </p:spPr>
        <p:txBody>
          <a:bodyPr>
            <a:noAutofit/>
          </a:bodyPr>
          <a:lstStyle/>
          <a:p>
            <a:r>
              <a:rPr lang="en-US" altLang="en-US" sz="2800" dirty="0"/>
              <a:t>Computational Models for Nucleosome Occupancy</a:t>
            </a:r>
            <a:r>
              <a:rPr lang="en-US" altLang="en-US" sz="4000" dirty="0"/>
              <a:t> </a:t>
            </a:r>
          </a:p>
        </p:txBody>
      </p:sp>
      <p:sp>
        <p:nvSpPr>
          <p:cNvPr id="945155" name="Rectangle 3"/>
          <p:cNvSpPr>
            <a:spLocks noGrp="1" noChangeArrowheads="1"/>
          </p:cNvSpPr>
          <p:nvPr>
            <p:ph idx="1"/>
          </p:nvPr>
        </p:nvSpPr>
        <p:spPr>
          <a:xfrm>
            <a:off x="990600" y="1088627"/>
            <a:ext cx="7239000" cy="3543300"/>
          </a:xfrm>
        </p:spPr>
        <p:txBody>
          <a:bodyPr/>
          <a:lstStyle/>
          <a:p>
            <a:r>
              <a:rPr lang="en-US" altLang="en-US" sz="1800"/>
              <a:t>Chemistry and Physics Based Models</a:t>
            </a:r>
          </a:p>
          <a:p>
            <a:pPr lvl="1"/>
            <a:r>
              <a:rPr lang="en-US" altLang="en-US" sz="1500"/>
              <a:t>As DNA needs to bend and wrap around nucleosomes, it is known that some sequences are more bendable, leading to curvature and bendability models</a:t>
            </a:r>
          </a:p>
          <a:p>
            <a:pPr lvl="2"/>
            <a:r>
              <a:rPr lang="en-US" altLang="en-US" sz="1350"/>
              <a:t>One example is the bendability model by Trifonov’s group</a:t>
            </a:r>
          </a:p>
        </p:txBody>
      </p:sp>
      <p:sp>
        <p:nvSpPr>
          <p:cNvPr id="5" name="Date Placeholder 3"/>
          <p:cNvSpPr>
            <a:spLocks noGrp="1"/>
          </p:cNvSpPr>
          <p:nvPr>
            <p:ph type="dt" sz="half" idx="10"/>
          </p:nvPr>
        </p:nvSpPr>
        <p:spPr/>
        <p:txBody>
          <a:bodyPr/>
          <a:lstStyle/>
          <a:p>
            <a:fld id="{8001DF03-3785-4EAA-9CC1-F6DE704B328F}" type="datetime1">
              <a:rPr lang="en-US" altLang="en-US" smtClean="0"/>
              <a:t>12/3/2018</a:t>
            </a:fld>
            <a:endParaRPr lang="en-US" altLang="en-US"/>
          </a:p>
        </p:txBody>
      </p:sp>
      <p:sp>
        <p:nvSpPr>
          <p:cNvPr id="6" name="Footer Placeholder 4"/>
          <p:cNvSpPr>
            <a:spLocks noGrp="1"/>
          </p:cNvSpPr>
          <p:nvPr>
            <p:ph type="ftr" sz="quarter" idx="11"/>
          </p:nvPr>
        </p:nvSpPr>
        <p:spPr/>
        <p:txBody>
          <a:bodyPr/>
          <a:lstStyle/>
          <a:p>
            <a:r>
              <a:rPr lang="en-US" altLang="en-US" dirty="0" smtClean="0"/>
              <a:t>intro-seminar-18</a:t>
            </a:r>
            <a:endParaRPr lang="en-US" altLang="en-US" dirty="0"/>
          </a:p>
        </p:txBody>
      </p:sp>
      <p:pic>
        <p:nvPicPr>
          <p:cNvPr id="94515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199" y="2362200"/>
            <a:ext cx="4138797" cy="3349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53</a:t>
            </a:fld>
            <a:endParaRPr lang="en-US" alt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628650" y="365126"/>
            <a:ext cx="7886700" cy="765173"/>
          </a:xfrm>
        </p:spPr>
        <p:txBody>
          <a:bodyPr>
            <a:normAutofit/>
          </a:bodyPr>
          <a:lstStyle/>
          <a:p>
            <a:r>
              <a:rPr lang="en-US" altLang="en-US" sz="3600" dirty="0"/>
              <a:t>Dinucleotide Matching Model</a:t>
            </a:r>
          </a:p>
        </p:txBody>
      </p:sp>
      <p:sp>
        <p:nvSpPr>
          <p:cNvPr id="965635" name="Rectangle 3"/>
          <p:cNvSpPr>
            <a:spLocks noGrp="1" noChangeArrowheads="1"/>
          </p:cNvSpPr>
          <p:nvPr>
            <p:ph idx="1"/>
          </p:nvPr>
        </p:nvSpPr>
        <p:spPr>
          <a:xfrm>
            <a:off x="838200" y="1219200"/>
            <a:ext cx="7239000" cy="3543300"/>
          </a:xfrm>
        </p:spPr>
        <p:txBody>
          <a:bodyPr/>
          <a:lstStyle/>
          <a:p>
            <a:r>
              <a:rPr lang="en-US" altLang="en-US" sz="1800" dirty="0"/>
              <a:t>Here are the comparisons with the bendability model on several chromosomes</a:t>
            </a:r>
          </a:p>
          <a:p>
            <a:pPr lvl="1"/>
            <a:r>
              <a:rPr lang="en-US" altLang="en-US" sz="1500" dirty="0"/>
              <a:t>Cross correlation between our model and the ground truth is 0.5005 while it is -0.1104 for the Trifonov model</a:t>
            </a:r>
          </a:p>
        </p:txBody>
      </p:sp>
      <p:sp>
        <p:nvSpPr>
          <p:cNvPr id="5" name="Date Placeholder 3"/>
          <p:cNvSpPr>
            <a:spLocks noGrp="1"/>
          </p:cNvSpPr>
          <p:nvPr>
            <p:ph type="dt" sz="half" idx="10"/>
          </p:nvPr>
        </p:nvSpPr>
        <p:spPr/>
        <p:txBody>
          <a:bodyPr/>
          <a:lstStyle/>
          <a:p>
            <a:fld id="{D713D6B2-48AD-40B0-B646-B0B236074774}" type="datetime1">
              <a:rPr lang="en-US" altLang="en-US" smtClean="0"/>
              <a:t>12/3/2018</a:t>
            </a:fld>
            <a:endParaRPr lang="en-US" altLang="en-US"/>
          </a:p>
        </p:txBody>
      </p:sp>
      <p:sp>
        <p:nvSpPr>
          <p:cNvPr id="6" name="Footer Placeholder 4"/>
          <p:cNvSpPr>
            <a:spLocks noGrp="1"/>
          </p:cNvSpPr>
          <p:nvPr>
            <p:ph type="ftr" sz="quarter" idx="11"/>
          </p:nvPr>
        </p:nvSpPr>
        <p:spPr/>
        <p:txBody>
          <a:bodyPr/>
          <a:lstStyle/>
          <a:p>
            <a:r>
              <a:rPr lang="en-US" altLang="en-US" dirty="0" smtClean="0"/>
              <a:t>intro-seminar-18</a:t>
            </a:r>
            <a:endParaRPr lang="en-US" altLang="en-US" dirty="0"/>
          </a:p>
        </p:txBody>
      </p:sp>
      <p:pic>
        <p:nvPicPr>
          <p:cNvPr id="9656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590800"/>
            <a:ext cx="7105581" cy="32004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54</a:t>
            </a:fld>
            <a:endParaRPr lang="en-US" alt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738" name="Rectangle 2"/>
          <p:cNvSpPr>
            <a:spLocks noGrp="1" noChangeArrowheads="1"/>
          </p:cNvSpPr>
          <p:nvPr>
            <p:ph type="title"/>
          </p:nvPr>
        </p:nvSpPr>
        <p:spPr/>
        <p:txBody>
          <a:bodyPr/>
          <a:lstStyle/>
          <a:p>
            <a:r>
              <a:rPr lang="en-US" altLang="en-US"/>
              <a:t>Dinucleotide Matching Model</a:t>
            </a:r>
          </a:p>
        </p:txBody>
      </p:sp>
      <p:sp>
        <p:nvSpPr>
          <p:cNvPr id="4" name="Date Placeholder 2"/>
          <p:cNvSpPr>
            <a:spLocks noGrp="1"/>
          </p:cNvSpPr>
          <p:nvPr>
            <p:ph type="dt" sz="half" idx="10"/>
          </p:nvPr>
        </p:nvSpPr>
        <p:spPr/>
        <p:txBody>
          <a:bodyPr/>
          <a:lstStyle/>
          <a:p>
            <a:fld id="{31972554-9F47-4FE8-92DB-B683835CABFD}" type="datetime1">
              <a:rPr lang="en-US" altLang="en-US" smtClean="0"/>
              <a:t>12/3/2018</a:t>
            </a:fld>
            <a:endParaRPr lang="en-US" altLang="en-US"/>
          </a:p>
        </p:txBody>
      </p:sp>
      <p:sp>
        <p:nvSpPr>
          <p:cNvPr id="5" name="Footer Placeholder 3"/>
          <p:cNvSpPr>
            <a:spLocks noGrp="1"/>
          </p:cNvSpPr>
          <p:nvPr>
            <p:ph type="ftr" sz="quarter" idx="11"/>
          </p:nvPr>
        </p:nvSpPr>
        <p:spPr/>
        <p:txBody>
          <a:bodyPr/>
          <a:lstStyle/>
          <a:p>
            <a:r>
              <a:rPr lang="en-US" altLang="en-US" dirty="0" smtClean="0"/>
              <a:t>intro-seminar-18</a:t>
            </a:r>
            <a:endParaRPr lang="en-US" altLang="en-US" dirty="0"/>
          </a:p>
        </p:txBody>
      </p:sp>
      <p:pic>
        <p:nvPicPr>
          <p:cNvPr id="10127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1828803"/>
            <a:ext cx="4914900" cy="396478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3E6ACE-F3F0-494A-9DE2-8E044BCB26C6}" type="slidenum">
              <a:rPr lang="en-US" altLang="en-US" smtClean="0"/>
              <a:pPr/>
              <a:t>55</a:t>
            </a:fld>
            <a:endParaRPr lang="en-US" alt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628650" y="266700"/>
            <a:ext cx="7886700" cy="975517"/>
          </a:xfrm>
        </p:spPr>
        <p:txBody>
          <a:bodyPr>
            <a:normAutofit/>
          </a:bodyPr>
          <a:lstStyle/>
          <a:p>
            <a:r>
              <a:rPr lang="en-US" altLang="en-US" sz="3600" dirty="0"/>
              <a:t>Dinucleotide Matching Model</a:t>
            </a:r>
          </a:p>
        </p:txBody>
      </p:sp>
      <p:sp>
        <p:nvSpPr>
          <p:cNvPr id="967683" name="Rectangle 3"/>
          <p:cNvSpPr>
            <a:spLocks noGrp="1" noChangeArrowheads="1"/>
          </p:cNvSpPr>
          <p:nvPr>
            <p:ph idx="1"/>
          </p:nvPr>
        </p:nvSpPr>
        <p:spPr>
          <a:xfrm>
            <a:off x="512230" y="1295400"/>
            <a:ext cx="7096125" cy="3543300"/>
          </a:xfrm>
        </p:spPr>
        <p:txBody>
          <a:bodyPr>
            <a:normAutofit/>
          </a:bodyPr>
          <a:lstStyle/>
          <a:p>
            <a:r>
              <a:rPr lang="en-US" altLang="en-US" sz="2000" dirty="0"/>
              <a:t>Here are comparisons of the weights for dinucleotides</a:t>
            </a:r>
            <a:r>
              <a:rPr lang="en-US" altLang="en-US" sz="3200" dirty="0"/>
              <a:t> </a:t>
            </a:r>
          </a:p>
        </p:txBody>
      </p:sp>
      <p:sp>
        <p:nvSpPr>
          <p:cNvPr id="5" name="Date Placeholder 3"/>
          <p:cNvSpPr>
            <a:spLocks noGrp="1"/>
          </p:cNvSpPr>
          <p:nvPr>
            <p:ph type="dt" sz="half" idx="10"/>
          </p:nvPr>
        </p:nvSpPr>
        <p:spPr/>
        <p:txBody>
          <a:bodyPr/>
          <a:lstStyle/>
          <a:p>
            <a:fld id="{B0E4915C-5B18-4A37-8C5E-017CD655FA62}" type="datetime1">
              <a:rPr lang="en-US" altLang="en-US" smtClean="0"/>
              <a:t>12/3/2018</a:t>
            </a:fld>
            <a:endParaRPr lang="en-US" altLang="en-US"/>
          </a:p>
        </p:txBody>
      </p:sp>
      <p:sp>
        <p:nvSpPr>
          <p:cNvPr id="6" name="Footer Placeholder 4"/>
          <p:cNvSpPr>
            <a:spLocks noGrp="1"/>
          </p:cNvSpPr>
          <p:nvPr>
            <p:ph type="ftr" sz="quarter" idx="11"/>
          </p:nvPr>
        </p:nvSpPr>
        <p:spPr/>
        <p:txBody>
          <a:bodyPr/>
          <a:lstStyle/>
          <a:p>
            <a:r>
              <a:rPr lang="en-US" altLang="en-US" dirty="0" smtClean="0"/>
              <a:t>intro-seminar-18</a:t>
            </a:r>
            <a:endParaRPr lang="en-US" altLang="en-US" dirty="0"/>
          </a:p>
        </p:txBody>
      </p:sp>
      <p:pic>
        <p:nvPicPr>
          <p:cNvPr id="9676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1981200"/>
            <a:ext cx="5425749" cy="405884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56</a:t>
            </a:fld>
            <a:endParaRPr lang="en-US" alt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70" name="Rectangle 2"/>
          <p:cNvSpPr>
            <a:spLocks noGrp="1" noChangeArrowheads="1"/>
          </p:cNvSpPr>
          <p:nvPr>
            <p:ph type="title"/>
          </p:nvPr>
        </p:nvSpPr>
        <p:spPr>
          <a:xfrm>
            <a:off x="628650" y="365127"/>
            <a:ext cx="7886700" cy="854074"/>
          </a:xfrm>
        </p:spPr>
        <p:txBody>
          <a:bodyPr>
            <a:normAutofit/>
          </a:bodyPr>
          <a:lstStyle/>
          <a:p>
            <a:r>
              <a:rPr lang="en-US" altLang="en-US" sz="3200" dirty="0"/>
              <a:t>Comparisons of the Models</a:t>
            </a:r>
          </a:p>
        </p:txBody>
      </p:sp>
      <p:sp>
        <p:nvSpPr>
          <p:cNvPr id="5" name="Date Placeholder 3"/>
          <p:cNvSpPr>
            <a:spLocks noGrp="1"/>
          </p:cNvSpPr>
          <p:nvPr>
            <p:ph type="dt" sz="half" idx="10"/>
          </p:nvPr>
        </p:nvSpPr>
        <p:spPr/>
        <p:txBody>
          <a:bodyPr/>
          <a:lstStyle/>
          <a:p>
            <a:fld id="{7750C4FE-2680-4895-B5AA-F448BED3D888}" type="datetime1">
              <a:rPr lang="en-US" altLang="en-US" smtClean="0"/>
              <a:t>12/3/2018</a:t>
            </a:fld>
            <a:endParaRPr lang="en-US" altLang="en-US"/>
          </a:p>
        </p:txBody>
      </p:sp>
      <p:sp>
        <p:nvSpPr>
          <p:cNvPr id="6" name="Footer Placeholder 4"/>
          <p:cNvSpPr>
            <a:spLocks noGrp="1"/>
          </p:cNvSpPr>
          <p:nvPr>
            <p:ph type="ftr" sz="quarter" idx="11"/>
          </p:nvPr>
        </p:nvSpPr>
        <p:spPr/>
        <p:txBody>
          <a:bodyPr/>
          <a:lstStyle/>
          <a:p>
            <a:r>
              <a:rPr lang="en-US" altLang="en-US" dirty="0" smtClean="0"/>
              <a:t>intro-seminar-18</a:t>
            </a:r>
            <a:endParaRPr lang="en-US" altLang="en-US" dirty="0"/>
          </a:p>
        </p:txBody>
      </p:sp>
      <p:pic>
        <p:nvPicPr>
          <p:cNvPr id="9799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2808685"/>
            <a:ext cx="6257925" cy="2794397"/>
          </a:xfrm>
          <a:prstGeom prst="rect">
            <a:avLst/>
          </a:prstGeom>
          <a:noFill/>
          <a:extLst>
            <a:ext uri="{909E8E84-426E-40DD-AFC4-6F175D3DCCD1}">
              <a14:hiddenFill xmlns:a14="http://schemas.microsoft.com/office/drawing/2010/main">
                <a:solidFill>
                  <a:srgbClr val="FFFFFF"/>
                </a:solidFill>
              </a14:hiddenFill>
            </a:ext>
          </a:extLst>
        </p:spPr>
      </p:pic>
      <p:pic>
        <p:nvPicPr>
          <p:cNvPr id="9799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2562" y="1880000"/>
            <a:ext cx="6405563" cy="83462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57</a:t>
            </a:fld>
            <a:endParaRPr lang="en-US" alt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8" name="Rectangle 2"/>
          <p:cNvSpPr>
            <a:spLocks noGrp="1" noChangeArrowheads="1"/>
          </p:cNvSpPr>
          <p:nvPr>
            <p:ph type="title"/>
          </p:nvPr>
        </p:nvSpPr>
        <p:spPr>
          <a:xfrm>
            <a:off x="514350" y="519113"/>
            <a:ext cx="7943850" cy="514350"/>
          </a:xfrm>
        </p:spPr>
        <p:txBody>
          <a:bodyPr>
            <a:noAutofit/>
          </a:bodyPr>
          <a:lstStyle/>
          <a:p>
            <a:r>
              <a:rPr lang="en-US" altLang="en-US" sz="3200" dirty="0"/>
              <a:t>Ultimate Nucleosome Positioning Problem</a:t>
            </a:r>
          </a:p>
        </p:txBody>
      </p:sp>
      <p:sp>
        <p:nvSpPr>
          <p:cNvPr id="982019" name="Rectangle 3"/>
          <p:cNvSpPr>
            <a:spLocks noGrp="1" noChangeArrowheads="1"/>
          </p:cNvSpPr>
          <p:nvPr>
            <p:ph idx="1"/>
          </p:nvPr>
        </p:nvSpPr>
        <p:spPr>
          <a:xfrm>
            <a:off x="477750" y="1371600"/>
            <a:ext cx="8058150" cy="3543300"/>
          </a:xfrm>
        </p:spPr>
        <p:txBody>
          <a:bodyPr/>
          <a:lstStyle/>
          <a:p>
            <a:r>
              <a:rPr lang="en-US" altLang="en-US" dirty="0"/>
              <a:t>In order to study the dynamics of nucleosomes, one needs to estimate their position accurately with the ultimate single-</a:t>
            </a:r>
            <a:r>
              <a:rPr lang="en-US" altLang="en-US" dirty="0" err="1"/>
              <a:t>basepair</a:t>
            </a:r>
            <a:r>
              <a:rPr lang="en-US" altLang="en-US" dirty="0"/>
              <a:t> resolution</a:t>
            </a:r>
          </a:p>
          <a:p>
            <a:pPr>
              <a:buFont typeface="Wingdings 2" panose="05020102010507070707" pitchFamily="18" charset="2"/>
              <a:buNone/>
            </a:pPr>
            <a:endParaRPr lang="en-US" altLang="en-US" dirty="0"/>
          </a:p>
        </p:txBody>
      </p:sp>
      <p:sp>
        <p:nvSpPr>
          <p:cNvPr id="5" name="Date Placeholder 3"/>
          <p:cNvSpPr>
            <a:spLocks noGrp="1"/>
          </p:cNvSpPr>
          <p:nvPr>
            <p:ph type="dt" sz="half" idx="10"/>
          </p:nvPr>
        </p:nvSpPr>
        <p:spPr/>
        <p:txBody>
          <a:bodyPr/>
          <a:lstStyle/>
          <a:p>
            <a:fld id="{AF73D700-1D77-40F9-BA45-5C8E1499A872}" type="datetime1">
              <a:rPr lang="en-US" altLang="en-US" smtClean="0"/>
              <a:t>12/3/2018</a:t>
            </a:fld>
            <a:endParaRPr lang="en-US" altLang="en-US"/>
          </a:p>
        </p:txBody>
      </p:sp>
      <p:sp>
        <p:nvSpPr>
          <p:cNvPr id="6" name="Footer Placeholder 4"/>
          <p:cNvSpPr>
            <a:spLocks noGrp="1"/>
          </p:cNvSpPr>
          <p:nvPr>
            <p:ph type="ftr" sz="quarter" idx="11"/>
          </p:nvPr>
        </p:nvSpPr>
        <p:spPr/>
        <p:txBody>
          <a:bodyPr/>
          <a:lstStyle/>
          <a:p>
            <a:r>
              <a:rPr lang="en-US" altLang="en-US" dirty="0" smtClean="0"/>
              <a:t>intro-seminar-18</a:t>
            </a:r>
            <a:endParaRPr lang="en-US" altLang="en-US" dirty="0"/>
          </a:p>
        </p:txBody>
      </p:sp>
      <p:pic>
        <p:nvPicPr>
          <p:cNvPr id="9820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110" y="2743200"/>
            <a:ext cx="7687290" cy="291941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58</a:t>
            </a:fld>
            <a:endParaRPr lang="en-US" alt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354" name="Rectangle 2"/>
          <p:cNvSpPr>
            <a:spLocks noGrp="1" noChangeArrowheads="1"/>
          </p:cNvSpPr>
          <p:nvPr>
            <p:ph type="title"/>
          </p:nvPr>
        </p:nvSpPr>
        <p:spPr>
          <a:xfrm>
            <a:off x="628650" y="365127"/>
            <a:ext cx="7886700" cy="854074"/>
          </a:xfrm>
        </p:spPr>
        <p:txBody>
          <a:bodyPr>
            <a:normAutofit/>
          </a:bodyPr>
          <a:lstStyle/>
          <a:p>
            <a:r>
              <a:rPr lang="en-US" altLang="en-US" sz="3600" dirty="0"/>
              <a:t>Classification Tree</a:t>
            </a:r>
          </a:p>
        </p:txBody>
      </p:sp>
      <p:sp>
        <p:nvSpPr>
          <p:cNvPr id="4" name="Date Placeholder 3"/>
          <p:cNvSpPr>
            <a:spLocks noGrp="1"/>
          </p:cNvSpPr>
          <p:nvPr>
            <p:ph type="dt" sz="half" idx="10"/>
          </p:nvPr>
        </p:nvSpPr>
        <p:spPr/>
        <p:txBody>
          <a:bodyPr/>
          <a:lstStyle/>
          <a:p>
            <a:fld id="{D7226624-FF8B-4CA6-9A8E-7E5C827ABA15}"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pic>
        <p:nvPicPr>
          <p:cNvPr id="9963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7838" y="1733553"/>
            <a:ext cx="5562600" cy="363259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59</a:t>
            </a:fld>
            <a:endParaRPr lang="en-US"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Very Recent Study</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AD2AA95-7765-4E65-94B9-72629D53B602}" type="datetime1">
              <a:rPr kumimoji="0" lang="en-US" alt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12/3/2018</a:t>
            </a:fld>
            <a:endParaRPr kumimoji="0" lang="en-US"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DFEDD51-0B5B-4B07-9A23-B590288A4C5D}"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pic>
        <p:nvPicPr>
          <p:cNvPr id="7" name="Picture 6"/>
          <p:cNvPicPr>
            <a:picLocks noChangeAspect="1"/>
          </p:cNvPicPr>
          <p:nvPr/>
        </p:nvPicPr>
        <p:blipFill>
          <a:blip r:embed="rId2"/>
          <a:stretch>
            <a:fillRect/>
          </a:stretch>
        </p:blipFill>
        <p:spPr>
          <a:xfrm>
            <a:off x="2057400" y="927100"/>
            <a:ext cx="5303532" cy="5561334"/>
          </a:xfrm>
          <a:prstGeom prst="rect">
            <a:avLst/>
          </a:prstGeom>
        </p:spPr>
      </p:pic>
    </p:spTree>
    <p:extLst>
      <p:ext uri="{BB962C8B-B14F-4D97-AF65-F5344CB8AC3E}">
        <p14:creationId xmlns:p14="http://schemas.microsoft.com/office/powerpoint/2010/main" val="37307034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 y="381000"/>
            <a:ext cx="8820150" cy="640556"/>
          </a:xfrm>
        </p:spPr>
        <p:txBody>
          <a:bodyPr>
            <a:noAutofit/>
          </a:bodyPr>
          <a:lstStyle/>
          <a:p>
            <a:r>
              <a:rPr lang="en-US" sz="3200" b="1" dirty="0"/>
              <a:t>Two-Stage Context-Sensitive </a:t>
            </a:r>
            <a:r>
              <a:rPr lang="en-US" sz="3200" b="1" dirty="0" smtClean="0"/>
              <a:t>Semantic Segmentation</a:t>
            </a:r>
            <a:endParaRPr lang="en-US" sz="3200" dirty="0"/>
          </a:p>
        </p:txBody>
      </p:sp>
      <p:sp>
        <p:nvSpPr>
          <p:cNvPr id="6" name="Date Placeholder 5"/>
          <p:cNvSpPr>
            <a:spLocks noGrp="1"/>
          </p:cNvSpPr>
          <p:nvPr>
            <p:ph type="dt" sz="half" idx="10"/>
          </p:nvPr>
        </p:nvSpPr>
        <p:spPr/>
        <p:txBody>
          <a:bodyPr/>
          <a:lstStyle/>
          <a:p>
            <a:fld id="{4021FBCD-DD30-4A90-9B15-42F0083C4BCE}" type="datetime1">
              <a:rPr lang="en-US" altLang="en-US" smtClean="0"/>
              <a:t>12/3/2018</a:t>
            </a:fld>
            <a:endParaRPr lang="en-US" altLang="en-US"/>
          </a:p>
        </p:txBody>
      </p:sp>
      <p:sp>
        <p:nvSpPr>
          <p:cNvPr id="7" name="Footer Placeholder 6"/>
          <p:cNvSpPr>
            <a:spLocks noGrp="1"/>
          </p:cNvSpPr>
          <p:nvPr>
            <p:ph type="ftr" sz="quarter" idx="11"/>
          </p:nvPr>
        </p:nvSpPr>
        <p:spPr/>
        <p:txBody>
          <a:bodyPr/>
          <a:lstStyle/>
          <a:p>
            <a:r>
              <a:rPr lang="en-US" altLang="en-US" dirty="0" smtClean="0"/>
              <a:t>intro-seminar-18</a:t>
            </a:r>
            <a:endParaRPr lang="en-US" altLang="en-US" dirty="0"/>
          </a:p>
        </p:txBody>
      </p:sp>
      <p:pic>
        <p:nvPicPr>
          <p:cNvPr id="5" name="Picture 4"/>
          <p:cNvPicPr>
            <a:picLocks noChangeAspect="1"/>
          </p:cNvPicPr>
          <p:nvPr/>
        </p:nvPicPr>
        <p:blipFill>
          <a:blip r:embed="rId2"/>
          <a:stretch>
            <a:fillRect/>
          </a:stretch>
        </p:blipFill>
        <p:spPr>
          <a:xfrm>
            <a:off x="712957" y="1295400"/>
            <a:ext cx="7718086" cy="4786530"/>
          </a:xfrm>
          <a:prstGeom prst="rect">
            <a:avLst/>
          </a:prstGeom>
        </p:spPr>
      </p:pic>
      <p:sp>
        <p:nvSpPr>
          <p:cNvPr id="3" name="Slide Number Placeholder 2"/>
          <p:cNvSpPr>
            <a:spLocks noGrp="1"/>
          </p:cNvSpPr>
          <p:nvPr>
            <p:ph type="sldNum" sz="quarter" idx="12"/>
          </p:nvPr>
        </p:nvSpPr>
        <p:spPr/>
        <p:txBody>
          <a:bodyPr/>
          <a:lstStyle/>
          <a:p>
            <a:fld id="{2DFEDD51-0B5B-4B07-9A23-B590288A4C5D}" type="slidenum">
              <a:rPr lang="en-US" altLang="en-US" smtClean="0"/>
              <a:pPr/>
              <a:t>60</a:t>
            </a:fld>
            <a:endParaRPr lang="en-US" altLang="en-US"/>
          </a:p>
        </p:txBody>
      </p:sp>
    </p:spTree>
    <p:extLst>
      <p:ext uri="{BB962C8B-B14F-4D97-AF65-F5344CB8AC3E}">
        <p14:creationId xmlns:p14="http://schemas.microsoft.com/office/powerpoint/2010/main" val="9418002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6"/>
            <a:ext cx="7886700" cy="857018"/>
          </a:xfrm>
        </p:spPr>
        <p:txBody>
          <a:bodyPr/>
          <a:lstStyle/>
          <a:p>
            <a:r>
              <a:rPr lang="en-US" dirty="0"/>
              <a:t>Microvillus spike segmentation</a:t>
            </a:r>
          </a:p>
        </p:txBody>
      </p:sp>
      <p:sp>
        <p:nvSpPr>
          <p:cNvPr id="5" name="Date Placeholder 4"/>
          <p:cNvSpPr>
            <a:spLocks noGrp="1"/>
          </p:cNvSpPr>
          <p:nvPr>
            <p:ph type="dt" sz="half" idx="10"/>
          </p:nvPr>
        </p:nvSpPr>
        <p:spPr/>
        <p:txBody>
          <a:bodyPr/>
          <a:lstStyle/>
          <a:p>
            <a:fld id="{B2686699-6A66-4CA4-9B82-50100B7CFE35}" type="datetime1">
              <a:rPr lang="en-US" altLang="en-US" smtClean="0"/>
              <a:t>12/3/2018</a:t>
            </a:fld>
            <a:endParaRPr lang="en-US" altLang="en-US"/>
          </a:p>
        </p:txBody>
      </p:sp>
      <p:sp>
        <p:nvSpPr>
          <p:cNvPr id="6" name="Footer Placeholder 5"/>
          <p:cNvSpPr>
            <a:spLocks noGrp="1"/>
          </p:cNvSpPr>
          <p:nvPr>
            <p:ph type="ftr" sz="quarter" idx="11"/>
          </p:nvPr>
        </p:nvSpPr>
        <p:spPr/>
        <p:txBody>
          <a:bodyPr/>
          <a:lstStyle/>
          <a:p>
            <a:r>
              <a:rPr lang="en-US" altLang="en-US" dirty="0" smtClean="0"/>
              <a:t>intro-seminar-18</a:t>
            </a:r>
            <a:endParaRPr lang="en-US" altLang="en-US" dirty="0"/>
          </a:p>
        </p:txBody>
      </p:sp>
      <p:pic>
        <p:nvPicPr>
          <p:cNvPr id="4" name="Picture 3"/>
          <p:cNvPicPr>
            <a:picLocks noChangeAspect="1"/>
          </p:cNvPicPr>
          <p:nvPr/>
        </p:nvPicPr>
        <p:blipFill>
          <a:blip r:embed="rId2"/>
          <a:stretch>
            <a:fillRect/>
          </a:stretch>
        </p:blipFill>
        <p:spPr>
          <a:xfrm>
            <a:off x="1428750" y="1547420"/>
            <a:ext cx="4743450" cy="4483655"/>
          </a:xfrm>
          <a:prstGeom prst="rect">
            <a:avLst/>
          </a:prstGeom>
        </p:spPr>
      </p:pic>
      <p:sp>
        <p:nvSpPr>
          <p:cNvPr id="3" name="Slide Number Placeholder 2"/>
          <p:cNvSpPr>
            <a:spLocks noGrp="1"/>
          </p:cNvSpPr>
          <p:nvPr>
            <p:ph type="sldNum" sz="quarter" idx="12"/>
          </p:nvPr>
        </p:nvSpPr>
        <p:spPr/>
        <p:txBody>
          <a:bodyPr/>
          <a:lstStyle/>
          <a:p>
            <a:fld id="{2DFEDD51-0B5B-4B07-9A23-B590288A4C5D}" type="slidenum">
              <a:rPr lang="en-US" altLang="en-US" smtClean="0"/>
              <a:pPr/>
              <a:t>61</a:t>
            </a:fld>
            <a:endParaRPr lang="en-US" altLang="en-US"/>
          </a:p>
        </p:txBody>
      </p:sp>
    </p:spTree>
    <p:extLst>
      <p:ext uri="{BB962C8B-B14F-4D97-AF65-F5344CB8AC3E}">
        <p14:creationId xmlns:p14="http://schemas.microsoft.com/office/powerpoint/2010/main" val="3919159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CC2D37A-6D3E-4A4A-BF43-69C589884B4F}" type="datetime1">
              <a:rPr lang="en-US" altLang="en-US" smtClean="0"/>
              <a:t>12/3/2018</a:t>
            </a:fld>
            <a:endParaRPr lang="en-US" altLang="en-US"/>
          </a:p>
        </p:txBody>
      </p:sp>
      <p:sp>
        <p:nvSpPr>
          <p:cNvPr id="8" name="Footer Placeholder 2"/>
          <p:cNvSpPr>
            <a:spLocks noGrp="1"/>
          </p:cNvSpPr>
          <p:nvPr>
            <p:ph type="ftr" sz="quarter" idx="11"/>
          </p:nvPr>
        </p:nvSpPr>
        <p:spPr/>
        <p:txBody>
          <a:bodyPr/>
          <a:lstStyle/>
          <a:p>
            <a:r>
              <a:rPr lang="en-US" altLang="en-US" dirty="0" smtClean="0"/>
              <a:t>intro-seminar-18</a:t>
            </a:r>
            <a:endParaRPr lang="en-US" altLang="en-US" dirty="0"/>
          </a:p>
        </p:txBody>
      </p:sp>
      <p:sp>
        <p:nvSpPr>
          <p:cNvPr id="855042" name="Title 1"/>
          <p:cNvSpPr>
            <a:spLocks noGrp="1"/>
          </p:cNvSpPr>
          <p:nvPr>
            <p:ph type="title" idx="4294967295"/>
          </p:nvPr>
        </p:nvSpPr>
        <p:spPr>
          <a:xfrm>
            <a:off x="76200" y="568424"/>
            <a:ext cx="8839200" cy="457200"/>
          </a:xfrm>
        </p:spPr>
        <p:txBody>
          <a:bodyPr>
            <a:noAutofit/>
          </a:bodyPr>
          <a:lstStyle/>
          <a:p>
            <a:r>
              <a:rPr lang="en-US" altLang="en-US" sz="3600" dirty="0"/>
              <a:t>Events/Contingencies Led to 2003 Blackout</a:t>
            </a:r>
          </a:p>
        </p:txBody>
      </p:sp>
      <p:sp>
        <p:nvSpPr>
          <p:cNvPr id="855043" name="Content Placeholder 2"/>
          <p:cNvSpPr>
            <a:spLocks noGrp="1"/>
          </p:cNvSpPr>
          <p:nvPr>
            <p:ph idx="4294967295"/>
          </p:nvPr>
        </p:nvSpPr>
        <p:spPr>
          <a:xfrm>
            <a:off x="342900" y="1495525"/>
            <a:ext cx="8801100" cy="3876575"/>
          </a:xfrm>
        </p:spPr>
        <p:txBody>
          <a:bodyPr/>
          <a:lstStyle/>
          <a:p>
            <a:r>
              <a:rPr lang="en-US" altLang="en-US" sz="1800" dirty="0"/>
              <a:t>Several events contributed to the blackout</a:t>
            </a:r>
          </a:p>
          <a:p>
            <a:pPr lvl="1"/>
            <a:r>
              <a:rPr lang="en-US" altLang="en-US" sz="1500" dirty="0"/>
              <a:t>Including heavy load (but still expected), erroneous state estimator, and several faults due to tree contacts</a:t>
            </a:r>
          </a:p>
          <a:p>
            <a:pPr lvl="1"/>
            <a:r>
              <a:rPr lang="en-US" altLang="en-US" sz="1500" dirty="0"/>
              <a:t>Keep in mind that the number of contingencies that triggered the cascading event was small even though the 2003 blackout covered a large area</a:t>
            </a:r>
          </a:p>
        </p:txBody>
      </p:sp>
      <p:sp>
        <p:nvSpPr>
          <p:cNvPr id="855044" name="Slide Number Placeholder 5"/>
          <p:cNvSpPr txBox="1">
            <a:spLocks noGrp="1"/>
          </p:cNvSpPr>
          <p:nvPr/>
        </p:nvSpPr>
        <p:spPr bwMode="auto">
          <a:xfrm>
            <a:off x="6057900" y="5715000"/>
            <a:ext cx="14287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7DAC8CEB-FB52-44B3-B3DD-A4D8E2E64A1F}" type="slidenum">
              <a:rPr lang="en-US" altLang="en-US" sz="750"/>
              <a:pPr algn="r"/>
              <a:t>62</a:t>
            </a:fld>
            <a:endParaRPr lang="en-US" altLang="en-US" sz="750"/>
          </a:p>
        </p:txBody>
      </p:sp>
      <p:pic>
        <p:nvPicPr>
          <p:cNvPr id="8550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150" y="3086103"/>
            <a:ext cx="4629150" cy="2441972"/>
          </a:xfrm>
          <a:prstGeom prst="rect">
            <a:avLst/>
          </a:prstGeom>
          <a:noFill/>
          <a:extLst>
            <a:ext uri="{909E8E84-426E-40DD-AFC4-6F175D3DCCD1}">
              <a14:hiddenFill xmlns:a14="http://schemas.microsoft.com/office/drawing/2010/main">
                <a:solidFill>
                  <a:srgbClr val="FFFFFF"/>
                </a:solidFill>
              </a14:hiddenFill>
            </a:ext>
          </a:extLst>
        </p:spPr>
      </p:pic>
      <p:sp>
        <p:nvSpPr>
          <p:cNvPr id="855046" name="Text Box 6"/>
          <p:cNvSpPr txBox="1">
            <a:spLocks noChangeArrowheads="1"/>
          </p:cNvSpPr>
          <p:nvPr/>
        </p:nvSpPr>
        <p:spPr bwMode="auto">
          <a:xfrm>
            <a:off x="2171700" y="5486400"/>
            <a:ext cx="485775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50"/>
              <a:t>Source: http://en.wikipedia.org/wiki/File:Map_of_North_America,_blackout_2003.svg</a:t>
            </a:r>
          </a:p>
        </p:txBody>
      </p:sp>
      <p:sp>
        <p:nvSpPr>
          <p:cNvPr id="2" name="Slide Number Placeholder 1"/>
          <p:cNvSpPr>
            <a:spLocks noGrp="1"/>
          </p:cNvSpPr>
          <p:nvPr>
            <p:ph type="sldNum" sz="quarter" idx="12"/>
          </p:nvPr>
        </p:nvSpPr>
        <p:spPr/>
        <p:txBody>
          <a:bodyPr/>
          <a:lstStyle/>
          <a:p>
            <a:fld id="{490462AD-A266-4E4D-96EE-0937CA2B243E}" type="slidenum">
              <a:rPr lang="en-US" altLang="en-US" smtClean="0"/>
              <a:pPr/>
              <a:t>62</a:t>
            </a:fld>
            <a:endParaRPr lang="en-US" alt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fld id="{129A9B77-B8FE-411F-90B1-38E0A228980F}" type="datetime1">
              <a:rPr lang="en-US" altLang="en-US" smtClean="0"/>
              <a:t>12/3/2018</a:t>
            </a:fld>
            <a:endParaRPr lang="en-US" altLang="en-US"/>
          </a:p>
        </p:txBody>
      </p:sp>
      <p:sp>
        <p:nvSpPr>
          <p:cNvPr id="6" name="Footer Placeholder 2"/>
          <p:cNvSpPr>
            <a:spLocks noGrp="1"/>
          </p:cNvSpPr>
          <p:nvPr>
            <p:ph type="ftr" sz="quarter" idx="11"/>
          </p:nvPr>
        </p:nvSpPr>
        <p:spPr/>
        <p:txBody>
          <a:bodyPr/>
          <a:lstStyle/>
          <a:p>
            <a:r>
              <a:rPr lang="en-US" altLang="en-US" dirty="0" smtClean="0"/>
              <a:t>intro-seminar-18</a:t>
            </a:r>
            <a:endParaRPr lang="en-US" altLang="en-US" dirty="0"/>
          </a:p>
        </p:txBody>
      </p:sp>
      <p:sp>
        <p:nvSpPr>
          <p:cNvPr id="852994" name="Title 1"/>
          <p:cNvSpPr>
            <a:spLocks noGrp="1"/>
          </p:cNvSpPr>
          <p:nvPr>
            <p:ph type="title" idx="4294967295"/>
          </p:nvPr>
        </p:nvSpPr>
        <p:spPr>
          <a:xfrm>
            <a:off x="12150" y="457200"/>
            <a:ext cx="8001000" cy="457200"/>
          </a:xfrm>
        </p:spPr>
        <p:txBody>
          <a:bodyPr>
            <a:normAutofit fontScale="90000"/>
          </a:bodyPr>
          <a:lstStyle/>
          <a:p>
            <a:r>
              <a:rPr lang="en-US" altLang="en-US" dirty="0"/>
              <a:t>2003 Blackout – cont.</a:t>
            </a:r>
          </a:p>
        </p:txBody>
      </p:sp>
      <p:sp>
        <p:nvSpPr>
          <p:cNvPr id="852995" name="Slide Number Placeholder 3"/>
          <p:cNvSpPr txBox="1">
            <a:spLocks noGrp="1"/>
          </p:cNvSpPr>
          <p:nvPr/>
        </p:nvSpPr>
        <p:spPr bwMode="auto">
          <a:xfrm>
            <a:off x="6057900" y="5715000"/>
            <a:ext cx="14287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AF2CCCCA-7946-442B-A194-AFCE6C5F3329}" type="slidenum">
              <a:rPr lang="en-US" altLang="en-US" sz="750"/>
              <a:pPr algn="r"/>
              <a:t>63</a:t>
            </a:fld>
            <a:endParaRPr lang="en-US" altLang="en-US" sz="750"/>
          </a:p>
        </p:txBody>
      </p:sp>
      <p:pic>
        <p:nvPicPr>
          <p:cNvPr id="8529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980" y="1324248"/>
            <a:ext cx="6338951" cy="431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490462AD-A266-4E4D-96EE-0937CA2B243E}" type="slidenum">
              <a:rPr lang="en-US" altLang="en-US" smtClean="0"/>
              <a:pPr/>
              <a:t>63</a:t>
            </a:fld>
            <a:endParaRPr lang="en-US" alt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1"/>
          <p:cNvSpPr>
            <a:spLocks noGrp="1"/>
          </p:cNvSpPr>
          <p:nvPr>
            <p:ph type="dt" sz="half" idx="10"/>
          </p:nvPr>
        </p:nvSpPr>
        <p:spPr/>
        <p:txBody>
          <a:bodyPr/>
          <a:lstStyle/>
          <a:p>
            <a:fld id="{566DBA5A-0E0E-42FC-B41E-A97E9E3E39FA}" type="datetime1">
              <a:rPr lang="en-US" altLang="en-US" smtClean="0"/>
              <a:t>12/3/2018</a:t>
            </a:fld>
            <a:endParaRPr lang="en-US" altLang="en-US"/>
          </a:p>
        </p:txBody>
      </p:sp>
      <p:sp>
        <p:nvSpPr>
          <p:cNvPr id="9" name="Footer Placeholder 2"/>
          <p:cNvSpPr>
            <a:spLocks noGrp="1"/>
          </p:cNvSpPr>
          <p:nvPr>
            <p:ph type="ftr" sz="quarter" idx="11"/>
          </p:nvPr>
        </p:nvSpPr>
        <p:spPr/>
        <p:txBody>
          <a:bodyPr/>
          <a:lstStyle/>
          <a:p>
            <a:r>
              <a:rPr lang="en-US" altLang="en-US" dirty="0" smtClean="0"/>
              <a:t>intro-seminar-18</a:t>
            </a:r>
            <a:endParaRPr lang="en-US" altLang="en-US" dirty="0"/>
          </a:p>
        </p:txBody>
      </p:sp>
      <p:sp>
        <p:nvSpPr>
          <p:cNvPr id="857090" name="Title 1"/>
          <p:cNvSpPr>
            <a:spLocks noGrp="1"/>
          </p:cNvSpPr>
          <p:nvPr>
            <p:ph type="title" idx="4294967295"/>
          </p:nvPr>
        </p:nvSpPr>
        <p:spPr>
          <a:xfrm>
            <a:off x="0" y="457200"/>
            <a:ext cx="8001000" cy="457200"/>
          </a:xfrm>
        </p:spPr>
        <p:txBody>
          <a:bodyPr>
            <a:normAutofit fontScale="90000"/>
          </a:bodyPr>
          <a:lstStyle/>
          <a:p>
            <a:r>
              <a:rPr lang="en-US" altLang="en-US" dirty="0"/>
              <a:t>Intrinsic Vulnerabilities of the Grid</a:t>
            </a:r>
          </a:p>
        </p:txBody>
      </p:sp>
      <p:sp>
        <p:nvSpPr>
          <p:cNvPr id="857091" name="Slide Number Placeholder 5"/>
          <p:cNvSpPr txBox="1">
            <a:spLocks noGrp="1"/>
          </p:cNvSpPr>
          <p:nvPr/>
        </p:nvSpPr>
        <p:spPr bwMode="auto">
          <a:xfrm>
            <a:off x="6057900" y="5715000"/>
            <a:ext cx="14287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DAF561C8-39E8-4C34-B491-54376D709EDD}" type="slidenum">
              <a:rPr lang="en-US" altLang="en-US" sz="750"/>
              <a:pPr algn="r"/>
              <a:t>64</a:t>
            </a:fld>
            <a:endParaRPr lang="en-US" altLang="en-US" sz="750"/>
          </a:p>
        </p:txBody>
      </p:sp>
      <p:pic>
        <p:nvPicPr>
          <p:cNvPr id="8570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1714500"/>
            <a:ext cx="3801666"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709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8997" y="1714500"/>
            <a:ext cx="2576513"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70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7753" y="4114800"/>
            <a:ext cx="3112294"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5709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750" y="4343403"/>
            <a:ext cx="3314700" cy="1297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490462AD-A266-4E4D-96EE-0937CA2B243E}" type="slidenum">
              <a:rPr lang="en-US" altLang="en-US" smtClean="0"/>
              <a:pPr/>
              <a:t>64</a:t>
            </a:fld>
            <a:endParaRPr lang="en-US" alt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fld id="{CC7AF7BC-F017-4BFD-A483-E92C121A9F57}" type="datetime1">
              <a:rPr lang="en-US" altLang="en-US" smtClean="0"/>
              <a:t>12/3/2018</a:t>
            </a:fld>
            <a:endParaRPr lang="en-US" altLang="en-US"/>
          </a:p>
        </p:txBody>
      </p:sp>
      <p:sp>
        <p:nvSpPr>
          <p:cNvPr id="4" name="Footer Placeholder 2"/>
          <p:cNvSpPr>
            <a:spLocks noGrp="1"/>
          </p:cNvSpPr>
          <p:nvPr>
            <p:ph type="ftr" sz="quarter" idx="11"/>
          </p:nvPr>
        </p:nvSpPr>
        <p:spPr/>
        <p:txBody>
          <a:bodyPr/>
          <a:lstStyle/>
          <a:p>
            <a:r>
              <a:rPr lang="en-US" altLang="en-US" dirty="0" smtClean="0"/>
              <a:t>intro-seminar-18</a:t>
            </a:r>
            <a:endParaRPr lang="en-US" altLang="en-US" dirty="0"/>
          </a:p>
        </p:txBody>
      </p:sp>
      <p:pic>
        <p:nvPicPr>
          <p:cNvPr id="859138" name="Picture 2" descr="cascading_event_cropped1.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36427"/>
            <a:ext cx="7134525" cy="5007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490462AD-A266-4E4D-96EE-0937CA2B243E}" type="slidenum">
              <a:rPr lang="en-US" altLang="en-US" smtClean="0"/>
              <a:pPr/>
              <a:t>65</a:t>
            </a:fld>
            <a:endParaRPr lang="en-US" altLang="en-US"/>
          </a:p>
        </p:txBody>
      </p:sp>
    </p:spTree>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1"/>
          <p:cNvSpPr>
            <a:spLocks noGrp="1"/>
          </p:cNvSpPr>
          <p:nvPr>
            <p:ph type="dt" sz="half" idx="10"/>
          </p:nvPr>
        </p:nvSpPr>
        <p:spPr/>
        <p:txBody>
          <a:bodyPr/>
          <a:lstStyle/>
          <a:p>
            <a:fld id="{A90D7FBD-CD02-48B6-AFDE-1F0C010B1D02}" type="datetime1">
              <a:rPr lang="en-US" altLang="en-US" smtClean="0"/>
              <a:t>12/3/2018</a:t>
            </a:fld>
            <a:endParaRPr lang="en-US" altLang="en-US"/>
          </a:p>
        </p:txBody>
      </p:sp>
      <p:sp>
        <p:nvSpPr>
          <p:cNvPr id="16" name="Footer Placeholder 2"/>
          <p:cNvSpPr>
            <a:spLocks noGrp="1"/>
          </p:cNvSpPr>
          <p:nvPr>
            <p:ph type="ftr" sz="quarter" idx="11"/>
          </p:nvPr>
        </p:nvSpPr>
        <p:spPr/>
        <p:txBody>
          <a:bodyPr/>
          <a:lstStyle/>
          <a:p>
            <a:r>
              <a:rPr lang="en-US" altLang="en-US" dirty="0" smtClean="0"/>
              <a:t>intro-seminar-18</a:t>
            </a:r>
            <a:endParaRPr lang="en-US" altLang="en-US" dirty="0"/>
          </a:p>
        </p:txBody>
      </p:sp>
      <p:grpSp>
        <p:nvGrpSpPr>
          <p:cNvPr id="861186" name="Group 23"/>
          <p:cNvGrpSpPr>
            <a:grpSpLocks/>
          </p:cNvGrpSpPr>
          <p:nvPr/>
        </p:nvGrpSpPr>
        <p:grpSpPr bwMode="auto">
          <a:xfrm>
            <a:off x="1143000" y="895350"/>
            <a:ext cx="6858000" cy="5067300"/>
            <a:chOff x="0" y="51486"/>
            <a:chExt cx="9144000" cy="6755027"/>
          </a:xfrm>
        </p:grpSpPr>
        <p:grpSp>
          <p:nvGrpSpPr>
            <p:cNvPr id="861187" name="Group 19"/>
            <p:cNvGrpSpPr>
              <a:grpSpLocks/>
            </p:cNvGrpSpPr>
            <p:nvPr/>
          </p:nvGrpSpPr>
          <p:grpSpPr bwMode="auto">
            <a:xfrm>
              <a:off x="0" y="51486"/>
              <a:ext cx="9144000" cy="6755027"/>
              <a:chOff x="0" y="51486"/>
              <a:chExt cx="9144000" cy="6755027"/>
            </a:xfrm>
          </p:grpSpPr>
          <p:pic>
            <p:nvPicPr>
              <p:cNvPr id="86118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1486"/>
                <a:ext cx="9144000" cy="675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a:cxnSpLocks noChangeShapeType="1"/>
              </p:cNvCxnSpPr>
              <p:nvPr/>
            </p:nvCxnSpPr>
            <p:spPr bwMode="auto">
              <a:xfrm>
                <a:off x="1004888" y="3238538"/>
                <a:ext cx="323850" cy="503136"/>
              </a:xfrm>
              <a:prstGeom prst="straightConnector1">
                <a:avLst/>
              </a:prstGeom>
              <a:noFill/>
              <a:ln w="38100">
                <a:solidFill>
                  <a:schemeClr val="accent2"/>
                </a:solidFill>
                <a:round/>
                <a:headEnd/>
                <a:tailEnd type="arrow" w="med" len="med"/>
              </a:ln>
              <a:effectLst>
                <a:outerShdw dist="23000" dir="5400000" rotWithShape="0">
                  <a:srgbClr val="808080">
                    <a:alpha val="34998"/>
                  </a:srgbClr>
                </a:outerShdw>
              </a:effectLst>
            </p:spPr>
          </p:cxnSp>
          <p:sp>
            <p:nvSpPr>
              <p:cNvPr id="861190" name="TextBox 3"/>
              <p:cNvSpPr txBox="1">
                <a:spLocks noChangeArrowheads="1"/>
              </p:cNvSpPr>
              <p:nvPr/>
            </p:nvSpPr>
            <p:spPr bwMode="auto">
              <a:xfrm>
                <a:off x="651115" y="2592980"/>
                <a:ext cx="727424" cy="67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900" b="1"/>
                  <a:t>Sync Attack Started</a:t>
                </a:r>
              </a:p>
            </p:txBody>
          </p:sp>
          <p:cxnSp>
            <p:nvCxnSpPr>
              <p:cNvPr id="10" name="Straight Arrow Connector 9"/>
              <p:cNvCxnSpPr>
                <a:cxnSpLocks noChangeShapeType="1"/>
              </p:cNvCxnSpPr>
              <p:nvPr/>
            </p:nvCxnSpPr>
            <p:spPr bwMode="auto">
              <a:xfrm>
                <a:off x="2830513" y="1437092"/>
                <a:ext cx="323850" cy="503135"/>
              </a:xfrm>
              <a:prstGeom prst="straightConnector1">
                <a:avLst/>
              </a:prstGeom>
              <a:noFill/>
              <a:ln w="38100">
                <a:solidFill>
                  <a:schemeClr val="accent2"/>
                </a:solidFill>
                <a:round/>
                <a:headEnd/>
                <a:tailEnd type="arrow" w="med" len="med"/>
              </a:ln>
              <a:effectLst>
                <a:outerShdw dist="23000" dir="5400000" rotWithShape="0">
                  <a:srgbClr val="808080">
                    <a:alpha val="34998"/>
                  </a:srgbClr>
                </a:outerShdw>
              </a:effectLst>
            </p:spPr>
          </p:cxnSp>
          <p:sp>
            <p:nvSpPr>
              <p:cNvPr id="861192" name="TextBox 10"/>
              <p:cNvSpPr txBox="1">
                <a:spLocks noChangeArrowheads="1"/>
              </p:cNvSpPr>
              <p:nvPr/>
            </p:nvSpPr>
            <p:spPr bwMode="auto">
              <a:xfrm>
                <a:off x="2421112" y="1061029"/>
                <a:ext cx="727424" cy="30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900" b="1"/>
                  <a:t>1</a:t>
                </a:r>
                <a:r>
                  <a:rPr lang="en-US" altLang="en-US" sz="900" b="1" baseline="30000"/>
                  <a:t>st</a:t>
                </a:r>
                <a:r>
                  <a:rPr lang="en-US" altLang="en-US" sz="900" b="1"/>
                  <a:t> trip</a:t>
                </a:r>
              </a:p>
            </p:txBody>
          </p:sp>
          <p:cxnSp>
            <p:nvCxnSpPr>
              <p:cNvPr id="12" name="Straight Arrow Connector 11"/>
              <p:cNvCxnSpPr>
                <a:cxnSpLocks noChangeShapeType="1"/>
              </p:cNvCxnSpPr>
              <p:nvPr/>
            </p:nvCxnSpPr>
            <p:spPr bwMode="auto">
              <a:xfrm>
                <a:off x="4859338" y="1829125"/>
                <a:ext cx="230187" cy="534879"/>
              </a:xfrm>
              <a:prstGeom prst="straightConnector1">
                <a:avLst/>
              </a:prstGeom>
              <a:noFill/>
              <a:ln w="38100">
                <a:solidFill>
                  <a:schemeClr val="accent2"/>
                </a:solidFill>
                <a:round/>
                <a:headEnd/>
                <a:tailEnd type="arrow" w="med" len="med"/>
              </a:ln>
              <a:effectLst>
                <a:outerShdw dist="23000" dir="5400000" rotWithShape="0">
                  <a:srgbClr val="808080">
                    <a:alpha val="34998"/>
                  </a:srgbClr>
                </a:outerShdw>
              </a:effectLst>
            </p:spPr>
          </p:cxnSp>
          <p:sp>
            <p:nvSpPr>
              <p:cNvPr id="861194" name="TextBox 12"/>
              <p:cNvSpPr txBox="1">
                <a:spLocks noChangeArrowheads="1"/>
              </p:cNvSpPr>
              <p:nvPr/>
            </p:nvSpPr>
            <p:spPr bwMode="auto">
              <a:xfrm>
                <a:off x="4401652" y="1468638"/>
                <a:ext cx="727424" cy="30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900" b="1"/>
                  <a:t>2</a:t>
                </a:r>
                <a:r>
                  <a:rPr lang="en-US" altLang="en-US" sz="900" b="1" baseline="30000"/>
                  <a:t>nd</a:t>
                </a:r>
                <a:r>
                  <a:rPr lang="en-US" altLang="en-US" sz="900" b="1"/>
                  <a:t> trip</a:t>
                </a:r>
              </a:p>
            </p:txBody>
          </p:sp>
          <p:cxnSp>
            <p:nvCxnSpPr>
              <p:cNvPr id="15" name="Straight Arrow Connector 14"/>
              <p:cNvCxnSpPr>
                <a:cxnSpLocks noChangeShapeType="1"/>
              </p:cNvCxnSpPr>
              <p:nvPr/>
            </p:nvCxnSpPr>
            <p:spPr bwMode="auto">
              <a:xfrm flipH="1" flipV="1">
                <a:off x="6545263" y="665724"/>
                <a:ext cx="574675" cy="114277"/>
              </a:xfrm>
              <a:prstGeom prst="straightConnector1">
                <a:avLst/>
              </a:prstGeom>
              <a:noFill/>
              <a:ln w="38100">
                <a:solidFill>
                  <a:schemeClr val="accent2"/>
                </a:solidFill>
                <a:round/>
                <a:headEnd/>
                <a:tailEnd type="arrow" w="med" len="med"/>
              </a:ln>
              <a:effectLst>
                <a:outerShdw dist="23000" dir="5400000" rotWithShape="0">
                  <a:srgbClr val="808080">
                    <a:alpha val="34998"/>
                  </a:srgbClr>
                </a:outerShdw>
              </a:effectLst>
            </p:spPr>
          </p:cxnSp>
          <p:sp>
            <p:nvSpPr>
              <p:cNvPr id="861196" name="TextBox 15"/>
              <p:cNvSpPr txBox="1">
                <a:spLocks noChangeArrowheads="1"/>
              </p:cNvSpPr>
              <p:nvPr/>
            </p:nvSpPr>
            <p:spPr bwMode="auto">
              <a:xfrm>
                <a:off x="7145512" y="456404"/>
                <a:ext cx="727424" cy="67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900" b="1"/>
                  <a:t>3</a:t>
                </a:r>
                <a:r>
                  <a:rPr lang="en-US" altLang="en-US" sz="900" b="1" baseline="30000"/>
                  <a:t>rd</a:t>
                </a:r>
                <a:r>
                  <a:rPr lang="en-US" altLang="en-US" sz="900" b="1"/>
                  <a:t> &amp; 4</a:t>
                </a:r>
                <a:r>
                  <a:rPr lang="en-US" altLang="en-US" sz="900" b="1" baseline="30000"/>
                  <a:t>th</a:t>
                </a:r>
                <a:r>
                  <a:rPr lang="en-US" altLang="en-US" sz="900" b="1"/>
                  <a:t> trips</a:t>
                </a:r>
              </a:p>
            </p:txBody>
          </p:sp>
        </p:grpSp>
        <p:cxnSp>
          <p:nvCxnSpPr>
            <p:cNvPr id="22" name="Straight Connector 21"/>
            <p:cNvCxnSpPr>
              <a:cxnSpLocks noChangeShapeType="1"/>
            </p:cNvCxnSpPr>
            <p:nvPr/>
          </p:nvCxnSpPr>
          <p:spPr bwMode="auto">
            <a:xfrm>
              <a:off x="612775" y="2381462"/>
              <a:ext cx="8305800" cy="0"/>
            </a:xfrm>
            <a:prstGeom prst="line">
              <a:avLst/>
            </a:prstGeom>
            <a:noFill/>
            <a:ln w="25400">
              <a:solidFill>
                <a:srgbClr val="8064A2"/>
              </a:solidFill>
              <a:prstDash val="sysDash"/>
              <a:round/>
              <a:headEnd/>
              <a:tailEnd/>
            </a:ln>
            <a:effectLst>
              <a:outerShdw dist="20000" dir="5400000" rotWithShape="0">
                <a:srgbClr val="808080">
                  <a:alpha val="37999"/>
                </a:srgbClr>
              </a:outerShdw>
            </a:effectLst>
          </p:spPr>
        </p:cxnSp>
      </p:grpSp>
      <p:sp>
        <p:nvSpPr>
          <p:cNvPr id="2" name="Slide Number Placeholder 1"/>
          <p:cNvSpPr>
            <a:spLocks noGrp="1"/>
          </p:cNvSpPr>
          <p:nvPr>
            <p:ph type="sldNum" sz="quarter" idx="12"/>
          </p:nvPr>
        </p:nvSpPr>
        <p:spPr/>
        <p:txBody>
          <a:bodyPr/>
          <a:lstStyle/>
          <a:p>
            <a:fld id="{490462AD-A266-4E4D-96EE-0937CA2B243E}" type="slidenum">
              <a:rPr lang="en-US" altLang="en-US" smtClean="0"/>
              <a:pPr/>
              <a:t>66</a:t>
            </a:fld>
            <a:endParaRPr lang="en-US" altLang="en-US"/>
          </a:p>
        </p:txBody>
      </p:sp>
    </p:spTree>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p>
            <a:fld id="{FB56D070-CDED-4DA8-8763-E37C995F049B}" type="datetime1">
              <a:rPr lang="en-US" altLang="en-US" smtClean="0"/>
              <a:t>12/3/2018</a:t>
            </a:fld>
            <a:endParaRPr lang="en-US" altLang="en-US"/>
          </a:p>
        </p:txBody>
      </p:sp>
      <p:sp>
        <p:nvSpPr>
          <p:cNvPr id="7" name="Footer Placeholder 2"/>
          <p:cNvSpPr>
            <a:spLocks noGrp="1"/>
          </p:cNvSpPr>
          <p:nvPr>
            <p:ph type="ftr" sz="quarter" idx="11"/>
          </p:nvPr>
        </p:nvSpPr>
        <p:spPr/>
        <p:txBody>
          <a:bodyPr/>
          <a:lstStyle/>
          <a:p>
            <a:r>
              <a:rPr lang="en-US" altLang="en-US" dirty="0" smtClean="0"/>
              <a:t>intro-seminar-18</a:t>
            </a:r>
            <a:endParaRPr lang="en-US" altLang="en-US" dirty="0"/>
          </a:p>
        </p:txBody>
      </p:sp>
      <p:sp>
        <p:nvSpPr>
          <p:cNvPr id="863234" name="Title 1"/>
          <p:cNvSpPr>
            <a:spLocks noGrp="1"/>
          </p:cNvSpPr>
          <p:nvPr>
            <p:ph type="title" idx="4294967295"/>
          </p:nvPr>
        </p:nvSpPr>
        <p:spPr>
          <a:xfrm>
            <a:off x="0" y="239101"/>
            <a:ext cx="9144000" cy="914400"/>
          </a:xfrm>
        </p:spPr>
        <p:txBody>
          <a:bodyPr>
            <a:normAutofit/>
          </a:bodyPr>
          <a:lstStyle/>
          <a:p>
            <a:r>
              <a:rPr lang="en-US" altLang="en-US" sz="3200" dirty="0">
                <a:ea typeface="MS PGothic" panose="020B0600070205080204" pitchFamily="34" charset="-128"/>
              </a:rPr>
              <a:t>Timescale of Dynamic Phenomena in Power Systems</a:t>
            </a:r>
            <a:endParaRPr lang="en-US" altLang="en-US" sz="3200" dirty="0"/>
          </a:p>
        </p:txBody>
      </p:sp>
      <p:sp>
        <p:nvSpPr>
          <p:cNvPr id="863235" name="Slide Number Placeholder 5"/>
          <p:cNvSpPr txBox="1">
            <a:spLocks noGrp="1"/>
          </p:cNvSpPr>
          <p:nvPr/>
        </p:nvSpPr>
        <p:spPr bwMode="auto">
          <a:xfrm>
            <a:off x="6057900" y="5715000"/>
            <a:ext cx="14287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A579E8B5-2971-45D9-8C17-9BC12E347598}" type="slidenum">
              <a:rPr lang="en-US" altLang="en-US" sz="750"/>
              <a:pPr algn="r"/>
              <a:t>67</a:t>
            </a:fld>
            <a:endParaRPr lang="en-US" altLang="en-US" sz="750"/>
          </a:p>
        </p:txBody>
      </p:sp>
      <p:pic>
        <p:nvPicPr>
          <p:cNvPr id="8632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428750"/>
            <a:ext cx="7258050" cy="4091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863237" name="Ink 5"/>
              <p14:cNvContentPartPr>
                <a14:cpLocks xmlns:a14="http://schemas.microsoft.com/office/drawing/2010/main" noRot="1" noChangeAspect="1" noEditPoints="1" noChangeArrowheads="1" noChangeShapeType="1"/>
              </p14:cNvContentPartPr>
              <p14:nvPr/>
            </p14:nvContentPartPr>
            <p14:xfrm>
              <a:off x="3230169" y="2185987"/>
              <a:ext cx="3125390" cy="1376363"/>
            </p14:xfrm>
          </p:contentPart>
        </mc:Choice>
        <mc:Fallback xmlns="">
          <p:pic>
            <p:nvPicPr>
              <p:cNvPr id="863237" name="Ink 5"/>
              <p:cNvPicPr>
                <a:picLocks noRot="1" noChangeAspect="1" noEditPoints="1" noChangeArrowheads="1" noChangeShapeType="1"/>
              </p:cNvPicPr>
              <p:nvPr/>
            </p:nvPicPr>
            <p:blipFill>
              <a:blip r:embed="rId5"/>
              <a:stretch>
                <a:fillRect/>
              </a:stretch>
            </p:blipFill>
            <p:spPr>
              <a:xfrm>
                <a:off x="3212526" y="2168392"/>
                <a:ext cx="3160677" cy="1411553"/>
              </a:xfrm>
              <a:prstGeom prst="rect">
                <a:avLst/>
              </a:prstGeom>
            </p:spPr>
          </p:pic>
        </mc:Fallback>
      </mc:AlternateContent>
      <p:sp>
        <p:nvSpPr>
          <p:cNvPr id="2" name="Slide Number Placeholder 1"/>
          <p:cNvSpPr>
            <a:spLocks noGrp="1"/>
          </p:cNvSpPr>
          <p:nvPr>
            <p:ph type="sldNum" sz="quarter" idx="12"/>
          </p:nvPr>
        </p:nvSpPr>
        <p:spPr/>
        <p:txBody>
          <a:bodyPr/>
          <a:lstStyle/>
          <a:p>
            <a:fld id="{490462AD-A266-4E4D-96EE-0937CA2B243E}" type="slidenum">
              <a:rPr lang="en-US" altLang="en-US" smtClean="0"/>
              <a:pPr/>
              <a:t>67</a:t>
            </a:fld>
            <a:endParaRPr lang="en-US" alt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p>
            <a:fld id="{EA8EFA2A-DBE7-445B-B7FF-9458E8FB4C31}" type="datetime1">
              <a:rPr lang="en-US" altLang="en-US" smtClean="0"/>
              <a:t>12/3/2018</a:t>
            </a:fld>
            <a:endParaRPr lang="en-US" altLang="en-US"/>
          </a:p>
        </p:txBody>
      </p:sp>
      <p:sp>
        <p:nvSpPr>
          <p:cNvPr id="7" name="Footer Placeholder 2"/>
          <p:cNvSpPr>
            <a:spLocks noGrp="1"/>
          </p:cNvSpPr>
          <p:nvPr>
            <p:ph type="ftr" sz="quarter" idx="11"/>
          </p:nvPr>
        </p:nvSpPr>
        <p:spPr/>
        <p:txBody>
          <a:bodyPr/>
          <a:lstStyle/>
          <a:p>
            <a:r>
              <a:rPr lang="en-US" altLang="en-US" dirty="0" smtClean="0"/>
              <a:t>intro-seminar-18</a:t>
            </a:r>
            <a:endParaRPr lang="en-US" altLang="en-US" dirty="0"/>
          </a:p>
        </p:txBody>
      </p:sp>
      <p:sp>
        <p:nvSpPr>
          <p:cNvPr id="865282" name="Title 1"/>
          <p:cNvSpPr>
            <a:spLocks noGrp="1"/>
          </p:cNvSpPr>
          <p:nvPr>
            <p:ph type="title" idx="4294967295"/>
          </p:nvPr>
        </p:nvSpPr>
        <p:spPr>
          <a:xfrm>
            <a:off x="0" y="533400"/>
            <a:ext cx="8001000" cy="457200"/>
          </a:xfrm>
        </p:spPr>
        <p:txBody>
          <a:bodyPr>
            <a:normAutofit fontScale="90000"/>
          </a:bodyPr>
          <a:lstStyle/>
          <a:p>
            <a:r>
              <a:rPr lang="en-US" altLang="en-US" dirty="0"/>
              <a:t>Cyber-Physical Modeling is the Key</a:t>
            </a:r>
          </a:p>
        </p:txBody>
      </p:sp>
      <p:sp>
        <p:nvSpPr>
          <p:cNvPr id="865283" name="Content Placeholder 2"/>
          <p:cNvSpPr>
            <a:spLocks noGrp="1"/>
          </p:cNvSpPr>
          <p:nvPr>
            <p:ph idx="4294967295"/>
          </p:nvPr>
        </p:nvSpPr>
        <p:spPr>
          <a:xfrm>
            <a:off x="142875" y="1346201"/>
            <a:ext cx="8858250" cy="3657600"/>
          </a:xfrm>
        </p:spPr>
        <p:txBody>
          <a:bodyPr/>
          <a:lstStyle/>
          <a:p>
            <a:r>
              <a:rPr lang="en-US" altLang="en-US" dirty="0"/>
              <a:t>The key requirement to defend against cascading events is fast detection and then control computation</a:t>
            </a:r>
          </a:p>
          <a:p>
            <a:pPr lvl="1"/>
            <a:r>
              <a:rPr lang="en-US" altLang="en-US" dirty="0"/>
              <a:t>The method must be </a:t>
            </a:r>
          </a:p>
          <a:p>
            <a:pPr lvl="2"/>
            <a:r>
              <a:rPr lang="en-US" altLang="en-US" dirty="0"/>
              <a:t>Robust to achieve high accuracy</a:t>
            </a:r>
          </a:p>
          <a:p>
            <a:pPr lvl="2"/>
            <a:r>
              <a:rPr lang="en-US" altLang="en-US" dirty="0"/>
              <a:t>Fast enough so that the system can react before it is too late</a:t>
            </a:r>
          </a:p>
          <a:p>
            <a:pPr lvl="2"/>
            <a:r>
              <a:rPr lang="en-US" altLang="en-US" dirty="0"/>
              <a:t>Able to handle all instability types</a:t>
            </a:r>
          </a:p>
          <a:p>
            <a:pPr lvl="2"/>
            <a:r>
              <a:rPr lang="en-US" altLang="en-US" dirty="0"/>
              <a:t>Scalable to handle an entire interconnection</a:t>
            </a:r>
          </a:p>
        </p:txBody>
      </p:sp>
      <p:sp>
        <p:nvSpPr>
          <p:cNvPr id="865284" name="Slide Number Placeholder 5"/>
          <p:cNvSpPr txBox="1">
            <a:spLocks noGrp="1"/>
          </p:cNvSpPr>
          <p:nvPr/>
        </p:nvSpPr>
        <p:spPr bwMode="auto">
          <a:xfrm>
            <a:off x="6057900" y="5715000"/>
            <a:ext cx="14287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BBCEB618-E4FC-42E3-8CD7-724ED37CFE75}" type="slidenum">
              <a:rPr lang="en-US" altLang="en-US" sz="750"/>
              <a:pPr algn="r"/>
              <a:t>68</a:t>
            </a:fld>
            <a:endParaRPr lang="en-US" altLang="en-US" sz="750"/>
          </a:p>
        </p:txBody>
      </p:sp>
      <p:pic>
        <p:nvPicPr>
          <p:cNvPr id="86528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8949" y="4006850"/>
            <a:ext cx="3735667"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490462AD-A266-4E4D-96EE-0937CA2B243E}" type="slidenum">
              <a:rPr lang="en-US" altLang="en-US" smtClean="0"/>
              <a:pPr/>
              <a:t>68</a:t>
            </a:fld>
            <a:endParaRPr lang="en-US" alt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92B9D0C-30C9-4DD1-AF4F-E74DD63C90E5}" type="datetime1">
              <a:rPr lang="en-US" altLang="en-US" smtClean="0"/>
              <a:t>12/3/2018</a:t>
            </a:fld>
            <a:endParaRPr lang="en-US" altLang="en-US"/>
          </a:p>
        </p:txBody>
      </p:sp>
      <p:sp>
        <p:nvSpPr>
          <p:cNvPr id="8" name="Footer Placeholder 2"/>
          <p:cNvSpPr>
            <a:spLocks noGrp="1"/>
          </p:cNvSpPr>
          <p:nvPr>
            <p:ph type="ftr" sz="quarter" idx="11"/>
          </p:nvPr>
        </p:nvSpPr>
        <p:spPr/>
        <p:txBody>
          <a:bodyPr/>
          <a:lstStyle/>
          <a:p>
            <a:r>
              <a:rPr lang="en-US" altLang="en-US" dirty="0" smtClean="0"/>
              <a:t>intro-seminar-18</a:t>
            </a:r>
            <a:endParaRPr lang="en-US" altLang="en-US" dirty="0"/>
          </a:p>
        </p:txBody>
      </p:sp>
      <p:sp>
        <p:nvSpPr>
          <p:cNvPr id="869378" name="Title 1"/>
          <p:cNvSpPr>
            <a:spLocks noGrp="1"/>
          </p:cNvSpPr>
          <p:nvPr>
            <p:ph type="title" idx="4294967295"/>
          </p:nvPr>
        </p:nvSpPr>
        <p:spPr>
          <a:xfrm>
            <a:off x="0" y="381000"/>
            <a:ext cx="8610600" cy="457200"/>
          </a:xfrm>
        </p:spPr>
        <p:txBody>
          <a:bodyPr>
            <a:noAutofit/>
          </a:bodyPr>
          <a:lstStyle/>
          <a:p>
            <a:r>
              <a:rPr lang="en-US" altLang="en-US" sz="3200" dirty="0"/>
              <a:t>Scalability Is the Bottleneck to Deployable Solutions</a:t>
            </a:r>
          </a:p>
        </p:txBody>
      </p:sp>
      <p:sp>
        <p:nvSpPr>
          <p:cNvPr id="869379" name="Date Placeholder 3"/>
          <p:cNvSpPr txBox="1">
            <a:spLocks noGrp="1"/>
          </p:cNvSpPr>
          <p:nvPr/>
        </p:nvSpPr>
        <p:spPr bwMode="auto">
          <a:xfrm>
            <a:off x="1657350" y="5715000"/>
            <a:ext cx="14287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750"/>
              <a:t>6/20/2010 10:20:08 AM</a:t>
            </a:r>
          </a:p>
        </p:txBody>
      </p:sp>
      <p:sp>
        <p:nvSpPr>
          <p:cNvPr id="869380" name="Footer Placeholder 4"/>
          <p:cNvSpPr txBox="1">
            <a:spLocks noGrp="1"/>
          </p:cNvSpPr>
          <p:nvPr/>
        </p:nvSpPr>
        <p:spPr bwMode="auto">
          <a:xfrm>
            <a:off x="3486150" y="5715000"/>
            <a:ext cx="21717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750"/>
              <a:t>Harris-06-21-2010.ppt</a:t>
            </a:r>
          </a:p>
        </p:txBody>
      </p:sp>
      <p:sp>
        <p:nvSpPr>
          <p:cNvPr id="869381" name="Slide Number Placeholder 5"/>
          <p:cNvSpPr txBox="1">
            <a:spLocks noGrp="1"/>
          </p:cNvSpPr>
          <p:nvPr/>
        </p:nvSpPr>
        <p:spPr bwMode="auto">
          <a:xfrm>
            <a:off x="6057900" y="5715000"/>
            <a:ext cx="14287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BAFD28A1-5A58-4284-BFB0-74D0C279CE37}" type="slidenum">
              <a:rPr lang="en-US" altLang="en-US" sz="750"/>
              <a:pPr algn="r"/>
              <a:t>69</a:t>
            </a:fld>
            <a:endParaRPr lang="en-US" altLang="en-US" sz="750"/>
          </a:p>
        </p:txBody>
      </p:sp>
      <p:pic>
        <p:nvPicPr>
          <p:cNvPr id="8693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906" y="1219200"/>
            <a:ext cx="650137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490462AD-A266-4E4D-96EE-0937CA2B243E}" type="slidenum">
              <a:rPr lang="en-US" altLang="en-US" smtClean="0"/>
              <a:pPr/>
              <a:t>69</a:t>
            </a:fld>
            <a:endParaRPr lang="en-US"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Task</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AD2AA95-7765-4E65-94B9-72629D53B602}" type="datetime1">
              <a:rPr kumimoji="0" lang="en-US" alt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12/3/2018</a:t>
            </a:fld>
            <a:endParaRPr kumimoji="0" lang="en-US"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DFEDD51-0B5B-4B07-9A23-B590288A4C5D}"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pic>
        <p:nvPicPr>
          <p:cNvPr id="7" name="Picture 6"/>
          <p:cNvPicPr>
            <a:picLocks noChangeAspect="1"/>
          </p:cNvPicPr>
          <p:nvPr/>
        </p:nvPicPr>
        <p:blipFill>
          <a:blip r:embed="rId2"/>
          <a:stretch>
            <a:fillRect/>
          </a:stretch>
        </p:blipFill>
        <p:spPr>
          <a:xfrm>
            <a:off x="2971800" y="122242"/>
            <a:ext cx="5355432" cy="6599234"/>
          </a:xfrm>
          <a:prstGeom prst="rect">
            <a:avLst/>
          </a:prstGeom>
        </p:spPr>
      </p:pic>
    </p:spTree>
    <p:extLst>
      <p:ext uri="{BB962C8B-B14F-4D97-AF65-F5344CB8AC3E}">
        <p14:creationId xmlns:p14="http://schemas.microsoft.com/office/powerpoint/2010/main" val="38465603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2DCD146D-C01C-4E39-AFDF-A1F2C1F6615A}" type="datetime1">
              <a:rPr lang="en-US" altLang="en-US" smtClean="0"/>
              <a:t>12/3/2018</a:t>
            </a:fld>
            <a:endParaRPr lang="en-US" altLang="en-US"/>
          </a:p>
        </p:txBody>
      </p:sp>
      <p:sp>
        <p:nvSpPr>
          <p:cNvPr id="8" name="Footer Placeholder 2"/>
          <p:cNvSpPr>
            <a:spLocks noGrp="1"/>
          </p:cNvSpPr>
          <p:nvPr>
            <p:ph type="ftr" sz="quarter" idx="11"/>
          </p:nvPr>
        </p:nvSpPr>
        <p:spPr/>
        <p:txBody>
          <a:bodyPr/>
          <a:lstStyle/>
          <a:p>
            <a:r>
              <a:rPr lang="en-US" altLang="en-US" dirty="0" smtClean="0"/>
              <a:t>intro-seminar-18</a:t>
            </a:r>
            <a:endParaRPr lang="en-US" altLang="en-US" dirty="0"/>
          </a:p>
        </p:txBody>
      </p:sp>
      <p:sp>
        <p:nvSpPr>
          <p:cNvPr id="871426" name="Title 1"/>
          <p:cNvSpPr>
            <a:spLocks noGrp="1"/>
          </p:cNvSpPr>
          <p:nvPr>
            <p:ph type="title" idx="4294967295"/>
          </p:nvPr>
        </p:nvSpPr>
        <p:spPr>
          <a:xfrm>
            <a:off x="0" y="501649"/>
            <a:ext cx="8001000" cy="457200"/>
          </a:xfrm>
        </p:spPr>
        <p:txBody>
          <a:bodyPr>
            <a:normAutofit fontScale="90000"/>
          </a:bodyPr>
          <a:lstStyle/>
          <a:p>
            <a:r>
              <a:rPr lang="en-US" altLang="en-US" dirty="0"/>
              <a:t>Our Approach: Overview</a:t>
            </a:r>
          </a:p>
        </p:txBody>
      </p:sp>
      <p:sp>
        <p:nvSpPr>
          <p:cNvPr id="871427" name="Content Placeholder 2"/>
          <p:cNvSpPr>
            <a:spLocks noGrp="1"/>
          </p:cNvSpPr>
          <p:nvPr>
            <p:ph sz="half" idx="4294967295"/>
          </p:nvPr>
        </p:nvSpPr>
        <p:spPr>
          <a:xfrm>
            <a:off x="58350" y="1468148"/>
            <a:ext cx="6057900" cy="3543300"/>
          </a:xfrm>
        </p:spPr>
        <p:txBody>
          <a:bodyPr/>
          <a:lstStyle/>
          <a:p>
            <a:r>
              <a:rPr lang="en-US" altLang="en-US" dirty="0"/>
              <a:t>We divide the grid into resilient zones</a:t>
            </a:r>
          </a:p>
        </p:txBody>
      </p:sp>
      <p:sp>
        <p:nvSpPr>
          <p:cNvPr id="871428" name="Content Placeholder 12"/>
          <p:cNvSpPr>
            <a:spLocks noGrp="1"/>
          </p:cNvSpPr>
          <p:nvPr>
            <p:ph sz="half" idx="4294967295"/>
          </p:nvPr>
        </p:nvSpPr>
        <p:spPr>
          <a:xfrm>
            <a:off x="0" y="2171700"/>
            <a:ext cx="2743200" cy="3429000"/>
          </a:xfrm>
        </p:spPr>
        <p:txBody>
          <a:bodyPr/>
          <a:lstStyle/>
          <a:p>
            <a:pPr lvl="1"/>
            <a:r>
              <a:rPr lang="en-US" altLang="en-US" sz="1500" dirty="0"/>
              <a:t>Each zone will have several resilient nodes</a:t>
            </a:r>
          </a:p>
          <a:p>
            <a:pPr lvl="2"/>
            <a:r>
              <a:rPr lang="en-US" altLang="en-US" sz="1350" dirty="0"/>
              <a:t>There will be resilient node connected to each neighboring zone</a:t>
            </a:r>
          </a:p>
          <a:p>
            <a:pPr lvl="1"/>
            <a:r>
              <a:rPr lang="en-US" altLang="en-US" sz="1500" dirty="0"/>
              <a:t>The nodes inside one zone are identical in that they have all the measurements in the zone</a:t>
            </a:r>
          </a:p>
          <a:p>
            <a:pPr lvl="1"/>
            <a:r>
              <a:rPr lang="en-US" altLang="en-US" sz="1500" dirty="0"/>
              <a:t>We assume that class A data from NASPInet are available within each zone</a:t>
            </a:r>
          </a:p>
          <a:p>
            <a:pPr lvl="2"/>
            <a:endParaRPr lang="en-US" altLang="en-US" dirty="0"/>
          </a:p>
        </p:txBody>
      </p:sp>
      <p:sp>
        <p:nvSpPr>
          <p:cNvPr id="871429" name="Slide Number Placeholder 5"/>
          <p:cNvSpPr txBox="1">
            <a:spLocks noGrp="1"/>
          </p:cNvSpPr>
          <p:nvPr/>
        </p:nvSpPr>
        <p:spPr bwMode="auto">
          <a:xfrm>
            <a:off x="6057900" y="5715000"/>
            <a:ext cx="14287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02247836-A3AC-40F1-92D6-4A2E5694BE21}" type="slidenum">
              <a:rPr lang="en-US" altLang="en-US" sz="750"/>
              <a:pPr algn="r"/>
              <a:t>70</a:t>
            </a:fld>
            <a:endParaRPr lang="en-US" altLang="en-US" sz="750"/>
          </a:p>
        </p:txBody>
      </p:sp>
      <p:pic>
        <p:nvPicPr>
          <p:cNvPr id="8714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2228850"/>
            <a:ext cx="38862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490462AD-A266-4E4D-96EE-0937CA2B243E}" type="slidenum">
              <a:rPr lang="en-US" altLang="en-US" smtClean="0"/>
              <a:pPr/>
              <a:t>70</a:t>
            </a:fld>
            <a:endParaRPr lang="en-US" alt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40C4089-28D9-4D3A-BA37-0FB022329821}" type="datetime1">
              <a:rPr lang="en-US" altLang="en-US" smtClean="0"/>
              <a:t>12/3/2018</a:t>
            </a:fld>
            <a:endParaRPr lang="en-US" altLang="en-US"/>
          </a:p>
        </p:txBody>
      </p:sp>
      <p:sp>
        <p:nvSpPr>
          <p:cNvPr id="8" name="Footer Placeholder 2"/>
          <p:cNvSpPr>
            <a:spLocks noGrp="1"/>
          </p:cNvSpPr>
          <p:nvPr>
            <p:ph type="ftr" sz="quarter" idx="11"/>
          </p:nvPr>
        </p:nvSpPr>
        <p:spPr/>
        <p:txBody>
          <a:bodyPr/>
          <a:lstStyle/>
          <a:p>
            <a:r>
              <a:rPr lang="en-US" altLang="en-US" dirty="0" smtClean="0"/>
              <a:t>intro-seminar-18</a:t>
            </a:r>
            <a:endParaRPr lang="en-US" altLang="en-US" dirty="0"/>
          </a:p>
        </p:txBody>
      </p:sp>
      <p:sp>
        <p:nvSpPr>
          <p:cNvPr id="875522" name="Title 1"/>
          <p:cNvSpPr>
            <a:spLocks noGrp="1"/>
          </p:cNvSpPr>
          <p:nvPr>
            <p:ph type="title" idx="4294967295"/>
          </p:nvPr>
        </p:nvSpPr>
        <p:spPr>
          <a:xfrm>
            <a:off x="25800" y="342900"/>
            <a:ext cx="8001000" cy="457200"/>
          </a:xfrm>
        </p:spPr>
        <p:txBody>
          <a:bodyPr>
            <a:normAutofit fontScale="90000"/>
          </a:bodyPr>
          <a:lstStyle/>
          <a:p>
            <a:r>
              <a:rPr lang="en-US" altLang="en-US" dirty="0"/>
              <a:t>Generating Resilience Zones</a:t>
            </a:r>
          </a:p>
        </p:txBody>
      </p:sp>
      <p:sp>
        <p:nvSpPr>
          <p:cNvPr id="875523" name="Content Placeholder 7"/>
          <p:cNvSpPr>
            <a:spLocks noGrp="1"/>
          </p:cNvSpPr>
          <p:nvPr>
            <p:ph idx="4294967295"/>
          </p:nvPr>
        </p:nvSpPr>
        <p:spPr>
          <a:xfrm>
            <a:off x="76200" y="1047518"/>
            <a:ext cx="8763000" cy="3600450"/>
          </a:xfrm>
        </p:spPr>
        <p:txBody>
          <a:bodyPr/>
          <a:lstStyle/>
          <a:p>
            <a:r>
              <a:rPr lang="en-US" altLang="en-US" dirty="0"/>
              <a:t>We can compute resilience zones using a graphics cut algorithm to minimize the power flow</a:t>
            </a:r>
          </a:p>
          <a:p>
            <a:pPr lvl="1"/>
            <a:r>
              <a:rPr lang="en-US" altLang="en-US" dirty="0"/>
              <a:t>There are also defined control zones that can be candidates</a:t>
            </a:r>
          </a:p>
        </p:txBody>
      </p:sp>
      <p:sp>
        <p:nvSpPr>
          <p:cNvPr id="875524" name="Slide Number Placeholder 6"/>
          <p:cNvSpPr txBox="1">
            <a:spLocks noGrp="1"/>
          </p:cNvSpPr>
          <p:nvPr/>
        </p:nvSpPr>
        <p:spPr bwMode="auto">
          <a:xfrm>
            <a:off x="6057900" y="5715000"/>
            <a:ext cx="14287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3C79C105-8724-4525-A7EE-AD728E241A24}" type="slidenum">
              <a:rPr lang="en-US" altLang="en-US" sz="750"/>
              <a:pPr algn="r"/>
              <a:t>71</a:t>
            </a:fld>
            <a:endParaRPr lang="en-US" altLang="en-US" sz="750"/>
          </a:p>
        </p:txBody>
      </p:sp>
      <p:pic>
        <p:nvPicPr>
          <p:cNvPr id="87552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2508483"/>
            <a:ext cx="6231770" cy="370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875526" name="Ink 6"/>
              <p14:cNvContentPartPr>
                <a14:cpLocks xmlns:a14="http://schemas.microsoft.com/office/drawing/2010/main" noRot="1" noChangeAspect="1" noEditPoints="1" noChangeArrowheads="1" noChangeShapeType="1"/>
              </p14:cNvContentPartPr>
              <p14:nvPr/>
            </p14:nvContentPartPr>
            <p14:xfrm>
              <a:off x="5715003" y="4572003"/>
              <a:ext cx="230981" cy="211931"/>
            </p14:xfrm>
          </p:contentPart>
        </mc:Choice>
        <mc:Fallback xmlns="">
          <p:pic>
            <p:nvPicPr>
              <p:cNvPr id="875526" name="Ink 6"/>
              <p:cNvPicPr>
                <a:picLocks noRot="1" noChangeAspect="1" noEditPoints="1" noChangeArrowheads="1" noChangeShapeType="1"/>
              </p:cNvPicPr>
              <p:nvPr/>
            </p:nvPicPr>
            <p:blipFill>
              <a:blip r:embed="rId5"/>
              <a:stretch>
                <a:fillRect/>
              </a:stretch>
            </p:blipFill>
            <p:spPr>
              <a:xfrm>
                <a:off x="5697401" y="4554372"/>
                <a:ext cx="266185" cy="247193"/>
              </a:xfrm>
              <a:prstGeom prst="rect">
                <a:avLst/>
              </a:prstGeom>
            </p:spPr>
          </p:pic>
        </mc:Fallback>
      </mc:AlternateContent>
      <p:sp>
        <p:nvSpPr>
          <p:cNvPr id="2" name="Slide Number Placeholder 1"/>
          <p:cNvSpPr>
            <a:spLocks noGrp="1"/>
          </p:cNvSpPr>
          <p:nvPr>
            <p:ph type="sldNum" sz="quarter" idx="12"/>
          </p:nvPr>
        </p:nvSpPr>
        <p:spPr/>
        <p:txBody>
          <a:bodyPr/>
          <a:lstStyle/>
          <a:p>
            <a:fld id="{490462AD-A266-4E4D-96EE-0937CA2B243E}" type="slidenum">
              <a:rPr lang="en-US" altLang="en-US" smtClean="0"/>
              <a:pPr/>
              <a:t>71</a:t>
            </a:fld>
            <a:endParaRPr lang="en-US" alt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fld id="{35215038-4DE6-4C15-BDD2-ED84616445DF}" type="datetime1">
              <a:rPr lang="en-US" altLang="en-US" smtClean="0"/>
              <a:t>12/3/2018</a:t>
            </a:fld>
            <a:endParaRPr lang="en-US" altLang="en-US"/>
          </a:p>
        </p:txBody>
      </p:sp>
      <p:sp>
        <p:nvSpPr>
          <p:cNvPr id="6" name="Footer Placeholder 2"/>
          <p:cNvSpPr>
            <a:spLocks noGrp="1"/>
          </p:cNvSpPr>
          <p:nvPr>
            <p:ph type="ftr" sz="quarter" idx="11"/>
          </p:nvPr>
        </p:nvSpPr>
        <p:spPr/>
        <p:txBody>
          <a:bodyPr/>
          <a:lstStyle/>
          <a:p>
            <a:r>
              <a:rPr lang="en-US" altLang="en-US" dirty="0" smtClean="0"/>
              <a:t>intro-seminar-18</a:t>
            </a:r>
            <a:endParaRPr lang="en-US" altLang="en-US" dirty="0"/>
          </a:p>
        </p:txBody>
      </p:sp>
      <p:sp>
        <p:nvSpPr>
          <p:cNvPr id="877570" name="Title 1"/>
          <p:cNvSpPr>
            <a:spLocks noGrp="1"/>
          </p:cNvSpPr>
          <p:nvPr>
            <p:ph type="title" idx="4294967295"/>
          </p:nvPr>
        </p:nvSpPr>
        <p:spPr>
          <a:xfrm>
            <a:off x="228600" y="507049"/>
            <a:ext cx="8001000" cy="457200"/>
          </a:xfrm>
        </p:spPr>
        <p:txBody>
          <a:bodyPr>
            <a:normAutofit fontScale="90000"/>
          </a:bodyPr>
          <a:lstStyle/>
          <a:p>
            <a:r>
              <a:rPr lang="en-US" altLang="en-US" dirty="0"/>
              <a:t>K-hop Tree for Each Resilient Zone</a:t>
            </a:r>
          </a:p>
        </p:txBody>
      </p:sp>
      <p:sp>
        <p:nvSpPr>
          <p:cNvPr id="877571" name="Slide Number Placeholder 3"/>
          <p:cNvSpPr txBox="1">
            <a:spLocks noGrp="1"/>
          </p:cNvSpPr>
          <p:nvPr/>
        </p:nvSpPr>
        <p:spPr bwMode="auto">
          <a:xfrm>
            <a:off x="6057900" y="5715000"/>
            <a:ext cx="14287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C50883A8-6D76-4595-9613-6C712959EC90}" type="slidenum">
              <a:rPr lang="en-US" altLang="en-US" sz="750"/>
              <a:pPr algn="r"/>
              <a:t>72</a:t>
            </a:fld>
            <a:endParaRPr lang="en-US" altLang="en-US" sz="750"/>
          </a:p>
        </p:txBody>
      </p:sp>
      <p:pic>
        <p:nvPicPr>
          <p:cNvPr id="8775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885950"/>
            <a:ext cx="565785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490462AD-A266-4E4D-96EE-0937CA2B243E}" type="slidenum">
              <a:rPr lang="en-US" altLang="en-US" smtClean="0"/>
              <a:pPr/>
              <a:t>72</a:t>
            </a:fld>
            <a:endParaRPr lang="en-US" alt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fld id="{B92F5F36-6537-4942-93DB-9C70F13F672E}" type="datetime1">
              <a:rPr lang="en-US" altLang="en-US" smtClean="0"/>
              <a:t>12/3/2018</a:t>
            </a:fld>
            <a:endParaRPr lang="en-US" altLang="en-US"/>
          </a:p>
        </p:txBody>
      </p:sp>
      <p:sp>
        <p:nvSpPr>
          <p:cNvPr id="6" name="Footer Placeholder 2"/>
          <p:cNvSpPr>
            <a:spLocks noGrp="1"/>
          </p:cNvSpPr>
          <p:nvPr>
            <p:ph type="ftr" sz="quarter" idx="11"/>
          </p:nvPr>
        </p:nvSpPr>
        <p:spPr/>
        <p:txBody>
          <a:bodyPr/>
          <a:lstStyle/>
          <a:p>
            <a:r>
              <a:rPr lang="en-US" altLang="en-US" dirty="0" smtClean="0"/>
              <a:t>intro-seminar-18</a:t>
            </a:r>
            <a:endParaRPr lang="en-US" altLang="en-US" dirty="0"/>
          </a:p>
        </p:txBody>
      </p:sp>
      <p:sp>
        <p:nvSpPr>
          <p:cNvPr id="879618" name="Title 1"/>
          <p:cNvSpPr>
            <a:spLocks noGrp="1"/>
          </p:cNvSpPr>
          <p:nvPr>
            <p:ph type="title" idx="4294967295"/>
          </p:nvPr>
        </p:nvSpPr>
        <p:spPr>
          <a:xfrm>
            <a:off x="76200" y="457200"/>
            <a:ext cx="8001000" cy="457200"/>
          </a:xfrm>
        </p:spPr>
        <p:txBody>
          <a:bodyPr>
            <a:normAutofit fontScale="90000"/>
          </a:bodyPr>
          <a:lstStyle/>
          <a:p>
            <a:r>
              <a:rPr lang="en-US" altLang="en-US" dirty="0"/>
              <a:t>Cascading Events Detection Method</a:t>
            </a:r>
          </a:p>
        </p:txBody>
      </p:sp>
      <p:sp>
        <p:nvSpPr>
          <p:cNvPr id="879619" name="Content Placeholder 2"/>
          <p:cNvSpPr>
            <a:spLocks noGrp="1"/>
          </p:cNvSpPr>
          <p:nvPr>
            <p:ph idx="4294967295"/>
          </p:nvPr>
        </p:nvSpPr>
        <p:spPr>
          <a:xfrm>
            <a:off x="304800" y="1438275"/>
            <a:ext cx="8001000" cy="3981450"/>
          </a:xfrm>
        </p:spPr>
        <p:txBody>
          <a:bodyPr/>
          <a:lstStyle/>
          <a:p>
            <a:r>
              <a:rPr lang="en-US" altLang="en-US" dirty="0"/>
              <a:t>Note that while cascading events can happen under practically infinite number of scenarios, it always involves (dramatic) power transfer increases along certain transmission lines</a:t>
            </a:r>
          </a:p>
          <a:p>
            <a:pPr lvl="1"/>
            <a:r>
              <a:rPr lang="en-US" altLang="en-US" dirty="0"/>
              <a:t>With the Class A data from NASPInet we can detect the propagation trend </a:t>
            </a:r>
          </a:p>
          <a:p>
            <a:pPr lvl="1"/>
            <a:r>
              <a:rPr lang="en-US" altLang="en-US" dirty="0"/>
              <a:t>One algorithm is to estimate the power flow increase along paths that go through the current resilient zone</a:t>
            </a:r>
          </a:p>
        </p:txBody>
      </p:sp>
      <p:sp>
        <p:nvSpPr>
          <p:cNvPr id="879620" name="Slide Number Placeholder 3"/>
          <p:cNvSpPr txBox="1">
            <a:spLocks noGrp="1"/>
          </p:cNvSpPr>
          <p:nvPr/>
        </p:nvSpPr>
        <p:spPr bwMode="auto">
          <a:xfrm>
            <a:off x="6057900" y="5715000"/>
            <a:ext cx="14287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DAF903CD-2342-4034-93B2-48D2496BF5B3}" type="slidenum">
              <a:rPr lang="en-US" altLang="en-US" sz="750"/>
              <a:pPr algn="r"/>
              <a:t>73</a:t>
            </a:fld>
            <a:endParaRPr lang="en-US" altLang="en-US" sz="750"/>
          </a:p>
        </p:txBody>
      </p:sp>
      <p:sp>
        <p:nvSpPr>
          <p:cNvPr id="2" name="Slide Number Placeholder 1"/>
          <p:cNvSpPr>
            <a:spLocks noGrp="1"/>
          </p:cNvSpPr>
          <p:nvPr>
            <p:ph type="sldNum" sz="quarter" idx="12"/>
          </p:nvPr>
        </p:nvSpPr>
        <p:spPr/>
        <p:txBody>
          <a:bodyPr/>
          <a:lstStyle/>
          <a:p>
            <a:fld id="{490462AD-A266-4E4D-96EE-0937CA2B243E}" type="slidenum">
              <a:rPr lang="en-US" altLang="en-US" smtClean="0"/>
              <a:pPr/>
              <a:t>73</a:t>
            </a:fld>
            <a:endParaRPr lang="en-US" alt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1"/>
          <p:cNvSpPr>
            <a:spLocks noGrp="1"/>
          </p:cNvSpPr>
          <p:nvPr>
            <p:ph type="dt" sz="half" idx="10"/>
          </p:nvPr>
        </p:nvSpPr>
        <p:spPr/>
        <p:txBody>
          <a:bodyPr/>
          <a:lstStyle/>
          <a:p>
            <a:fld id="{01FF700D-47E0-447C-A092-CBE22BFD5F62}" type="datetime1">
              <a:rPr lang="en-US" altLang="en-US" smtClean="0"/>
              <a:t>12/3/2018</a:t>
            </a:fld>
            <a:endParaRPr lang="en-US" altLang="en-US"/>
          </a:p>
        </p:txBody>
      </p:sp>
      <p:sp>
        <p:nvSpPr>
          <p:cNvPr id="10" name="Footer Placeholder 2"/>
          <p:cNvSpPr>
            <a:spLocks noGrp="1"/>
          </p:cNvSpPr>
          <p:nvPr>
            <p:ph type="ftr" sz="quarter" idx="11"/>
          </p:nvPr>
        </p:nvSpPr>
        <p:spPr/>
        <p:txBody>
          <a:bodyPr/>
          <a:lstStyle/>
          <a:p>
            <a:r>
              <a:rPr lang="en-US" altLang="en-US" dirty="0" smtClean="0"/>
              <a:t>intro-seminar-18</a:t>
            </a:r>
            <a:endParaRPr lang="en-US" altLang="en-US" dirty="0"/>
          </a:p>
        </p:txBody>
      </p:sp>
      <p:sp>
        <p:nvSpPr>
          <p:cNvPr id="881666" name="Title 1"/>
          <p:cNvSpPr>
            <a:spLocks noGrp="1"/>
          </p:cNvSpPr>
          <p:nvPr>
            <p:ph type="title" idx="4294967295"/>
          </p:nvPr>
        </p:nvSpPr>
        <p:spPr>
          <a:xfrm>
            <a:off x="76200" y="609600"/>
            <a:ext cx="8001000" cy="457200"/>
          </a:xfrm>
        </p:spPr>
        <p:txBody>
          <a:bodyPr>
            <a:normAutofit fontScale="90000"/>
          </a:bodyPr>
          <a:lstStyle/>
          <a:p>
            <a:r>
              <a:rPr lang="en-US" altLang="en-US" dirty="0"/>
              <a:t>Detecting Cascading Events  – cont.</a:t>
            </a:r>
          </a:p>
        </p:txBody>
      </p:sp>
      <p:sp>
        <p:nvSpPr>
          <p:cNvPr id="881667" name="Slide Number Placeholder 3"/>
          <p:cNvSpPr txBox="1">
            <a:spLocks noGrp="1"/>
          </p:cNvSpPr>
          <p:nvPr/>
        </p:nvSpPr>
        <p:spPr bwMode="auto">
          <a:xfrm>
            <a:off x="6057900" y="5715000"/>
            <a:ext cx="14287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E1A0C76C-7726-488B-B1A7-E58E2D1AC1FE}" type="slidenum">
              <a:rPr lang="en-US" altLang="en-US" sz="750"/>
              <a:pPr algn="r"/>
              <a:t>74</a:t>
            </a:fld>
            <a:endParaRPr lang="en-US" altLang="en-US" sz="750"/>
          </a:p>
        </p:txBody>
      </p:sp>
      <p:pic>
        <p:nvPicPr>
          <p:cNvPr id="8816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128" y="1536701"/>
            <a:ext cx="6215522" cy="389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881669" name="Ink 2"/>
              <p14:cNvContentPartPr>
                <a14:cpLocks xmlns:a14="http://schemas.microsoft.com/office/drawing/2010/main" noRot="1" noChangeAspect="1" noEditPoints="1" noChangeArrowheads="1" noChangeShapeType="1"/>
              </p14:cNvContentPartPr>
              <p14:nvPr/>
            </p14:nvContentPartPr>
            <p14:xfrm>
              <a:off x="2750344" y="2271715"/>
              <a:ext cx="3819525" cy="3013472"/>
            </p14:xfrm>
          </p:contentPart>
        </mc:Choice>
        <mc:Fallback xmlns="">
          <p:pic>
            <p:nvPicPr>
              <p:cNvPr id="881669" name="Ink 2"/>
              <p:cNvPicPr>
                <a:picLocks noRot="1" noChangeAspect="1" noEditPoints="1" noChangeArrowheads="1" noChangeShapeType="1"/>
              </p:cNvPicPr>
              <p:nvPr/>
            </p:nvPicPr>
            <p:blipFill>
              <a:blip r:embed="rId5"/>
              <a:stretch>
                <a:fillRect/>
              </a:stretch>
            </p:blipFill>
            <p:spPr>
              <a:xfrm>
                <a:off x="2740984" y="2262356"/>
                <a:ext cx="3838245" cy="303218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81670" name="Ink 3"/>
              <p14:cNvContentPartPr>
                <a14:cpLocks xmlns:a14="http://schemas.microsoft.com/office/drawing/2010/main" noRot="1" noChangeAspect="1" noEditPoints="1" noChangeArrowheads="1" noChangeShapeType="1"/>
              </p14:cNvContentPartPr>
              <p14:nvPr/>
            </p14:nvContentPartPr>
            <p14:xfrm>
              <a:off x="3873106" y="2494360"/>
              <a:ext cx="77390" cy="95250"/>
            </p14:xfrm>
          </p:contentPart>
        </mc:Choice>
        <mc:Fallback xmlns="">
          <p:pic>
            <p:nvPicPr>
              <p:cNvPr id="881670" name="Ink 3"/>
              <p:cNvPicPr>
                <a:picLocks noRot="1" noChangeAspect="1" noEditPoints="1" noChangeArrowheads="1" noChangeShapeType="1"/>
              </p:cNvPicPr>
              <p:nvPr/>
            </p:nvPicPr>
            <p:blipFill>
              <a:blip r:embed="rId7"/>
              <a:stretch>
                <a:fillRect/>
              </a:stretch>
            </p:blipFill>
            <p:spPr>
              <a:xfrm>
                <a:off x="3863747" y="2484979"/>
                <a:ext cx="96108" cy="114011"/>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81671" name="Ink 4"/>
              <p14:cNvContentPartPr>
                <a14:cpLocks xmlns:a14="http://schemas.microsoft.com/office/drawing/2010/main" noRot="1" noChangeAspect="1" noEditPoints="1" noChangeArrowheads="1" noChangeShapeType="1"/>
              </p14:cNvContentPartPr>
              <p14:nvPr/>
            </p14:nvContentPartPr>
            <p14:xfrm>
              <a:off x="5630466" y="2692006"/>
              <a:ext cx="103584" cy="107156"/>
            </p14:xfrm>
          </p:contentPart>
        </mc:Choice>
        <mc:Fallback xmlns="">
          <p:pic>
            <p:nvPicPr>
              <p:cNvPr id="881671" name="Ink 4"/>
              <p:cNvPicPr>
                <a:picLocks noRot="1" noChangeAspect="1" noEditPoints="1" noChangeArrowheads="1" noChangeShapeType="1"/>
              </p:cNvPicPr>
              <p:nvPr/>
            </p:nvPicPr>
            <p:blipFill>
              <a:blip r:embed="rId9"/>
              <a:stretch>
                <a:fillRect/>
              </a:stretch>
            </p:blipFill>
            <p:spPr>
              <a:xfrm>
                <a:off x="5621147" y="2682657"/>
                <a:ext cx="122222" cy="125854"/>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81672" name="Ink 5"/>
              <p14:cNvContentPartPr>
                <a14:cpLocks xmlns:a14="http://schemas.microsoft.com/office/drawing/2010/main" noRot="1" noChangeAspect="1" noEditPoints="1" noChangeArrowheads="1" noChangeShapeType="1"/>
              </p14:cNvContentPartPr>
              <p14:nvPr/>
            </p14:nvContentPartPr>
            <p14:xfrm>
              <a:off x="6431759" y="4929188"/>
              <a:ext cx="103585" cy="125016"/>
            </p14:xfrm>
          </p:contentPart>
        </mc:Choice>
        <mc:Fallback xmlns="">
          <p:pic>
            <p:nvPicPr>
              <p:cNvPr id="881672" name="Ink 5"/>
              <p:cNvPicPr>
                <a:picLocks noRot="1" noChangeAspect="1" noEditPoints="1" noChangeArrowheads="1" noChangeShapeType="1"/>
              </p:cNvPicPr>
              <p:nvPr/>
            </p:nvPicPr>
            <p:blipFill>
              <a:blip r:embed="rId11"/>
              <a:stretch>
                <a:fillRect/>
              </a:stretch>
            </p:blipFill>
            <p:spPr>
              <a:xfrm>
                <a:off x="6422408" y="4919821"/>
                <a:ext cx="122288" cy="143750"/>
              </a:xfrm>
              <a:prstGeom prst="rect">
                <a:avLst/>
              </a:prstGeom>
            </p:spPr>
          </p:pic>
        </mc:Fallback>
      </mc:AlternateContent>
      <p:sp>
        <p:nvSpPr>
          <p:cNvPr id="2" name="Slide Number Placeholder 1"/>
          <p:cNvSpPr>
            <a:spLocks noGrp="1"/>
          </p:cNvSpPr>
          <p:nvPr>
            <p:ph type="sldNum" sz="quarter" idx="12"/>
          </p:nvPr>
        </p:nvSpPr>
        <p:spPr/>
        <p:txBody>
          <a:bodyPr/>
          <a:lstStyle/>
          <a:p>
            <a:fld id="{490462AD-A266-4E4D-96EE-0937CA2B243E}" type="slidenum">
              <a:rPr lang="en-US" altLang="en-US" smtClean="0"/>
              <a:pPr/>
              <a:t>74</a:t>
            </a:fld>
            <a:endParaRPr lang="en-US" alt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2"/>
          <p:cNvSpPr>
            <a:spLocks noGrp="1" noChangeArrowheads="1"/>
          </p:cNvSpPr>
          <p:nvPr>
            <p:ph type="title"/>
          </p:nvPr>
        </p:nvSpPr>
        <p:spPr>
          <a:xfrm>
            <a:off x="628650" y="76201"/>
            <a:ext cx="7886700" cy="1066800"/>
          </a:xfrm>
        </p:spPr>
        <p:txBody>
          <a:bodyPr>
            <a:normAutofit/>
          </a:bodyPr>
          <a:lstStyle/>
          <a:p>
            <a:r>
              <a:rPr lang="en-US" altLang="en-US" sz="4000" dirty="0"/>
              <a:t>Detecting Cascading Events  – cont.</a:t>
            </a:r>
          </a:p>
        </p:txBody>
      </p:sp>
      <p:sp>
        <p:nvSpPr>
          <p:cNvPr id="883715" name="Rectangle 3"/>
          <p:cNvSpPr>
            <a:spLocks noGrp="1" noChangeArrowheads="1"/>
          </p:cNvSpPr>
          <p:nvPr>
            <p:ph idx="1"/>
          </p:nvPr>
        </p:nvSpPr>
        <p:spPr>
          <a:xfrm>
            <a:off x="628650" y="1371600"/>
            <a:ext cx="7886700" cy="4351338"/>
          </a:xfrm>
        </p:spPr>
        <p:txBody>
          <a:bodyPr>
            <a:normAutofit lnSpcReduction="10000"/>
          </a:bodyPr>
          <a:lstStyle/>
          <a:p>
            <a:pPr>
              <a:lnSpc>
                <a:spcPct val="90000"/>
              </a:lnSpc>
            </a:pPr>
            <a:r>
              <a:rPr lang="en-US" altLang="en-US" dirty="0"/>
              <a:t>It can be done by modeling the power flow along each path and evaluating the thermal limits along the path</a:t>
            </a:r>
          </a:p>
          <a:p>
            <a:pPr>
              <a:lnSpc>
                <a:spcPct val="90000"/>
              </a:lnSpc>
            </a:pPr>
            <a:r>
              <a:rPr lang="en-US" altLang="en-US" dirty="0"/>
              <a:t>This can also be posed as a machine learning problem</a:t>
            </a:r>
          </a:p>
          <a:p>
            <a:pPr lvl="1">
              <a:lnSpc>
                <a:spcPct val="90000"/>
              </a:lnSpc>
            </a:pPr>
            <a:r>
              <a:rPr lang="en-US" altLang="en-US" dirty="0"/>
              <a:t>We can train decision trees, support vector machines, or other classifiers </a:t>
            </a:r>
          </a:p>
          <a:p>
            <a:pPr lvl="1">
              <a:lnSpc>
                <a:spcPct val="90000"/>
              </a:lnSpc>
            </a:pPr>
            <a:r>
              <a:rPr lang="en-US" altLang="en-US" dirty="0"/>
              <a:t>A key problem is to ensure generalization of the classifiers</a:t>
            </a:r>
          </a:p>
          <a:p>
            <a:pPr lvl="1">
              <a:lnSpc>
                <a:spcPct val="90000"/>
              </a:lnSpc>
            </a:pPr>
            <a:r>
              <a:rPr lang="en-US" altLang="en-US" dirty="0"/>
              <a:t>My group proposed optimal component analysis algorithm to maximize “generalization” (in the leave-one-out sense)</a:t>
            </a:r>
          </a:p>
        </p:txBody>
      </p:sp>
      <p:sp>
        <p:nvSpPr>
          <p:cNvPr id="4" name="Date Placeholder 3"/>
          <p:cNvSpPr>
            <a:spLocks noGrp="1"/>
          </p:cNvSpPr>
          <p:nvPr>
            <p:ph type="dt" sz="half" idx="10"/>
          </p:nvPr>
        </p:nvSpPr>
        <p:spPr/>
        <p:txBody>
          <a:bodyPr/>
          <a:lstStyle/>
          <a:p>
            <a:fld id="{5FBC567A-9E82-4C3B-B341-902511F03059}"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sp>
        <p:nvSpPr>
          <p:cNvPr id="2" name="Slide Number Placeholder 1"/>
          <p:cNvSpPr>
            <a:spLocks noGrp="1"/>
          </p:cNvSpPr>
          <p:nvPr>
            <p:ph type="sldNum" sz="quarter" idx="12"/>
          </p:nvPr>
        </p:nvSpPr>
        <p:spPr/>
        <p:txBody>
          <a:bodyPr/>
          <a:lstStyle/>
          <a:p>
            <a:fld id="{2DFEDD51-0B5B-4B07-9A23-B590288A4C5D}" type="slidenum">
              <a:rPr lang="en-US" altLang="en-US" smtClean="0"/>
              <a:pPr/>
              <a:t>75</a:t>
            </a:fld>
            <a:endParaRPr lang="en-US" alt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314" name="Rectangle 2"/>
          <p:cNvSpPr>
            <a:spLocks noGrp="1" noChangeArrowheads="1"/>
          </p:cNvSpPr>
          <p:nvPr>
            <p:ph type="title"/>
          </p:nvPr>
        </p:nvSpPr>
        <p:spPr>
          <a:xfrm>
            <a:off x="304800" y="365127"/>
            <a:ext cx="8763000" cy="1006474"/>
          </a:xfrm>
        </p:spPr>
        <p:txBody>
          <a:bodyPr>
            <a:normAutofit/>
          </a:bodyPr>
          <a:lstStyle/>
          <a:p>
            <a:r>
              <a:rPr lang="en-US" altLang="en-US" sz="3200" dirty="0"/>
              <a:t>Can We Prevent Cyber-Induced Physical Damages?</a:t>
            </a:r>
          </a:p>
        </p:txBody>
      </p:sp>
      <p:sp>
        <p:nvSpPr>
          <p:cNvPr id="1165315" name="Rectangle 3"/>
          <p:cNvSpPr>
            <a:spLocks noGrp="1" noChangeArrowheads="1"/>
          </p:cNvSpPr>
          <p:nvPr>
            <p:ph idx="1"/>
          </p:nvPr>
        </p:nvSpPr>
        <p:spPr>
          <a:xfrm>
            <a:off x="533400" y="1447800"/>
            <a:ext cx="7981950" cy="4351338"/>
          </a:xfrm>
        </p:spPr>
        <p:txBody>
          <a:bodyPr/>
          <a:lstStyle/>
          <a:p>
            <a:r>
              <a:rPr lang="en-US" altLang="en-US" dirty="0"/>
              <a:t>Why could Stuxnet happen?</a:t>
            </a:r>
          </a:p>
          <a:p>
            <a:r>
              <a:rPr lang="en-US" altLang="en-US" dirty="0"/>
              <a:t>Trusted security modules</a:t>
            </a:r>
          </a:p>
          <a:p>
            <a:pPr lvl="1"/>
            <a:r>
              <a:rPr lang="en-US" altLang="en-US" dirty="0"/>
              <a:t>The idea is to place a trusted security module at the interface between cyber and physical components to make sure that no cyber commands that could lead to physical damages are allowed</a:t>
            </a:r>
          </a:p>
        </p:txBody>
      </p:sp>
      <p:sp>
        <p:nvSpPr>
          <p:cNvPr id="4" name="Date Placeholder 3"/>
          <p:cNvSpPr>
            <a:spLocks noGrp="1"/>
          </p:cNvSpPr>
          <p:nvPr>
            <p:ph type="dt" sz="half" idx="10"/>
          </p:nvPr>
        </p:nvSpPr>
        <p:spPr/>
        <p:txBody>
          <a:bodyPr/>
          <a:lstStyle/>
          <a:p>
            <a:fld id="{FB9E6286-CAEC-4190-911A-F70411E6EEEE}"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sp>
        <p:nvSpPr>
          <p:cNvPr id="2" name="Slide Number Placeholder 1"/>
          <p:cNvSpPr>
            <a:spLocks noGrp="1"/>
          </p:cNvSpPr>
          <p:nvPr>
            <p:ph type="sldNum" sz="quarter" idx="12"/>
          </p:nvPr>
        </p:nvSpPr>
        <p:spPr/>
        <p:txBody>
          <a:bodyPr/>
          <a:lstStyle/>
          <a:p>
            <a:fld id="{2DFEDD51-0B5B-4B07-9A23-B590288A4C5D}" type="slidenum">
              <a:rPr lang="en-US" altLang="en-US" smtClean="0"/>
              <a:pPr/>
              <a:t>76</a:t>
            </a:fld>
            <a:endParaRPr lang="en-US" alt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Approach</a:t>
            </a:r>
            <a:endParaRPr lang="en-US" dirty="0"/>
          </a:p>
        </p:txBody>
      </p:sp>
      <p:sp>
        <p:nvSpPr>
          <p:cNvPr id="5" name="Date Placeholder 4"/>
          <p:cNvSpPr>
            <a:spLocks noGrp="1"/>
          </p:cNvSpPr>
          <p:nvPr>
            <p:ph type="dt" sz="half" idx="10"/>
          </p:nvPr>
        </p:nvSpPr>
        <p:spPr/>
        <p:txBody>
          <a:bodyPr/>
          <a:lstStyle/>
          <a:p>
            <a:fld id="{8913C1F7-89C6-4F54-A41A-3B2F46C6113A}" type="datetime1">
              <a:rPr lang="en-US" altLang="en-US" smtClean="0"/>
              <a:t>12/3/2018</a:t>
            </a:fld>
            <a:endParaRPr lang="en-US" altLang="en-US"/>
          </a:p>
        </p:txBody>
      </p:sp>
      <p:sp>
        <p:nvSpPr>
          <p:cNvPr id="6" name="Footer Placeholder 5"/>
          <p:cNvSpPr>
            <a:spLocks noGrp="1"/>
          </p:cNvSpPr>
          <p:nvPr>
            <p:ph type="ftr" sz="quarter" idx="11"/>
          </p:nvPr>
        </p:nvSpPr>
        <p:spPr/>
        <p:txBody>
          <a:bodyPr/>
          <a:lstStyle/>
          <a:p>
            <a:r>
              <a:rPr lang="en-US" altLang="en-US" dirty="0" smtClean="0"/>
              <a:t>intro-seminar-18</a:t>
            </a:r>
            <a:endParaRPr lang="en-US" altLang="en-US" dirty="0"/>
          </a:p>
        </p:txBody>
      </p:sp>
      <p:pic>
        <p:nvPicPr>
          <p:cNvPr id="4" name="Picture 3"/>
          <p:cNvPicPr>
            <a:picLocks noChangeAspect="1"/>
          </p:cNvPicPr>
          <p:nvPr/>
        </p:nvPicPr>
        <p:blipFill>
          <a:blip r:embed="rId2"/>
          <a:stretch>
            <a:fillRect/>
          </a:stretch>
        </p:blipFill>
        <p:spPr>
          <a:xfrm>
            <a:off x="457200" y="1591713"/>
            <a:ext cx="8480273" cy="3894687"/>
          </a:xfrm>
          <a:prstGeom prst="rect">
            <a:avLst/>
          </a:prstGeom>
        </p:spPr>
      </p:pic>
      <p:sp>
        <p:nvSpPr>
          <p:cNvPr id="3" name="Slide Number Placeholder 2"/>
          <p:cNvSpPr>
            <a:spLocks noGrp="1"/>
          </p:cNvSpPr>
          <p:nvPr>
            <p:ph type="sldNum" sz="quarter" idx="12"/>
          </p:nvPr>
        </p:nvSpPr>
        <p:spPr/>
        <p:txBody>
          <a:bodyPr/>
          <a:lstStyle/>
          <a:p>
            <a:fld id="{2DFEDD51-0B5B-4B07-9A23-B590288A4C5D}" type="slidenum">
              <a:rPr lang="en-US" altLang="en-US" smtClean="0"/>
              <a:pPr/>
              <a:t>77</a:t>
            </a:fld>
            <a:endParaRPr lang="en-US" altLang="en-US"/>
          </a:p>
        </p:txBody>
      </p:sp>
    </p:spTree>
    <p:extLst>
      <p:ext uri="{BB962C8B-B14F-4D97-AF65-F5344CB8AC3E}">
        <p14:creationId xmlns:p14="http://schemas.microsoft.com/office/powerpoint/2010/main" val="254772456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7870"/>
            <a:ext cx="7886700" cy="1325563"/>
          </a:xfrm>
        </p:spPr>
        <p:txBody>
          <a:bodyPr/>
          <a:lstStyle/>
          <a:p>
            <a:r>
              <a:rPr lang="en-US" dirty="0" smtClean="0"/>
              <a:t>A Prototype System</a:t>
            </a:r>
            <a:endParaRPr lang="en-US" dirty="0"/>
          </a:p>
        </p:txBody>
      </p:sp>
      <p:sp>
        <p:nvSpPr>
          <p:cNvPr id="5" name="Date Placeholder 4"/>
          <p:cNvSpPr>
            <a:spLocks noGrp="1"/>
          </p:cNvSpPr>
          <p:nvPr>
            <p:ph type="dt" sz="half" idx="10"/>
          </p:nvPr>
        </p:nvSpPr>
        <p:spPr/>
        <p:txBody>
          <a:bodyPr/>
          <a:lstStyle/>
          <a:p>
            <a:fld id="{BD15081D-8FDD-4F87-BBCA-C352FC860A7F}" type="datetime1">
              <a:rPr lang="en-US" altLang="en-US" smtClean="0"/>
              <a:t>12/3/2018</a:t>
            </a:fld>
            <a:endParaRPr lang="en-US" altLang="en-US"/>
          </a:p>
        </p:txBody>
      </p:sp>
      <p:sp>
        <p:nvSpPr>
          <p:cNvPr id="6" name="Footer Placeholder 5"/>
          <p:cNvSpPr>
            <a:spLocks noGrp="1"/>
          </p:cNvSpPr>
          <p:nvPr>
            <p:ph type="ftr" sz="quarter" idx="11"/>
          </p:nvPr>
        </p:nvSpPr>
        <p:spPr/>
        <p:txBody>
          <a:bodyPr/>
          <a:lstStyle/>
          <a:p>
            <a:r>
              <a:rPr lang="en-US" altLang="en-US" dirty="0" smtClean="0"/>
              <a:t>intro-seminar-18</a:t>
            </a:r>
            <a:endParaRPr lang="en-US" altLang="en-US" dirty="0"/>
          </a:p>
        </p:txBody>
      </p:sp>
      <p:pic>
        <p:nvPicPr>
          <p:cNvPr id="4" name="Picture 3"/>
          <p:cNvPicPr>
            <a:picLocks noChangeAspect="1"/>
          </p:cNvPicPr>
          <p:nvPr/>
        </p:nvPicPr>
        <p:blipFill>
          <a:blip r:embed="rId2"/>
          <a:stretch>
            <a:fillRect/>
          </a:stretch>
        </p:blipFill>
        <p:spPr>
          <a:xfrm>
            <a:off x="1371600" y="1579449"/>
            <a:ext cx="5867400" cy="4564870"/>
          </a:xfrm>
          <a:prstGeom prst="rect">
            <a:avLst/>
          </a:prstGeom>
        </p:spPr>
      </p:pic>
      <p:sp>
        <p:nvSpPr>
          <p:cNvPr id="3" name="Slide Number Placeholder 2"/>
          <p:cNvSpPr>
            <a:spLocks noGrp="1"/>
          </p:cNvSpPr>
          <p:nvPr>
            <p:ph type="sldNum" sz="quarter" idx="12"/>
          </p:nvPr>
        </p:nvSpPr>
        <p:spPr/>
        <p:txBody>
          <a:bodyPr/>
          <a:lstStyle/>
          <a:p>
            <a:fld id="{2DFEDD51-0B5B-4B07-9A23-B590288A4C5D}" type="slidenum">
              <a:rPr lang="en-US" altLang="en-US" smtClean="0"/>
              <a:pPr/>
              <a:t>78</a:t>
            </a:fld>
            <a:endParaRPr lang="en-US" altLang="en-US"/>
          </a:p>
        </p:txBody>
      </p:sp>
    </p:spTree>
    <p:extLst>
      <p:ext uri="{BB962C8B-B14F-4D97-AF65-F5344CB8AC3E}">
        <p14:creationId xmlns:p14="http://schemas.microsoft.com/office/powerpoint/2010/main" val="188534654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458" name="Rectangle 2"/>
          <p:cNvSpPr>
            <a:spLocks noGrp="1" noChangeArrowheads="1"/>
          </p:cNvSpPr>
          <p:nvPr>
            <p:ph type="title"/>
          </p:nvPr>
        </p:nvSpPr>
        <p:spPr>
          <a:xfrm>
            <a:off x="628650" y="152400"/>
            <a:ext cx="7886700" cy="1325563"/>
          </a:xfrm>
        </p:spPr>
        <p:txBody>
          <a:bodyPr/>
          <a:lstStyle/>
          <a:p>
            <a:r>
              <a:rPr lang="en-US" altLang="en-US"/>
              <a:t>Zero-day Vulnerabilities for CPS </a:t>
            </a:r>
          </a:p>
        </p:txBody>
      </p:sp>
      <p:sp>
        <p:nvSpPr>
          <p:cNvPr id="1171459" name="Rectangle 3"/>
          <p:cNvSpPr>
            <a:spLocks noGrp="1" noChangeArrowheads="1"/>
          </p:cNvSpPr>
          <p:nvPr>
            <p:ph idx="1"/>
          </p:nvPr>
        </p:nvSpPr>
        <p:spPr>
          <a:xfrm>
            <a:off x="628650" y="1600200"/>
            <a:ext cx="7886700" cy="4351338"/>
          </a:xfrm>
        </p:spPr>
        <p:txBody>
          <a:bodyPr/>
          <a:lstStyle/>
          <a:p>
            <a:r>
              <a:rPr lang="en-US" altLang="en-US" dirty="0"/>
              <a:t>How to detect zero-day vulnerabilities in cyber-physical systems?</a:t>
            </a:r>
          </a:p>
          <a:p>
            <a:pPr lvl="1"/>
            <a:r>
              <a:rPr lang="en-US" altLang="en-US" dirty="0"/>
              <a:t>Content-based approaches</a:t>
            </a:r>
          </a:p>
          <a:p>
            <a:pPr lvl="1"/>
            <a:r>
              <a:rPr lang="en-US" altLang="en-US" dirty="0"/>
              <a:t>Network-based approaches</a:t>
            </a:r>
          </a:p>
          <a:p>
            <a:pPr lvl="1"/>
            <a:r>
              <a:rPr lang="en-US" altLang="en-US" dirty="0"/>
              <a:t>Host-based </a:t>
            </a:r>
            <a:r>
              <a:rPr lang="en-US" altLang="en-US" dirty="0" smtClean="0"/>
              <a:t>approaches</a:t>
            </a:r>
            <a:endParaRPr lang="en-US" altLang="en-US" dirty="0"/>
          </a:p>
          <a:p>
            <a:r>
              <a:rPr lang="en-US" altLang="en-US" dirty="0"/>
              <a:t>We are building a comprehensive system to secure cyber-physical </a:t>
            </a:r>
            <a:r>
              <a:rPr lang="en-US" altLang="en-US" dirty="0" smtClean="0"/>
              <a:t>systems</a:t>
            </a:r>
          </a:p>
          <a:p>
            <a:pPr lvl="1"/>
            <a:r>
              <a:rPr lang="en-US" altLang="en-US" dirty="0" smtClean="0"/>
              <a:t>Using a style-based model via topic modeling</a:t>
            </a:r>
          </a:p>
          <a:p>
            <a:pPr lvl="1"/>
            <a:r>
              <a:rPr lang="en-US" altLang="en-US" dirty="0" smtClean="0"/>
              <a:t>While malware instances change substantially, malware styles do not change quickly</a:t>
            </a:r>
            <a:endParaRPr lang="en-US" altLang="en-US" dirty="0"/>
          </a:p>
        </p:txBody>
      </p:sp>
      <p:sp>
        <p:nvSpPr>
          <p:cNvPr id="4" name="Date Placeholder 3"/>
          <p:cNvSpPr>
            <a:spLocks noGrp="1"/>
          </p:cNvSpPr>
          <p:nvPr>
            <p:ph type="dt" sz="half" idx="10"/>
          </p:nvPr>
        </p:nvSpPr>
        <p:spPr/>
        <p:txBody>
          <a:bodyPr/>
          <a:lstStyle/>
          <a:p>
            <a:fld id="{190A2555-10D5-41CF-A7B1-8588254F6913}"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sp>
        <p:nvSpPr>
          <p:cNvPr id="2" name="Slide Number Placeholder 1"/>
          <p:cNvSpPr>
            <a:spLocks noGrp="1"/>
          </p:cNvSpPr>
          <p:nvPr>
            <p:ph type="sldNum" sz="quarter" idx="12"/>
          </p:nvPr>
        </p:nvSpPr>
        <p:spPr/>
        <p:txBody>
          <a:bodyPr/>
          <a:lstStyle/>
          <a:p>
            <a:fld id="{2DFEDD51-0B5B-4B07-9A23-B590288A4C5D}" type="slidenum">
              <a:rPr lang="en-US" altLang="en-US" smtClean="0"/>
              <a:pPr/>
              <a:t>79</a:t>
            </a:fld>
            <a:endParaRPr lang="en-US" alt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Results</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AD2AA95-7765-4E65-94B9-72629D53B602}" type="datetime1">
              <a:rPr kumimoji="0" lang="en-US" alt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12/3/2018</a:t>
            </a:fld>
            <a:endParaRPr kumimoji="0" lang="en-US"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DFEDD51-0B5B-4B07-9A23-B590288A4C5D}"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pic>
        <p:nvPicPr>
          <p:cNvPr id="7" name="Picture 6"/>
          <p:cNvPicPr>
            <a:picLocks noChangeAspect="1"/>
          </p:cNvPicPr>
          <p:nvPr/>
        </p:nvPicPr>
        <p:blipFill>
          <a:blip r:embed="rId2"/>
          <a:stretch>
            <a:fillRect/>
          </a:stretch>
        </p:blipFill>
        <p:spPr>
          <a:xfrm>
            <a:off x="1828800" y="901700"/>
            <a:ext cx="5638800" cy="5685299"/>
          </a:xfrm>
          <a:prstGeom prst="rect">
            <a:avLst/>
          </a:prstGeom>
        </p:spPr>
      </p:pic>
    </p:spTree>
    <p:extLst>
      <p:ext uri="{BB962C8B-B14F-4D97-AF65-F5344CB8AC3E}">
        <p14:creationId xmlns:p14="http://schemas.microsoft.com/office/powerpoint/2010/main" val="16991779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lstStyle/>
          <a:p>
            <a:r>
              <a:rPr lang="en-US" dirty="0" smtClean="0"/>
              <a:t>Instrusieve System</a:t>
            </a:r>
            <a:endParaRPr lang="en-US" dirty="0"/>
          </a:p>
        </p:txBody>
      </p:sp>
      <p:sp>
        <p:nvSpPr>
          <p:cNvPr id="4" name="Date Placeholder 3"/>
          <p:cNvSpPr>
            <a:spLocks noGrp="1"/>
          </p:cNvSpPr>
          <p:nvPr>
            <p:ph type="dt" sz="half" idx="10"/>
          </p:nvPr>
        </p:nvSpPr>
        <p:spPr/>
        <p:txBody>
          <a:bodyPr/>
          <a:lstStyle/>
          <a:p>
            <a:fld id="{52053E61-9B19-4561-B027-646A2E7160EC}"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pic>
        <p:nvPicPr>
          <p:cNvPr id="6" name="Picture 5"/>
          <p:cNvPicPr>
            <a:picLocks noChangeAspect="1"/>
          </p:cNvPicPr>
          <p:nvPr/>
        </p:nvPicPr>
        <p:blipFill>
          <a:blip r:embed="rId2"/>
          <a:stretch>
            <a:fillRect/>
          </a:stretch>
        </p:blipFill>
        <p:spPr>
          <a:xfrm>
            <a:off x="533400" y="1272001"/>
            <a:ext cx="8251682" cy="2895600"/>
          </a:xfrm>
          <a:prstGeom prst="rect">
            <a:avLst/>
          </a:prstGeom>
        </p:spPr>
      </p:pic>
      <p:sp>
        <p:nvSpPr>
          <p:cNvPr id="8" name="Slide Number Placeholder 7"/>
          <p:cNvSpPr>
            <a:spLocks noGrp="1"/>
          </p:cNvSpPr>
          <p:nvPr>
            <p:ph type="sldNum" sz="quarter" idx="12"/>
          </p:nvPr>
        </p:nvSpPr>
        <p:spPr/>
        <p:txBody>
          <a:bodyPr/>
          <a:lstStyle/>
          <a:p>
            <a:fld id="{2DFEDD51-0B5B-4B07-9A23-B590288A4C5D}" type="slidenum">
              <a:rPr lang="en-US" altLang="en-US" smtClean="0"/>
              <a:pPr/>
              <a:t>80</a:t>
            </a:fld>
            <a:endParaRPr lang="en-US" altLang="en-US"/>
          </a:p>
        </p:txBody>
      </p:sp>
    </p:spTree>
    <p:extLst>
      <p:ext uri="{BB962C8B-B14F-4D97-AF65-F5344CB8AC3E}">
        <p14:creationId xmlns:p14="http://schemas.microsoft.com/office/powerpoint/2010/main" val="9421890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lstStyle/>
          <a:p>
            <a:r>
              <a:rPr lang="en-US" dirty="0" smtClean="0"/>
              <a:t>Instrusieve System</a:t>
            </a:r>
            <a:endParaRPr lang="en-US" dirty="0"/>
          </a:p>
        </p:txBody>
      </p:sp>
      <p:sp>
        <p:nvSpPr>
          <p:cNvPr id="4" name="Date Placeholder 3"/>
          <p:cNvSpPr>
            <a:spLocks noGrp="1"/>
          </p:cNvSpPr>
          <p:nvPr>
            <p:ph type="dt" sz="half" idx="10"/>
          </p:nvPr>
        </p:nvSpPr>
        <p:spPr/>
        <p:txBody>
          <a:bodyPr/>
          <a:lstStyle/>
          <a:p>
            <a:fld id="{63582A5B-C9A8-4E41-AA88-ACF372409A41}"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pic>
        <p:nvPicPr>
          <p:cNvPr id="6" name="Picture 5"/>
          <p:cNvPicPr>
            <a:picLocks noChangeAspect="1"/>
          </p:cNvPicPr>
          <p:nvPr/>
        </p:nvPicPr>
        <p:blipFill>
          <a:blip r:embed="rId2"/>
          <a:stretch>
            <a:fillRect/>
          </a:stretch>
        </p:blipFill>
        <p:spPr>
          <a:xfrm>
            <a:off x="533400" y="1272001"/>
            <a:ext cx="8251682" cy="2895600"/>
          </a:xfrm>
          <a:prstGeom prst="rect">
            <a:avLst/>
          </a:prstGeom>
        </p:spPr>
      </p:pic>
      <p:pic>
        <p:nvPicPr>
          <p:cNvPr id="7" name="Picture 6"/>
          <p:cNvPicPr>
            <a:picLocks noChangeAspect="1"/>
          </p:cNvPicPr>
          <p:nvPr/>
        </p:nvPicPr>
        <p:blipFill>
          <a:blip r:embed="rId3"/>
          <a:stretch>
            <a:fillRect/>
          </a:stretch>
        </p:blipFill>
        <p:spPr>
          <a:xfrm>
            <a:off x="1066800" y="4324800"/>
            <a:ext cx="7621057" cy="1936751"/>
          </a:xfrm>
          <a:prstGeom prst="rect">
            <a:avLst/>
          </a:prstGeom>
        </p:spPr>
      </p:pic>
      <p:sp>
        <p:nvSpPr>
          <p:cNvPr id="3" name="Slide Number Placeholder 2"/>
          <p:cNvSpPr>
            <a:spLocks noGrp="1"/>
          </p:cNvSpPr>
          <p:nvPr>
            <p:ph type="sldNum" sz="quarter" idx="12"/>
          </p:nvPr>
        </p:nvSpPr>
        <p:spPr/>
        <p:txBody>
          <a:bodyPr/>
          <a:lstStyle/>
          <a:p>
            <a:fld id="{2DFEDD51-0B5B-4B07-9A23-B590288A4C5D}" type="slidenum">
              <a:rPr lang="en-US" altLang="en-US" smtClean="0"/>
              <a:pPr/>
              <a:t>81</a:t>
            </a:fld>
            <a:endParaRPr lang="en-US" altLang="en-US"/>
          </a:p>
        </p:txBody>
      </p:sp>
    </p:spTree>
    <p:extLst>
      <p:ext uri="{BB962C8B-B14F-4D97-AF65-F5344CB8AC3E}">
        <p14:creationId xmlns:p14="http://schemas.microsoft.com/office/powerpoint/2010/main" val="223802257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7886700" cy="914400"/>
          </a:xfrm>
        </p:spPr>
        <p:txBody>
          <a:bodyPr/>
          <a:lstStyle/>
          <a:p>
            <a:r>
              <a:rPr lang="en-US" dirty="0" smtClean="0"/>
              <a:t>Datasets</a:t>
            </a:r>
            <a:endParaRPr lang="en-US" dirty="0"/>
          </a:p>
        </p:txBody>
      </p:sp>
      <p:sp>
        <p:nvSpPr>
          <p:cNvPr id="4" name="Date Placeholder 3"/>
          <p:cNvSpPr>
            <a:spLocks noGrp="1"/>
          </p:cNvSpPr>
          <p:nvPr>
            <p:ph type="dt" sz="half" idx="10"/>
          </p:nvPr>
        </p:nvSpPr>
        <p:spPr/>
        <p:txBody>
          <a:bodyPr/>
          <a:lstStyle/>
          <a:p>
            <a:fld id="{46E7C958-891D-4BCE-80C8-31653E920D5C}"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pic>
        <p:nvPicPr>
          <p:cNvPr id="6" name="Picture 5"/>
          <p:cNvPicPr>
            <a:picLocks noChangeAspect="1"/>
          </p:cNvPicPr>
          <p:nvPr/>
        </p:nvPicPr>
        <p:blipFill>
          <a:blip r:embed="rId2"/>
          <a:stretch>
            <a:fillRect/>
          </a:stretch>
        </p:blipFill>
        <p:spPr>
          <a:xfrm>
            <a:off x="628650" y="1084201"/>
            <a:ext cx="7999457" cy="4959295"/>
          </a:xfrm>
          <a:prstGeom prst="rect">
            <a:avLst/>
          </a:prstGeom>
        </p:spPr>
      </p:pic>
      <p:sp>
        <p:nvSpPr>
          <p:cNvPr id="7" name="Slide Number Placeholder 6"/>
          <p:cNvSpPr>
            <a:spLocks noGrp="1"/>
          </p:cNvSpPr>
          <p:nvPr>
            <p:ph type="sldNum" sz="quarter" idx="12"/>
          </p:nvPr>
        </p:nvSpPr>
        <p:spPr/>
        <p:txBody>
          <a:bodyPr/>
          <a:lstStyle/>
          <a:p>
            <a:fld id="{2DFEDD51-0B5B-4B07-9A23-B590288A4C5D}" type="slidenum">
              <a:rPr lang="en-US" altLang="en-US" smtClean="0"/>
              <a:pPr/>
              <a:t>82</a:t>
            </a:fld>
            <a:endParaRPr lang="en-US" altLang="en-US"/>
          </a:p>
        </p:txBody>
      </p:sp>
    </p:spTree>
    <p:extLst>
      <p:ext uri="{BB962C8B-B14F-4D97-AF65-F5344CB8AC3E}">
        <p14:creationId xmlns:p14="http://schemas.microsoft.com/office/powerpoint/2010/main" val="206494757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10" name="Rectangle 2"/>
          <p:cNvSpPr>
            <a:spLocks noGrp="1" noChangeArrowheads="1"/>
          </p:cNvSpPr>
          <p:nvPr>
            <p:ph type="title"/>
          </p:nvPr>
        </p:nvSpPr>
        <p:spPr>
          <a:xfrm>
            <a:off x="456450" y="147785"/>
            <a:ext cx="8458950" cy="1014218"/>
          </a:xfrm>
        </p:spPr>
        <p:txBody>
          <a:bodyPr>
            <a:normAutofit/>
          </a:bodyPr>
          <a:lstStyle/>
          <a:p>
            <a:r>
              <a:rPr lang="en-US" altLang="en-US" sz="2800" dirty="0"/>
              <a:t>Cyber-Physical System Approach to Active Flow Control</a:t>
            </a:r>
          </a:p>
        </p:txBody>
      </p:sp>
      <p:sp>
        <p:nvSpPr>
          <p:cNvPr id="1169411" name="Rectangle 3"/>
          <p:cNvSpPr>
            <a:spLocks noGrp="1" noChangeArrowheads="1"/>
          </p:cNvSpPr>
          <p:nvPr>
            <p:ph idx="1"/>
          </p:nvPr>
        </p:nvSpPr>
        <p:spPr>
          <a:xfrm>
            <a:off x="431250" y="990600"/>
            <a:ext cx="7086600" cy="4024118"/>
          </a:xfrm>
        </p:spPr>
        <p:txBody>
          <a:bodyPr/>
          <a:lstStyle/>
          <a:p>
            <a:r>
              <a:rPr lang="en-US" altLang="en-US" dirty="0"/>
              <a:t>How can an airplane lift itself up</a:t>
            </a:r>
            <a:r>
              <a:rPr lang="en-US" altLang="en-US" dirty="0" smtClean="0"/>
              <a:t>?</a:t>
            </a:r>
          </a:p>
          <a:p>
            <a:pPr lvl="1"/>
            <a:r>
              <a:rPr lang="en-US" altLang="en-US" dirty="0" smtClean="0"/>
              <a:t>Newton got it wrong</a:t>
            </a:r>
            <a:endParaRPr lang="en-US" altLang="en-US" dirty="0"/>
          </a:p>
          <a:p>
            <a:r>
              <a:rPr lang="en-US" altLang="en-US" dirty="0"/>
              <a:t>80% of the hurricane damages are initiated by single point failures</a:t>
            </a:r>
          </a:p>
          <a:p>
            <a:pPr lvl="1"/>
            <a:r>
              <a:rPr lang="en-US" altLang="en-US" dirty="0"/>
              <a:t>What kind of </a:t>
            </a:r>
            <a:r>
              <a:rPr lang="en-US" altLang="en-US" dirty="0" smtClean="0"/>
              <a:t>point </a:t>
            </a:r>
            <a:r>
              <a:rPr lang="en-US" altLang="en-US" dirty="0"/>
              <a:t>and why?</a:t>
            </a:r>
          </a:p>
          <a:p>
            <a:pPr lvl="1"/>
            <a:endParaRPr lang="en-US" altLang="en-US" dirty="0"/>
          </a:p>
        </p:txBody>
      </p:sp>
      <p:sp>
        <p:nvSpPr>
          <p:cNvPr id="8" name="Date Placeholder 3"/>
          <p:cNvSpPr>
            <a:spLocks noGrp="1"/>
          </p:cNvSpPr>
          <p:nvPr>
            <p:ph type="dt" sz="half" idx="10"/>
          </p:nvPr>
        </p:nvSpPr>
        <p:spPr/>
        <p:txBody>
          <a:bodyPr/>
          <a:lstStyle/>
          <a:p>
            <a:fld id="{6602F248-4CD3-450A-BA93-FA41B79C7A31}" type="datetime1">
              <a:rPr lang="en-US" altLang="en-US" smtClean="0"/>
              <a:t>12/3/2018</a:t>
            </a:fld>
            <a:endParaRPr lang="en-US" altLang="en-US"/>
          </a:p>
        </p:txBody>
      </p:sp>
      <p:sp>
        <p:nvSpPr>
          <p:cNvPr id="9" name="Footer Placeholder 4"/>
          <p:cNvSpPr>
            <a:spLocks noGrp="1"/>
          </p:cNvSpPr>
          <p:nvPr>
            <p:ph type="ftr" sz="quarter" idx="11"/>
          </p:nvPr>
        </p:nvSpPr>
        <p:spPr/>
        <p:txBody>
          <a:bodyPr/>
          <a:lstStyle/>
          <a:p>
            <a:r>
              <a:rPr lang="en-US" altLang="en-US" dirty="0" smtClean="0"/>
              <a:t>intro-seminar-18</a:t>
            </a:r>
            <a:endParaRPr lang="en-US" altLang="en-US" dirty="0"/>
          </a:p>
        </p:txBody>
      </p:sp>
      <p:sp>
        <p:nvSpPr>
          <p:cNvPr id="1169413" name="AutoShape 5" descr="9k="/>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1169415" name="AutoShape 7" descr="9k="/>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1169417" name="AutoShape 9" descr="9k="/>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sz="1800"/>
          </a:p>
        </p:txBody>
      </p:sp>
      <p:pic>
        <p:nvPicPr>
          <p:cNvPr id="116941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49" y="3314702"/>
            <a:ext cx="3813649" cy="285749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83</a:t>
            </a:fld>
            <a:endParaRPr lang="en-US" alt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8" name="Rectangle 2"/>
          <p:cNvSpPr>
            <a:spLocks noGrp="1" noChangeArrowheads="1"/>
          </p:cNvSpPr>
          <p:nvPr>
            <p:ph type="title"/>
          </p:nvPr>
        </p:nvSpPr>
        <p:spPr>
          <a:xfrm>
            <a:off x="602654" y="76200"/>
            <a:ext cx="8362950" cy="1325563"/>
          </a:xfrm>
        </p:spPr>
        <p:txBody>
          <a:bodyPr>
            <a:normAutofit/>
          </a:bodyPr>
          <a:lstStyle/>
          <a:p>
            <a:r>
              <a:rPr lang="en-US" altLang="en-US" sz="4000" dirty="0"/>
              <a:t>High Frequency Finance Data Modeling</a:t>
            </a:r>
          </a:p>
        </p:txBody>
      </p:sp>
      <p:sp>
        <p:nvSpPr>
          <p:cNvPr id="1033219" name="Rectangle 3"/>
          <p:cNvSpPr>
            <a:spLocks noGrp="1" noChangeArrowheads="1"/>
          </p:cNvSpPr>
          <p:nvPr>
            <p:ph idx="1"/>
          </p:nvPr>
        </p:nvSpPr>
        <p:spPr>
          <a:xfrm>
            <a:off x="381000" y="1401763"/>
            <a:ext cx="8534400" cy="3798887"/>
          </a:xfrm>
        </p:spPr>
        <p:txBody>
          <a:bodyPr/>
          <a:lstStyle/>
          <a:p>
            <a:r>
              <a:rPr lang="en-US" altLang="en-US" dirty="0"/>
              <a:t>As computers and storage become inexpensive, saving trading data is being done at a much higher resolution</a:t>
            </a:r>
          </a:p>
          <a:p>
            <a:pPr lvl="1"/>
            <a:r>
              <a:rPr lang="en-US" altLang="en-US" dirty="0"/>
              <a:t>For example, working with Prof. Ramo Gencay in the Department of Economics at Simon Fraser University, we have 40 gigabytes of foreign exchange data</a:t>
            </a:r>
          </a:p>
          <a:p>
            <a:pPr lvl="2"/>
            <a:r>
              <a:rPr lang="en-US" altLang="en-US" dirty="0"/>
              <a:t>With order books of depth 10, sampled every 0.1 second</a:t>
            </a:r>
          </a:p>
        </p:txBody>
      </p:sp>
      <p:sp>
        <p:nvSpPr>
          <p:cNvPr id="4" name="Date Placeholder 3"/>
          <p:cNvSpPr>
            <a:spLocks noGrp="1"/>
          </p:cNvSpPr>
          <p:nvPr>
            <p:ph type="dt" sz="half" idx="10"/>
          </p:nvPr>
        </p:nvSpPr>
        <p:spPr/>
        <p:txBody>
          <a:bodyPr/>
          <a:lstStyle/>
          <a:p>
            <a:fld id="{ED4AD737-429C-46A8-B4C1-07F5E9FA9A7D}"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sp>
        <p:nvSpPr>
          <p:cNvPr id="2" name="Slide Number Placeholder 1"/>
          <p:cNvSpPr>
            <a:spLocks noGrp="1"/>
          </p:cNvSpPr>
          <p:nvPr>
            <p:ph type="sldNum" sz="quarter" idx="12"/>
          </p:nvPr>
        </p:nvSpPr>
        <p:spPr/>
        <p:txBody>
          <a:bodyPr/>
          <a:lstStyle/>
          <a:p>
            <a:fld id="{2DFEDD51-0B5B-4B07-9A23-B590288A4C5D}" type="slidenum">
              <a:rPr lang="en-US" altLang="en-US" smtClean="0"/>
              <a:pPr/>
              <a:t>84</a:t>
            </a:fld>
            <a:endParaRPr lang="en-US" alt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6" name="Rectangle 2"/>
          <p:cNvSpPr>
            <a:spLocks noGrp="1" noChangeArrowheads="1"/>
          </p:cNvSpPr>
          <p:nvPr>
            <p:ph type="title"/>
          </p:nvPr>
        </p:nvSpPr>
        <p:spPr>
          <a:xfrm>
            <a:off x="428625" y="153195"/>
            <a:ext cx="8458200" cy="1142205"/>
          </a:xfrm>
        </p:spPr>
        <p:txBody>
          <a:bodyPr>
            <a:normAutofit/>
          </a:bodyPr>
          <a:lstStyle/>
          <a:p>
            <a:r>
              <a:rPr lang="en-US" altLang="en-US" sz="4000" dirty="0"/>
              <a:t>High Frequency Finance Data Modeling</a:t>
            </a:r>
          </a:p>
        </p:txBody>
      </p:sp>
      <p:sp>
        <p:nvSpPr>
          <p:cNvPr id="1035267" name="Rectangle 3"/>
          <p:cNvSpPr>
            <a:spLocks noGrp="1" noChangeArrowheads="1"/>
          </p:cNvSpPr>
          <p:nvPr>
            <p:ph idx="1"/>
          </p:nvPr>
        </p:nvSpPr>
        <p:spPr>
          <a:xfrm>
            <a:off x="628650" y="1524000"/>
            <a:ext cx="7886700" cy="4652963"/>
          </a:xfrm>
        </p:spPr>
        <p:txBody>
          <a:bodyPr/>
          <a:lstStyle/>
          <a:p>
            <a:r>
              <a:rPr lang="en-US" altLang="en-US" dirty="0"/>
              <a:t>As computers and storage become inexpensive, saving trading data is being done at a much higher resolution</a:t>
            </a:r>
          </a:p>
          <a:p>
            <a:pPr lvl="1"/>
            <a:r>
              <a:rPr lang="en-US" altLang="en-US" dirty="0"/>
              <a:t>For example, working with Prof. Ramo Gencay in the Department of Economics at Simon Fraser University, we have 40 gigabytes of foreign exchange data</a:t>
            </a:r>
          </a:p>
          <a:p>
            <a:pPr lvl="2"/>
            <a:r>
              <a:rPr lang="en-US" altLang="en-US" dirty="0"/>
              <a:t>With order books of depth 10, sampled every 0.1 second</a:t>
            </a:r>
          </a:p>
        </p:txBody>
      </p:sp>
      <p:sp>
        <p:nvSpPr>
          <p:cNvPr id="5" name="Date Placeholder 3"/>
          <p:cNvSpPr>
            <a:spLocks noGrp="1"/>
          </p:cNvSpPr>
          <p:nvPr>
            <p:ph type="dt" sz="half" idx="10"/>
          </p:nvPr>
        </p:nvSpPr>
        <p:spPr/>
        <p:txBody>
          <a:bodyPr/>
          <a:lstStyle/>
          <a:p>
            <a:fld id="{3DD16D37-D86A-445B-A98E-1CBD3669161C}" type="datetime1">
              <a:rPr lang="en-US" altLang="en-US" smtClean="0"/>
              <a:t>12/3/2018</a:t>
            </a:fld>
            <a:endParaRPr lang="en-US" altLang="en-US"/>
          </a:p>
        </p:txBody>
      </p:sp>
      <p:sp>
        <p:nvSpPr>
          <p:cNvPr id="6" name="Footer Placeholder 4"/>
          <p:cNvSpPr>
            <a:spLocks noGrp="1"/>
          </p:cNvSpPr>
          <p:nvPr>
            <p:ph type="ftr" sz="quarter" idx="11"/>
          </p:nvPr>
        </p:nvSpPr>
        <p:spPr/>
        <p:txBody>
          <a:bodyPr/>
          <a:lstStyle/>
          <a:p>
            <a:r>
              <a:rPr lang="en-US" altLang="en-US" dirty="0" smtClean="0"/>
              <a:t>intro-seminar-18</a:t>
            </a:r>
            <a:endParaRPr lang="en-US" altLang="en-US" dirty="0"/>
          </a:p>
        </p:txBody>
      </p:sp>
      <p:pic>
        <p:nvPicPr>
          <p:cNvPr id="1035268" name="Picture 4" descr="market_dep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2457453"/>
            <a:ext cx="3600450" cy="327541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85</a:t>
            </a:fld>
            <a:endParaRPr lang="en-US" alt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4" name="Rectangle 2"/>
          <p:cNvSpPr>
            <a:spLocks noGrp="1" noChangeArrowheads="1"/>
          </p:cNvSpPr>
          <p:nvPr>
            <p:ph type="title"/>
          </p:nvPr>
        </p:nvSpPr>
        <p:spPr>
          <a:xfrm>
            <a:off x="228600" y="125832"/>
            <a:ext cx="8362950" cy="1325563"/>
          </a:xfrm>
        </p:spPr>
        <p:txBody>
          <a:bodyPr>
            <a:normAutofit/>
          </a:bodyPr>
          <a:lstStyle/>
          <a:p>
            <a:r>
              <a:rPr lang="en-US" altLang="en-US" sz="4000" dirty="0"/>
              <a:t>High Frequency Finance Data Modeling</a:t>
            </a:r>
          </a:p>
        </p:txBody>
      </p:sp>
      <p:sp>
        <p:nvSpPr>
          <p:cNvPr id="1037315" name="Rectangle 3"/>
          <p:cNvSpPr>
            <a:spLocks noGrp="1" noChangeArrowheads="1"/>
          </p:cNvSpPr>
          <p:nvPr>
            <p:ph idx="1"/>
          </p:nvPr>
        </p:nvSpPr>
        <p:spPr>
          <a:xfrm>
            <a:off x="762000" y="1524000"/>
            <a:ext cx="7315200" cy="4038600"/>
          </a:xfrm>
        </p:spPr>
        <p:txBody>
          <a:bodyPr>
            <a:normAutofit lnSpcReduction="10000"/>
          </a:bodyPr>
          <a:lstStyle/>
          <a:p>
            <a:r>
              <a:rPr lang="en-US" altLang="en-US" dirty="0"/>
              <a:t>Order book flow representation</a:t>
            </a:r>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pPr lvl="1"/>
            <a:r>
              <a:rPr lang="en-US" altLang="en-US" dirty="0"/>
              <a:t>Financial market can change very quickly in reaction to news and other items</a:t>
            </a:r>
          </a:p>
        </p:txBody>
      </p:sp>
      <p:sp>
        <p:nvSpPr>
          <p:cNvPr id="5" name="Date Placeholder 3"/>
          <p:cNvSpPr>
            <a:spLocks noGrp="1"/>
          </p:cNvSpPr>
          <p:nvPr>
            <p:ph type="dt" sz="half" idx="10"/>
          </p:nvPr>
        </p:nvSpPr>
        <p:spPr/>
        <p:txBody>
          <a:bodyPr/>
          <a:lstStyle/>
          <a:p>
            <a:fld id="{77F005E0-862D-47BE-BBA9-9BF365399034}" type="datetime1">
              <a:rPr lang="en-US" altLang="en-US" smtClean="0"/>
              <a:t>12/3/2018</a:t>
            </a:fld>
            <a:endParaRPr lang="en-US" altLang="en-US"/>
          </a:p>
        </p:txBody>
      </p:sp>
      <p:sp>
        <p:nvSpPr>
          <p:cNvPr id="6" name="Footer Placeholder 4"/>
          <p:cNvSpPr>
            <a:spLocks noGrp="1"/>
          </p:cNvSpPr>
          <p:nvPr>
            <p:ph type="ftr" sz="quarter" idx="11"/>
          </p:nvPr>
        </p:nvSpPr>
        <p:spPr/>
        <p:txBody>
          <a:bodyPr/>
          <a:lstStyle/>
          <a:p>
            <a:r>
              <a:rPr lang="en-US" altLang="en-US" dirty="0" smtClean="0"/>
              <a:t>intro-seminar-18</a:t>
            </a:r>
            <a:endParaRPr lang="en-US" altLang="en-US" dirty="0"/>
          </a:p>
        </p:txBody>
      </p:sp>
      <p:pic>
        <p:nvPicPr>
          <p:cNvPr id="10373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399" y="2245146"/>
            <a:ext cx="7384081" cy="2098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86</a:t>
            </a:fld>
            <a:endParaRPr lang="en-US" alt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2" name="Rectangle 2"/>
          <p:cNvSpPr>
            <a:spLocks noGrp="1" noChangeArrowheads="1"/>
          </p:cNvSpPr>
          <p:nvPr>
            <p:ph type="title"/>
          </p:nvPr>
        </p:nvSpPr>
        <p:spPr>
          <a:xfrm>
            <a:off x="628650" y="365127"/>
            <a:ext cx="7886700" cy="701674"/>
          </a:xfrm>
        </p:spPr>
        <p:txBody>
          <a:bodyPr>
            <a:normAutofit/>
          </a:bodyPr>
          <a:lstStyle/>
          <a:p>
            <a:r>
              <a:rPr lang="en-US" altLang="en-US" sz="3600" dirty="0"/>
              <a:t>Instance on April 23, 2013</a:t>
            </a:r>
          </a:p>
        </p:txBody>
      </p:sp>
      <p:sp>
        <p:nvSpPr>
          <p:cNvPr id="5" name="Date Placeholder 3"/>
          <p:cNvSpPr>
            <a:spLocks noGrp="1"/>
          </p:cNvSpPr>
          <p:nvPr>
            <p:ph type="dt" sz="half" idx="10"/>
          </p:nvPr>
        </p:nvSpPr>
        <p:spPr/>
        <p:txBody>
          <a:bodyPr/>
          <a:lstStyle/>
          <a:p>
            <a:fld id="{6A8C2B34-561A-4996-A305-F0FE5B10F811}" type="datetime1">
              <a:rPr lang="en-US" altLang="en-US" smtClean="0"/>
              <a:t>12/3/2018</a:t>
            </a:fld>
            <a:endParaRPr lang="en-US" altLang="en-US"/>
          </a:p>
        </p:txBody>
      </p:sp>
      <p:sp>
        <p:nvSpPr>
          <p:cNvPr id="6" name="Footer Placeholder 4"/>
          <p:cNvSpPr>
            <a:spLocks noGrp="1"/>
          </p:cNvSpPr>
          <p:nvPr>
            <p:ph type="ftr" sz="quarter" idx="11"/>
          </p:nvPr>
        </p:nvSpPr>
        <p:spPr/>
        <p:txBody>
          <a:bodyPr/>
          <a:lstStyle/>
          <a:p>
            <a:r>
              <a:rPr lang="en-US" altLang="en-US" dirty="0" smtClean="0"/>
              <a:t>intro-seminar-18</a:t>
            </a:r>
            <a:endParaRPr lang="en-US" altLang="en-US" dirty="0"/>
          </a:p>
        </p:txBody>
      </p:sp>
      <p:pic>
        <p:nvPicPr>
          <p:cNvPr id="1039363" name="Picture 3" descr="http://i.telegraph.co.uk/multimedia/archive/02544/Graph_2544313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246" y="1485900"/>
            <a:ext cx="6340210" cy="3957640"/>
          </a:xfrm>
          <a:prstGeom prst="rect">
            <a:avLst/>
          </a:prstGeom>
          <a:noFill/>
          <a:extLst>
            <a:ext uri="{909E8E84-426E-40DD-AFC4-6F175D3DCCD1}">
              <a14:hiddenFill xmlns:a14="http://schemas.microsoft.com/office/drawing/2010/main">
                <a:solidFill>
                  <a:srgbClr val="FFFFFF"/>
                </a:solidFill>
              </a14:hiddenFill>
            </a:ext>
          </a:extLst>
        </p:spPr>
      </p:pic>
      <p:pic>
        <p:nvPicPr>
          <p:cNvPr id="1039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5912" y="5532838"/>
            <a:ext cx="5092304" cy="24050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87</a:t>
            </a:fld>
            <a:endParaRPr lang="en-US" alt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410" name="Rectangle 2"/>
          <p:cNvSpPr>
            <a:spLocks noGrp="1" noChangeArrowheads="1"/>
          </p:cNvSpPr>
          <p:nvPr>
            <p:ph type="title"/>
          </p:nvPr>
        </p:nvSpPr>
        <p:spPr>
          <a:xfrm>
            <a:off x="457200" y="365127"/>
            <a:ext cx="8382000" cy="1006474"/>
          </a:xfrm>
        </p:spPr>
        <p:txBody>
          <a:bodyPr>
            <a:normAutofit/>
          </a:bodyPr>
          <a:lstStyle/>
          <a:p>
            <a:r>
              <a:rPr lang="en-US" altLang="en-US" sz="4000" dirty="0"/>
              <a:t>High Frequency Finance Data Modeling</a:t>
            </a:r>
          </a:p>
        </p:txBody>
      </p:sp>
      <p:sp>
        <p:nvSpPr>
          <p:cNvPr id="1041411" name="Rectangle 3"/>
          <p:cNvSpPr>
            <a:spLocks noGrp="1" noChangeArrowheads="1"/>
          </p:cNvSpPr>
          <p:nvPr>
            <p:ph idx="1"/>
          </p:nvPr>
        </p:nvSpPr>
        <p:spPr/>
        <p:txBody>
          <a:bodyPr/>
          <a:lstStyle/>
          <a:p>
            <a:r>
              <a:rPr lang="en-US" altLang="en-US" dirty="0"/>
              <a:t>With high frequency trading data, low dimensional models such as mean and variance are no longer sufficient</a:t>
            </a:r>
          </a:p>
          <a:p>
            <a:pPr lvl="1"/>
            <a:r>
              <a:rPr lang="en-US" altLang="en-US" dirty="0"/>
              <a:t>However, how to take advantage of such huge high dimensional datasets under real time constraints is not a trivial problem</a:t>
            </a:r>
          </a:p>
          <a:p>
            <a:pPr lvl="1"/>
            <a:r>
              <a:rPr lang="en-US" altLang="en-US" dirty="0"/>
              <a:t>For example, how to find the clusters such datasets?</a:t>
            </a:r>
          </a:p>
        </p:txBody>
      </p:sp>
      <p:sp>
        <p:nvSpPr>
          <p:cNvPr id="4" name="Date Placeholder 3"/>
          <p:cNvSpPr>
            <a:spLocks noGrp="1"/>
          </p:cNvSpPr>
          <p:nvPr>
            <p:ph type="dt" sz="half" idx="10"/>
          </p:nvPr>
        </p:nvSpPr>
        <p:spPr/>
        <p:txBody>
          <a:bodyPr/>
          <a:lstStyle/>
          <a:p>
            <a:fld id="{1A53E46F-FC5C-4415-B7D1-FF8EABB20C7E}"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sp>
        <p:nvSpPr>
          <p:cNvPr id="2" name="Slide Number Placeholder 1"/>
          <p:cNvSpPr>
            <a:spLocks noGrp="1"/>
          </p:cNvSpPr>
          <p:nvPr>
            <p:ph type="sldNum" sz="quarter" idx="12"/>
          </p:nvPr>
        </p:nvSpPr>
        <p:spPr/>
        <p:txBody>
          <a:bodyPr/>
          <a:lstStyle/>
          <a:p>
            <a:fld id="{2DFEDD51-0B5B-4B07-9A23-B590288A4C5D}" type="slidenum">
              <a:rPr lang="en-US" altLang="en-US" smtClean="0"/>
              <a:pPr/>
              <a:t>88</a:t>
            </a:fld>
            <a:endParaRPr lang="en-US" alt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458" name="Rectangle 2"/>
          <p:cNvSpPr>
            <a:spLocks noGrp="1" noChangeArrowheads="1"/>
          </p:cNvSpPr>
          <p:nvPr>
            <p:ph type="title"/>
          </p:nvPr>
        </p:nvSpPr>
        <p:spPr>
          <a:xfrm>
            <a:off x="342900" y="152400"/>
            <a:ext cx="8458200" cy="1325563"/>
          </a:xfrm>
        </p:spPr>
        <p:txBody>
          <a:bodyPr>
            <a:normAutofit/>
          </a:bodyPr>
          <a:lstStyle/>
          <a:p>
            <a:r>
              <a:rPr lang="en-US" altLang="en-US" sz="4000" dirty="0"/>
              <a:t>High Frequency Finance Data Modeling</a:t>
            </a:r>
          </a:p>
        </p:txBody>
      </p:sp>
      <p:sp>
        <p:nvSpPr>
          <p:cNvPr id="1043459" name="Rectangle 3"/>
          <p:cNvSpPr>
            <a:spLocks noGrp="1" noChangeArrowheads="1"/>
          </p:cNvSpPr>
          <p:nvPr>
            <p:ph idx="1"/>
          </p:nvPr>
        </p:nvSpPr>
        <p:spPr>
          <a:xfrm>
            <a:off x="628650" y="1600200"/>
            <a:ext cx="7886700" cy="4576763"/>
          </a:xfrm>
        </p:spPr>
        <p:txBody>
          <a:bodyPr/>
          <a:lstStyle/>
          <a:p>
            <a:r>
              <a:rPr lang="en-US" altLang="en-US" dirty="0"/>
              <a:t>There are generally two approaches</a:t>
            </a:r>
          </a:p>
          <a:p>
            <a:pPr lvl="1"/>
            <a:r>
              <a:rPr lang="en-US" altLang="en-US" dirty="0"/>
              <a:t>Product quantization</a:t>
            </a:r>
          </a:p>
          <a:p>
            <a:pPr lvl="2"/>
            <a:r>
              <a:rPr lang="en-US" altLang="en-US" dirty="0"/>
              <a:t>Divide the high dimensional vector into subgroups </a:t>
            </a:r>
          </a:p>
          <a:p>
            <a:pPr lvl="2"/>
            <a:r>
              <a:rPr lang="en-US" altLang="en-US" dirty="0"/>
              <a:t>We can cluster each subgroup</a:t>
            </a:r>
          </a:p>
          <a:p>
            <a:pPr lvl="2"/>
            <a:r>
              <a:rPr lang="en-US" altLang="en-US" dirty="0"/>
              <a:t>The clusters in the high dimensional space can be generated as the Cartesian product of the clusters in subgroups</a:t>
            </a:r>
          </a:p>
          <a:p>
            <a:pPr lvl="1"/>
            <a:r>
              <a:rPr lang="en-US" altLang="en-US" dirty="0"/>
              <a:t>Residual vector quantization</a:t>
            </a:r>
          </a:p>
          <a:p>
            <a:pPr lvl="2"/>
            <a:r>
              <a:rPr lang="en-US" altLang="en-US" dirty="0"/>
              <a:t>We cluster the data into small clusters and then recursively cluster the residual vectors</a:t>
            </a:r>
          </a:p>
          <a:p>
            <a:pPr lvl="2"/>
            <a:r>
              <a:rPr lang="en-US" altLang="en-US" dirty="0"/>
              <a:t>The clusters in the high dimensional space can be generated as the Cartesian product of the clusters in the stages</a:t>
            </a:r>
          </a:p>
          <a:p>
            <a:pPr lvl="1"/>
            <a:endParaRPr lang="en-US" altLang="en-US" dirty="0"/>
          </a:p>
        </p:txBody>
      </p:sp>
      <p:sp>
        <p:nvSpPr>
          <p:cNvPr id="4" name="Date Placeholder 3"/>
          <p:cNvSpPr>
            <a:spLocks noGrp="1"/>
          </p:cNvSpPr>
          <p:nvPr>
            <p:ph type="dt" sz="half" idx="10"/>
          </p:nvPr>
        </p:nvSpPr>
        <p:spPr/>
        <p:txBody>
          <a:bodyPr/>
          <a:lstStyle/>
          <a:p>
            <a:fld id="{6895DD40-A1FA-4AA6-8EA0-58438260C34B}"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sp>
        <p:nvSpPr>
          <p:cNvPr id="2" name="Slide Number Placeholder 1"/>
          <p:cNvSpPr>
            <a:spLocks noGrp="1"/>
          </p:cNvSpPr>
          <p:nvPr>
            <p:ph type="sldNum" sz="quarter" idx="12"/>
          </p:nvPr>
        </p:nvSpPr>
        <p:spPr/>
        <p:txBody>
          <a:bodyPr/>
          <a:lstStyle/>
          <a:p>
            <a:fld id="{2DFEDD51-0B5B-4B07-9A23-B590288A4C5D}" type="slidenum">
              <a:rPr lang="en-US" altLang="en-US" smtClean="0"/>
              <a:pPr/>
              <a:t>89</a:t>
            </a:fld>
            <a:endParaRPr lang="en-US" alt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a:xfrm>
            <a:off x="533400" y="304800"/>
            <a:ext cx="7886700" cy="930274"/>
          </a:xfrm>
        </p:spPr>
        <p:txBody>
          <a:bodyPr/>
          <a:lstStyle/>
          <a:p>
            <a:r>
              <a:rPr lang="en-US" altLang="en-US" dirty="0"/>
              <a:t>My Research Goals</a:t>
            </a:r>
          </a:p>
        </p:txBody>
      </p:sp>
      <p:sp>
        <p:nvSpPr>
          <p:cNvPr id="444419" name="Rectangle 3"/>
          <p:cNvSpPr>
            <a:spLocks noGrp="1" noChangeArrowheads="1"/>
          </p:cNvSpPr>
          <p:nvPr>
            <p:ph idx="1"/>
          </p:nvPr>
        </p:nvSpPr>
        <p:spPr>
          <a:xfrm>
            <a:off x="400050" y="1295400"/>
            <a:ext cx="8343900" cy="4953000"/>
          </a:xfrm>
        </p:spPr>
        <p:txBody>
          <a:bodyPr>
            <a:normAutofit lnSpcReduction="10000"/>
          </a:bodyPr>
          <a:lstStyle/>
          <a:p>
            <a:pPr>
              <a:lnSpc>
                <a:spcPct val="90000"/>
              </a:lnSpc>
            </a:pPr>
            <a:r>
              <a:rPr lang="en-US" altLang="en-US" dirty="0" smtClean="0"/>
              <a:t>Creating Computational Models for Predicting Spatiotemporal Processes</a:t>
            </a:r>
          </a:p>
          <a:p>
            <a:pPr lvl="1">
              <a:lnSpc>
                <a:spcPct val="90000"/>
              </a:lnSpc>
            </a:pPr>
            <a:r>
              <a:rPr lang="en-US" altLang="en-US" dirty="0" smtClean="0"/>
              <a:t>In </a:t>
            </a:r>
            <a:r>
              <a:rPr lang="en-US" altLang="en-US" dirty="0"/>
              <a:t>computer vision to create machines that can “see” with similar and super human performance and their applications</a:t>
            </a:r>
          </a:p>
          <a:p>
            <a:pPr lvl="2">
              <a:lnSpc>
                <a:spcPct val="90000"/>
              </a:lnSpc>
            </a:pPr>
            <a:endParaRPr lang="en-US" altLang="en-US" sz="150" dirty="0"/>
          </a:p>
          <a:p>
            <a:pPr lvl="1">
              <a:lnSpc>
                <a:spcPct val="90000"/>
              </a:lnSpc>
            </a:pPr>
            <a:r>
              <a:rPr lang="en-US" altLang="en-US" dirty="0"/>
              <a:t>In computer security to create original solutions to secure cyber-physical </a:t>
            </a:r>
            <a:r>
              <a:rPr lang="en-US" altLang="en-US" dirty="0" smtClean="0"/>
              <a:t>and other systems</a:t>
            </a:r>
            <a:endParaRPr lang="en-US" altLang="en-US" dirty="0"/>
          </a:p>
          <a:p>
            <a:pPr lvl="2">
              <a:lnSpc>
                <a:spcPct val="90000"/>
              </a:lnSpc>
            </a:pPr>
            <a:endParaRPr lang="en-US" altLang="en-US" sz="150" dirty="0"/>
          </a:p>
          <a:p>
            <a:pPr lvl="1">
              <a:lnSpc>
                <a:spcPct val="90000"/>
              </a:lnSpc>
            </a:pPr>
            <a:r>
              <a:rPr lang="en-US" altLang="en-US" dirty="0"/>
              <a:t>In computational biology to understand chromatin organization and its roles in cell functions </a:t>
            </a:r>
          </a:p>
          <a:p>
            <a:pPr lvl="1">
              <a:lnSpc>
                <a:spcPct val="90000"/>
              </a:lnSpc>
            </a:pPr>
            <a:endParaRPr lang="en-US" altLang="en-US" sz="150" dirty="0"/>
          </a:p>
          <a:p>
            <a:pPr lvl="1">
              <a:lnSpc>
                <a:spcPct val="90000"/>
              </a:lnSpc>
            </a:pPr>
            <a:r>
              <a:rPr lang="en-US" altLang="en-US" dirty="0"/>
              <a:t>In high frequency finance to create models that can capture and use high-dimensional </a:t>
            </a:r>
            <a:r>
              <a:rPr lang="en-US" altLang="en-US" dirty="0" smtClean="0"/>
              <a:t>features</a:t>
            </a:r>
          </a:p>
          <a:p>
            <a:pPr lvl="1">
              <a:lnSpc>
                <a:spcPct val="90000"/>
              </a:lnSpc>
            </a:pPr>
            <a:r>
              <a:rPr lang="en-US" altLang="en-US" dirty="0" smtClean="0"/>
              <a:t>In machine learning to develop better and more effective representations and approximation algorithms</a:t>
            </a:r>
            <a:endParaRPr lang="en-US" altLang="en-US" dirty="0"/>
          </a:p>
        </p:txBody>
      </p:sp>
      <p:sp>
        <p:nvSpPr>
          <p:cNvPr id="4" name="Date Placeholder 3"/>
          <p:cNvSpPr>
            <a:spLocks noGrp="1"/>
          </p:cNvSpPr>
          <p:nvPr>
            <p:ph type="dt" sz="half" idx="10"/>
          </p:nvPr>
        </p:nvSpPr>
        <p:spPr/>
        <p:txBody>
          <a:bodyPr/>
          <a:lstStyle/>
          <a:p>
            <a:fld id="{1A4D67F5-AB51-4DAC-ACB8-4D01BA22DD51}"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a:t>
            </a:r>
            <a:endParaRPr lang="en-US" altLang="en-US" dirty="0"/>
          </a:p>
        </p:txBody>
      </p:sp>
      <p:sp>
        <p:nvSpPr>
          <p:cNvPr id="2" name="Slide Number Placeholder 1"/>
          <p:cNvSpPr>
            <a:spLocks noGrp="1"/>
          </p:cNvSpPr>
          <p:nvPr>
            <p:ph type="sldNum" sz="quarter" idx="12"/>
          </p:nvPr>
        </p:nvSpPr>
        <p:spPr/>
        <p:txBody>
          <a:bodyPr/>
          <a:lstStyle/>
          <a:p>
            <a:fld id="{2DFEDD51-0B5B-4B07-9A23-B590288A4C5D}" type="slidenum">
              <a:rPr lang="en-US" altLang="en-US" smtClean="0"/>
              <a:pPr/>
              <a:t>9</a:t>
            </a:fld>
            <a:endParaRPr lang="en-US" alt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noGrp="1" noChangeArrowheads="1"/>
          </p:cNvSpPr>
          <p:nvPr>
            <p:ph type="title"/>
          </p:nvPr>
        </p:nvSpPr>
        <p:spPr>
          <a:xfrm>
            <a:off x="342900" y="205977"/>
            <a:ext cx="8458200" cy="1325563"/>
          </a:xfrm>
        </p:spPr>
        <p:txBody>
          <a:bodyPr>
            <a:normAutofit/>
          </a:bodyPr>
          <a:lstStyle/>
          <a:p>
            <a:r>
              <a:rPr lang="en-US" altLang="en-US" sz="4000" dirty="0"/>
              <a:t>High Frequency Finance Data Modeling</a:t>
            </a:r>
          </a:p>
        </p:txBody>
      </p:sp>
      <p:sp>
        <p:nvSpPr>
          <p:cNvPr id="1045507" name="Rectangle 3"/>
          <p:cNvSpPr>
            <a:spLocks noGrp="1" noChangeArrowheads="1"/>
          </p:cNvSpPr>
          <p:nvPr>
            <p:ph idx="1"/>
          </p:nvPr>
        </p:nvSpPr>
        <p:spPr>
          <a:xfrm>
            <a:off x="1314450" y="1771650"/>
            <a:ext cx="6343650" cy="3543300"/>
          </a:xfrm>
        </p:spPr>
        <p:txBody>
          <a:bodyPr/>
          <a:lstStyle/>
          <a:p>
            <a:r>
              <a:rPr lang="en-US" altLang="en-US" sz="1800"/>
              <a:t>Transform Residual K-means Trees for Scalable Clustering</a:t>
            </a:r>
          </a:p>
        </p:txBody>
      </p:sp>
      <p:sp>
        <p:nvSpPr>
          <p:cNvPr id="5" name="Date Placeholder 3"/>
          <p:cNvSpPr>
            <a:spLocks noGrp="1"/>
          </p:cNvSpPr>
          <p:nvPr>
            <p:ph type="dt" sz="half" idx="10"/>
          </p:nvPr>
        </p:nvSpPr>
        <p:spPr/>
        <p:txBody>
          <a:bodyPr/>
          <a:lstStyle/>
          <a:p>
            <a:fld id="{BD93F4F4-8A77-4D7A-B9C0-17ED4D57F080}" type="datetime1">
              <a:rPr lang="en-US" altLang="en-US" smtClean="0"/>
              <a:t>12/3/2018</a:t>
            </a:fld>
            <a:endParaRPr lang="en-US" altLang="en-US"/>
          </a:p>
        </p:txBody>
      </p:sp>
      <p:sp>
        <p:nvSpPr>
          <p:cNvPr id="6" name="Footer Placeholder 4"/>
          <p:cNvSpPr>
            <a:spLocks noGrp="1"/>
          </p:cNvSpPr>
          <p:nvPr>
            <p:ph type="ftr" sz="quarter" idx="11"/>
          </p:nvPr>
        </p:nvSpPr>
        <p:spPr/>
        <p:txBody>
          <a:bodyPr/>
          <a:lstStyle/>
          <a:p>
            <a:r>
              <a:rPr lang="en-US" altLang="en-US" dirty="0" smtClean="0"/>
              <a:t>intro-seminar-18</a:t>
            </a:r>
            <a:endParaRPr lang="en-US" altLang="en-US" dirty="0"/>
          </a:p>
        </p:txBody>
      </p:sp>
      <p:pic>
        <p:nvPicPr>
          <p:cNvPr id="1045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2228850"/>
            <a:ext cx="5600700" cy="343019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90</a:t>
            </a:fld>
            <a:endParaRPr lang="en-US" alt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626" name="Rectangle 2"/>
          <p:cNvSpPr>
            <a:spLocks noGrp="1" noChangeArrowheads="1"/>
          </p:cNvSpPr>
          <p:nvPr>
            <p:ph type="title"/>
          </p:nvPr>
        </p:nvSpPr>
        <p:spPr>
          <a:xfrm>
            <a:off x="514350" y="147245"/>
            <a:ext cx="8286750" cy="1325563"/>
          </a:xfrm>
        </p:spPr>
        <p:txBody>
          <a:bodyPr>
            <a:normAutofit/>
          </a:bodyPr>
          <a:lstStyle/>
          <a:p>
            <a:r>
              <a:rPr lang="en-US" altLang="en-US" sz="4000" dirty="0"/>
              <a:t>High Frequency Finance Data Modeling</a:t>
            </a:r>
          </a:p>
        </p:txBody>
      </p:sp>
      <p:sp>
        <p:nvSpPr>
          <p:cNvPr id="4" name="Date Placeholder 2"/>
          <p:cNvSpPr>
            <a:spLocks noGrp="1"/>
          </p:cNvSpPr>
          <p:nvPr>
            <p:ph type="dt" sz="half" idx="10"/>
          </p:nvPr>
        </p:nvSpPr>
        <p:spPr/>
        <p:txBody>
          <a:bodyPr/>
          <a:lstStyle/>
          <a:p>
            <a:fld id="{F93C10BB-9189-4475-AA3F-D90E496AFA27}" type="datetime1">
              <a:rPr lang="en-US" altLang="en-US" smtClean="0"/>
              <a:t>12/3/2018</a:t>
            </a:fld>
            <a:endParaRPr lang="en-US" altLang="en-US"/>
          </a:p>
        </p:txBody>
      </p:sp>
      <p:sp>
        <p:nvSpPr>
          <p:cNvPr id="5" name="Footer Placeholder 3"/>
          <p:cNvSpPr>
            <a:spLocks noGrp="1"/>
          </p:cNvSpPr>
          <p:nvPr>
            <p:ph type="ftr" sz="quarter" idx="11"/>
          </p:nvPr>
        </p:nvSpPr>
        <p:spPr/>
        <p:txBody>
          <a:bodyPr/>
          <a:lstStyle/>
          <a:p>
            <a:r>
              <a:rPr lang="en-US" altLang="en-US" dirty="0" smtClean="0"/>
              <a:t>intro-seminar-18</a:t>
            </a:r>
            <a:endParaRPr lang="en-US" altLang="en-US" dirty="0"/>
          </a:p>
        </p:txBody>
      </p:sp>
      <p:pic>
        <p:nvPicPr>
          <p:cNvPr id="1050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1885953"/>
            <a:ext cx="5429250" cy="339447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3E6ACE-F3F0-494A-9DE2-8E044BCB26C6}" type="slidenum">
              <a:rPr lang="en-US" altLang="en-US" smtClean="0"/>
              <a:pPr/>
              <a:t>91</a:t>
            </a:fld>
            <a:endParaRPr lang="en-US" alt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Grp="1" noChangeArrowheads="1"/>
          </p:cNvSpPr>
          <p:nvPr>
            <p:ph type="title"/>
          </p:nvPr>
        </p:nvSpPr>
        <p:spPr>
          <a:xfrm>
            <a:off x="304800" y="152400"/>
            <a:ext cx="8286750" cy="1325563"/>
          </a:xfrm>
        </p:spPr>
        <p:txBody>
          <a:bodyPr>
            <a:normAutofit/>
          </a:bodyPr>
          <a:lstStyle/>
          <a:p>
            <a:r>
              <a:rPr lang="en-US" altLang="en-US" sz="4000" dirty="0"/>
              <a:t>High Frequency Finance Data Modeling</a:t>
            </a:r>
          </a:p>
        </p:txBody>
      </p:sp>
      <p:sp>
        <p:nvSpPr>
          <p:cNvPr id="4" name="Date Placeholder 2"/>
          <p:cNvSpPr>
            <a:spLocks noGrp="1"/>
          </p:cNvSpPr>
          <p:nvPr>
            <p:ph type="dt" sz="half" idx="10"/>
          </p:nvPr>
        </p:nvSpPr>
        <p:spPr/>
        <p:txBody>
          <a:bodyPr/>
          <a:lstStyle/>
          <a:p>
            <a:fld id="{6C833F25-6978-40D4-97EA-063A3F422974}" type="datetime1">
              <a:rPr lang="en-US" altLang="en-US" smtClean="0"/>
              <a:t>12/3/2018</a:t>
            </a:fld>
            <a:endParaRPr lang="en-US" altLang="en-US"/>
          </a:p>
        </p:txBody>
      </p:sp>
      <p:sp>
        <p:nvSpPr>
          <p:cNvPr id="5" name="Footer Placeholder 3"/>
          <p:cNvSpPr>
            <a:spLocks noGrp="1"/>
          </p:cNvSpPr>
          <p:nvPr>
            <p:ph type="ftr" sz="quarter" idx="11"/>
          </p:nvPr>
        </p:nvSpPr>
        <p:spPr/>
        <p:txBody>
          <a:bodyPr/>
          <a:lstStyle/>
          <a:p>
            <a:r>
              <a:rPr lang="en-US" altLang="en-US" dirty="0" smtClean="0"/>
              <a:t>intro-seminar-18</a:t>
            </a:r>
            <a:endParaRPr lang="en-US" altLang="en-US" dirty="0"/>
          </a:p>
        </p:txBody>
      </p:sp>
      <p:pic>
        <p:nvPicPr>
          <p:cNvPr id="1047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1565453"/>
            <a:ext cx="6978966" cy="41719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3E6ACE-F3F0-494A-9DE2-8E044BCB26C6}" type="slidenum">
              <a:rPr lang="en-US" altLang="en-US" smtClean="0"/>
              <a:pPr/>
              <a:t>92</a:t>
            </a:fld>
            <a:endParaRPr lang="en-US" alt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770" name="Rectangle 2"/>
          <p:cNvSpPr>
            <a:spLocks noGrp="1" noChangeArrowheads="1"/>
          </p:cNvSpPr>
          <p:nvPr>
            <p:ph type="title"/>
          </p:nvPr>
        </p:nvSpPr>
        <p:spPr>
          <a:xfrm>
            <a:off x="628650" y="365126"/>
            <a:ext cx="7886700" cy="592539"/>
          </a:xfrm>
        </p:spPr>
        <p:txBody>
          <a:bodyPr>
            <a:normAutofit/>
          </a:bodyPr>
          <a:lstStyle/>
          <a:p>
            <a:r>
              <a:rPr lang="en-US" altLang="en-US" sz="3600" dirty="0"/>
              <a:t>What Is the Potential?</a:t>
            </a:r>
          </a:p>
        </p:txBody>
      </p:sp>
      <p:sp>
        <p:nvSpPr>
          <p:cNvPr id="4" name="Date Placeholder 2"/>
          <p:cNvSpPr>
            <a:spLocks noGrp="1"/>
          </p:cNvSpPr>
          <p:nvPr>
            <p:ph type="dt" sz="half" idx="10"/>
          </p:nvPr>
        </p:nvSpPr>
        <p:spPr/>
        <p:txBody>
          <a:bodyPr/>
          <a:lstStyle/>
          <a:p>
            <a:fld id="{89AF66C8-313C-4A3F-8E94-38FEAA285974}" type="datetime1">
              <a:rPr lang="en-US" altLang="en-US" smtClean="0"/>
              <a:t>12/3/2018</a:t>
            </a:fld>
            <a:endParaRPr lang="en-US" altLang="en-US"/>
          </a:p>
        </p:txBody>
      </p:sp>
      <p:sp>
        <p:nvSpPr>
          <p:cNvPr id="5" name="Footer Placeholder 3"/>
          <p:cNvSpPr>
            <a:spLocks noGrp="1"/>
          </p:cNvSpPr>
          <p:nvPr>
            <p:ph type="ftr" sz="quarter" idx="11"/>
          </p:nvPr>
        </p:nvSpPr>
        <p:spPr/>
        <p:txBody>
          <a:bodyPr/>
          <a:lstStyle/>
          <a:p>
            <a:r>
              <a:rPr lang="en-US" altLang="en-US" dirty="0" smtClean="0"/>
              <a:t>intro-seminar-18</a:t>
            </a:r>
            <a:endParaRPr lang="en-US" altLang="en-US" dirty="0"/>
          </a:p>
        </p:txBody>
      </p:sp>
      <p:pic>
        <p:nvPicPr>
          <p:cNvPr id="1056771" name="Picture 3" descr="flash-crash-dow-pop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572" y="1295400"/>
            <a:ext cx="7124428" cy="468891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3E6ACE-F3F0-494A-9DE2-8E044BCB26C6}" type="slidenum">
              <a:rPr lang="en-US" altLang="en-US" smtClean="0"/>
              <a:pPr/>
              <a:t>93</a:t>
            </a:fld>
            <a:endParaRPr lang="en-US" alt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80" name="Rectangle 4"/>
          <p:cNvSpPr>
            <a:spLocks noGrp="1" noChangeArrowheads="1"/>
          </p:cNvSpPr>
          <p:nvPr>
            <p:ph type="title"/>
          </p:nvPr>
        </p:nvSpPr>
        <p:spPr>
          <a:xfrm>
            <a:off x="457200" y="200025"/>
            <a:ext cx="7886700" cy="701674"/>
          </a:xfrm>
        </p:spPr>
        <p:txBody>
          <a:bodyPr/>
          <a:lstStyle/>
          <a:p>
            <a:r>
              <a:rPr lang="en-US" altLang="en-US" dirty="0"/>
              <a:t>Courses</a:t>
            </a:r>
          </a:p>
        </p:txBody>
      </p:sp>
      <p:sp>
        <p:nvSpPr>
          <p:cNvPr id="331781" name="Rectangle 5"/>
          <p:cNvSpPr>
            <a:spLocks noGrp="1" noChangeArrowheads="1"/>
          </p:cNvSpPr>
          <p:nvPr>
            <p:ph idx="1"/>
          </p:nvPr>
        </p:nvSpPr>
        <p:spPr>
          <a:xfrm>
            <a:off x="628650" y="901699"/>
            <a:ext cx="8134350" cy="4563551"/>
          </a:xfrm>
        </p:spPr>
        <p:txBody>
          <a:bodyPr>
            <a:normAutofit fontScale="92500" lnSpcReduction="20000"/>
          </a:bodyPr>
          <a:lstStyle/>
          <a:p>
            <a:r>
              <a:rPr lang="en-US" altLang="en-US" dirty="0"/>
              <a:t>Most Relevant Courses            </a:t>
            </a:r>
          </a:p>
          <a:p>
            <a:pPr lvl="1"/>
            <a:r>
              <a:rPr lang="en-US" altLang="en-US" dirty="0"/>
              <a:t>CAP 5638 Pattern Recognition </a:t>
            </a:r>
          </a:p>
          <a:p>
            <a:pPr lvl="1"/>
            <a:r>
              <a:rPr lang="en-US" altLang="en-US" dirty="0"/>
              <a:t>CAP 5415 Principles and Algorithms of Computer Vision</a:t>
            </a:r>
            <a:endParaRPr lang="en-US" altLang="en-US" sz="1500" dirty="0"/>
          </a:p>
          <a:p>
            <a:pPr lvl="1"/>
            <a:r>
              <a:rPr lang="en-US" altLang="en-US" dirty="0"/>
              <a:t>CAP 6417 Theoretical Foundations of Computer </a:t>
            </a:r>
            <a:r>
              <a:rPr lang="en-US" altLang="en-US" dirty="0" smtClean="0"/>
              <a:t>Vision</a:t>
            </a:r>
          </a:p>
          <a:p>
            <a:pPr lvl="1"/>
            <a:r>
              <a:rPr lang="en-US" altLang="en-US" dirty="0" smtClean="0"/>
              <a:t>CAP 5619 Deep and Reinforcement Learning</a:t>
            </a:r>
            <a:endParaRPr lang="en-US" altLang="en-US" dirty="0"/>
          </a:p>
          <a:p>
            <a:pPr lvl="1"/>
            <a:r>
              <a:rPr lang="en-US" altLang="en-US" dirty="0"/>
              <a:t>CAP 5726 Computer Graphics</a:t>
            </a:r>
          </a:p>
          <a:p>
            <a:pPr lvl="1"/>
            <a:r>
              <a:rPr lang="en-US" altLang="en-US" dirty="0"/>
              <a:t>CIS </a:t>
            </a:r>
            <a:r>
              <a:rPr lang="en-US" altLang="en-US" dirty="0" smtClean="0"/>
              <a:t>5627  </a:t>
            </a:r>
            <a:r>
              <a:rPr lang="en-US" altLang="en-US" dirty="0" smtClean="0"/>
              <a:t>Offensive Computer Security</a:t>
            </a:r>
          </a:p>
          <a:p>
            <a:pPr lvl="1"/>
            <a:r>
              <a:rPr lang="en-US" altLang="en-US" dirty="0" smtClean="0"/>
              <a:t>CIS </a:t>
            </a:r>
            <a:r>
              <a:rPr lang="en-US" altLang="en-US" dirty="0" smtClean="0"/>
              <a:t>6628</a:t>
            </a:r>
            <a:r>
              <a:rPr lang="en-US" altLang="en-US" dirty="0" smtClean="0"/>
              <a:t> </a:t>
            </a:r>
            <a:r>
              <a:rPr lang="en-US" altLang="en-US" dirty="0" smtClean="0"/>
              <a:t>Offensive Network Security</a:t>
            </a:r>
          </a:p>
          <a:p>
            <a:pPr lvl="1"/>
            <a:r>
              <a:rPr lang="en-US" altLang="en-US" dirty="0" smtClean="0"/>
              <a:t>CAP 5137 Software </a:t>
            </a:r>
            <a:r>
              <a:rPr lang="en-US" altLang="en-US" dirty="0" smtClean="0"/>
              <a:t>Reverse Engineering and Malware Analysis</a:t>
            </a:r>
          </a:p>
          <a:p>
            <a:pPr lvl="1"/>
            <a:r>
              <a:rPr lang="en-US" altLang="en-US" dirty="0" smtClean="0"/>
              <a:t>CIS </a:t>
            </a:r>
            <a:r>
              <a:rPr lang="en-US" altLang="en-US" dirty="0" smtClean="0"/>
              <a:t>5XXX Practical Cyber SecuriTy Fundamentals</a:t>
            </a:r>
            <a:endParaRPr lang="en-US" altLang="en-US" dirty="0"/>
          </a:p>
          <a:p>
            <a:pPr lvl="1"/>
            <a:r>
              <a:rPr lang="en-US" altLang="en-US" dirty="0"/>
              <a:t>Cyber-Physical Systems and Security</a:t>
            </a:r>
          </a:p>
          <a:p>
            <a:pPr lvl="1"/>
            <a:r>
              <a:rPr lang="en-US" altLang="en-US" dirty="0"/>
              <a:t>Seminars and advanced studies</a:t>
            </a:r>
          </a:p>
          <a:p>
            <a:r>
              <a:rPr lang="en-US" altLang="en-US" dirty="0"/>
              <a:t>Related Courses</a:t>
            </a:r>
          </a:p>
          <a:p>
            <a:pPr lvl="1"/>
            <a:r>
              <a:rPr lang="en-US" altLang="en-US" dirty="0"/>
              <a:t>CAP 5600 Artificial Intelligence</a:t>
            </a:r>
          </a:p>
        </p:txBody>
      </p:sp>
      <p:sp>
        <p:nvSpPr>
          <p:cNvPr id="4" name="Date Placeholder 3"/>
          <p:cNvSpPr>
            <a:spLocks noGrp="1"/>
          </p:cNvSpPr>
          <p:nvPr>
            <p:ph type="dt" sz="half" idx="10"/>
          </p:nvPr>
        </p:nvSpPr>
        <p:spPr/>
        <p:txBody>
          <a:bodyPr/>
          <a:lstStyle/>
          <a:p>
            <a:fld id="{C7BE09D9-C024-4AA9-9B95-98CA9C1ACC65}"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sp>
        <p:nvSpPr>
          <p:cNvPr id="2" name="Slide Number Placeholder 1"/>
          <p:cNvSpPr>
            <a:spLocks noGrp="1"/>
          </p:cNvSpPr>
          <p:nvPr>
            <p:ph type="sldNum" sz="quarter" idx="12"/>
          </p:nvPr>
        </p:nvSpPr>
        <p:spPr/>
        <p:txBody>
          <a:bodyPr/>
          <a:lstStyle/>
          <a:p>
            <a:fld id="{2DFEDD51-0B5B-4B07-9A23-B590288A4C5D}" type="slidenum">
              <a:rPr lang="en-US" altLang="en-US" smtClean="0"/>
              <a:pPr/>
              <a:t>94</a:t>
            </a:fld>
            <a:endParaRPr lang="en-US" alt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050"/>
          <p:cNvSpPr>
            <a:spLocks noGrp="1" noChangeArrowheads="1"/>
          </p:cNvSpPr>
          <p:nvPr>
            <p:ph type="title"/>
          </p:nvPr>
        </p:nvSpPr>
        <p:spPr>
          <a:xfrm>
            <a:off x="628650" y="122237"/>
            <a:ext cx="7886700" cy="868363"/>
          </a:xfrm>
        </p:spPr>
        <p:txBody>
          <a:bodyPr/>
          <a:lstStyle/>
          <a:p>
            <a:r>
              <a:rPr lang="en-US" altLang="en-US" dirty="0"/>
              <a:t>Summary</a:t>
            </a:r>
          </a:p>
        </p:txBody>
      </p:sp>
      <p:sp>
        <p:nvSpPr>
          <p:cNvPr id="101379" name="Rectangle 2051"/>
          <p:cNvSpPr>
            <a:spLocks noGrp="1" noChangeArrowheads="1"/>
          </p:cNvSpPr>
          <p:nvPr>
            <p:ph idx="1"/>
          </p:nvPr>
        </p:nvSpPr>
        <p:spPr>
          <a:xfrm>
            <a:off x="381000" y="1143000"/>
            <a:ext cx="8134350" cy="4371975"/>
          </a:xfrm>
        </p:spPr>
        <p:txBody>
          <a:bodyPr>
            <a:normAutofit/>
          </a:bodyPr>
          <a:lstStyle/>
          <a:p>
            <a:r>
              <a:rPr lang="en-US" altLang="en-US" dirty="0"/>
              <a:t>My group offers interesting research topics/projects</a:t>
            </a:r>
          </a:p>
          <a:p>
            <a:pPr lvl="1"/>
            <a:r>
              <a:rPr lang="en-US" altLang="en-US" dirty="0"/>
              <a:t>Effective and intrinsic represents for images and videos</a:t>
            </a:r>
          </a:p>
          <a:p>
            <a:pPr lvl="1"/>
            <a:r>
              <a:rPr lang="en-US" altLang="en-US" dirty="0"/>
              <a:t>Real-time detection and recognition of objects</a:t>
            </a:r>
          </a:p>
          <a:p>
            <a:pPr lvl="1"/>
            <a:r>
              <a:rPr lang="en-US" altLang="en-US" dirty="0"/>
              <a:t>Computational models for object recognition and image classification</a:t>
            </a:r>
          </a:p>
          <a:p>
            <a:pPr lvl="1"/>
            <a:r>
              <a:rPr lang="en-US" altLang="en-US" dirty="0"/>
              <a:t>Medical/biological image analysis</a:t>
            </a:r>
          </a:p>
          <a:p>
            <a:pPr lvl="1"/>
            <a:r>
              <a:rPr lang="en-US" altLang="en-US" dirty="0"/>
              <a:t>Motion/video sequence analysis and </a:t>
            </a:r>
            <a:r>
              <a:rPr lang="en-US" altLang="en-US" dirty="0" smtClean="0"/>
              <a:t>modeling</a:t>
            </a:r>
          </a:p>
          <a:p>
            <a:pPr lvl="1"/>
            <a:r>
              <a:rPr lang="en-US" altLang="en-US" dirty="0" smtClean="0"/>
              <a:t>Program analysis and cyber-physical security solutions</a:t>
            </a:r>
            <a:endParaRPr lang="en-US" altLang="en-US" dirty="0"/>
          </a:p>
          <a:p>
            <a:pPr lvl="1"/>
            <a:endParaRPr lang="en-US" altLang="en-US" sz="750" dirty="0"/>
          </a:p>
          <a:p>
            <a:pPr lvl="1"/>
            <a:r>
              <a:rPr lang="en-US" altLang="en-US" dirty="0"/>
              <a:t>They are challenging, interesting, and exciting</a:t>
            </a:r>
          </a:p>
          <a:p>
            <a:pPr lvl="1"/>
            <a:endParaRPr lang="en-US" altLang="en-US" sz="1200" dirty="0"/>
          </a:p>
          <a:p>
            <a:pPr lvl="1"/>
            <a:r>
              <a:rPr lang="en-US" altLang="en-US" dirty="0"/>
              <a:t>Now it is a productive and fruitful area to be in</a:t>
            </a:r>
          </a:p>
        </p:txBody>
      </p:sp>
      <p:sp>
        <p:nvSpPr>
          <p:cNvPr id="4" name="Date Placeholder 3"/>
          <p:cNvSpPr>
            <a:spLocks noGrp="1"/>
          </p:cNvSpPr>
          <p:nvPr>
            <p:ph type="dt" sz="half" idx="10"/>
          </p:nvPr>
        </p:nvSpPr>
        <p:spPr/>
        <p:txBody>
          <a:bodyPr/>
          <a:lstStyle/>
          <a:p>
            <a:fld id="{7F656AC5-9FD5-4FD9-89B4-2A895C907136}"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sp>
        <p:nvSpPr>
          <p:cNvPr id="2" name="Slide Number Placeholder 1"/>
          <p:cNvSpPr>
            <a:spLocks noGrp="1"/>
          </p:cNvSpPr>
          <p:nvPr>
            <p:ph type="sldNum" sz="quarter" idx="12"/>
          </p:nvPr>
        </p:nvSpPr>
        <p:spPr/>
        <p:txBody>
          <a:bodyPr/>
          <a:lstStyle/>
          <a:p>
            <a:fld id="{2DFEDD51-0B5B-4B07-9A23-B590288A4C5D}" type="slidenum">
              <a:rPr lang="en-US" altLang="en-US" smtClean="0"/>
              <a:pPr/>
              <a:t>95</a:t>
            </a:fld>
            <a:endParaRPr lang="en-US" alt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a:t>Contact Information</a:t>
            </a:r>
          </a:p>
        </p:txBody>
      </p:sp>
      <p:sp>
        <p:nvSpPr>
          <p:cNvPr id="71683" name="Rectangle 3"/>
          <p:cNvSpPr>
            <a:spLocks noGrp="1" noChangeArrowheads="1"/>
          </p:cNvSpPr>
          <p:nvPr>
            <p:ph idx="1"/>
          </p:nvPr>
        </p:nvSpPr>
        <p:spPr>
          <a:xfrm>
            <a:off x="685800" y="1657350"/>
            <a:ext cx="7315200" cy="4114800"/>
          </a:xfrm>
        </p:spPr>
        <p:txBody>
          <a:bodyPr/>
          <a:lstStyle/>
          <a:p>
            <a:pPr marL="342900" indent="-342900">
              <a:buFontTx/>
              <a:buChar char="•"/>
            </a:pPr>
            <a:endParaRPr lang="en-US" altLang="en-US" sz="1350" dirty="0"/>
          </a:p>
          <a:p>
            <a:pPr marL="342900" indent="-342900">
              <a:buFontTx/>
              <a:buChar char="•"/>
            </a:pPr>
            <a:r>
              <a:rPr lang="en-US" altLang="en-US" sz="2700" dirty="0"/>
              <a:t>Name               Xiuwen Liu</a:t>
            </a:r>
          </a:p>
          <a:p>
            <a:pPr marL="342900" indent="-342900">
              <a:buFontTx/>
              <a:buChar char="•"/>
            </a:pPr>
            <a:r>
              <a:rPr lang="en-US" altLang="en-US" sz="2700" dirty="0"/>
              <a:t>Web sites         http://cavis.fsu.edu</a:t>
            </a:r>
          </a:p>
          <a:p>
            <a:pPr marL="342900" indent="-342900">
              <a:buNone/>
            </a:pPr>
            <a:r>
              <a:rPr lang="en-US" altLang="en-US" sz="2700" dirty="0"/>
              <a:t>            	          http://www.cs.fsu.edu/~liux</a:t>
            </a:r>
          </a:p>
          <a:p>
            <a:pPr marL="342900" indent="-342900">
              <a:buFontTx/>
              <a:buChar char="•"/>
            </a:pPr>
            <a:r>
              <a:rPr lang="en-US" altLang="en-US" sz="2700" dirty="0"/>
              <a:t>Email               liux@cs.fsu.edu</a:t>
            </a:r>
          </a:p>
          <a:p>
            <a:pPr marL="342900" indent="-342900">
              <a:buFontTx/>
              <a:buChar char="•"/>
            </a:pPr>
            <a:r>
              <a:rPr lang="en-US" altLang="en-US" sz="2700" dirty="0"/>
              <a:t>Offices             LOV </a:t>
            </a:r>
            <a:r>
              <a:rPr lang="en-US" altLang="en-US" sz="2700" dirty="0" smtClean="0"/>
              <a:t>168</a:t>
            </a:r>
            <a:endParaRPr lang="en-US" altLang="en-US" sz="2400" dirty="0"/>
          </a:p>
          <a:p>
            <a:pPr marL="342900" indent="-342900">
              <a:buFontTx/>
              <a:buChar char="•"/>
            </a:pPr>
            <a:r>
              <a:rPr lang="en-US" altLang="en-US" sz="2700" dirty="0"/>
              <a:t>Phone              </a:t>
            </a:r>
            <a:r>
              <a:rPr lang="en-US" altLang="en-US" sz="2700" dirty="0" smtClean="0"/>
              <a:t>850-644-0050 </a:t>
            </a:r>
            <a:endParaRPr lang="en-US" altLang="en-US" sz="2700" dirty="0"/>
          </a:p>
        </p:txBody>
      </p:sp>
      <p:sp>
        <p:nvSpPr>
          <p:cNvPr id="4" name="Date Placeholder 3"/>
          <p:cNvSpPr>
            <a:spLocks noGrp="1"/>
          </p:cNvSpPr>
          <p:nvPr>
            <p:ph type="dt" sz="half" idx="10"/>
          </p:nvPr>
        </p:nvSpPr>
        <p:spPr/>
        <p:txBody>
          <a:bodyPr/>
          <a:lstStyle/>
          <a:p>
            <a:fld id="{5BFC724C-8EE6-4E9E-9429-7AFC350DB91B}" type="datetime1">
              <a:rPr lang="en-US" altLang="en-US" smtClean="0"/>
              <a:t>12/3/2018</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intro-seminar-18</a:t>
            </a:r>
            <a:endParaRPr lang="en-US" altLang="en-US" dirty="0"/>
          </a:p>
        </p:txBody>
      </p:sp>
      <p:sp>
        <p:nvSpPr>
          <p:cNvPr id="2" name="Slide Number Placeholder 1"/>
          <p:cNvSpPr>
            <a:spLocks noGrp="1"/>
          </p:cNvSpPr>
          <p:nvPr>
            <p:ph type="sldNum" sz="quarter" idx="12"/>
          </p:nvPr>
        </p:nvSpPr>
        <p:spPr/>
        <p:txBody>
          <a:bodyPr/>
          <a:lstStyle/>
          <a:p>
            <a:fld id="{2DFEDD51-0B5B-4B07-9A23-B590288A4C5D}" type="slidenum">
              <a:rPr lang="en-US" altLang="en-US" smtClean="0"/>
              <a:pPr/>
              <a:t>96</a:t>
            </a:fld>
            <a:endParaRPr lang="en-US" altLang="en-US"/>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5506" name="Text Box 2"/>
          <p:cNvSpPr txBox="1">
            <a:spLocks noChangeArrowheads="1"/>
          </p:cNvSpPr>
          <p:nvPr/>
        </p:nvSpPr>
        <p:spPr bwMode="auto">
          <a:xfrm>
            <a:off x="1943100" y="1657352"/>
            <a:ext cx="5086350" cy="2608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6000">
                <a:solidFill>
                  <a:srgbClr val="0033CC"/>
                </a:solidFill>
              </a:rPr>
              <a:t>Thank you!</a:t>
            </a:r>
          </a:p>
          <a:p>
            <a:pPr>
              <a:spcBef>
                <a:spcPct val="50000"/>
              </a:spcBef>
            </a:pPr>
            <a:endParaRPr lang="en-US" altLang="en-US" sz="900">
              <a:solidFill>
                <a:srgbClr val="0033CC"/>
              </a:solidFill>
            </a:endParaRPr>
          </a:p>
          <a:p>
            <a:pPr>
              <a:spcBef>
                <a:spcPct val="50000"/>
              </a:spcBef>
            </a:pPr>
            <a:r>
              <a:rPr lang="en-US" altLang="en-US" sz="6000">
                <a:solidFill>
                  <a:srgbClr val="0033CC"/>
                </a:solidFill>
              </a:rPr>
              <a:t>Any questions?</a:t>
            </a:r>
          </a:p>
        </p:txBody>
      </p:sp>
      <p:sp>
        <p:nvSpPr>
          <p:cNvPr id="2" name="Date Placeholder 1"/>
          <p:cNvSpPr>
            <a:spLocks noGrp="1"/>
          </p:cNvSpPr>
          <p:nvPr>
            <p:ph type="dt" sz="half" idx="10"/>
          </p:nvPr>
        </p:nvSpPr>
        <p:spPr/>
        <p:txBody>
          <a:bodyPr/>
          <a:lstStyle/>
          <a:p>
            <a:fld id="{82F044CB-A6B6-40A6-B6A0-740F4BE5CE28}" type="datetime1">
              <a:rPr lang="en-US" altLang="en-US" smtClean="0"/>
              <a:t>12/3/2018</a:t>
            </a:fld>
            <a:endParaRPr lang="en-US" altLang="en-US"/>
          </a:p>
        </p:txBody>
      </p:sp>
      <p:sp>
        <p:nvSpPr>
          <p:cNvPr id="3" name="Footer Placeholder 2"/>
          <p:cNvSpPr>
            <a:spLocks noGrp="1"/>
          </p:cNvSpPr>
          <p:nvPr>
            <p:ph type="ftr" sz="quarter" idx="11"/>
          </p:nvPr>
        </p:nvSpPr>
        <p:spPr/>
        <p:txBody>
          <a:bodyPr/>
          <a:lstStyle/>
          <a:p>
            <a:r>
              <a:rPr lang="en-US" altLang="en-US" dirty="0" smtClean="0"/>
              <a:t>intro-seminar-18</a:t>
            </a:r>
            <a:endParaRPr lang="en-US" altLang="en-US" dirty="0"/>
          </a:p>
        </p:txBody>
      </p:sp>
      <p:sp>
        <p:nvSpPr>
          <p:cNvPr id="4" name="Slide Number Placeholder 3"/>
          <p:cNvSpPr>
            <a:spLocks noGrp="1"/>
          </p:cNvSpPr>
          <p:nvPr>
            <p:ph type="sldNum" sz="quarter" idx="12"/>
          </p:nvPr>
        </p:nvSpPr>
        <p:spPr/>
        <p:txBody>
          <a:bodyPr/>
          <a:lstStyle/>
          <a:p>
            <a:fld id="{490462AD-A266-4E4D-96EE-0937CA2B243E}" type="slidenum">
              <a:rPr lang="en-US" altLang="en-US" smtClean="0"/>
              <a:pPr/>
              <a:t>97</a:t>
            </a:fld>
            <a:endParaRPr lang="en-US" altLang="en-US"/>
          </a:p>
        </p:txBody>
      </p:sp>
      <p:sp>
        <p:nvSpPr>
          <p:cNvPr id="6" name="Text Box 1030"/>
          <p:cNvSpPr txBox="1">
            <a:spLocks noChangeArrowheads="1"/>
          </p:cNvSpPr>
          <p:nvPr/>
        </p:nvSpPr>
        <p:spPr bwMode="auto">
          <a:xfrm>
            <a:off x="381000" y="5638800"/>
            <a:ext cx="8305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800" dirty="0" smtClean="0">
                <a:solidFill>
                  <a:srgbClr val="CC0000"/>
                </a:solidFill>
              </a:rPr>
              <a:t>Slides are available from http</a:t>
            </a:r>
            <a:r>
              <a:rPr lang="en-US" altLang="en-US" sz="1800" dirty="0">
                <a:solidFill>
                  <a:srgbClr val="CC0000"/>
                </a:solidFill>
              </a:rPr>
              <a:t>://www.cs.fsu.edu/~</a:t>
            </a:r>
            <a:r>
              <a:rPr lang="en-US" altLang="en-US" sz="1800" dirty="0" smtClean="0">
                <a:solidFill>
                  <a:srgbClr val="CC0000"/>
                </a:solidFill>
              </a:rPr>
              <a:t>liux/courses/intro-seminar-18.pptx</a:t>
            </a:r>
            <a:endParaRPr lang="en-US" altLang="en-US" sz="1800" dirty="0">
              <a:solidFill>
                <a:srgbClr val="CC0000"/>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7886700" cy="640556"/>
          </a:xfrm>
        </p:spPr>
        <p:txBody>
          <a:bodyPr>
            <a:normAutofit fontScale="90000"/>
          </a:bodyPr>
          <a:lstStyle/>
          <a:p>
            <a:r>
              <a:rPr lang="en-US" dirty="0" smtClean="0"/>
              <a:t>Here Is a Question for You </a:t>
            </a:r>
            <a:endParaRPr lang="en-US" dirty="0"/>
          </a:p>
        </p:txBody>
      </p:sp>
      <p:sp>
        <p:nvSpPr>
          <p:cNvPr id="6" name="Content Placeholder 5"/>
          <p:cNvSpPr>
            <a:spLocks noGrp="1"/>
          </p:cNvSpPr>
          <p:nvPr>
            <p:ph idx="1"/>
          </p:nvPr>
        </p:nvSpPr>
        <p:spPr>
          <a:xfrm>
            <a:off x="381000" y="1295400"/>
            <a:ext cx="8319408" cy="1775057"/>
          </a:xfrm>
        </p:spPr>
        <p:txBody>
          <a:bodyPr/>
          <a:lstStyle/>
          <a:p>
            <a:r>
              <a:rPr lang="en-US" dirty="0" smtClean="0"/>
              <a:t>After I compile and run the following program on a Linux machine, what would happen and why?</a:t>
            </a:r>
            <a:endParaRPr lang="en-US" dirty="0"/>
          </a:p>
        </p:txBody>
      </p:sp>
      <p:sp>
        <p:nvSpPr>
          <p:cNvPr id="7" name="Date Placeholder 6"/>
          <p:cNvSpPr>
            <a:spLocks noGrp="1"/>
          </p:cNvSpPr>
          <p:nvPr>
            <p:ph type="dt" sz="half" idx="10"/>
          </p:nvPr>
        </p:nvSpPr>
        <p:spPr/>
        <p:txBody>
          <a:bodyPr/>
          <a:lstStyle/>
          <a:p>
            <a:fld id="{8732A1C6-1182-4D0D-BD25-95DD3A485782}" type="datetime1">
              <a:rPr lang="en-US" altLang="en-US" smtClean="0"/>
              <a:t>12/3/2018</a:t>
            </a:fld>
            <a:endParaRPr lang="en-US" altLang="en-US"/>
          </a:p>
        </p:txBody>
      </p:sp>
      <p:sp>
        <p:nvSpPr>
          <p:cNvPr id="8" name="Footer Placeholder 7"/>
          <p:cNvSpPr>
            <a:spLocks noGrp="1"/>
          </p:cNvSpPr>
          <p:nvPr>
            <p:ph type="ftr" sz="quarter" idx="11"/>
          </p:nvPr>
        </p:nvSpPr>
        <p:spPr/>
        <p:txBody>
          <a:bodyPr/>
          <a:lstStyle/>
          <a:p>
            <a:r>
              <a:rPr lang="en-US" altLang="en-US" dirty="0" smtClean="0"/>
              <a:t>intro-seminar-18</a:t>
            </a:r>
            <a:endParaRPr lang="en-US" altLang="en-US" dirty="0"/>
          </a:p>
        </p:txBody>
      </p:sp>
      <p:pic>
        <p:nvPicPr>
          <p:cNvPr id="3" name="Picture 2"/>
          <p:cNvPicPr>
            <a:picLocks noChangeAspect="1"/>
          </p:cNvPicPr>
          <p:nvPr/>
        </p:nvPicPr>
        <p:blipFill>
          <a:blip r:embed="rId2"/>
          <a:stretch>
            <a:fillRect/>
          </a:stretch>
        </p:blipFill>
        <p:spPr>
          <a:xfrm>
            <a:off x="685800" y="2209800"/>
            <a:ext cx="8100567" cy="2625061"/>
          </a:xfrm>
          <a:prstGeom prst="rect">
            <a:avLst/>
          </a:prstGeom>
        </p:spPr>
      </p:pic>
      <p:sp>
        <p:nvSpPr>
          <p:cNvPr id="5" name="Slide Number Placeholder 4"/>
          <p:cNvSpPr>
            <a:spLocks noGrp="1"/>
          </p:cNvSpPr>
          <p:nvPr>
            <p:ph type="sldNum" sz="quarter" idx="12"/>
          </p:nvPr>
        </p:nvSpPr>
        <p:spPr/>
        <p:txBody>
          <a:bodyPr/>
          <a:lstStyle/>
          <a:p>
            <a:fld id="{2DFEDD51-0B5B-4B07-9A23-B590288A4C5D}" type="slidenum">
              <a:rPr lang="en-US" altLang="en-US" smtClean="0"/>
              <a:pPr/>
              <a:t>98</a:t>
            </a:fld>
            <a:endParaRPr lang="en-US" altLang="en-US"/>
          </a:p>
        </p:txBody>
      </p:sp>
    </p:spTree>
    <p:extLst>
      <p:ext uri="{BB962C8B-B14F-4D97-AF65-F5344CB8AC3E}">
        <p14:creationId xmlns:p14="http://schemas.microsoft.com/office/powerpoint/2010/main" val="49908729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7886700" cy="640556"/>
          </a:xfrm>
        </p:spPr>
        <p:txBody>
          <a:bodyPr>
            <a:normAutofit fontScale="90000"/>
          </a:bodyPr>
          <a:lstStyle/>
          <a:p>
            <a:r>
              <a:rPr lang="en-US" dirty="0" smtClean="0"/>
              <a:t>Here Is a Question for You</a:t>
            </a:r>
            <a:endParaRPr lang="en-US" dirty="0"/>
          </a:p>
        </p:txBody>
      </p:sp>
      <p:sp>
        <p:nvSpPr>
          <p:cNvPr id="6" name="Content Placeholder 5"/>
          <p:cNvSpPr>
            <a:spLocks noGrp="1"/>
          </p:cNvSpPr>
          <p:nvPr>
            <p:ph idx="1"/>
          </p:nvPr>
        </p:nvSpPr>
        <p:spPr>
          <a:xfrm>
            <a:off x="381000" y="1295400"/>
            <a:ext cx="8319408" cy="1775057"/>
          </a:xfrm>
        </p:spPr>
        <p:txBody>
          <a:bodyPr/>
          <a:lstStyle/>
          <a:p>
            <a:r>
              <a:rPr lang="en-US" dirty="0" smtClean="0"/>
              <a:t>After I compile and run the following program on a Linux machine, what would happen and why?</a:t>
            </a:r>
            <a:endParaRPr lang="en-US" dirty="0"/>
          </a:p>
        </p:txBody>
      </p:sp>
      <p:sp>
        <p:nvSpPr>
          <p:cNvPr id="7" name="Date Placeholder 6"/>
          <p:cNvSpPr>
            <a:spLocks noGrp="1"/>
          </p:cNvSpPr>
          <p:nvPr>
            <p:ph type="dt" sz="half" idx="10"/>
          </p:nvPr>
        </p:nvSpPr>
        <p:spPr/>
        <p:txBody>
          <a:bodyPr/>
          <a:lstStyle/>
          <a:p>
            <a:fld id="{80687F64-314F-4101-B34B-5851CB4824BD}" type="datetime1">
              <a:rPr lang="en-US" altLang="en-US" smtClean="0"/>
              <a:t>12/3/2018</a:t>
            </a:fld>
            <a:endParaRPr lang="en-US" altLang="en-US"/>
          </a:p>
        </p:txBody>
      </p:sp>
      <p:sp>
        <p:nvSpPr>
          <p:cNvPr id="8" name="Footer Placeholder 7"/>
          <p:cNvSpPr>
            <a:spLocks noGrp="1"/>
          </p:cNvSpPr>
          <p:nvPr>
            <p:ph type="ftr" sz="quarter" idx="11"/>
          </p:nvPr>
        </p:nvSpPr>
        <p:spPr/>
        <p:txBody>
          <a:bodyPr/>
          <a:lstStyle/>
          <a:p>
            <a:r>
              <a:rPr lang="en-US" altLang="en-US" dirty="0" smtClean="0"/>
              <a:t>intro-seminar-18</a:t>
            </a:r>
            <a:endParaRPr lang="en-US" altLang="en-US" dirty="0"/>
          </a:p>
        </p:txBody>
      </p:sp>
      <p:pic>
        <p:nvPicPr>
          <p:cNvPr id="3" name="Picture 2"/>
          <p:cNvPicPr>
            <a:picLocks noChangeAspect="1"/>
          </p:cNvPicPr>
          <p:nvPr/>
        </p:nvPicPr>
        <p:blipFill>
          <a:blip r:embed="rId2"/>
          <a:stretch>
            <a:fillRect/>
          </a:stretch>
        </p:blipFill>
        <p:spPr>
          <a:xfrm>
            <a:off x="685800" y="2209800"/>
            <a:ext cx="8100567" cy="2625061"/>
          </a:xfrm>
          <a:prstGeom prst="rect">
            <a:avLst/>
          </a:prstGeom>
        </p:spPr>
      </p:pic>
      <p:pic>
        <p:nvPicPr>
          <p:cNvPr id="4" name="Picture 3"/>
          <p:cNvPicPr>
            <a:picLocks noChangeAspect="1"/>
          </p:cNvPicPr>
          <p:nvPr/>
        </p:nvPicPr>
        <p:blipFill>
          <a:blip r:embed="rId3"/>
          <a:stretch>
            <a:fillRect/>
          </a:stretch>
        </p:blipFill>
        <p:spPr>
          <a:xfrm>
            <a:off x="533400" y="4883827"/>
            <a:ext cx="6493973" cy="1837649"/>
          </a:xfrm>
          <a:prstGeom prst="rect">
            <a:avLst/>
          </a:prstGeom>
        </p:spPr>
      </p:pic>
      <p:sp>
        <p:nvSpPr>
          <p:cNvPr id="5" name="Slide Number Placeholder 4"/>
          <p:cNvSpPr>
            <a:spLocks noGrp="1"/>
          </p:cNvSpPr>
          <p:nvPr>
            <p:ph type="sldNum" sz="quarter" idx="12"/>
          </p:nvPr>
        </p:nvSpPr>
        <p:spPr/>
        <p:txBody>
          <a:bodyPr/>
          <a:lstStyle/>
          <a:p>
            <a:fld id="{2DFEDD51-0B5B-4B07-9A23-B590288A4C5D}" type="slidenum">
              <a:rPr lang="en-US" altLang="en-US" smtClean="0"/>
              <a:pPr/>
              <a:t>99</a:t>
            </a:fld>
            <a:endParaRPr lang="en-US" altLang="en-US"/>
          </a:p>
        </p:txBody>
      </p:sp>
    </p:spTree>
    <p:extLst>
      <p:ext uri="{BB962C8B-B14F-4D97-AF65-F5344CB8AC3E}">
        <p14:creationId xmlns:p14="http://schemas.microsoft.com/office/powerpoint/2010/main" val="1069589237"/>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30046</TotalTime>
  <Words>3275</Words>
  <Application>Microsoft Office PowerPoint</Application>
  <PresentationFormat>On-screen Show (4:3)</PresentationFormat>
  <Paragraphs>893</Paragraphs>
  <Slides>99</Slides>
  <Notes>66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99</vt:i4>
      </vt:variant>
    </vt:vector>
  </HeadingPairs>
  <TitlesOfParts>
    <vt:vector size="108" baseType="lpstr">
      <vt:lpstr>MS PGothic</vt:lpstr>
      <vt:lpstr>Arial</vt:lpstr>
      <vt:lpstr>Calibri</vt:lpstr>
      <vt:lpstr>Calibri Light</vt:lpstr>
      <vt:lpstr>Symbol</vt:lpstr>
      <vt:lpstr>Times New Roman</vt:lpstr>
      <vt:lpstr>Wingdings 2</vt:lpstr>
      <vt:lpstr>Default Design</vt:lpstr>
      <vt:lpstr>1_Default Design</vt:lpstr>
      <vt:lpstr>Research Activities at  Florida State Deep Learning Group Laboratory of Cyber Physical Systems Florida State University</vt:lpstr>
      <vt:lpstr>Marriott discloses massive data breach affecting up to 500 million guests</vt:lpstr>
      <vt:lpstr>Superhuman Performance</vt:lpstr>
      <vt:lpstr>AlphaFold </vt:lpstr>
      <vt:lpstr>AlphaFold </vt:lpstr>
      <vt:lpstr>A Very Recent Study</vt:lpstr>
      <vt:lpstr>The Task</vt:lpstr>
      <vt:lpstr>Results</vt:lpstr>
      <vt:lpstr>My Research Goals</vt:lpstr>
      <vt:lpstr>Deep Cyber Warriors </vt:lpstr>
      <vt:lpstr>-Resource Speech and Language Modeling</vt:lpstr>
      <vt:lpstr>-Resource Speech and Language Modeling</vt:lpstr>
      <vt:lpstr>Word Representations Based on Embeddings</vt:lpstr>
      <vt:lpstr>A Fundamental Limitation of Vector Word Representations</vt:lpstr>
      <vt:lpstr>Layered Multistep Bidirectional Long Short-Term Memory Networks for Biomedical Word Sense Disambiguation </vt:lpstr>
      <vt:lpstr>Results</vt:lpstr>
      <vt:lpstr>Everglade Ecosystem Modeling</vt:lpstr>
      <vt:lpstr>Everglade Ecosystem Modeling</vt:lpstr>
      <vt:lpstr>Everglade Ecosystem Modeling via Remote Sensing</vt:lpstr>
      <vt:lpstr>Spectral-time Curve</vt:lpstr>
      <vt:lpstr>Classification Using Deep Networks</vt:lpstr>
      <vt:lpstr>Comparisons</vt:lpstr>
      <vt:lpstr>Comparisons</vt:lpstr>
      <vt:lpstr>Patch-Based Recurrent Neural Networks</vt:lpstr>
      <vt:lpstr>Patch-Based Recurrent Neural Networks</vt:lpstr>
      <vt:lpstr>Informed Trading Strategies from Space</vt:lpstr>
      <vt:lpstr>Shape Theory</vt:lpstr>
      <vt:lpstr>Surface Parametrization</vt:lpstr>
      <vt:lpstr>Geodesic Interpolation Between Surfaces</vt:lpstr>
      <vt:lpstr>Atlas for Hippocampus</vt:lpstr>
      <vt:lpstr>Characterizing Alzheimer’s via Shape Change</vt:lpstr>
      <vt:lpstr>Computer Vision for Gerotechnology</vt:lpstr>
      <vt:lpstr>Early Detection of Alzheimer’s Using Smartphones</vt:lpstr>
      <vt:lpstr>Early Detection of Alzheimer’s Using Smartphones</vt:lpstr>
      <vt:lpstr>Early Detection of Alzheimer’s Using Smartphones</vt:lpstr>
      <vt:lpstr>Activity Recognition Using Accelerometers</vt:lpstr>
      <vt:lpstr>Activity Recognition Using Accelerometers</vt:lpstr>
      <vt:lpstr>Deep Neural Networks for Amino Acid Prediction</vt:lpstr>
      <vt:lpstr>Cross Entropy and Accuracy</vt:lpstr>
      <vt:lpstr>Overfitting, Generalization, and Overgeneralization</vt:lpstr>
      <vt:lpstr>Protein Prediction Results – cont.</vt:lpstr>
      <vt:lpstr>Identifying Extrinsically Classified Samples</vt:lpstr>
      <vt:lpstr>Experimental Results on Protein Classification</vt:lpstr>
      <vt:lpstr>Computer Vision for Computational Systems Biology</vt:lpstr>
      <vt:lpstr>QUEST Project</vt:lpstr>
      <vt:lpstr>Atomic Tomography for Electron Microscopy</vt:lpstr>
      <vt:lpstr>Analysis for Computational Biology</vt:lpstr>
      <vt:lpstr>Background</vt:lpstr>
      <vt:lpstr>Background</vt:lpstr>
      <vt:lpstr>Classification-based Models</vt:lpstr>
      <vt:lpstr>AdaBoost to Select Features </vt:lpstr>
      <vt:lpstr>Median ROC Score </vt:lpstr>
      <vt:lpstr>Computational Models for Nucleosome Occupancy </vt:lpstr>
      <vt:lpstr>Dinucleotide Matching Model</vt:lpstr>
      <vt:lpstr>Dinucleotide Matching Model</vt:lpstr>
      <vt:lpstr>Dinucleotide Matching Model</vt:lpstr>
      <vt:lpstr>Comparisons of the Models</vt:lpstr>
      <vt:lpstr>Ultimate Nucleosome Positioning Problem</vt:lpstr>
      <vt:lpstr>Classification Tree</vt:lpstr>
      <vt:lpstr>Two-Stage Context-Sensitive Semantic Segmentation</vt:lpstr>
      <vt:lpstr>Microvillus spike segmentation</vt:lpstr>
      <vt:lpstr>Events/Contingencies Led to 2003 Blackout</vt:lpstr>
      <vt:lpstr>2003 Blackout – cont.</vt:lpstr>
      <vt:lpstr>Intrinsic Vulnerabilities of the Grid</vt:lpstr>
      <vt:lpstr>PowerPoint Presentation</vt:lpstr>
      <vt:lpstr>PowerPoint Presentation</vt:lpstr>
      <vt:lpstr>Timescale of Dynamic Phenomena in Power Systems</vt:lpstr>
      <vt:lpstr>Cyber-Physical Modeling is the Key</vt:lpstr>
      <vt:lpstr>Scalability Is the Bottleneck to Deployable Solutions</vt:lpstr>
      <vt:lpstr>Our Approach: Overview</vt:lpstr>
      <vt:lpstr>Generating Resilience Zones</vt:lpstr>
      <vt:lpstr>K-hop Tree for Each Resilient Zone</vt:lpstr>
      <vt:lpstr>Cascading Events Detection Method</vt:lpstr>
      <vt:lpstr>Detecting Cascading Events  – cont.</vt:lpstr>
      <vt:lpstr>Detecting Cascading Events  – cont.</vt:lpstr>
      <vt:lpstr>Can We Prevent Cyber-Induced Physical Damages?</vt:lpstr>
      <vt:lpstr>Our Approach</vt:lpstr>
      <vt:lpstr>A Prototype System</vt:lpstr>
      <vt:lpstr>Zero-day Vulnerabilities for CPS </vt:lpstr>
      <vt:lpstr>Instrusieve System</vt:lpstr>
      <vt:lpstr>Instrusieve System</vt:lpstr>
      <vt:lpstr>Datasets</vt:lpstr>
      <vt:lpstr>Cyber-Physical System Approach to Active Flow Control</vt:lpstr>
      <vt:lpstr>High Frequency Finance Data Modeling</vt:lpstr>
      <vt:lpstr>High Frequency Finance Data Modeling</vt:lpstr>
      <vt:lpstr>High Frequency Finance Data Modeling</vt:lpstr>
      <vt:lpstr>Instance on April 23, 2013</vt:lpstr>
      <vt:lpstr>High Frequency Finance Data Modeling</vt:lpstr>
      <vt:lpstr>High Frequency Finance Data Modeling</vt:lpstr>
      <vt:lpstr>High Frequency Finance Data Modeling</vt:lpstr>
      <vt:lpstr>High Frequency Finance Data Modeling</vt:lpstr>
      <vt:lpstr>High Frequency Finance Data Modeling</vt:lpstr>
      <vt:lpstr>What Is the Potential?</vt:lpstr>
      <vt:lpstr>Courses</vt:lpstr>
      <vt:lpstr>Summary</vt:lpstr>
      <vt:lpstr>Contact Information</vt:lpstr>
      <vt:lpstr>PowerPoint Presentation</vt:lpstr>
      <vt:lpstr>Here Is a Question for You </vt:lpstr>
      <vt:lpstr>Here Is a Question for You</vt:lpstr>
    </vt:vector>
  </TitlesOfParts>
  <Company>Ohio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Shzu</dc:creator>
  <cp:lastModifiedBy>Xiuwen Liu</cp:lastModifiedBy>
  <cp:revision>341</cp:revision>
  <cp:lastPrinted>2017-09-21T11:59:33Z</cp:lastPrinted>
  <dcterms:created xsi:type="dcterms:W3CDTF">2000-02-23T21:56:57Z</dcterms:created>
  <dcterms:modified xsi:type="dcterms:W3CDTF">2018-12-04T01:54:52Z</dcterms:modified>
</cp:coreProperties>
</file>