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807" y="-8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Midterm </a:t>
            </a:r>
            <a:r>
              <a:rPr lang="en-US" dirty="0" smtClean="0"/>
              <a:t>grades</a:t>
            </a:r>
            <a:r>
              <a:rPr lang="en-US" baseline="0" dirty="0" smtClean="0"/>
              <a:t> c</a:t>
            </a:r>
            <a:r>
              <a:rPr lang="en-US" dirty="0" smtClean="0"/>
              <a:t>hart </a:t>
            </a:r>
            <a:endParaRPr lang="en-US" dirty="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marker>
            <c:symbol val="none"/>
          </c:marker>
          <c:val>
            <c:numRef>
              <c:f>Sheet1!$A$1:$A$63</c:f>
              <c:numCache>
                <c:formatCode>General</c:formatCode>
                <c:ptCount val="63"/>
                <c:pt idx="0">
                  <c:v>97</c:v>
                </c:pt>
                <c:pt idx="1">
                  <c:v>96</c:v>
                </c:pt>
                <c:pt idx="2">
                  <c:v>89</c:v>
                </c:pt>
                <c:pt idx="3">
                  <c:v>88</c:v>
                </c:pt>
                <c:pt idx="4">
                  <c:v>88</c:v>
                </c:pt>
                <c:pt idx="5">
                  <c:v>87</c:v>
                </c:pt>
                <c:pt idx="6">
                  <c:v>87</c:v>
                </c:pt>
                <c:pt idx="7">
                  <c:v>86</c:v>
                </c:pt>
                <c:pt idx="8">
                  <c:v>86</c:v>
                </c:pt>
                <c:pt idx="9">
                  <c:v>85</c:v>
                </c:pt>
                <c:pt idx="10">
                  <c:v>85</c:v>
                </c:pt>
                <c:pt idx="11">
                  <c:v>85</c:v>
                </c:pt>
                <c:pt idx="12">
                  <c:v>84</c:v>
                </c:pt>
                <c:pt idx="13">
                  <c:v>83</c:v>
                </c:pt>
                <c:pt idx="14">
                  <c:v>83</c:v>
                </c:pt>
                <c:pt idx="15">
                  <c:v>83</c:v>
                </c:pt>
                <c:pt idx="16">
                  <c:v>82</c:v>
                </c:pt>
                <c:pt idx="17">
                  <c:v>81</c:v>
                </c:pt>
                <c:pt idx="18">
                  <c:v>79</c:v>
                </c:pt>
                <c:pt idx="19">
                  <c:v>79</c:v>
                </c:pt>
                <c:pt idx="20">
                  <c:v>78</c:v>
                </c:pt>
                <c:pt idx="21">
                  <c:v>78</c:v>
                </c:pt>
                <c:pt idx="22">
                  <c:v>76</c:v>
                </c:pt>
                <c:pt idx="23">
                  <c:v>76</c:v>
                </c:pt>
                <c:pt idx="24">
                  <c:v>76</c:v>
                </c:pt>
                <c:pt idx="25">
                  <c:v>75</c:v>
                </c:pt>
                <c:pt idx="26">
                  <c:v>75</c:v>
                </c:pt>
                <c:pt idx="27">
                  <c:v>74</c:v>
                </c:pt>
                <c:pt idx="28">
                  <c:v>73</c:v>
                </c:pt>
                <c:pt idx="29">
                  <c:v>73</c:v>
                </c:pt>
                <c:pt idx="30">
                  <c:v>73</c:v>
                </c:pt>
                <c:pt idx="31">
                  <c:v>73</c:v>
                </c:pt>
                <c:pt idx="32">
                  <c:v>73</c:v>
                </c:pt>
                <c:pt idx="33">
                  <c:v>72</c:v>
                </c:pt>
                <c:pt idx="34">
                  <c:v>71</c:v>
                </c:pt>
                <c:pt idx="35">
                  <c:v>70</c:v>
                </c:pt>
                <c:pt idx="36">
                  <c:v>70</c:v>
                </c:pt>
                <c:pt idx="37">
                  <c:v>70</c:v>
                </c:pt>
                <c:pt idx="38">
                  <c:v>70</c:v>
                </c:pt>
                <c:pt idx="39">
                  <c:v>69</c:v>
                </c:pt>
                <c:pt idx="40">
                  <c:v>68</c:v>
                </c:pt>
                <c:pt idx="41">
                  <c:v>68</c:v>
                </c:pt>
                <c:pt idx="42">
                  <c:v>68</c:v>
                </c:pt>
                <c:pt idx="43">
                  <c:v>67</c:v>
                </c:pt>
                <c:pt idx="44">
                  <c:v>67</c:v>
                </c:pt>
                <c:pt idx="45">
                  <c:v>66</c:v>
                </c:pt>
                <c:pt idx="46">
                  <c:v>66</c:v>
                </c:pt>
                <c:pt idx="47">
                  <c:v>65</c:v>
                </c:pt>
                <c:pt idx="48">
                  <c:v>65</c:v>
                </c:pt>
                <c:pt idx="49">
                  <c:v>65</c:v>
                </c:pt>
                <c:pt idx="50">
                  <c:v>64</c:v>
                </c:pt>
                <c:pt idx="51">
                  <c:v>64</c:v>
                </c:pt>
                <c:pt idx="52">
                  <c:v>64</c:v>
                </c:pt>
                <c:pt idx="53">
                  <c:v>63</c:v>
                </c:pt>
                <c:pt idx="54">
                  <c:v>62</c:v>
                </c:pt>
                <c:pt idx="55">
                  <c:v>60</c:v>
                </c:pt>
                <c:pt idx="56">
                  <c:v>60</c:v>
                </c:pt>
                <c:pt idx="57">
                  <c:v>59</c:v>
                </c:pt>
                <c:pt idx="58">
                  <c:v>58</c:v>
                </c:pt>
                <c:pt idx="59">
                  <c:v>56</c:v>
                </c:pt>
                <c:pt idx="60">
                  <c:v>53</c:v>
                </c:pt>
                <c:pt idx="61">
                  <c:v>51</c:v>
                </c:pt>
                <c:pt idx="62">
                  <c:v>43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/>
        <c:marker val="1"/>
        <c:smooth val="0"/>
        <c:axId val="199683456"/>
        <c:axId val="201983488"/>
      </c:lineChart>
      <c:catAx>
        <c:axId val="1996834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Grade</a:t>
                </a:r>
                <a:r>
                  <a:rPr lang="en-US" baseline="0" dirty="0" smtClean="0"/>
                  <a:t> distribution</a:t>
                </a:r>
                <a:endParaRPr lang="en-US" dirty="0"/>
              </a:p>
            </c:rich>
          </c:tx>
          <c:layout/>
          <c:overlay val="0"/>
        </c:title>
        <c:majorTickMark val="none"/>
        <c:minorTickMark val="none"/>
        <c:tickLblPos val="nextTo"/>
        <c:crossAx val="201983488"/>
        <c:crosses val="autoZero"/>
        <c:auto val="1"/>
        <c:lblAlgn val="ctr"/>
        <c:lblOffset val="100"/>
        <c:noMultiLvlLbl val="0"/>
      </c:catAx>
      <c:valAx>
        <c:axId val="201983488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Grades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9968345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F1CD4-E859-494C-8B8D-0172FB5B7B74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214B5-5776-4F94-8E77-B5179F370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596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F1CD4-E859-494C-8B8D-0172FB5B7B74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214B5-5776-4F94-8E77-B5179F370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294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F1CD4-E859-494C-8B8D-0172FB5B7B74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214B5-5776-4F94-8E77-B5179F370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2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F1CD4-E859-494C-8B8D-0172FB5B7B74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214B5-5776-4F94-8E77-B5179F370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050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F1CD4-E859-494C-8B8D-0172FB5B7B74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214B5-5776-4F94-8E77-B5179F370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382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F1CD4-E859-494C-8B8D-0172FB5B7B74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214B5-5776-4F94-8E77-B5179F370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919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F1CD4-E859-494C-8B8D-0172FB5B7B74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214B5-5776-4F94-8E77-B5179F370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047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F1CD4-E859-494C-8B8D-0172FB5B7B74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214B5-5776-4F94-8E77-B5179F370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628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F1CD4-E859-494C-8B8D-0172FB5B7B74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214B5-5776-4F94-8E77-B5179F370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166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F1CD4-E859-494C-8B8D-0172FB5B7B74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214B5-5776-4F94-8E77-B5179F370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052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F1CD4-E859-494C-8B8D-0172FB5B7B74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214B5-5776-4F94-8E77-B5179F370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468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F1CD4-E859-494C-8B8D-0172FB5B7B74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214B5-5776-4F94-8E77-B5179F370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767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6595498"/>
              </p:ext>
            </p:extLst>
          </p:nvPr>
        </p:nvGraphicFramePr>
        <p:xfrm>
          <a:off x="91440" y="1280160"/>
          <a:ext cx="8961120" cy="448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731520" y="3163824"/>
            <a:ext cx="7351776" cy="0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102986" y="2971800"/>
            <a:ext cx="7891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Avge</a:t>
            </a:r>
            <a:r>
              <a:rPr lang="en-US" sz="1200" smtClean="0">
                <a:solidFill>
                  <a:srgbClr val="FF0000"/>
                </a:solidFill>
              </a:rPr>
              <a:t> 7</a:t>
            </a:r>
            <a:r>
              <a:rPr lang="en-US" sz="1200" smtClean="0">
                <a:solidFill>
                  <a:srgbClr val="FF0000"/>
                </a:solidFill>
              </a:rPr>
              <a:t>4</a:t>
            </a:r>
            <a:r>
              <a:rPr lang="en-US" sz="1200" dirty="0" smtClean="0">
                <a:solidFill>
                  <a:srgbClr val="FF0000"/>
                </a:solidFill>
              </a:rPr>
              <a:t>%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8600" y="1676400"/>
            <a:ext cx="8001000" cy="53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8229600" y="3581400"/>
            <a:ext cx="6858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078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9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FSU CS Department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Burmester</dc:creator>
  <cp:lastModifiedBy>Burmester</cp:lastModifiedBy>
  <cp:revision>4</cp:revision>
  <dcterms:created xsi:type="dcterms:W3CDTF">2019-03-24T23:51:12Z</dcterms:created>
  <dcterms:modified xsi:type="dcterms:W3CDTF">2019-03-25T02:13:09Z</dcterms:modified>
</cp:coreProperties>
</file>