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97" r:id="rId2"/>
  </p:sldMasterIdLst>
  <p:notesMasterIdLst>
    <p:notesMasterId r:id="rId34"/>
  </p:notesMasterIdLst>
  <p:sldIdLst>
    <p:sldId id="325" r:id="rId3"/>
    <p:sldId id="306" r:id="rId4"/>
    <p:sldId id="309" r:id="rId5"/>
    <p:sldId id="310" r:id="rId6"/>
    <p:sldId id="279" r:id="rId7"/>
    <p:sldId id="275" r:id="rId8"/>
    <p:sldId id="278" r:id="rId9"/>
    <p:sldId id="300" r:id="rId10"/>
    <p:sldId id="281" r:id="rId11"/>
    <p:sldId id="311" r:id="rId12"/>
    <p:sldId id="312" r:id="rId13"/>
    <p:sldId id="313" r:id="rId14"/>
    <p:sldId id="314" r:id="rId15"/>
    <p:sldId id="315" r:id="rId16"/>
    <p:sldId id="316" r:id="rId17"/>
    <p:sldId id="284" r:id="rId18"/>
    <p:sldId id="286" r:id="rId19"/>
    <p:sldId id="287" r:id="rId20"/>
    <p:sldId id="289" r:id="rId21"/>
    <p:sldId id="318" r:id="rId22"/>
    <p:sldId id="319" r:id="rId23"/>
    <p:sldId id="290" r:id="rId24"/>
    <p:sldId id="297" r:id="rId25"/>
    <p:sldId id="298" r:id="rId26"/>
    <p:sldId id="292" r:id="rId27"/>
    <p:sldId id="321" r:id="rId28"/>
    <p:sldId id="293" r:id="rId29"/>
    <p:sldId id="294" r:id="rId30"/>
    <p:sldId id="326" r:id="rId31"/>
    <p:sldId id="304" r:id="rId32"/>
    <p:sldId id="308" r:id="rId33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24" autoAdjust="0"/>
  </p:normalViewPr>
  <p:slideViewPr>
    <p:cSldViewPr>
      <p:cViewPr>
        <p:scale>
          <a:sx n="100" d="100"/>
          <a:sy n="100" d="100"/>
        </p:scale>
        <p:origin x="-1492" y="-6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-114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690A4-C4B1-4140-A11F-580D452924C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64227-CA81-8D49-99F4-A41E3F3A4405}">
      <dgm:prSet phldrT="[Text]" custT="1"/>
      <dgm:spPr/>
      <dgm:t>
        <a:bodyPr/>
        <a:lstStyle/>
        <a:p>
          <a:r>
            <a:rPr lang="en-US" sz="1600" b="1" i="0" dirty="0" smtClean="0"/>
            <a:t>Key distribution</a:t>
          </a:r>
          <a:endParaRPr lang="en-US" sz="1600" b="1" i="0" dirty="0"/>
        </a:p>
      </dgm:t>
    </dgm:pt>
    <dgm:pt modelId="{A9B89A90-A709-4947-943D-3DC63E50989B}" type="parTrans" cxnId="{BF47E28C-4EB0-5945-BDFE-22A8A8AC8379}">
      <dgm:prSet/>
      <dgm:spPr/>
      <dgm:t>
        <a:bodyPr/>
        <a:lstStyle/>
        <a:p>
          <a:endParaRPr lang="en-US"/>
        </a:p>
      </dgm:t>
    </dgm:pt>
    <dgm:pt modelId="{6B7EB79C-1427-5348-BFCA-6058AD406C08}" type="sibTrans" cxnId="{BF47E28C-4EB0-5945-BDFE-22A8A8AC8379}">
      <dgm:prSet/>
      <dgm:spPr/>
      <dgm:t>
        <a:bodyPr/>
        <a:lstStyle/>
        <a:p>
          <a:endParaRPr lang="en-US"/>
        </a:p>
      </dgm:t>
    </dgm:pt>
    <dgm:pt modelId="{93C371D1-0568-D549-A9E9-1109B1C23FFA}">
      <dgm:prSet custT="1"/>
      <dgm:spPr/>
      <dgm:t>
        <a:bodyPr/>
        <a:lstStyle/>
        <a:p>
          <a:r>
            <a:rPr lang="en-US" sz="1600" b="1" i="0" dirty="0" smtClean="0"/>
            <a:t>How to have secure communication without having to trust a KDC with your key</a:t>
          </a:r>
        </a:p>
      </dgm:t>
    </dgm:pt>
    <dgm:pt modelId="{EB222672-15AE-6244-89C8-52DFED3212EB}" type="parTrans" cxnId="{538257FF-73DD-2C49-8734-DC436D245187}">
      <dgm:prSet/>
      <dgm:spPr/>
      <dgm:t>
        <a:bodyPr/>
        <a:lstStyle/>
        <a:p>
          <a:endParaRPr lang="en-US"/>
        </a:p>
      </dgm:t>
    </dgm:pt>
    <dgm:pt modelId="{DF34262B-3C34-7F41-B143-2B9E7B200EBD}" type="sibTrans" cxnId="{538257FF-73DD-2C49-8734-DC436D245187}">
      <dgm:prSet/>
      <dgm:spPr/>
      <dgm:t>
        <a:bodyPr/>
        <a:lstStyle/>
        <a:p>
          <a:endParaRPr lang="en-US"/>
        </a:p>
      </dgm:t>
    </dgm:pt>
    <dgm:pt modelId="{3DC0467C-9B21-C541-A1BA-500358705074}">
      <dgm:prSet custT="1"/>
      <dgm:spPr/>
      <dgm:t>
        <a:bodyPr/>
        <a:lstStyle/>
        <a:p>
          <a:r>
            <a:rPr lang="en-US" sz="1600" b="1" i="0" smtClean="0"/>
            <a:t>Digital signatures</a:t>
          </a:r>
          <a:endParaRPr lang="en-US" sz="1600" b="1" i="0" dirty="0" smtClean="0"/>
        </a:p>
      </dgm:t>
    </dgm:pt>
    <dgm:pt modelId="{058CCD16-1BA9-2C42-9BE1-1AE6E0F77C07}" type="parTrans" cxnId="{FE560BCC-DA97-BB4B-9644-74AF08B6ED9B}">
      <dgm:prSet/>
      <dgm:spPr/>
      <dgm:t>
        <a:bodyPr/>
        <a:lstStyle/>
        <a:p>
          <a:endParaRPr lang="en-US"/>
        </a:p>
      </dgm:t>
    </dgm:pt>
    <dgm:pt modelId="{EE80C3D6-261E-7140-B1FA-C7DBEF360B20}" type="sibTrans" cxnId="{FE560BCC-DA97-BB4B-9644-74AF08B6ED9B}">
      <dgm:prSet/>
      <dgm:spPr/>
      <dgm:t>
        <a:bodyPr/>
        <a:lstStyle/>
        <a:p>
          <a:endParaRPr lang="en-US"/>
        </a:p>
      </dgm:t>
    </dgm:pt>
    <dgm:pt modelId="{E98664D3-0C41-C541-9E55-F995A3CAB7E5}">
      <dgm:prSet custT="1"/>
      <dgm:spPr/>
      <dgm:t>
        <a:bodyPr/>
        <a:lstStyle/>
        <a:p>
          <a:r>
            <a:rPr lang="en-US" sz="1600" b="1" i="0" dirty="0" smtClean="0"/>
            <a:t>How to verify that a message comes intact from the claimed sender</a:t>
          </a:r>
        </a:p>
      </dgm:t>
    </dgm:pt>
    <dgm:pt modelId="{28516441-8924-C147-8A92-12D1C9BE741C}" type="parTrans" cxnId="{F9A45E78-4AF2-CC4F-90BB-14BB83E88489}">
      <dgm:prSet/>
      <dgm:spPr/>
      <dgm:t>
        <a:bodyPr/>
        <a:lstStyle/>
        <a:p>
          <a:endParaRPr lang="en-US"/>
        </a:p>
      </dgm:t>
    </dgm:pt>
    <dgm:pt modelId="{FCCEDB7F-8754-E444-BABB-9983CDFB86F2}" type="sibTrans" cxnId="{F9A45E78-4AF2-CC4F-90BB-14BB83E88489}">
      <dgm:prSet/>
      <dgm:spPr/>
      <dgm:t>
        <a:bodyPr/>
        <a:lstStyle/>
        <a:p>
          <a:endParaRPr lang="en-US"/>
        </a:p>
      </dgm:t>
    </dgm:pt>
    <dgm:pt modelId="{8A6334C8-AAD5-DC4E-A921-230E4B3A68EF}" type="pres">
      <dgm:prSet presAssocID="{17E690A4-C4B1-4140-A11F-580D452924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CB6F17-1E55-F54A-9B1D-3EE59E01E62F}" type="pres">
      <dgm:prSet presAssocID="{1F864227-CA81-8D49-99F4-A41E3F3A4405}" presName="parentLin" presStyleCnt="0"/>
      <dgm:spPr/>
    </dgm:pt>
    <dgm:pt modelId="{0D00A682-4F23-A845-A81C-DB63F83A8DD9}" type="pres">
      <dgm:prSet presAssocID="{1F864227-CA81-8D49-99F4-A41E3F3A440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F42F34A-248A-9B4C-8DA2-E1AB8DB6FB1A}" type="pres">
      <dgm:prSet presAssocID="{1F864227-CA81-8D49-99F4-A41E3F3A4405}" presName="parentText" presStyleLbl="node1" presStyleIdx="0" presStyleCnt="2" custScaleX="38256" custScaleY="107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D7B4C-4F05-9247-AAC6-EF95D101ACF3}" type="pres">
      <dgm:prSet presAssocID="{1F864227-CA81-8D49-99F4-A41E3F3A4405}" presName="negativeSpace" presStyleCnt="0"/>
      <dgm:spPr/>
    </dgm:pt>
    <dgm:pt modelId="{753A43A3-74E4-6242-AD74-2CEC8831F941}" type="pres">
      <dgm:prSet presAssocID="{1F864227-CA81-8D49-99F4-A41E3F3A440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E40D8-A87B-9140-AEA7-4DE5104CAF15}" type="pres">
      <dgm:prSet presAssocID="{6B7EB79C-1427-5348-BFCA-6058AD406C08}" presName="spaceBetweenRectangles" presStyleCnt="0"/>
      <dgm:spPr/>
    </dgm:pt>
    <dgm:pt modelId="{004CA9D9-7211-6D47-B6C5-22252F770AD3}" type="pres">
      <dgm:prSet presAssocID="{3DC0467C-9B21-C541-A1BA-500358705074}" presName="parentLin" presStyleCnt="0"/>
      <dgm:spPr/>
    </dgm:pt>
    <dgm:pt modelId="{411CB552-9417-9B47-B62F-5B53822C9E77}" type="pres">
      <dgm:prSet presAssocID="{3DC0467C-9B21-C541-A1BA-50035870507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A4E2293-290D-C34A-80FC-C37A52E5B3EA}" type="pres">
      <dgm:prSet presAssocID="{3DC0467C-9B21-C541-A1BA-500358705074}" presName="parentText" presStyleLbl="node1" presStyleIdx="1" presStyleCnt="2" custScaleX="41196" custScaleY="1071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A68A8-DA0B-9F4B-820E-A28B7674BE3B}" type="pres">
      <dgm:prSet presAssocID="{3DC0467C-9B21-C541-A1BA-500358705074}" presName="negativeSpace" presStyleCnt="0"/>
      <dgm:spPr/>
    </dgm:pt>
    <dgm:pt modelId="{E034BB72-F90F-E644-B964-59D253E21B41}" type="pres">
      <dgm:prSet presAssocID="{3DC0467C-9B21-C541-A1BA-50035870507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20075-6676-414E-9D43-B3105C25A04D}" type="presOf" srcId="{3DC0467C-9B21-C541-A1BA-500358705074}" destId="{411CB552-9417-9B47-B62F-5B53822C9E77}" srcOrd="0" destOrd="0" presId="urn:microsoft.com/office/officeart/2005/8/layout/list1"/>
    <dgm:cxn modelId="{E51A5661-170D-0F43-B655-771BB819F508}" type="presOf" srcId="{1F864227-CA81-8D49-99F4-A41E3F3A4405}" destId="{9F42F34A-248A-9B4C-8DA2-E1AB8DB6FB1A}" srcOrd="1" destOrd="0" presId="urn:microsoft.com/office/officeart/2005/8/layout/list1"/>
    <dgm:cxn modelId="{F9A45E78-4AF2-CC4F-90BB-14BB83E88489}" srcId="{3DC0467C-9B21-C541-A1BA-500358705074}" destId="{E98664D3-0C41-C541-9E55-F995A3CAB7E5}" srcOrd="0" destOrd="0" parTransId="{28516441-8924-C147-8A92-12D1C9BE741C}" sibTransId="{FCCEDB7F-8754-E444-BABB-9983CDFB86F2}"/>
    <dgm:cxn modelId="{3BA42C05-83EB-0A49-AC97-C9D6EDF815E5}" type="presOf" srcId="{1F864227-CA81-8D49-99F4-A41E3F3A4405}" destId="{0D00A682-4F23-A845-A81C-DB63F83A8DD9}" srcOrd="0" destOrd="0" presId="urn:microsoft.com/office/officeart/2005/8/layout/list1"/>
    <dgm:cxn modelId="{64CB1DC3-F5C1-6443-AE44-EFCAED9947F4}" type="presOf" srcId="{93C371D1-0568-D549-A9E9-1109B1C23FFA}" destId="{753A43A3-74E4-6242-AD74-2CEC8831F941}" srcOrd="0" destOrd="0" presId="urn:microsoft.com/office/officeart/2005/8/layout/list1"/>
    <dgm:cxn modelId="{538257FF-73DD-2C49-8734-DC436D245187}" srcId="{1F864227-CA81-8D49-99F4-A41E3F3A4405}" destId="{93C371D1-0568-D549-A9E9-1109B1C23FFA}" srcOrd="0" destOrd="0" parTransId="{EB222672-15AE-6244-89C8-52DFED3212EB}" sibTransId="{DF34262B-3C34-7F41-B143-2B9E7B200EBD}"/>
    <dgm:cxn modelId="{E2F0400D-724B-2649-B290-BAFB1268A02F}" type="presOf" srcId="{E98664D3-0C41-C541-9E55-F995A3CAB7E5}" destId="{E034BB72-F90F-E644-B964-59D253E21B41}" srcOrd="0" destOrd="0" presId="urn:microsoft.com/office/officeart/2005/8/layout/list1"/>
    <dgm:cxn modelId="{1EEA7525-A7D3-5C41-90ED-01E902B3D9CB}" type="presOf" srcId="{17E690A4-C4B1-4140-A11F-580D452924C3}" destId="{8A6334C8-AAD5-DC4E-A921-230E4B3A68EF}" srcOrd="0" destOrd="0" presId="urn:microsoft.com/office/officeart/2005/8/layout/list1"/>
    <dgm:cxn modelId="{3F591532-2C87-914F-B8CE-08A54C6D1A6D}" type="presOf" srcId="{3DC0467C-9B21-C541-A1BA-500358705074}" destId="{CA4E2293-290D-C34A-80FC-C37A52E5B3EA}" srcOrd="1" destOrd="0" presId="urn:microsoft.com/office/officeart/2005/8/layout/list1"/>
    <dgm:cxn modelId="{BF47E28C-4EB0-5945-BDFE-22A8A8AC8379}" srcId="{17E690A4-C4B1-4140-A11F-580D452924C3}" destId="{1F864227-CA81-8D49-99F4-A41E3F3A4405}" srcOrd="0" destOrd="0" parTransId="{A9B89A90-A709-4947-943D-3DC63E50989B}" sibTransId="{6B7EB79C-1427-5348-BFCA-6058AD406C08}"/>
    <dgm:cxn modelId="{FE560BCC-DA97-BB4B-9644-74AF08B6ED9B}" srcId="{17E690A4-C4B1-4140-A11F-580D452924C3}" destId="{3DC0467C-9B21-C541-A1BA-500358705074}" srcOrd="1" destOrd="0" parTransId="{058CCD16-1BA9-2C42-9BE1-1AE6E0F77C07}" sibTransId="{EE80C3D6-261E-7140-B1FA-C7DBEF360B20}"/>
    <dgm:cxn modelId="{A5CA44F0-6427-504A-9CFB-3D2B91248B5C}" type="presParOf" srcId="{8A6334C8-AAD5-DC4E-A921-230E4B3A68EF}" destId="{86CB6F17-1E55-F54A-9B1D-3EE59E01E62F}" srcOrd="0" destOrd="0" presId="urn:microsoft.com/office/officeart/2005/8/layout/list1"/>
    <dgm:cxn modelId="{2427DE12-76EE-DA4E-BB29-00F7DE215EF8}" type="presParOf" srcId="{86CB6F17-1E55-F54A-9B1D-3EE59E01E62F}" destId="{0D00A682-4F23-A845-A81C-DB63F83A8DD9}" srcOrd="0" destOrd="0" presId="urn:microsoft.com/office/officeart/2005/8/layout/list1"/>
    <dgm:cxn modelId="{C19F7ED0-8EBE-C34F-9E7C-C94470F7ECD1}" type="presParOf" srcId="{86CB6F17-1E55-F54A-9B1D-3EE59E01E62F}" destId="{9F42F34A-248A-9B4C-8DA2-E1AB8DB6FB1A}" srcOrd="1" destOrd="0" presId="urn:microsoft.com/office/officeart/2005/8/layout/list1"/>
    <dgm:cxn modelId="{4FC55649-7EBD-6E42-831C-B84BE78FE812}" type="presParOf" srcId="{8A6334C8-AAD5-DC4E-A921-230E4B3A68EF}" destId="{F0ED7B4C-4F05-9247-AAC6-EF95D101ACF3}" srcOrd="1" destOrd="0" presId="urn:microsoft.com/office/officeart/2005/8/layout/list1"/>
    <dgm:cxn modelId="{1511E48F-00C5-3848-88DD-276DADAC3CF7}" type="presParOf" srcId="{8A6334C8-AAD5-DC4E-A921-230E4B3A68EF}" destId="{753A43A3-74E4-6242-AD74-2CEC8831F941}" srcOrd="2" destOrd="0" presId="urn:microsoft.com/office/officeart/2005/8/layout/list1"/>
    <dgm:cxn modelId="{AEA05354-CBBB-3E41-BC1A-9B88B59D6B65}" type="presParOf" srcId="{8A6334C8-AAD5-DC4E-A921-230E4B3A68EF}" destId="{84DE40D8-A87B-9140-AEA7-4DE5104CAF15}" srcOrd="3" destOrd="0" presId="urn:microsoft.com/office/officeart/2005/8/layout/list1"/>
    <dgm:cxn modelId="{8920B1F4-AE85-4344-869D-62238A36FA69}" type="presParOf" srcId="{8A6334C8-AAD5-DC4E-A921-230E4B3A68EF}" destId="{004CA9D9-7211-6D47-B6C5-22252F770AD3}" srcOrd="4" destOrd="0" presId="urn:microsoft.com/office/officeart/2005/8/layout/list1"/>
    <dgm:cxn modelId="{53EEF7CA-CF9E-854C-A46E-07BB8AD8C6B2}" type="presParOf" srcId="{004CA9D9-7211-6D47-B6C5-22252F770AD3}" destId="{411CB552-9417-9B47-B62F-5B53822C9E77}" srcOrd="0" destOrd="0" presId="urn:microsoft.com/office/officeart/2005/8/layout/list1"/>
    <dgm:cxn modelId="{D3589DA7-CA00-4340-8C5D-77A39A39CB0D}" type="presParOf" srcId="{004CA9D9-7211-6D47-B6C5-22252F770AD3}" destId="{CA4E2293-290D-C34A-80FC-C37A52E5B3EA}" srcOrd="1" destOrd="0" presId="urn:microsoft.com/office/officeart/2005/8/layout/list1"/>
    <dgm:cxn modelId="{8296B036-E78F-1B4A-8C39-F403C6D90995}" type="presParOf" srcId="{8A6334C8-AAD5-DC4E-A921-230E4B3A68EF}" destId="{3A7A68A8-DA0B-9F4B-820E-A28B7674BE3B}" srcOrd="5" destOrd="0" presId="urn:microsoft.com/office/officeart/2005/8/layout/list1"/>
    <dgm:cxn modelId="{855E4D1B-E127-924A-8C4E-A0E81FC43843}" type="presParOf" srcId="{8A6334C8-AAD5-DC4E-A921-230E4B3A68EF}" destId="{E034BB72-F90F-E644-B964-59D253E21B4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E9771E-BB07-DD4B-BAA6-1FF590A2A3AC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E9CE0-49D7-B447-868E-3F6990D64B0F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dirty="0" smtClean="0"/>
            <a:t>Plaintext</a:t>
          </a:r>
          <a:endParaRPr lang="en-US" dirty="0"/>
        </a:p>
      </dgm:t>
    </dgm:pt>
    <dgm:pt modelId="{4F8D4922-37BD-974F-96C6-15C278DCECF3}" type="parTrans" cxnId="{B13089F1-E60C-BB4B-A199-166B077445E1}">
      <dgm:prSet/>
      <dgm:spPr/>
      <dgm:t>
        <a:bodyPr/>
        <a:lstStyle/>
        <a:p>
          <a:endParaRPr lang="en-US"/>
        </a:p>
      </dgm:t>
    </dgm:pt>
    <dgm:pt modelId="{9741ED17-F573-404D-8A34-A3CEDFF5D273}" type="sibTrans" cxnId="{B13089F1-E60C-BB4B-A199-166B077445E1}">
      <dgm:prSet/>
      <dgm:spPr/>
      <dgm:t>
        <a:bodyPr/>
        <a:lstStyle/>
        <a:p>
          <a:endParaRPr lang="en-US"/>
        </a:p>
      </dgm:t>
    </dgm:pt>
    <dgm:pt modelId="{261F40C1-7E02-DA45-BFC1-98073985D4AE}">
      <dgm:prSet custT="1"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n-AU" sz="1600" b="1" i="0" dirty="0" smtClean="0"/>
            <a:t>The  input data </a:t>
          </a:r>
        </a:p>
      </dgm:t>
    </dgm:pt>
    <dgm:pt modelId="{A17E81BD-F36F-7E4A-AB10-F1F3E0E78598}" type="parTrans" cxnId="{ADC1C764-19F5-6145-8669-21881E3478EB}">
      <dgm:prSet/>
      <dgm:spPr/>
      <dgm:t>
        <a:bodyPr/>
        <a:lstStyle/>
        <a:p>
          <a:endParaRPr lang="en-US"/>
        </a:p>
      </dgm:t>
    </dgm:pt>
    <dgm:pt modelId="{DF9040C9-7F48-0C48-A9AD-04D61152645D}" type="sibTrans" cxnId="{ADC1C764-19F5-6145-8669-21881E3478EB}">
      <dgm:prSet/>
      <dgm:spPr/>
      <dgm:t>
        <a:bodyPr/>
        <a:lstStyle/>
        <a:p>
          <a:endParaRPr lang="en-US"/>
        </a:p>
      </dgm:t>
    </dgm:pt>
    <dgm:pt modelId="{C166F341-50FA-B846-98BD-E7EDD1067A0C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dirty="0" smtClean="0"/>
            <a:t>Encryption algorithm</a:t>
          </a:r>
        </a:p>
      </dgm:t>
    </dgm:pt>
    <dgm:pt modelId="{5A90ED35-D7E9-794E-BE81-9951979A7FDF}" type="parTrans" cxnId="{D8AF1A3F-CF5F-AE4E-A5C6-68DF1A8E05A9}">
      <dgm:prSet/>
      <dgm:spPr/>
      <dgm:t>
        <a:bodyPr/>
        <a:lstStyle/>
        <a:p>
          <a:endParaRPr lang="en-US"/>
        </a:p>
      </dgm:t>
    </dgm:pt>
    <dgm:pt modelId="{3F8AB0C2-D10E-5040-A929-74DFCE6B2270}" type="sibTrans" cxnId="{D8AF1A3F-CF5F-AE4E-A5C6-68DF1A8E05A9}">
      <dgm:prSet/>
      <dgm:spPr/>
      <dgm:t>
        <a:bodyPr/>
        <a:lstStyle/>
        <a:p>
          <a:endParaRPr lang="en-US"/>
        </a:p>
      </dgm:t>
    </dgm:pt>
    <dgm:pt modelId="{E4B47229-731B-CE4A-9CC4-46785BDEDA3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AU" sz="1600" b="1" i="0" dirty="0" smtClean="0"/>
            <a:t>Performs various transform-</a:t>
          </a:r>
          <a:r>
            <a:rPr lang="en-AU" sz="1600" b="1" i="0" dirty="0" err="1" smtClean="0"/>
            <a:t>ations</a:t>
          </a:r>
          <a:r>
            <a:rPr lang="en-AU" sz="1600" b="1" i="0" dirty="0" smtClean="0"/>
            <a:t> on the plaintext</a:t>
          </a:r>
        </a:p>
      </dgm:t>
    </dgm:pt>
    <dgm:pt modelId="{AA48253F-7A06-2247-A519-D69992DF4442}" type="parTrans" cxnId="{29FD7559-32AA-7E49-BDA6-1AA08946394F}">
      <dgm:prSet/>
      <dgm:spPr/>
      <dgm:t>
        <a:bodyPr/>
        <a:lstStyle/>
        <a:p>
          <a:endParaRPr lang="en-US"/>
        </a:p>
      </dgm:t>
    </dgm:pt>
    <dgm:pt modelId="{FFE89E57-F97A-2645-98EC-A7A86589167D}" type="sibTrans" cxnId="{29FD7559-32AA-7E49-BDA6-1AA08946394F}">
      <dgm:prSet/>
      <dgm:spPr/>
      <dgm:t>
        <a:bodyPr/>
        <a:lstStyle/>
        <a:p>
          <a:endParaRPr lang="en-US"/>
        </a:p>
      </dgm:t>
    </dgm:pt>
    <dgm:pt modelId="{1FDFDE4D-0011-F74A-A8DD-3C684F225A5B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dirty="0" smtClean="0"/>
            <a:t>Public key</a:t>
          </a:r>
        </a:p>
      </dgm:t>
    </dgm:pt>
    <dgm:pt modelId="{CD40001B-AD08-4547-A23E-D415B3AE038E}" type="parTrans" cxnId="{8E3DFFB1-2F42-BE4B-9D93-E4DE70A2EA46}">
      <dgm:prSet/>
      <dgm:spPr/>
      <dgm:t>
        <a:bodyPr/>
        <a:lstStyle/>
        <a:p>
          <a:endParaRPr lang="en-US"/>
        </a:p>
      </dgm:t>
    </dgm:pt>
    <dgm:pt modelId="{0BD97CA3-0E26-9140-BCEC-7339827E98DD}" type="sibTrans" cxnId="{8E3DFFB1-2F42-BE4B-9D93-E4DE70A2EA46}">
      <dgm:prSet/>
      <dgm:spPr/>
      <dgm:t>
        <a:bodyPr/>
        <a:lstStyle/>
        <a:p>
          <a:endParaRPr lang="en-US"/>
        </a:p>
      </dgm:t>
    </dgm:pt>
    <dgm:pt modelId="{1952F105-7600-7B48-B741-6715F32CA82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AU" sz="1500" b="1" i="0" dirty="0" smtClean="0"/>
            <a:t>Used for encryption</a:t>
          </a:r>
        </a:p>
      </dgm:t>
    </dgm:pt>
    <dgm:pt modelId="{40483CA9-B7AF-1D43-8288-FB2B95D4D5FE}" type="parTrans" cxnId="{E7B8237F-CE9D-1F49-84C7-3C9AAB436EA2}">
      <dgm:prSet/>
      <dgm:spPr/>
      <dgm:t>
        <a:bodyPr/>
        <a:lstStyle/>
        <a:p>
          <a:endParaRPr lang="en-US"/>
        </a:p>
      </dgm:t>
    </dgm:pt>
    <dgm:pt modelId="{A067637A-07C2-224F-891B-284255C563D2}" type="sibTrans" cxnId="{E7B8237F-CE9D-1F49-84C7-3C9AAB436EA2}">
      <dgm:prSet/>
      <dgm:spPr/>
      <dgm:t>
        <a:bodyPr/>
        <a:lstStyle/>
        <a:p>
          <a:endParaRPr lang="en-US"/>
        </a:p>
      </dgm:t>
    </dgm:pt>
    <dgm:pt modelId="{2D925515-C5E7-2A4E-853D-D717DAB0E9BB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dirty="0" smtClean="0"/>
            <a:t>Private key</a:t>
          </a:r>
        </a:p>
      </dgm:t>
    </dgm:pt>
    <dgm:pt modelId="{F1ABC093-6A47-2244-B0B7-CDCD5365F4F9}" type="parTrans" cxnId="{C8F8BEB9-48C2-D74F-816D-2A2469A9D74E}">
      <dgm:prSet/>
      <dgm:spPr/>
      <dgm:t>
        <a:bodyPr/>
        <a:lstStyle/>
        <a:p>
          <a:endParaRPr lang="en-US"/>
        </a:p>
      </dgm:t>
    </dgm:pt>
    <dgm:pt modelId="{4DDA5F6E-E54D-A14B-BDCA-87359F863874}" type="sibTrans" cxnId="{C8F8BEB9-48C2-D74F-816D-2A2469A9D74E}">
      <dgm:prSet/>
      <dgm:spPr/>
      <dgm:t>
        <a:bodyPr/>
        <a:lstStyle/>
        <a:p>
          <a:endParaRPr lang="en-US"/>
        </a:p>
      </dgm:t>
    </dgm:pt>
    <dgm:pt modelId="{8B0B8382-09D9-9C43-BA48-DCC1829176B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AU" sz="1500" b="1" i="0" dirty="0" smtClean="0"/>
            <a:t>Used for decryption</a:t>
          </a:r>
        </a:p>
      </dgm:t>
    </dgm:pt>
    <dgm:pt modelId="{8E55FE5C-5D5E-8949-92E4-A80A1521271D}" type="parTrans" cxnId="{265AA379-8381-7643-BA33-2BFB91FCE375}">
      <dgm:prSet/>
      <dgm:spPr/>
      <dgm:t>
        <a:bodyPr/>
        <a:lstStyle/>
        <a:p>
          <a:endParaRPr lang="en-US"/>
        </a:p>
      </dgm:t>
    </dgm:pt>
    <dgm:pt modelId="{73681498-392C-CD4B-B24B-53B205448944}" type="sibTrans" cxnId="{265AA379-8381-7643-BA33-2BFB91FCE375}">
      <dgm:prSet/>
      <dgm:spPr/>
      <dgm:t>
        <a:bodyPr/>
        <a:lstStyle/>
        <a:p>
          <a:endParaRPr lang="en-US"/>
        </a:p>
      </dgm:t>
    </dgm:pt>
    <dgm:pt modelId="{2C3DE6D9-8A06-5249-AED7-0AD1FDE42CFC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mtClean="0"/>
            <a:t>Ciphertext</a:t>
          </a:r>
          <a:endParaRPr lang="en-AU" dirty="0" smtClean="0"/>
        </a:p>
      </dgm:t>
    </dgm:pt>
    <dgm:pt modelId="{6FED049C-66FF-9C45-BC3A-B860FF6A5A5A}" type="parTrans" cxnId="{0A42FDC5-1421-7F4B-934A-84F4D550281E}">
      <dgm:prSet/>
      <dgm:spPr/>
      <dgm:t>
        <a:bodyPr/>
        <a:lstStyle/>
        <a:p>
          <a:endParaRPr lang="en-US"/>
        </a:p>
      </dgm:t>
    </dgm:pt>
    <dgm:pt modelId="{61DF70DB-25B6-E24E-8432-750AC90373FA}" type="sibTrans" cxnId="{0A42FDC5-1421-7F4B-934A-84F4D550281E}">
      <dgm:prSet/>
      <dgm:spPr/>
      <dgm:t>
        <a:bodyPr/>
        <a:lstStyle/>
        <a:p>
          <a:endParaRPr lang="en-US"/>
        </a:p>
      </dgm:t>
    </dgm:pt>
    <dgm:pt modelId="{C0E20B20-26DC-3B4B-A4B9-4E0C6C50A723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AU" sz="1500" b="1" i="0" dirty="0" smtClean="0"/>
            <a:t>The output data</a:t>
          </a:r>
        </a:p>
      </dgm:t>
    </dgm:pt>
    <dgm:pt modelId="{A0FE6041-1FA6-1E4E-BE33-87FCA0B8A793}" type="parTrans" cxnId="{532B3715-9B3D-3D42-8792-1A2788E6F57B}">
      <dgm:prSet/>
      <dgm:spPr/>
      <dgm:t>
        <a:bodyPr/>
        <a:lstStyle/>
        <a:p>
          <a:endParaRPr lang="en-US"/>
        </a:p>
      </dgm:t>
    </dgm:pt>
    <dgm:pt modelId="{AD3EFFF4-28AE-224C-8A33-2B24D9439B91}" type="sibTrans" cxnId="{532B3715-9B3D-3D42-8792-1A2788E6F57B}">
      <dgm:prSet/>
      <dgm:spPr/>
      <dgm:t>
        <a:bodyPr/>
        <a:lstStyle/>
        <a:p>
          <a:endParaRPr lang="en-US"/>
        </a:p>
      </dgm:t>
    </dgm:pt>
    <dgm:pt modelId="{7FF012FF-DEE7-D94F-BF03-055E54642452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mtClean="0"/>
            <a:t>Decryption algorithm</a:t>
          </a:r>
          <a:endParaRPr lang="en-AU" dirty="0" smtClean="0"/>
        </a:p>
      </dgm:t>
    </dgm:pt>
    <dgm:pt modelId="{21B1DEB2-DF36-FA4D-BE7F-6D5830B16888}" type="parTrans" cxnId="{01A1DFBC-94FA-8041-8933-418FEE400A02}">
      <dgm:prSet/>
      <dgm:spPr/>
      <dgm:t>
        <a:bodyPr/>
        <a:lstStyle/>
        <a:p>
          <a:endParaRPr lang="en-US"/>
        </a:p>
      </dgm:t>
    </dgm:pt>
    <dgm:pt modelId="{A7D8CBAA-EBE2-FA4A-B619-BC30A13979BD}" type="sibTrans" cxnId="{01A1DFBC-94FA-8041-8933-418FEE400A02}">
      <dgm:prSet/>
      <dgm:spPr/>
      <dgm:t>
        <a:bodyPr/>
        <a:lstStyle/>
        <a:p>
          <a:endParaRPr lang="en-US"/>
        </a:p>
      </dgm:t>
    </dgm:pt>
    <dgm:pt modelId="{704DD6A1-E74B-A44B-8D72-8D91B7171BB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AU" sz="1500" b="1" i="0" dirty="0" smtClean="0"/>
            <a:t>Used for decryption</a:t>
          </a:r>
        </a:p>
      </dgm:t>
    </dgm:pt>
    <dgm:pt modelId="{4E5001B0-7D95-B146-9FA7-02336AF961D5}" type="parTrans" cxnId="{8442A4D7-ED10-004E-BFDF-FC0153BE7FD8}">
      <dgm:prSet/>
      <dgm:spPr/>
      <dgm:t>
        <a:bodyPr/>
        <a:lstStyle/>
        <a:p>
          <a:endParaRPr lang="en-US"/>
        </a:p>
      </dgm:t>
    </dgm:pt>
    <dgm:pt modelId="{339989ED-9791-A341-A81E-F6DFAE6A7CD3}" type="sibTrans" cxnId="{8442A4D7-ED10-004E-BFDF-FC0153BE7FD8}">
      <dgm:prSet/>
      <dgm:spPr/>
      <dgm:t>
        <a:bodyPr/>
        <a:lstStyle/>
        <a:p>
          <a:endParaRPr lang="en-US"/>
        </a:p>
      </dgm:t>
    </dgm:pt>
    <dgm:pt modelId="{24E0BDBE-4582-544C-8963-250205123224}" type="pres">
      <dgm:prSet presAssocID="{C0E9771E-BB07-DD4B-BAA6-1FF590A2A3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A6785F-EF80-684D-B9E1-E47ACFFDB9F1}" type="pres">
      <dgm:prSet presAssocID="{90CE9CE0-49D7-B447-868E-3F6990D64B0F}" presName="compNode" presStyleCnt="0"/>
      <dgm:spPr/>
    </dgm:pt>
    <dgm:pt modelId="{02027EE2-FF3C-994D-A776-4D37484DD5FD}" type="pres">
      <dgm:prSet presAssocID="{90CE9CE0-49D7-B447-868E-3F6990D64B0F}" presName="aNode" presStyleLbl="bgShp" presStyleIdx="0" presStyleCnt="6"/>
      <dgm:spPr/>
      <dgm:t>
        <a:bodyPr/>
        <a:lstStyle/>
        <a:p>
          <a:endParaRPr lang="en-US"/>
        </a:p>
      </dgm:t>
    </dgm:pt>
    <dgm:pt modelId="{2F2532B3-7BFA-184C-A454-ED378FABE244}" type="pres">
      <dgm:prSet presAssocID="{90CE9CE0-49D7-B447-868E-3F6990D64B0F}" presName="textNode" presStyleLbl="bgShp" presStyleIdx="0" presStyleCnt="6"/>
      <dgm:spPr/>
      <dgm:t>
        <a:bodyPr/>
        <a:lstStyle/>
        <a:p>
          <a:endParaRPr lang="en-US"/>
        </a:p>
      </dgm:t>
    </dgm:pt>
    <dgm:pt modelId="{6171A512-F964-0D4B-8059-460244AFC691}" type="pres">
      <dgm:prSet presAssocID="{90CE9CE0-49D7-B447-868E-3F6990D64B0F}" presName="compChildNode" presStyleCnt="0"/>
      <dgm:spPr/>
    </dgm:pt>
    <dgm:pt modelId="{97BFE183-3770-D04D-8866-86F16DD2BC11}" type="pres">
      <dgm:prSet presAssocID="{90CE9CE0-49D7-B447-868E-3F6990D64B0F}" presName="theInnerList" presStyleCnt="0"/>
      <dgm:spPr/>
    </dgm:pt>
    <dgm:pt modelId="{36E59498-7C13-1140-A51E-5D3A8D84CC22}" type="pres">
      <dgm:prSet presAssocID="{261F40C1-7E02-DA45-BFC1-98073985D4A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EC640-F2FE-754A-9D40-0AC227ED4574}" type="pres">
      <dgm:prSet presAssocID="{90CE9CE0-49D7-B447-868E-3F6990D64B0F}" presName="aSpace" presStyleCnt="0"/>
      <dgm:spPr/>
    </dgm:pt>
    <dgm:pt modelId="{460AC76E-7A07-A841-8AA5-AFDBACDDCBE3}" type="pres">
      <dgm:prSet presAssocID="{C166F341-50FA-B846-98BD-E7EDD1067A0C}" presName="compNode" presStyleCnt="0"/>
      <dgm:spPr/>
    </dgm:pt>
    <dgm:pt modelId="{2851CE41-8A79-8D45-BDED-E09AAFA1E6DB}" type="pres">
      <dgm:prSet presAssocID="{C166F341-50FA-B846-98BD-E7EDD1067A0C}" presName="aNode" presStyleLbl="bgShp" presStyleIdx="1" presStyleCnt="6"/>
      <dgm:spPr/>
      <dgm:t>
        <a:bodyPr/>
        <a:lstStyle/>
        <a:p>
          <a:endParaRPr lang="en-US"/>
        </a:p>
      </dgm:t>
    </dgm:pt>
    <dgm:pt modelId="{E2FE584B-E14E-5541-957A-7F020213F807}" type="pres">
      <dgm:prSet presAssocID="{C166F341-50FA-B846-98BD-E7EDD1067A0C}" presName="textNode" presStyleLbl="bgShp" presStyleIdx="1" presStyleCnt="6"/>
      <dgm:spPr/>
      <dgm:t>
        <a:bodyPr/>
        <a:lstStyle/>
        <a:p>
          <a:endParaRPr lang="en-US"/>
        </a:p>
      </dgm:t>
    </dgm:pt>
    <dgm:pt modelId="{2CB27E6E-5340-9B4E-A5E8-D0FFD9FD70B4}" type="pres">
      <dgm:prSet presAssocID="{C166F341-50FA-B846-98BD-E7EDD1067A0C}" presName="compChildNode" presStyleCnt="0"/>
      <dgm:spPr/>
    </dgm:pt>
    <dgm:pt modelId="{61EEBBB3-4F3B-164E-943F-149665FF2FD1}" type="pres">
      <dgm:prSet presAssocID="{C166F341-50FA-B846-98BD-E7EDD1067A0C}" presName="theInnerList" presStyleCnt="0"/>
      <dgm:spPr/>
    </dgm:pt>
    <dgm:pt modelId="{6D1D3F2C-2E14-D14B-BE6E-9C2B6C4D677D}" type="pres">
      <dgm:prSet presAssocID="{E4B47229-731B-CE4A-9CC4-46785BDEDA3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E2CDB-361B-1C4B-9053-54EDBEC9F19C}" type="pres">
      <dgm:prSet presAssocID="{C166F341-50FA-B846-98BD-E7EDD1067A0C}" presName="aSpace" presStyleCnt="0"/>
      <dgm:spPr/>
    </dgm:pt>
    <dgm:pt modelId="{890BB40B-A441-1B47-BB47-C8B167ACB919}" type="pres">
      <dgm:prSet presAssocID="{1FDFDE4D-0011-F74A-A8DD-3C684F225A5B}" presName="compNode" presStyleCnt="0"/>
      <dgm:spPr/>
    </dgm:pt>
    <dgm:pt modelId="{0CE6E98A-073C-EA48-AF0E-CA7DAE973DFD}" type="pres">
      <dgm:prSet presAssocID="{1FDFDE4D-0011-F74A-A8DD-3C684F225A5B}" presName="aNode" presStyleLbl="bgShp" presStyleIdx="2" presStyleCnt="6" custLinFactNeighborY="-1500"/>
      <dgm:spPr/>
      <dgm:t>
        <a:bodyPr/>
        <a:lstStyle/>
        <a:p>
          <a:endParaRPr lang="en-US"/>
        </a:p>
      </dgm:t>
    </dgm:pt>
    <dgm:pt modelId="{642D9DB7-9B1B-5546-B78E-92EA7D07EB31}" type="pres">
      <dgm:prSet presAssocID="{1FDFDE4D-0011-F74A-A8DD-3C684F225A5B}" presName="textNode" presStyleLbl="bgShp" presStyleIdx="2" presStyleCnt="6"/>
      <dgm:spPr/>
      <dgm:t>
        <a:bodyPr/>
        <a:lstStyle/>
        <a:p>
          <a:endParaRPr lang="en-US"/>
        </a:p>
      </dgm:t>
    </dgm:pt>
    <dgm:pt modelId="{D0E4E55B-366C-EF4E-BDC4-19D561B75B79}" type="pres">
      <dgm:prSet presAssocID="{1FDFDE4D-0011-F74A-A8DD-3C684F225A5B}" presName="compChildNode" presStyleCnt="0"/>
      <dgm:spPr/>
    </dgm:pt>
    <dgm:pt modelId="{82813AC1-348F-D346-B2CD-41EE9A7983EA}" type="pres">
      <dgm:prSet presAssocID="{1FDFDE4D-0011-F74A-A8DD-3C684F225A5B}" presName="theInnerList" presStyleCnt="0"/>
      <dgm:spPr/>
    </dgm:pt>
    <dgm:pt modelId="{65F64760-4962-264D-8200-BFB3CE057398}" type="pres">
      <dgm:prSet presAssocID="{1952F105-7600-7B48-B741-6715F32CA82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82FFE-DE13-9D45-A8EF-2DC8B220D416}" type="pres">
      <dgm:prSet presAssocID="{1FDFDE4D-0011-F74A-A8DD-3C684F225A5B}" presName="aSpace" presStyleCnt="0"/>
      <dgm:spPr/>
    </dgm:pt>
    <dgm:pt modelId="{53F176EB-9FC0-644C-978E-BB98D8DE2B28}" type="pres">
      <dgm:prSet presAssocID="{2D925515-C5E7-2A4E-853D-D717DAB0E9BB}" presName="compNode" presStyleCnt="0"/>
      <dgm:spPr/>
    </dgm:pt>
    <dgm:pt modelId="{1780A409-40A8-FC4D-B6F6-DDE3780A5EE1}" type="pres">
      <dgm:prSet presAssocID="{2D925515-C5E7-2A4E-853D-D717DAB0E9BB}" presName="aNode" presStyleLbl="bgShp" presStyleIdx="3" presStyleCnt="6"/>
      <dgm:spPr/>
      <dgm:t>
        <a:bodyPr/>
        <a:lstStyle/>
        <a:p>
          <a:endParaRPr lang="en-US"/>
        </a:p>
      </dgm:t>
    </dgm:pt>
    <dgm:pt modelId="{1E7935A4-D16C-3B44-ABBB-DB845569236E}" type="pres">
      <dgm:prSet presAssocID="{2D925515-C5E7-2A4E-853D-D717DAB0E9BB}" presName="textNode" presStyleLbl="bgShp" presStyleIdx="3" presStyleCnt="6"/>
      <dgm:spPr/>
      <dgm:t>
        <a:bodyPr/>
        <a:lstStyle/>
        <a:p>
          <a:endParaRPr lang="en-US"/>
        </a:p>
      </dgm:t>
    </dgm:pt>
    <dgm:pt modelId="{CA2EAD4C-60F0-0442-AAA8-ECABC7235F59}" type="pres">
      <dgm:prSet presAssocID="{2D925515-C5E7-2A4E-853D-D717DAB0E9BB}" presName="compChildNode" presStyleCnt="0"/>
      <dgm:spPr/>
    </dgm:pt>
    <dgm:pt modelId="{241AF3B7-AC00-A646-8196-ECCC67AE3C1C}" type="pres">
      <dgm:prSet presAssocID="{2D925515-C5E7-2A4E-853D-D717DAB0E9BB}" presName="theInnerList" presStyleCnt="0"/>
      <dgm:spPr/>
    </dgm:pt>
    <dgm:pt modelId="{A594F0DC-0987-834E-B36D-EF0A1E13AA4F}" type="pres">
      <dgm:prSet presAssocID="{8B0B8382-09D9-9C43-BA48-DCC1829176B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50AB7-09EF-6E4A-B388-5B35086A794A}" type="pres">
      <dgm:prSet presAssocID="{2D925515-C5E7-2A4E-853D-D717DAB0E9BB}" presName="aSpace" presStyleCnt="0"/>
      <dgm:spPr/>
    </dgm:pt>
    <dgm:pt modelId="{7E146254-C99B-854D-A998-C20D23840C5F}" type="pres">
      <dgm:prSet presAssocID="{2C3DE6D9-8A06-5249-AED7-0AD1FDE42CFC}" presName="compNode" presStyleCnt="0"/>
      <dgm:spPr/>
    </dgm:pt>
    <dgm:pt modelId="{02D0EA8E-2F99-4F48-BE72-93FBD45D331E}" type="pres">
      <dgm:prSet presAssocID="{2C3DE6D9-8A06-5249-AED7-0AD1FDE42CFC}" presName="aNode" presStyleLbl="bgShp" presStyleIdx="4" presStyleCnt="6"/>
      <dgm:spPr/>
      <dgm:t>
        <a:bodyPr/>
        <a:lstStyle/>
        <a:p>
          <a:endParaRPr lang="en-US"/>
        </a:p>
      </dgm:t>
    </dgm:pt>
    <dgm:pt modelId="{373310CF-1FF9-A84E-98E3-2198E819FB29}" type="pres">
      <dgm:prSet presAssocID="{2C3DE6D9-8A06-5249-AED7-0AD1FDE42CFC}" presName="textNode" presStyleLbl="bgShp" presStyleIdx="4" presStyleCnt="6"/>
      <dgm:spPr/>
      <dgm:t>
        <a:bodyPr/>
        <a:lstStyle/>
        <a:p>
          <a:endParaRPr lang="en-US"/>
        </a:p>
      </dgm:t>
    </dgm:pt>
    <dgm:pt modelId="{2DA7B33F-F132-8D4B-84B7-D9380270CD3D}" type="pres">
      <dgm:prSet presAssocID="{2C3DE6D9-8A06-5249-AED7-0AD1FDE42CFC}" presName="compChildNode" presStyleCnt="0"/>
      <dgm:spPr/>
    </dgm:pt>
    <dgm:pt modelId="{596D463F-A139-0D4D-B337-03369CD01F08}" type="pres">
      <dgm:prSet presAssocID="{2C3DE6D9-8A06-5249-AED7-0AD1FDE42CFC}" presName="theInnerList" presStyleCnt="0"/>
      <dgm:spPr/>
    </dgm:pt>
    <dgm:pt modelId="{7B64A146-C0A8-8940-9124-D931298D8CF9}" type="pres">
      <dgm:prSet presAssocID="{C0E20B20-26DC-3B4B-A4B9-4E0C6C50A72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26672-C06D-F24A-A648-046AC6141E11}" type="pres">
      <dgm:prSet presAssocID="{2C3DE6D9-8A06-5249-AED7-0AD1FDE42CFC}" presName="aSpace" presStyleCnt="0"/>
      <dgm:spPr/>
    </dgm:pt>
    <dgm:pt modelId="{43C8EEDF-7C17-3C4D-BE6C-1CE9694ED576}" type="pres">
      <dgm:prSet presAssocID="{7FF012FF-DEE7-D94F-BF03-055E54642452}" presName="compNode" presStyleCnt="0"/>
      <dgm:spPr/>
    </dgm:pt>
    <dgm:pt modelId="{E0C1B328-6EE2-9646-B970-3DC2BBC44A27}" type="pres">
      <dgm:prSet presAssocID="{7FF012FF-DEE7-D94F-BF03-055E54642452}" presName="aNode" presStyleLbl="bgShp" presStyleIdx="5" presStyleCnt="6"/>
      <dgm:spPr/>
      <dgm:t>
        <a:bodyPr/>
        <a:lstStyle/>
        <a:p>
          <a:endParaRPr lang="en-US"/>
        </a:p>
      </dgm:t>
    </dgm:pt>
    <dgm:pt modelId="{9E8921A8-2576-984F-ACDF-8FA1DD30ECB0}" type="pres">
      <dgm:prSet presAssocID="{7FF012FF-DEE7-D94F-BF03-055E54642452}" presName="textNode" presStyleLbl="bgShp" presStyleIdx="5" presStyleCnt="6"/>
      <dgm:spPr/>
      <dgm:t>
        <a:bodyPr/>
        <a:lstStyle/>
        <a:p>
          <a:endParaRPr lang="en-US"/>
        </a:p>
      </dgm:t>
    </dgm:pt>
    <dgm:pt modelId="{7A852929-3C72-1541-9CDA-80AED5E6E5B4}" type="pres">
      <dgm:prSet presAssocID="{7FF012FF-DEE7-D94F-BF03-055E54642452}" presName="compChildNode" presStyleCnt="0"/>
      <dgm:spPr/>
    </dgm:pt>
    <dgm:pt modelId="{DE9041AA-A3A3-1643-B358-A2E296AFCEAA}" type="pres">
      <dgm:prSet presAssocID="{7FF012FF-DEE7-D94F-BF03-055E54642452}" presName="theInnerList" presStyleCnt="0"/>
      <dgm:spPr/>
    </dgm:pt>
    <dgm:pt modelId="{3365488A-89BC-3D4A-B118-9EF5A0947EA3}" type="pres">
      <dgm:prSet presAssocID="{704DD6A1-E74B-A44B-8D72-8D91B7171BB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F8BEB9-48C2-D74F-816D-2A2469A9D74E}" srcId="{C0E9771E-BB07-DD4B-BAA6-1FF590A2A3AC}" destId="{2D925515-C5E7-2A4E-853D-D717DAB0E9BB}" srcOrd="3" destOrd="0" parTransId="{F1ABC093-6A47-2244-B0B7-CDCD5365F4F9}" sibTransId="{4DDA5F6E-E54D-A14B-BDCA-87359F863874}"/>
    <dgm:cxn modelId="{53BDBDCF-29DE-8E43-A3C4-1B87B32F75B1}" type="presOf" srcId="{90CE9CE0-49D7-B447-868E-3F6990D64B0F}" destId="{02027EE2-FF3C-994D-A776-4D37484DD5FD}" srcOrd="0" destOrd="0" presId="urn:microsoft.com/office/officeart/2005/8/layout/lProcess2"/>
    <dgm:cxn modelId="{B13089F1-E60C-BB4B-A199-166B077445E1}" srcId="{C0E9771E-BB07-DD4B-BAA6-1FF590A2A3AC}" destId="{90CE9CE0-49D7-B447-868E-3F6990D64B0F}" srcOrd="0" destOrd="0" parTransId="{4F8D4922-37BD-974F-96C6-15C278DCECF3}" sibTransId="{9741ED17-F573-404D-8A34-A3CEDFF5D273}"/>
    <dgm:cxn modelId="{3250D28A-0CF4-8349-B6FD-BDE6680D2EEC}" type="presOf" srcId="{7FF012FF-DEE7-D94F-BF03-055E54642452}" destId="{E0C1B328-6EE2-9646-B970-3DC2BBC44A27}" srcOrd="0" destOrd="0" presId="urn:microsoft.com/office/officeart/2005/8/layout/lProcess2"/>
    <dgm:cxn modelId="{AD9FF25D-1F42-1E44-9E7A-5B7CD8D06E69}" type="presOf" srcId="{2D925515-C5E7-2A4E-853D-D717DAB0E9BB}" destId="{1780A409-40A8-FC4D-B6F6-DDE3780A5EE1}" srcOrd="0" destOrd="0" presId="urn:microsoft.com/office/officeart/2005/8/layout/lProcess2"/>
    <dgm:cxn modelId="{DF8FF7E8-17B3-E349-BCA0-4B0B22D63D2E}" type="presOf" srcId="{C166F341-50FA-B846-98BD-E7EDD1067A0C}" destId="{E2FE584B-E14E-5541-957A-7F020213F807}" srcOrd="1" destOrd="0" presId="urn:microsoft.com/office/officeart/2005/8/layout/lProcess2"/>
    <dgm:cxn modelId="{E7B8237F-CE9D-1F49-84C7-3C9AAB436EA2}" srcId="{1FDFDE4D-0011-F74A-A8DD-3C684F225A5B}" destId="{1952F105-7600-7B48-B741-6715F32CA827}" srcOrd="0" destOrd="0" parTransId="{40483CA9-B7AF-1D43-8288-FB2B95D4D5FE}" sibTransId="{A067637A-07C2-224F-891B-284255C563D2}"/>
    <dgm:cxn modelId="{0A42FDC5-1421-7F4B-934A-84F4D550281E}" srcId="{C0E9771E-BB07-DD4B-BAA6-1FF590A2A3AC}" destId="{2C3DE6D9-8A06-5249-AED7-0AD1FDE42CFC}" srcOrd="4" destOrd="0" parTransId="{6FED049C-66FF-9C45-BC3A-B860FF6A5A5A}" sibTransId="{61DF70DB-25B6-E24E-8432-750AC90373FA}"/>
    <dgm:cxn modelId="{C8425764-0227-7F4C-91CD-95AF6FBA1423}" type="presOf" srcId="{2C3DE6D9-8A06-5249-AED7-0AD1FDE42CFC}" destId="{373310CF-1FF9-A84E-98E3-2198E819FB29}" srcOrd="1" destOrd="0" presId="urn:microsoft.com/office/officeart/2005/8/layout/lProcess2"/>
    <dgm:cxn modelId="{CCC7D300-C8DC-804F-BD0C-4D723A67B115}" type="presOf" srcId="{7FF012FF-DEE7-D94F-BF03-055E54642452}" destId="{9E8921A8-2576-984F-ACDF-8FA1DD30ECB0}" srcOrd="1" destOrd="0" presId="urn:microsoft.com/office/officeart/2005/8/layout/lProcess2"/>
    <dgm:cxn modelId="{FB0DE642-6F85-B442-A8DB-6BF1FCC3133A}" type="presOf" srcId="{2C3DE6D9-8A06-5249-AED7-0AD1FDE42CFC}" destId="{02D0EA8E-2F99-4F48-BE72-93FBD45D331E}" srcOrd="0" destOrd="0" presId="urn:microsoft.com/office/officeart/2005/8/layout/lProcess2"/>
    <dgm:cxn modelId="{265AA379-8381-7643-BA33-2BFB91FCE375}" srcId="{2D925515-C5E7-2A4E-853D-D717DAB0E9BB}" destId="{8B0B8382-09D9-9C43-BA48-DCC1829176B6}" srcOrd="0" destOrd="0" parTransId="{8E55FE5C-5D5E-8949-92E4-A80A1521271D}" sibTransId="{73681498-392C-CD4B-B24B-53B205448944}"/>
    <dgm:cxn modelId="{7E3D98FD-5EE7-FE4A-B57B-51740F91B0F0}" type="presOf" srcId="{C0E20B20-26DC-3B4B-A4B9-4E0C6C50A723}" destId="{7B64A146-C0A8-8940-9124-D931298D8CF9}" srcOrd="0" destOrd="0" presId="urn:microsoft.com/office/officeart/2005/8/layout/lProcess2"/>
    <dgm:cxn modelId="{C1D03EB7-94D2-5441-A7C2-C4AD0EC15098}" type="presOf" srcId="{1952F105-7600-7B48-B741-6715F32CA827}" destId="{65F64760-4962-264D-8200-BFB3CE057398}" srcOrd="0" destOrd="0" presId="urn:microsoft.com/office/officeart/2005/8/layout/lProcess2"/>
    <dgm:cxn modelId="{9837C27D-E681-524B-A486-03609540DB3F}" type="presOf" srcId="{1FDFDE4D-0011-F74A-A8DD-3C684F225A5B}" destId="{642D9DB7-9B1B-5546-B78E-92EA7D07EB31}" srcOrd="1" destOrd="0" presId="urn:microsoft.com/office/officeart/2005/8/layout/lProcess2"/>
    <dgm:cxn modelId="{29FD7559-32AA-7E49-BDA6-1AA08946394F}" srcId="{C166F341-50FA-B846-98BD-E7EDD1067A0C}" destId="{E4B47229-731B-CE4A-9CC4-46785BDEDA3B}" srcOrd="0" destOrd="0" parTransId="{AA48253F-7A06-2247-A519-D69992DF4442}" sibTransId="{FFE89E57-F97A-2645-98EC-A7A86589167D}"/>
    <dgm:cxn modelId="{D8AF1A3F-CF5F-AE4E-A5C6-68DF1A8E05A9}" srcId="{C0E9771E-BB07-DD4B-BAA6-1FF590A2A3AC}" destId="{C166F341-50FA-B846-98BD-E7EDD1067A0C}" srcOrd="1" destOrd="0" parTransId="{5A90ED35-D7E9-794E-BE81-9951979A7FDF}" sibTransId="{3F8AB0C2-D10E-5040-A929-74DFCE6B2270}"/>
    <dgm:cxn modelId="{5C8282B1-C054-B14D-8007-D6CADB9994C3}" type="presOf" srcId="{8B0B8382-09D9-9C43-BA48-DCC1829176B6}" destId="{A594F0DC-0987-834E-B36D-EF0A1E13AA4F}" srcOrd="0" destOrd="0" presId="urn:microsoft.com/office/officeart/2005/8/layout/lProcess2"/>
    <dgm:cxn modelId="{B5C11BC9-393A-104E-852D-1BA3C3BB005A}" type="presOf" srcId="{261F40C1-7E02-DA45-BFC1-98073985D4AE}" destId="{36E59498-7C13-1140-A51E-5D3A8D84CC22}" srcOrd="0" destOrd="0" presId="urn:microsoft.com/office/officeart/2005/8/layout/lProcess2"/>
    <dgm:cxn modelId="{8442A4D7-ED10-004E-BFDF-FC0153BE7FD8}" srcId="{7FF012FF-DEE7-D94F-BF03-055E54642452}" destId="{704DD6A1-E74B-A44B-8D72-8D91B7171BB7}" srcOrd="0" destOrd="0" parTransId="{4E5001B0-7D95-B146-9FA7-02336AF961D5}" sibTransId="{339989ED-9791-A341-A81E-F6DFAE6A7CD3}"/>
    <dgm:cxn modelId="{8E3DFFB1-2F42-BE4B-9D93-E4DE70A2EA46}" srcId="{C0E9771E-BB07-DD4B-BAA6-1FF590A2A3AC}" destId="{1FDFDE4D-0011-F74A-A8DD-3C684F225A5B}" srcOrd="2" destOrd="0" parTransId="{CD40001B-AD08-4547-A23E-D415B3AE038E}" sibTransId="{0BD97CA3-0E26-9140-BCEC-7339827E98DD}"/>
    <dgm:cxn modelId="{532B3715-9B3D-3D42-8792-1A2788E6F57B}" srcId="{2C3DE6D9-8A06-5249-AED7-0AD1FDE42CFC}" destId="{C0E20B20-26DC-3B4B-A4B9-4E0C6C50A723}" srcOrd="0" destOrd="0" parTransId="{A0FE6041-1FA6-1E4E-BE33-87FCA0B8A793}" sibTransId="{AD3EFFF4-28AE-224C-8A33-2B24D9439B91}"/>
    <dgm:cxn modelId="{F2096739-C312-C54B-B862-A21A984CAA32}" type="presOf" srcId="{2D925515-C5E7-2A4E-853D-D717DAB0E9BB}" destId="{1E7935A4-D16C-3B44-ABBB-DB845569236E}" srcOrd="1" destOrd="0" presId="urn:microsoft.com/office/officeart/2005/8/layout/lProcess2"/>
    <dgm:cxn modelId="{0DE8A8C2-4513-4F46-B83E-A96B6B52B3B9}" type="presOf" srcId="{C166F341-50FA-B846-98BD-E7EDD1067A0C}" destId="{2851CE41-8A79-8D45-BDED-E09AAFA1E6DB}" srcOrd="0" destOrd="0" presId="urn:microsoft.com/office/officeart/2005/8/layout/lProcess2"/>
    <dgm:cxn modelId="{320EF9BB-A60C-FE4C-A2FE-DD7AD52BB82E}" type="presOf" srcId="{704DD6A1-E74B-A44B-8D72-8D91B7171BB7}" destId="{3365488A-89BC-3D4A-B118-9EF5A0947EA3}" srcOrd="0" destOrd="0" presId="urn:microsoft.com/office/officeart/2005/8/layout/lProcess2"/>
    <dgm:cxn modelId="{F69D1224-3D45-A644-966D-FE49A43F337B}" type="presOf" srcId="{E4B47229-731B-CE4A-9CC4-46785BDEDA3B}" destId="{6D1D3F2C-2E14-D14B-BE6E-9C2B6C4D677D}" srcOrd="0" destOrd="0" presId="urn:microsoft.com/office/officeart/2005/8/layout/lProcess2"/>
    <dgm:cxn modelId="{D4B9F401-07D0-1145-8C0C-D29A83CEC3EF}" type="presOf" srcId="{90CE9CE0-49D7-B447-868E-3F6990D64B0F}" destId="{2F2532B3-7BFA-184C-A454-ED378FABE244}" srcOrd="1" destOrd="0" presId="urn:microsoft.com/office/officeart/2005/8/layout/lProcess2"/>
    <dgm:cxn modelId="{01A1DFBC-94FA-8041-8933-418FEE400A02}" srcId="{C0E9771E-BB07-DD4B-BAA6-1FF590A2A3AC}" destId="{7FF012FF-DEE7-D94F-BF03-055E54642452}" srcOrd="5" destOrd="0" parTransId="{21B1DEB2-DF36-FA4D-BE7F-6D5830B16888}" sibTransId="{A7D8CBAA-EBE2-FA4A-B619-BC30A13979BD}"/>
    <dgm:cxn modelId="{FDE25B28-9AD9-7442-8972-0FFBCAE76300}" type="presOf" srcId="{1FDFDE4D-0011-F74A-A8DD-3C684F225A5B}" destId="{0CE6E98A-073C-EA48-AF0E-CA7DAE973DFD}" srcOrd="0" destOrd="0" presId="urn:microsoft.com/office/officeart/2005/8/layout/lProcess2"/>
    <dgm:cxn modelId="{8E81F1F5-6609-0E4B-AFF6-951E251B87EF}" type="presOf" srcId="{C0E9771E-BB07-DD4B-BAA6-1FF590A2A3AC}" destId="{24E0BDBE-4582-544C-8963-250205123224}" srcOrd="0" destOrd="0" presId="urn:microsoft.com/office/officeart/2005/8/layout/lProcess2"/>
    <dgm:cxn modelId="{ADC1C764-19F5-6145-8669-21881E3478EB}" srcId="{90CE9CE0-49D7-B447-868E-3F6990D64B0F}" destId="{261F40C1-7E02-DA45-BFC1-98073985D4AE}" srcOrd="0" destOrd="0" parTransId="{A17E81BD-F36F-7E4A-AB10-F1F3E0E78598}" sibTransId="{DF9040C9-7F48-0C48-A9AD-04D61152645D}"/>
    <dgm:cxn modelId="{ED0EBFAC-539F-E94D-A615-8DEFDA9FB63D}" type="presParOf" srcId="{24E0BDBE-4582-544C-8963-250205123224}" destId="{4AA6785F-EF80-684D-B9E1-E47ACFFDB9F1}" srcOrd="0" destOrd="0" presId="urn:microsoft.com/office/officeart/2005/8/layout/lProcess2"/>
    <dgm:cxn modelId="{69781FDB-66E5-9543-A5D6-926963528FA1}" type="presParOf" srcId="{4AA6785F-EF80-684D-B9E1-E47ACFFDB9F1}" destId="{02027EE2-FF3C-994D-A776-4D37484DD5FD}" srcOrd="0" destOrd="0" presId="urn:microsoft.com/office/officeart/2005/8/layout/lProcess2"/>
    <dgm:cxn modelId="{4D885D89-9905-CF40-9331-8162165FACBB}" type="presParOf" srcId="{4AA6785F-EF80-684D-B9E1-E47ACFFDB9F1}" destId="{2F2532B3-7BFA-184C-A454-ED378FABE244}" srcOrd="1" destOrd="0" presId="urn:microsoft.com/office/officeart/2005/8/layout/lProcess2"/>
    <dgm:cxn modelId="{D7CF7973-7ED3-9148-9ED1-A861F070E28D}" type="presParOf" srcId="{4AA6785F-EF80-684D-B9E1-E47ACFFDB9F1}" destId="{6171A512-F964-0D4B-8059-460244AFC691}" srcOrd="2" destOrd="0" presId="urn:microsoft.com/office/officeart/2005/8/layout/lProcess2"/>
    <dgm:cxn modelId="{F072A26F-50B3-B04E-B420-D5D2C8C500A7}" type="presParOf" srcId="{6171A512-F964-0D4B-8059-460244AFC691}" destId="{97BFE183-3770-D04D-8866-86F16DD2BC11}" srcOrd="0" destOrd="0" presId="urn:microsoft.com/office/officeart/2005/8/layout/lProcess2"/>
    <dgm:cxn modelId="{D0FE71F0-35E9-F947-BBB0-AD33A17469C1}" type="presParOf" srcId="{97BFE183-3770-D04D-8866-86F16DD2BC11}" destId="{36E59498-7C13-1140-A51E-5D3A8D84CC22}" srcOrd="0" destOrd="0" presId="urn:microsoft.com/office/officeart/2005/8/layout/lProcess2"/>
    <dgm:cxn modelId="{D89B9209-CFBB-1340-AB64-DCFFD648594B}" type="presParOf" srcId="{24E0BDBE-4582-544C-8963-250205123224}" destId="{DDFEC640-F2FE-754A-9D40-0AC227ED4574}" srcOrd="1" destOrd="0" presId="urn:microsoft.com/office/officeart/2005/8/layout/lProcess2"/>
    <dgm:cxn modelId="{B9BF1B42-8985-0B43-A489-9F11C6F94E16}" type="presParOf" srcId="{24E0BDBE-4582-544C-8963-250205123224}" destId="{460AC76E-7A07-A841-8AA5-AFDBACDDCBE3}" srcOrd="2" destOrd="0" presId="urn:microsoft.com/office/officeart/2005/8/layout/lProcess2"/>
    <dgm:cxn modelId="{9F3007D0-89B2-364F-A342-044207F9B033}" type="presParOf" srcId="{460AC76E-7A07-A841-8AA5-AFDBACDDCBE3}" destId="{2851CE41-8A79-8D45-BDED-E09AAFA1E6DB}" srcOrd="0" destOrd="0" presId="urn:microsoft.com/office/officeart/2005/8/layout/lProcess2"/>
    <dgm:cxn modelId="{5B6E02F6-FBC3-E84F-A209-57534FF3E8FA}" type="presParOf" srcId="{460AC76E-7A07-A841-8AA5-AFDBACDDCBE3}" destId="{E2FE584B-E14E-5541-957A-7F020213F807}" srcOrd="1" destOrd="0" presId="urn:microsoft.com/office/officeart/2005/8/layout/lProcess2"/>
    <dgm:cxn modelId="{4023F3DA-5B42-274C-909C-1C9FF8BADEAF}" type="presParOf" srcId="{460AC76E-7A07-A841-8AA5-AFDBACDDCBE3}" destId="{2CB27E6E-5340-9B4E-A5E8-D0FFD9FD70B4}" srcOrd="2" destOrd="0" presId="urn:microsoft.com/office/officeart/2005/8/layout/lProcess2"/>
    <dgm:cxn modelId="{3CF06961-8BE6-4345-891A-D0D6042A8D75}" type="presParOf" srcId="{2CB27E6E-5340-9B4E-A5E8-D0FFD9FD70B4}" destId="{61EEBBB3-4F3B-164E-943F-149665FF2FD1}" srcOrd="0" destOrd="0" presId="urn:microsoft.com/office/officeart/2005/8/layout/lProcess2"/>
    <dgm:cxn modelId="{017E7467-42FA-4245-A27C-67447C1EE32D}" type="presParOf" srcId="{61EEBBB3-4F3B-164E-943F-149665FF2FD1}" destId="{6D1D3F2C-2E14-D14B-BE6E-9C2B6C4D677D}" srcOrd="0" destOrd="0" presId="urn:microsoft.com/office/officeart/2005/8/layout/lProcess2"/>
    <dgm:cxn modelId="{1B7DECE5-1130-1647-9E25-F9074FAA8935}" type="presParOf" srcId="{24E0BDBE-4582-544C-8963-250205123224}" destId="{00BE2CDB-361B-1C4B-9053-54EDBEC9F19C}" srcOrd="3" destOrd="0" presId="urn:microsoft.com/office/officeart/2005/8/layout/lProcess2"/>
    <dgm:cxn modelId="{E9700B0F-A6C6-A74B-A7F7-C7D08A49A409}" type="presParOf" srcId="{24E0BDBE-4582-544C-8963-250205123224}" destId="{890BB40B-A441-1B47-BB47-C8B167ACB919}" srcOrd="4" destOrd="0" presId="urn:microsoft.com/office/officeart/2005/8/layout/lProcess2"/>
    <dgm:cxn modelId="{C8CA3691-EE1B-BE4F-9076-64B8B7FED369}" type="presParOf" srcId="{890BB40B-A441-1B47-BB47-C8B167ACB919}" destId="{0CE6E98A-073C-EA48-AF0E-CA7DAE973DFD}" srcOrd="0" destOrd="0" presId="urn:microsoft.com/office/officeart/2005/8/layout/lProcess2"/>
    <dgm:cxn modelId="{8355DAA2-72D7-2341-B375-E8A841D39AA0}" type="presParOf" srcId="{890BB40B-A441-1B47-BB47-C8B167ACB919}" destId="{642D9DB7-9B1B-5546-B78E-92EA7D07EB31}" srcOrd="1" destOrd="0" presId="urn:microsoft.com/office/officeart/2005/8/layout/lProcess2"/>
    <dgm:cxn modelId="{5565624A-C885-7A4E-8192-AA7A2384A069}" type="presParOf" srcId="{890BB40B-A441-1B47-BB47-C8B167ACB919}" destId="{D0E4E55B-366C-EF4E-BDC4-19D561B75B79}" srcOrd="2" destOrd="0" presId="urn:microsoft.com/office/officeart/2005/8/layout/lProcess2"/>
    <dgm:cxn modelId="{60FBB585-8C9B-A547-870D-0679E13C1CB9}" type="presParOf" srcId="{D0E4E55B-366C-EF4E-BDC4-19D561B75B79}" destId="{82813AC1-348F-D346-B2CD-41EE9A7983EA}" srcOrd="0" destOrd="0" presId="urn:microsoft.com/office/officeart/2005/8/layout/lProcess2"/>
    <dgm:cxn modelId="{0E053E9A-D718-1D41-9799-46E40DFCA3AD}" type="presParOf" srcId="{82813AC1-348F-D346-B2CD-41EE9A7983EA}" destId="{65F64760-4962-264D-8200-BFB3CE057398}" srcOrd="0" destOrd="0" presId="urn:microsoft.com/office/officeart/2005/8/layout/lProcess2"/>
    <dgm:cxn modelId="{13E6020A-D2D3-BD40-8480-9AD898AFFF04}" type="presParOf" srcId="{24E0BDBE-4582-544C-8963-250205123224}" destId="{80382FFE-DE13-9D45-A8EF-2DC8B220D416}" srcOrd="5" destOrd="0" presId="urn:microsoft.com/office/officeart/2005/8/layout/lProcess2"/>
    <dgm:cxn modelId="{8930B190-3A69-6F4B-A414-450B4C579C76}" type="presParOf" srcId="{24E0BDBE-4582-544C-8963-250205123224}" destId="{53F176EB-9FC0-644C-978E-BB98D8DE2B28}" srcOrd="6" destOrd="0" presId="urn:microsoft.com/office/officeart/2005/8/layout/lProcess2"/>
    <dgm:cxn modelId="{F8467F57-810A-B745-A7C6-72784C26B8FC}" type="presParOf" srcId="{53F176EB-9FC0-644C-978E-BB98D8DE2B28}" destId="{1780A409-40A8-FC4D-B6F6-DDE3780A5EE1}" srcOrd="0" destOrd="0" presId="urn:microsoft.com/office/officeart/2005/8/layout/lProcess2"/>
    <dgm:cxn modelId="{479C9FC1-E362-604F-8418-72F17116C44A}" type="presParOf" srcId="{53F176EB-9FC0-644C-978E-BB98D8DE2B28}" destId="{1E7935A4-D16C-3B44-ABBB-DB845569236E}" srcOrd="1" destOrd="0" presId="urn:microsoft.com/office/officeart/2005/8/layout/lProcess2"/>
    <dgm:cxn modelId="{0BEA4D52-0244-0345-81ED-ED58E9967918}" type="presParOf" srcId="{53F176EB-9FC0-644C-978E-BB98D8DE2B28}" destId="{CA2EAD4C-60F0-0442-AAA8-ECABC7235F59}" srcOrd="2" destOrd="0" presId="urn:microsoft.com/office/officeart/2005/8/layout/lProcess2"/>
    <dgm:cxn modelId="{44EAF0C7-320E-5046-AAC4-57FE353DFCC8}" type="presParOf" srcId="{CA2EAD4C-60F0-0442-AAA8-ECABC7235F59}" destId="{241AF3B7-AC00-A646-8196-ECCC67AE3C1C}" srcOrd="0" destOrd="0" presId="urn:microsoft.com/office/officeart/2005/8/layout/lProcess2"/>
    <dgm:cxn modelId="{B1233D67-7616-494E-AC40-80CFAFD865A0}" type="presParOf" srcId="{241AF3B7-AC00-A646-8196-ECCC67AE3C1C}" destId="{A594F0DC-0987-834E-B36D-EF0A1E13AA4F}" srcOrd="0" destOrd="0" presId="urn:microsoft.com/office/officeart/2005/8/layout/lProcess2"/>
    <dgm:cxn modelId="{9C84EC37-4ADA-104F-AF58-6DFC56330916}" type="presParOf" srcId="{24E0BDBE-4582-544C-8963-250205123224}" destId="{1F450AB7-09EF-6E4A-B388-5B35086A794A}" srcOrd="7" destOrd="0" presId="urn:microsoft.com/office/officeart/2005/8/layout/lProcess2"/>
    <dgm:cxn modelId="{A6910312-9269-244A-A24D-FAEF9D383CD8}" type="presParOf" srcId="{24E0BDBE-4582-544C-8963-250205123224}" destId="{7E146254-C99B-854D-A998-C20D23840C5F}" srcOrd="8" destOrd="0" presId="urn:microsoft.com/office/officeart/2005/8/layout/lProcess2"/>
    <dgm:cxn modelId="{30BBCF0F-ACCB-5547-9DF2-2134E60BE9A2}" type="presParOf" srcId="{7E146254-C99B-854D-A998-C20D23840C5F}" destId="{02D0EA8E-2F99-4F48-BE72-93FBD45D331E}" srcOrd="0" destOrd="0" presId="urn:microsoft.com/office/officeart/2005/8/layout/lProcess2"/>
    <dgm:cxn modelId="{BA7BF53A-7EF7-C647-B438-4166BF57C954}" type="presParOf" srcId="{7E146254-C99B-854D-A998-C20D23840C5F}" destId="{373310CF-1FF9-A84E-98E3-2198E819FB29}" srcOrd="1" destOrd="0" presId="urn:microsoft.com/office/officeart/2005/8/layout/lProcess2"/>
    <dgm:cxn modelId="{247729D6-BF67-194A-85C4-26B85F9FCCD6}" type="presParOf" srcId="{7E146254-C99B-854D-A998-C20D23840C5F}" destId="{2DA7B33F-F132-8D4B-84B7-D9380270CD3D}" srcOrd="2" destOrd="0" presId="urn:microsoft.com/office/officeart/2005/8/layout/lProcess2"/>
    <dgm:cxn modelId="{7850006B-AC8D-3C4E-ADBF-E7CF171D2EF6}" type="presParOf" srcId="{2DA7B33F-F132-8D4B-84B7-D9380270CD3D}" destId="{596D463F-A139-0D4D-B337-03369CD01F08}" srcOrd="0" destOrd="0" presId="urn:microsoft.com/office/officeart/2005/8/layout/lProcess2"/>
    <dgm:cxn modelId="{BFFAF4C9-9622-9A49-B75A-1F27CDF65CC3}" type="presParOf" srcId="{596D463F-A139-0D4D-B337-03369CD01F08}" destId="{7B64A146-C0A8-8940-9124-D931298D8CF9}" srcOrd="0" destOrd="0" presId="urn:microsoft.com/office/officeart/2005/8/layout/lProcess2"/>
    <dgm:cxn modelId="{E2685493-A94A-AD42-8E1C-4E152C095FDF}" type="presParOf" srcId="{24E0BDBE-4582-544C-8963-250205123224}" destId="{C2326672-C06D-F24A-A648-046AC6141E11}" srcOrd="9" destOrd="0" presId="urn:microsoft.com/office/officeart/2005/8/layout/lProcess2"/>
    <dgm:cxn modelId="{FAE3EA90-BFB6-D045-94CD-2F07A7B1DD53}" type="presParOf" srcId="{24E0BDBE-4582-544C-8963-250205123224}" destId="{43C8EEDF-7C17-3C4D-BE6C-1CE9694ED576}" srcOrd="10" destOrd="0" presId="urn:microsoft.com/office/officeart/2005/8/layout/lProcess2"/>
    <dgm:cxn modelId="{B6F5E6A9-5BE3-F246-9031-55A1F3683767}" type="presParOf" srcId="{43C8EEDF-7C17-3C4D-BE6C-1CE9694ED576}" destId="{E0C1B328-6EE2-9646-B970-3DC2BBC44A27}" srcOrd="0" destOrd="0" presId="urn:microsoft.com/office/officeart/2005/8/layout/lProcess2"/>
    <dgm:cxn modelId="{97A85D0A-F6BD-9B4F-9948-3BC98479555E}" type="presParOf" srcId="{43C8EEDF-7C17-3C4D-BE6C-1CE9694ED576}" destId="{9E8921A8-2576-984F-ACDF-8FA1DD30ECB0}" srcOrd="1" destOrd="0" presId="urn:microsoft.com/office/officeart/2005/8/layout/lProcess2"/>
    <dgm:cxn modelId="{22CFDCE2-8C7E-D54A-B0F3-29FFD9DBD396}" type="presParOf" srcId="{43C8EEDF-7C17-3C4D-BE6C-1CE9694ED576}" destId="{7A852929-3C72-1541-9CDA-80AED5E6E5B4}" srcOrd="2" destOrd="0" presId="urn:microsoft.com/office/officeart/2005/8/layout/lProcess2"/>
    <dgm:cxn modelId="{226DC56D-21F9-7946-88D8-0340E8FC2905}" type="presParOf" srcId="{7A852929-3C72-1541-9CDA-80AED5E6E5B4}" destId="{DE9041AA-A3A3-1643-B358-A2E296AFCEAA}" srcOrd="0" destOrd="0" presId="urn:microsoft.com/office/officeart/2005/8/layout/lProcess2"/>
    <dgm:cxn modelId="{11BE7332-55EA-B249-B3D8-9743795085AC}" type="presParOf" srcId="{DE9041AA-A3A3-1643-B358-A2E296AFCEAA}" destId="{3365488A-89BC-3D4A-B118-9EF5A0947EA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C92936-9E6F-3144-8748-370CC55ABC04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DCFDEF-8D1B-C344-A18A-5E84C581CEF8}">
      <dgm:prSet phldrT="[Text]"/>
      <dgm:spPr/>
      <dgm:t>
        <a:bodyPr/>
        <a:lstStyle/>
        <a:p>
          <a:r>
            <a:rPr lang="en-US" dirty="0" smtClean="0"/>
            <a:t>Encryption/decryption</a:t>
          </a:r>
          <a:endParaRPr lang="en-US" dirty="0"/>
        </a:p>
      </dgm:t>
    </dgm:pt>
    <dgm:pt modelId="{39FBC5DA-E7F4-8A47-8B64-AC3CF5FF5345}" type="parTrans" cxnId="{59871A25-B76A-194A-865C-EC3B5628F2E6}">
      <dgm:prSet/>
      <dgm:spPr/>
      <dgm:t>
        <a:bodyPr/>
        <a:lstStyle/>
        <a:p>
          <a:endParaRPr lang="en-US"/>
        </a:p>
      </dgm:t>
    </dgm:pt>
    <dgm:pt modelId="{AE6622FA-C895-0442-B659-E260494D7302}" type="sibTrans" cxnId="{59871A25-B76A-194A-865C-EC3B5628F2E6}">
      <dgm:prSet/>
      <dgm:spPr/>
      <dgm:t>
        <a:bodyPr/>
        <a:lstStyle/>
        <a:p>
          <a:endParaRPr lang="en-US"/>
        </a:p>
      </dgm:t>
    </dgm:pt>
    <dgm:pt modelId="{F54C6DF0-D6B0-6D41-BD5D-F73A7A77CF49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The sender encrypts a message with the recipient’s public key</a:t>
          </a:r>
        </a:p>
      </dgm:t>
    </dgm:pt>
    <dgm:pt modelId="{C67DCDEB-BC7C-954C-B134-ACB9B3FD0662}" type="parTrans" cxnId="{738511C9-39BC-6E44-AAFF-0A505263BDEA}">
      <dgm:prSet/>
      <dgm:spPr/>
      <dgm:t>
        <a:bodyPr/>
        <a:lstStyle/>
        <a:p>
          <a:endParaRPr lang="en-US"/>
        </a:p>
      </dgm:t>
    </dgm:pt>
    <dgm:pt modelId="{BFF3360E-506F-6B40-BFF5-6FBAAFA604EB}" type="sibTrans" cxnId="{738511C9-39BC-6E44-AAFF-0A505263BDEA}">
      <dgm:prSet/>
      <dgm:spPr/>
      <dgm:t>
        <a:bodyPr/>
        <a:lstStyle/>
        <a:p>
          <a:endParaRPr lang="en-US"/>
        </a:p>
      </dgm:t>
    </dgm:pt>
    <dgm:pt modelId="{5C8378C9-D1D6-454A-9D6E-B725389F1DD0}">
      <dgm:prSet/>
      <dgm:spPr/>
      <dgm:t>
        <a:bodyPr/>
        <a:lstStyle/>
        <a:p>
          <a:r>
            <a:rPr lang="en-US" smtClean="0"/>
            <a:t>Digital signature</a:t>
          </a:r>
          <a:endParaRPr lang="en-US" dirty="0" smtClean="0"/>
        </a:p>
      </dgm:t>
    </dgm:pt>
    <dgm:pt modelId="{1D05633B-8638-6D47-B769-E87F8A76A7C9}" type="parTrans" cxnId="{4DE7E578-59E2-5D45-B3CA-4AA662FB7570}">
      <dgm:prSet/>
      <dgm:spPr/>
      <dgm:t>
        <a:bodyPr/>
        <a:lstStyle/>
        <a:p>
          <a:endParaRPr lang="en-US"/>
        </a:p>
      </dgm:t>
    </dgm:pt>
    <dgm:pt modelId="{DD650543-0061-6D4F-869E-C31EE652228F}" type="sibTrans" cxnId="{4DE7E578-59E2-5D45-B3CA-4AA662FB7570}">
      <dgm:prSet/>
      <dgm:spPr/>
      <dgm:t>
        <a:bodyPr/>
        <a:lstStyle/>
        <a:p>
          <a:endParaRPr lang="en-US"/>
        </a:p>
      </dgm:t>
    </dgm:pt>
    <dgm:pt modelId="{95DD87C3-575A-0148-848E-2B3E97880E9F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The sender “signs” a message with its private key</a:t>
          </a:r>
        </a:p>
      </dgm:t>
    </dgm:pt>
    <dgm:pt modelId="{ADDB084C-8835-ED4A-8403-AF9E0965384A}" type="parTrans" cxnId="{DF8577BF-5319-FF40-A9D5-DDFC7BDE76C6}">
      <dgm:prSet/>
      <dgm:spPr/>
      <dgm:t>
        <a:bodyPr/>
        <a:lstStyle/>
        <a:p>
          <a:endParaRPr lang="en-US"/>
        </a:p>
      </dgm:t>
    </dgm:pt>
    <dgm:pt modelId="{E2BCF29F-0F9F-7F45-9CD3-AB4D47126D02}" type="sibTrans" cxnId="{DF8577BF-5319-FF40-A9D5-DDFC7BDE76C6}">
      <dgm:prSet/>
      <dgm:spPr/>
      <dgm:t>
        <a:bodyPr/>
        <a:lstStyle/>
        <a:p>
          <a:endParaRPr lang="en-US"/>
        </a:p>
      </dgm:t>
    </dgm:pt>
    <dgm:pt modelId="{5A1E845A-4A1C-014E-8DC1-8573FD3B41FD}">
      <dgm:prSet/>
      <dgm:spPr/>
      <dgm:t>
        <a:bodyPr/>
        <a:lstStyle/>
        <a:p>
          <a:r>
            <a:rPr lang="en-US" smtClean="0"/>
            <a:t>Key exchange</a:t>
          </a:r>
          <a:endParaRPr lang="en-US" dirty="0" smtClean="0"/>
        </a:p>
      </dgm:t>
    </dgm:pt>
    <dgm:pt modelId="{AFDBD277-13D6-B449-8F50-739092B09A20}" type="parTrans" cxnId="{71E933F3-4883-F247-8408-F26B1A39D8E0}">
      <dgm:prSet/>
      <dgm:spPr/>
      <dgm:t>
        <a:bodyPr/>
        <a:lstStyle/>
        <a:p>
          <a:endParaRPr lang="en-US"/>
        </a:p>
      </dgm:t>
    </dgm:pt>
    <dgm:pt modelId="{71E4AE6D-6A6B-1E4C-A445-DA8BA711EF2C}" type="sibTrans" cxnId="{71E933F3-4883-F247-8408-F26B1A39D8E0}">
      <dgm:prSet/>
      <dgm:spPr/>
      <dgm:t>
        <a:bodyPr/>
        <a:lstStyle/>
        <a:p>
          <a:endParaRPr lang="en-US"/>
        </a:p>
      </dgm:t>
    </dgm:pt>
    <dgm:pt modelId="{8440E51A-B77A-3F43-ADFD-730E8E32A028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Two sides cooperate to exchange a session key</a:t>
          </a:r>
        </a:p>
      </dgm:t>
    </dgm:pt>
    <dgm:pt modelId="{38E41253-652C-F142-90DA-01785D1C340C}" type="parTrans" cxnId="{79C73F7F-56D5-DC40-AE20-69B5F9F67CC5}">
      <dgm:prSet/>
      <dgm:spPr/>
      <dgm:t>
        <a:bodyPr/>
        <a:lstStyle/>
        <a:p>
          <a:endParaRPr lang="en-US"/>
        </a:p>
      </dgm:t>
    </dgm:pt>
    <dgm:pt modelId="{0B4189F2-2114-F846-AE88-BBF12401BA22}" type="sibTrans" cxnId="{79C73F7F-56D5-DC40-AE20-69B5F9F67CC5}">
      <dgm:prSet/>
      <dgm:spPr/>
      <dgm:t>
        <a:bodyPr/>
        <a:lstStyle/>
        <a:p>
          <a:endParaRPr lang="en-US"/>
        </a:p>
      </dgm:t>
    </dgm:pt>
    <dgm:pt modelId="{DA6ADBAE-B4BA-A64A-857D-D8DCB8BD72F5}" type="pres">
      <dgm:prSet presAssocID="{3FC92936-9E6F-3144-8748-370CC55ABC0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003792-C0B5-1246-9536-DB9375F3ED9D}" type="pres">
      <dgm:prSet presAssocID="{A4DCFDEF-8D1B-C344-A18A-5E84C581CEF8}" presName="linNode" presStyleCnt="0"/>
      <dgm:spPr/>
    </dgm:pt>
    <dgm:pt modelId="{79E6657A-C96A-E545-8AA1-AAD7D24672E8}" type="pres">
      <dgm:prSet presAssocID="{A4DCFDEF-8D1B-C344-A18A-5E84C581CEF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60EE2-5E8E-FC4F-94FC-0FEE47C58546}" type="pres">
      <dgm:prSet presAssocID="{A4DCFDEF-8D1B-C344-A18A-5E84C581CEF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0348A-A3D7-014F-A486-8BA1F9ED21CE}" type="pres">
      <dgm:prSet presAssocID="{AE6622FA-C895-0442-B659-E260494D7302}" presName="spacing" presStyleCnt="0"/>
      <dgm:spPr/>
    </dgm:pt>
    <dgm:pt modelId="{EEE585E7-F5C8-1E46-9823-17369ED7B091}" type="pres">
      <dgm:prSet presAssocID="{5C8378C9-D1D6-454A-9D6E-B725389F1DD0}" presName="linNode" presStyleCnt="0"/>
      <dgm:spPr/>
    </dgm:pt>
    <dgm:pt modelId="{FD12272D-B2BE-0D41-962B-8A491606A488}" type="pres">
      <dgm:prSet presAssocID="{5C8378C9-D1D6-454A-9D6E-B725389F1DD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FB054-8C5C-A844-9669-860241DB1F41}" type="pres">
      <dgm:prSet presAssocID="{5C8378C9-D1D6-454A-9D6E-B725389F1DD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3F827-92CB-0643-A29C-F1F2A6495886}" type="pres">
      <dgm:prSet presAssocID="{DD650543-0061-6D4F-869E-C31EE652228F}" presName="spacing" presStyleCnt="0"/>
      <dgm:spPr/>
    </dgm:pt>
    <dgm:pt modelId="{6FB66FB7-7E7F-794B-94B5-1051E8B5386A}" type="pres">
      <dgm:prSet presAssocID="{5A1E845A-4A1C-014E-8DC1-8573FD3B41FD}" presName="linNode" presStyleCnt="0"/>
      <dgm:spPr/>
    </dgm:pt>
    <dgm:pt modelId="{10795487-7DEC-8F47-B0B6-80E2CE6FB786}" type="pres">
      <dgm:prSet presAssocID="{5A1E845A-4A1C-014E-8DC1-8573FD3B41F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FB89F-99DD-794B-B99A-C77D22EA1065}" type="pres">
      <dgm:prSet presAssocID="{5A1E845A-4A1C-014E-8DC1-8573FD3B41F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C73F7F-56D5-DC40-AE20-69B5F9F67CC5}" srcId="{5A1E845A-4A1C-014E-8DC1-8573FD3B41FD}" destId="{8440E51A-B77A-3F43-ADFD-730E8E32A028}" srcOrd="0" destOrd="0" parTransId="{38E41253-652C-F142-90DA-01785D1C340C}" sibTransId="{0B4189F2-2114-F846-AE88-BBF12401BA22}"/>
    <dgm:cxn modelId="{4DE7E578-59E2-5D45-B3CA-4AA662FB7570}" srcId="{3FC92936-9E6F-3144-8748-370CC55ABC04}" destId="{5C8378C9-D1D6-454A-9D6E-B725389F1DD0}" srcOrd="1" destOrd="0" parTransId="{1D05633B-8638-6D47-B769-E87F8A76A7C9}" sibTransId="{DD650543-0061-6D4F-869E-C31EE652228F}"/>
    <dgm:cxn modelId="{0B0A6D97-A628-634B-899D-2EBBE69F8F38}" type="presOf" srcId="{95DD87C3-575A-0148-848E-2B3E97880E9F}" destId="{58AFB054-8C5C-A844-9669-860241DB1F41}" srcOrd="0" destOrd="0" presId="urn:microsoft.com/office/officeart/2005/8/layout/vList6"/>
    <dgm:cxn modelId="{60895871-6234-2B40-82FB-6CE11A52669D}" type="presOf" srcId="{5A1E845A-4A1C-014E-8DC1-8573FD3B41FD}" destId="{10795487-7DEC-8F47-B0B6-80E2CE6FB786}" srcOrd="0" destOrd="0" presId="urn:microsoft.com/office/officeart/2005/8/layout/vList6"/>
    <dgm:cxn modelId="{17A767D8-3837-C34F-9AFC-A759FE1389B6}" type="presOf" srcId="{A4DCFDEF-8D1B-C344-A18A-5E84C581CEF8}" destId="{79E6657A-C96A-E545-8AA1-AAD7D24672E8}" srcOrd="0" destOrd="0" presId="urn:microsoft.com/office/officeart/2005/8/layout/vList6"/>
    <dgm:cxn modelId="{B82D477B-0FB4-1B44-A0B8-C038B9932275}" type="presOf" srcId="{3FC92936-9E6F-3144-8748-370CC55ABC04}" destId="{DA6ADBAE-B4BA-A64A-857D-D8DCB8BD72F5}" srcOrd="0" destOrd="0" presId="urn:microsoft.com/office/officeart/2005/8/layout/vList6"/>
    <dgm:cxn modelId="{0C32D352-1333-4941-9423-59B749BA99FF}" type="presOf" srcId="{8440E51A-B77A-3F43-ADFD-730E8E32A028}" destId="{D1DFB89F-99DD-794B-B99A-C77D22EA1065}" srcOrd="0" destOrd="0" presId="urn:microsoft.com/office/officeart/2005/8/layout/vList6"/>
    <dgm:cxn modelId="{59871A25-B76A-194A-865C-EC3B5628F2E6}" srcId="{3FC92936-9E6F-3144-8748-370CC55ABC04}" destId="{A4DCFDEF-8D1B-C344-A18A-5E84C581CEF8}" srcOrd="0" destOrd="0" parTransId="{39FBC5DA-E7F4-8A47-8B64-AC3CF5FF5345}" sibTransId="{AE6622FA-C895-0442-B659-E260494D7302}"/>
    <dgm:cxn modelId="{7A46649B-735B-C744-BF30-F77E642DD34F}" type="presOf" srcId="{5C8378C9-D1D6-454A-9D6E-B725389F1DD0}" destId="{FD12272D-B2BE-0D41-962B-8A491606A488}" srcOrd="0" destOrd="0" presId="urn:microsoft.com/office/officeart/2005/8/layout/vList6"/>
    <dgm:cxn modelId="{DF8577BF-5319-FF40-A9D5-DDFC7BDE76C6}" srcId="{5C8378C9-D1D6-454A-9D6E-B725389F1DD0}" destId="{95DD87C3-575A-0148-848E-2B3E97880E9F}" srcOrd="0" destOrd="0" parTransId="{ADDB084C-8835-ED4A-8403-AF9E0965384A}" sibTransId="{E2BCF29F-0F9F-7F45-9CD3-AB4D47126D02}"/>
    <dgm:cxn modelId="{CF778DA6-BF8E-D54E-8459-8976D01B6720}" type="presOf" srcId="{F54C6DF0-D6B0-6D41-BD5D-F73A7A77CF49}" destId="{AB760EE2-5E8E-FC4F-94FC-0FEE47C58546}" srcOrd="0" destOrd="0" presId="urn:microsoft.com/office/officeart/2005/8/layout/vList6"/>
    <dgm:cxn modelId="{738511C9-39BC-6E44-AAFF-0A505263BDEA}" srcId="{A4DCFDEF-8D1B-C344-A18A-5E84C581CEF8}" destId="{F54C6DF0-D6B0-6D41-BD5D-F73A7A77CF49}" srcOrd="0" destOrd="0" parTransId="{C67DCDEB-BC7C-954C-B134-ACB9B3FD0662}" sibTransId="{BFF3360E-506F-6B40-BFF5-6FBAAFA604EB}"/>
    <dgm:cxn modelId="{71E933F3-4883-F247-8408-F26B1A39D8E0}" srcId="{3FC92936-9E6F-3144-8748-370CC55ABC04}" destId="{5A1E845A-4A1C-014E-8DC1-8573FD3B41FD}" srcOrd="2" destOrd="0" parTransId="{AFDBD277-13D6-B449-8F50-739092B09A20}" sibTransId="{71E4AE6D-6A6B-1E4C-A445-DA8BA711EF2C}"/>
    <dgm:cxn modelId="{FD013779-83D1-544A-B7D8-2C69AEF318B2}" type="presParOf" srcId="{DA6ADBAE-B4BA-A64A-857D-D8DCB8BD72F5}" destId="{FD003792-C0B5-1246-9536-DB9375F3ED9D}" srcOrd="0" destOrd="0" presId="urn:microsoft.com/office/officeart/2005/8/layout/vList6"/>
    <dgm:cxn modelId="{2C8AC9C1-44D4-4D41-B0B1-53A715941AB7}" type="presParOf" srcId="{FD003792-C0B5-1246-9536-DB9375F3ED9D}" destId="{79E6657A-C96A-E545-8AA1-AAD7D24672E8}" srcOrd="0" destOrd="0" presId="urn:microsoft.com/office/officeart/2005/8/layout/vList6"/>
    <dgm:cxn modelId="{4F832785-CE6D-654E-BCE4-3E17B120F16A}" type="presParOf" srcId="{FD003792-C0B5-1246-9536-DB9375F3ED9D}" destId="{AB760EE2-5E8E-FC4F-94FC-0FEE47C58546}" srcOrd="1" destOrd="0" presId="urn:microsoft.com/office/officeart/2005/8/layout/vList6"/>
    <dgm:cxn modelId="{30436A1A-884F-5841-9A94-EE856475D06A}" type="presParOf" srcId="{DA6ADBAE-B4BA-A64A-857D-D8DCB8BD72F5}" destId="{FB40348A-A3D7-014F-A486-8BA1F9ED21CE}" srcOrd="1" destOrd="0" presId="urn:microsoft.com/office/officeart/2005/8/layout/vList6"/>
    <dgm:cxn modelId="{AE27603B-E42F-4B43-9857-1A595CD0054E}" type="presParOf" srcId="{DA6ADBAE-B4BA-A64A-857D-D8DCB8BD72F5}" destId="{EEE585E7-F5C8-1E46-9823-17369ED7B091}" srcOrd="2" destOrd="0" presId="urn:microsoft.com/office/officeart/2005/8/layout/vList6"/>
    <dgm:cxn modelId="{4215283F-E699-9641-A118-798F71316DC3}" type="presParOf" srcId="{EEE585E7-F5C8-1E46-9823-17369ED7B091}" destId="{FD12272D-B2BE-0D41-962B-8A491606A488}" srcOrd="0" destOrd="0" presId="urn:microsoft.com/office/officeart/2005/8/layout/vList6"/>
    <dgm:cxn modelId="{7658A1CB-6F56-E54C-AB93-2FFE8BB891E7}" type="presParOf" srcId="{EEE585E7-F5C8-1E46-9823-17369ED7B091}" destId="{58AFB054-8C5C-A844-9669-860241DB1F41}" srcOrd="1" destOrd="0" presId="urn:microsoft.com/office/officeart/2005/8/layout/vList6"/>
    <dgm:cxn modelId="{0E10BD4C-217F-2F4C-BD73-8022C951A4E2}" type="presParOf" srcId="{DA6ADBAE-B4BA-A64A-857D-D8DCB8BD72F5}" destId="{20C3F827-92CB-0643-A29C-F1F2A6495886}" srcOrd="3" destOrd="0" presId="urn:microsoft.com/office/officeart/2005/8/layout/vList6"/>
    <dgm:cxn modelId="{0122F929-641F-A24B-8E9E-27677E5DE9EA}" type="presParOf" srcId="{DA6ADBAE-B4BA-A64A-857D-D8DCB8BD72F5}" destId="{6FB66FB7-7E7F-794B-94B5-1051E8B5386A}" srcOrd="4" destOrd="0" presId="urn:microsoft.com/office/officeart/2005/8/layout/vList6"/>
    <dgm:cxn modelId="{5B88D8CC-2E16-E941-B362-E49FCFC34EBB}" type="presParOf" srcId="{6FB66FB7-7E7F-794B-94B5-1051E8B5386A}" destId="{10795487-7DEC-8F47-B0B6-80E2CE6FB786}" srcOrd="0" destOrd="0" presId="urn:microsoft.com/office/officeart/2005/8/layout/vList6"/>
    <dgm:cxn modelId="{B66B13DB-78B6-DB44-BFDA-66120F9DAF5D}" type="presParOf" srcId="{6FB66FB7-7E7F-794B-94B5-1051E8B5386A}" destId="{D1DFB89F-99DD-794B-B99A-C77D22EA1065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05EE4-B4CA-0041-A470-E4A65C346906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6B0834-F6CE-3F42-905D-6B7D5CC44A46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800" b="1" i="0" dirty="0" smtClean="0">
              <a:solidFill>
                <a:schemeClr val="tx1"/>
              </a:solidFill>
            </a:rPr>
            <a:t>Five possible approaches to attacking RSA</a:t>
          </a:r>
          <a:endParaRPr lang="en-US" sz="1800" b="1" i="0" dirty="0">
            <a:solidFill>
              <a:schemeClr val="tx1"/>
            </a:solidFill>
          </a:endParaRPr>
        </a:p>
      </dgm:t>
    </dgm:pt>
    <dgm:pt modelId="{069FD7BD-4F56-0744-8501-3DCB762EC054}" type="parTrans" cxnId="{2ADC074E-DCC4-E549-83ED-BC8A909A117D}">
      <dgm:prSet/>
      <dgm:spPr/>
      <dgm:t>
        <a:bodyPr/>
        <a:lstStyle/>
        <a:p>
          <a:endParaRPr lang="en-US"/>
        </a:p>
      </dgm:t>
    </dgm:pt>
    <dgm:pt modelId="{72464D9A-5A29-234D-82D3-FB8F6A7C0990}" type="sibTrans" cxnId="{2ADC074E-DCC4-E549-83ED-BC8A909A117D}">
      <dgm:prSet/>
      <dgm:spPr/>
      <dgm:t>
        <a:bodyPr/>
        <a:lstStyle/>
        <a:p>
          <a:endParaRPr lang="en-US"/>
        </a:p>
      </dgm:t>
    </dgm:pt>
    <dgm:pt modelId="{EEAFA194-4042-5249-A7FA-1DC665ECA86B}">
      <dgm:prSet custT="1"/>
      <dgm:spPr>
        <a:effectLst>
          <a:glow rad="101600">
            <a:schemeClr val="bg1">
              <a:alpha val="75000"/>
            </a:schemeClr>
          </a:glow>
          <a:softEdge rad="127000"/>
        </a:effectLst>
      </dgm:spPr>
      <dgm:t>
        <a:bodyPr/>
        <a:lstStyle/>
        <a:p>
          <a:pPr rtl="0"/>
          <a:r>
            <a:rPr lang="en-US" sz="1600" b="1" i="0" dirty="0" smtClean="0"/>
            <a:t>    Brute force</a:t>
          </a:r>
          <a:endParaRPr lang="en-US" sz="1600" b="1" i="0" dirty="0"/>
        </a:p>
      </dgm:t>
    </dgm:pt>
    <dgm:pt modelId="{861B47C8-659D-424D-A1AF-27AEE52C0F44}" type="parTrans" cxnId="{63BB370D-4F98-074F-899F-D8EB04787F1E}">
      <dgm:prSet/>
      <dgm:spPr/>
      <dgm:t>
        <a:bodyPr/>
        <a:lstStyle/>
        <a:p>
          <a:endParaRPr lang="en-US"/>
        </a:p>
      </dgm:t>
    </dgm:pt>
    <dgm:pt modelId="{4DD63C4F-2061-C349-B573-1F6269AA217C}" type="sibTrans" cxnId="{63BB370D-4F98-074F-899F-D8EB04787F1E}">
      <dgm:prSet/>
      <dgm:spPr/>
      <dgm:t>
        <a:bodyPr/>
        <a:lstStyle/>
        <a:p>
          <a:endParaRPr lang="en-US"/>
        </a:p>
      </dgm:t>
    </dgm:pt>
    <dgm:pt modelId="{828376F7-FEA1-FB4C-A6F2-DAB9D5410FF9}">
      <dgm:prSet custT="1"/>
      <dgm:spPr>
        <a:effectLst>
          <a:glow rad="101600">
            <a:schemeClr val="bg1">
              <a:alpha val="75000"/>
            </a:schemeClr>
          </a:glow>
          <a:softEdge rad="127000"/>
        </a:effectLst>
      </dgm:spPr>
      <dgm:t>
        <a:bodyPr/>
        <a:lstStyle/>
        <a:p>
          <a:pPr rtl="0"/>
          <a:r>
            <a:rPr lang="en-US" sz="1600" b="1" i="0" dirty="0" smtClean="0"/>
            <a:t>Exploits properties of the RSA algorithm</a:t>
          </a:r>
          <a:endParaRPr lang="en-AU" sz="1600" b="1" i="0" dirty="0"/>
        </a:p>
      </dgm:t>
    </dgm:pt>
    <dgm:pt modelId="{C7D3FF24-141F-3F4D-95B7-0BF199EC9764}">
      <dgm:prSet custT="1"/>
      <dgm:spPr>
        <a:effectLst>
          <a:glow rad="101600">
            <a:schemeClr val="bg1">
              <a:alpha val="75000"/>
            </a:schemeClr>
          </a:glow>
          <a:softEdge rad="127000"/>
        </a:effectLst>
      </dgm:spPr>
      <dgm:t>
        <a:bodyPr/>
        <a:lstStyle/>
        <a:p>
          <a:pPr rtl="0"/>
          <a:r>
            <a:rPr lang="en-US" sz="1600" b="1" i="0" dirty="0" smtClean="0"/>
            <a:t> Chosen </a:t>
          </a:r>
          <a:r>
            <a:rPr lang="en-US" sz="1600" b="1" i="0" dirty="0" err="1" smtClean="0"/>
            <a:t>ciphertext</a:t>
          </a:r>
          <a:r>
            <a:rPr lang="en-US" sz="1600" b="1" i="0" dirty="0" smtClean="0"/>
            <a:t>     attacks</a:t>
          </a:r>
          <a:endParaRPr lang="en-US" sz="1600" b="1" i="0" dirty="0"/>
        </a:p>
      </dgm:t>
    </dgm:pt>
    <dgm:pt modelId="{A0F66038-2C0E-134A-B88A-91580F90ADB3}" type="sibTrans" cxnId="{DC3F1ECA-4B4B-DC45-B1AC-140575E14110}">
      <dgm:prSet/>
      <dgm:spPr/>
      <dgm:t>
        <a:bodyPr/>
        <a:lstStyle/>
        <a:p>
          <a:endParaRPr lang="en-US"/>
        </a:p>
      </dgm:t>
    </dgm:pt>
    <dgm:pt modelId="{29F54FE8-20E8-354F-BB68-53D0FF2791F0}" type="parTrans" cxnId="{DC3F1ECA-4B4B-DC45-B1AC-140575E14110}">
      <dgm:prSet/>
      <dgm:spPr/>
      <dgm:t>
        <a:bodyPr/>
        <a:lstStyle/>
        <a:p>
          <a:endParaRPr lang="en-US"/>
        </a:p>
      </dgm:t>
    </dgm:pt>
    <dgm:pt modelId="{780FD8A8-EAB9-F14F-85B8-F8914B05A3B3}" type="sibTrans" cxnId="{3BDAD225-F77B-C44E-9305-B845DFB5A660}">
      <dgm:prSet/>
      <dgm:spPr/>
      <dgm:t>
        <a:bodyPr/>
        <a:lstStyle/>
        <a:p>
          <a:endParaRPr lang="en-US"/>
        </a:p>
      </dgm:t>
    </dgm:pt>
    <dgm:pt modelId="{49E181A3-1F5E-D44E-939D-DF59308F3D22}" type="parTrans" cxnId="{3BDAD225-F77B-C44E-9305-B845DFB5A660}">
      <dgm:prSet/>
      <dgm:spPr/>
      <dgm:t>
        <a:bodyPr/>
        <a:lstStyle/>
        <a:p>
          <a:endParaRPr lang="en-US"/>
        </a:p>
      </dgm:t>
    </dgm:pt>
    <dgm:pt modelId="{23B954FD-FE52-864A-9A82-76EDA30A0A33}">
      <dgm:prSet custT="1"/>
      <dgm:spPr>
        <a:effectLst>
          <a:glow rad="101600">
            <a:schemeClr val="bg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sz="1600" b="1" i="0" dirty="0" smtClean="0"/>
            <a:t>Inducing hardware faults in the processor that is generating digital signatures</a:t>
          </a:r>
          <a:endParaRPr lang="en-US" sz="1600" b="1" i="0" dirty="0"/>
        </a:p>
      </dgm:t>
    </dgm:pt>
    <dgm:pt modelId="{8F5FA494-80E9-DF42-BEDA-416B11E7452D}">
      <dgm:prSet custT="1"/>
      <dgm:spPr>
        <a:effectLst>
          <a:glow rad="101600">
            <a:schemeClr val="bg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sz="1600" b="1" i="0" dirty="0" smtClean="0"/>
            <a:t> Hardware fault-based attack</a:t>
          </a:r>
          <a:endParaRPr lang="en-US" sz="1600" b="1" i="0" dirty="0"/>
        </a:p>
      </dgm:t>
    </dgm:pt>
    <dgm:pt modelId="{6FEB6580-924C-0D44-8FD5-F02F2FE90771}" type="sibTrans" cxnId="{CE31B831-4FDF-8947-8832-7EAEDBB9F420}">
      <dgm:prSet/>
      <dgm:spPr/>
      <dgm:t>
        <a:bodyPr/>
        <a:lstStyle/>
        <a:p>
          <a:endParaRPr lang="en-US"/>
        </a:p>
      </dgm:t>
    </dgm:pt>
    <dgm:pt modelId="{D12D9EC6-0BE5-E043-A4A0-0BBD457BAF23}" type="parTrans" cxnId="{CE31B831-4FDF-8947-8832-7EAEDBB9F420}">
      <dgm:prSet/>
      <dgm:spPr/>
      <dgm:t>
        <a:bodyPr/>
        <a:lstStyle/>
        <a:p>
          <a:endParaRPr lang="en-US"/>
        </a:p>
      </dgm:t>
    </dgm:pt>
    <dgm:pt modelId="{3823A65E-53C3-3D45-BBD5-B9165468177E}" type="sibTrans" cxnId="{1254201C-F557-A043-B73A-8918856E0F9C}">
      <dgm:prSet/>
      <dgm:spPr/>
      <dgm:t>
        <a:bodyPr/>
        <a:lstStyle/>
        <a:p>
          <a:endParaRPr lang="en-US"/>
        </a:p>
      </dgm:t>
    </dgm:pt>
    <dgm:pt modelId="{1BE030B5-3B56-2842-A574-8C588ED6897B}" type="parTrans" cxnId="{1254201C-F557-A043-B73A-8918856E0F9C}">
      <dgm:prSet/>
      <dgm:spPr/>
      <dgm:t>
        <a:bodyPr/>
        <a:lstStyle/>
        <a:p>
          <a:endParaRPr lang="en-US"/>
        </a:p>
      </dgm:t>
    </dgm:pt>
    <dgm:pt modelId="{BB2B46D9-A21B-A24F-B2E4-2784275C0F87}">
      <dgm:prSet custT="1"/>
      <dgm:spPr>
        <a:effectLst>
          <a:glow rad="101600">
            <a:schemeClr val="bg1">
              <a:alpha val="75000"/>
            </a:schemeClr>
          </a:glow>
          <a:softEdge rad="127000"/>
        </a:effectLst>
      </dgm:spPr>
      <dgm:t>
        <a:bodyPr/>
        <a:lstStyle/>
        <a:p>
          <a:pPr rtl="0"/>
          <a:r>
            <a:rPr lang="en-US" sz="1600" b="1" i="0" dirty="0" smtClean="0"/>
            <a:t>Depend on the run time of the decryption algorithm</a:t>
          </a:r>
          <a:endParaRPr lang="en-US" sz="1600" b="1" i="0" dirty="0"/>
        </a:p>
      </dgm:t>
    </dgm:pt>
    <dgm:pt modelId="{3170A360-F8D0-BC42-9DFE-194BEAA4F315}">
      <dgm:prSet custT="1"/>
      <dgm:spPr>
        <a:effectLst>
          <a:glow rad="101600">
            <a:schemeClr val="bg1">
              <a:alpha val="75000"/>
            </a:schemeClr>
          </a:glow>
          <a:softEdge rad="127000"/>
        </a:effectLst>
      </dgm:spPr>
      <dgm:t>
        <a:bodyPr/>
        <a:lstStyle/>
        <a:p>
          <a:pPr rtl="0"/>
          <a:r>
            <a:rPr lang="en-US" sz="1600" b="1" i="0" dirty="0" smtClean="0"/>
            <a:t>Timing attacks</a:t>
          </a:r>
          <a:endParaRPr lang="en-US" sz="1600" b="1" i="0" dirty="0"/>
        </a:p>
      </dgm:t>
    </dgm:pt>
    <dgm:pt modelId="{270B8A16-7407-1246-A271-C767971FE306}" type="sibTrans" cxnId="{076E22A9-8DF7-144A-9FBE-F32E9BA76F12}">
      <dgm:prSet/>
      <dgm:spPr/>
      <dgm:t>
        <a:bodyPr/>
        <a:lstStyle/>
        <a:p>
          <a:endParaRPr lang="en-US"/>
        </a:p>
      </dgm:t>
    </dgm:pt>
    <dgm:pt modelId="{F6EAB8AD-B96D-4641-AA42-30F481604F3B}" type="parTrans" cxnId="{076E22A9-8DF7-144A-9FBE-F32E9BA76F12}">
      <dgm:prSet/>
      <dgm:spPr/>
      <dgm:t>
        <a:bodyPr/>
        <a:lstStyle/>
        <a:p>
          <a:endParaRPr lang="en-US"/>
        </a:p>
      </dgm:t>
    </dgm:pt>
    <dgm:pt modelId="{7CA3B4EA-84B3-FA42-BEC1-1DED7147AF39}" type="sibTrans" cxnId="{BDBB5445-4EBD-7E49-AADC-91F944453508}">
      <dgm:prSet/>
      <dgm:spPr/>
      <dgm:t>
        <a:bodyPr/>
        <a:lstStyle/>
        <a:p>
          <a:endParaRPr lang="en-US"/>
        </a:p>
      </dgm:t>
    </dgm:pt>
    <dgm:pt modelId="{01F84AC0-893E-8B4B-A91F-0E9BBBBB159B}" type="parTrans" cxnId="{BDBB5445-4EBD-7E49-AADC-91F944453508}">
      <dgm:prSet/>
      <dgm:spPr/>
      <dgm:t>
        <a:bodyPr/>
        <a:lstStyle/>
        <a:p>
          <a:endParaRPr lang="en-US"/>
        </a:p>
      </dgm:t>
    </dgm:pt>
    <dgm:pt modelId="{5DD2512A-9002-9C4D-ABC4-73BBC6EE9567}">
      <dgm:prSet custT="1"/>
      <dgm:spPr>
        <a:effectLst>
          <a:glow rad="101600">
            <a:schemeClr val="bg1">
              <a:alpha val="75000"/>
            </a:schemeClr>
          </a:glow>
          <a:softEdge rad="127000"/>
        </a:effectLst>
      </dgm:spPr>
      <dgm:t>
        <a:bodyPr/>
        <a:lstStyle/>
        <a:p>
          <a:pPr rtl="0"/>
          <a:r>
            <a:rPr lang="en-US" sz="1600" b="1" i="0" dirty="0" smtClean="0"/>
            <a:t>Several approaches, all equivalent in effort to factoring the product of two primes</a:t>
          </a:r>
          <a:endParaRPr lang="en-US" sz="1600" b="1" i="0" dirty="0"/>
        </a:p>
      </dgm:t>
    </dgm:pt>
    <dgm:pt modelId="{DF26E906-FE6B-E94E-80F6-AB0B7C2719E2}">
      <dgm:prSet custT="1"/>
      <dgm:spPr>
        <a:effectLst>
          <a:glow rad="101600">
            <a:schemeClr val="bg1">
              <a:alpha val="75000"/>
            </a:schemeClr>
          </a:glow>
          <a:softEdge rad="127000"/>
        </a:effectLst>
      </dgm:spPr>
      <dgm:t>
        <a:bodyPr/>
        <a:lstStyle/>
        <a:p>
          <a:pPr rtl="0"/>
          <a:r>
            <a:rPr lang="en-US" sz="1600" b="1" i="0" dirty="0" smtClean="0"/>
            <a:t>   Mathematical attacks </a:t>
          </a:r>
          <a:endParaRPr lang="en-US" sz="1600" b="1" i="0" dirty="0"/>
        </a:p>
      </dgm:t>
    </dgm:pt>
    <dgm:pt modelId="{8F061190-1701-DD43-A0BA-23BCABFF54EB}" type="sibTrans" cxnId="{15D63F02-FCA8-9147-9EFD-AD1AA9FE83B2}">
      <dgm:prSet/>
      <dgm:spPr/>
      <dgm:t>
        <a:bodyPr/>
        <a:lstStyle/>
        <a:p>
          <a:endParaRPr lang="en-US"/>
        </a:p>
      </dgm:t>
    </dgm:pt>
    <dgm:pt modelId="{A295B9A2-4AC7-0041-8677-CB8FB8BD44C0}" type="parTrans" cxnId="{15D63F02-FCA8-9147-9EFD-AD1AA9FE83B2}">
      <dgm:prSet/>
      <dgm:spPr/>
      <dgm:t>
        <a:bodyPr/>
        <a:lstStyle/>
        <a:p>
          <a:endParaRPr lang="en-US"/>
        </a:p>
      </dgm:t>
    </dgm:pt>
    <dgm:pt modelId="{13C3CB36-39CA-FE4C-8BA4-C784A8B68058}" type="sibTrans" cxnId="{8B703979-B572-0E4B-9F27-CCF5E209C19B}">
      <dgm:prSet/>
      <dgm:spPr/>
      <dgm:t>
        <a:bodyPr/>
        <a:lstStyle/>
        <a:p>
          <a:endParaRPr lang="en-US"/>
        </a:p>
      </dgm:t>
    </dgm:pt>
    <dgm:pt modelId="{929D72A4-0E81-7341-8DCA-6F67988E4956}" type="parTrans" cxnId="{8B703979-B572-0E4B-9F27-CCF5E209C19B}">
      <dgm:prSet/>
      <dgm:spPr/>
      <dgm:t>
        <a:bodyPr/>
        <a:lstStyle/>
        <a:p>
          <a:endParaRPr lang="en-US"/>
        </a:p>
      </dgm:t>
    </dgm:pt>
    <dgm:pt modelId="{0F3E6639-AFE1-164D-B3DC-DDCACF731D96}">
      <dgm:prSet custT="1"/>
      <dgm:spPr>
        <a:effectLst>
          <a:glow rad="101600">
            <a:schemeClr val="bg1">
              <a:alpha val="75000"/>
            </a:schemeClr>
          </a:glow>
          <a:softEdge rad="127000"/>
        </a:effectLst>
      </dgm:spPr>
      <dgm:t>
        <a:bodyPr/>
        <a:lstStyle/>
        <a:p>
          <a:pPr rtl="0"/>
          <a:r>
            <a:rPr lang="en-US" sz="1600" b="1" i="0" dirty="0" smtClean="0"/>
            <a:t>Try all possible private keys</a:t>
          </a:r>
          <a:endParaRPr lang="en-AU" sz="1600" b="1" i="0" dirty="0"/>
        </a:p>
      </dgm:t>
    </dgm:pt>
    <dgm:pt modelId="{6A4B80CD-68DA-8043-84B5-2832972D9FA5}" type="sibTrans" cxnId="{A92B00AE-1E7A-4448-B974-9273FBBC79A1}">
      <dgm:prSet/>
      <dgm:spPr/>
      <dgm:t>
        <a:bodyPr/>
        <a:lstStyle/>
        <a:p>
          <a:endParaRPr lang="en-US"/>
        </a:p>
      </dgm:t>
    </dgm:pt>
    <dgm:pt modelId="{31A16EEC-3787-284E-95FB-EB5D37A9C596}" type="parTrans" cxnId="{A92B00AE-1E7A-4448-B974-9273FBBC79A1}">
      <dgm:prSet/>
      <dgm:spPr/>
      <dgm:t>
        <a:bodyPr/>
        <a:lstStyle/>
        <a:p>
          <a:endParaRPr lang="en-US"/>
        </a:p>
      </dgm:t>
    </dgm:pt>
    <dgm:pt modelId="{E6709BD7-6469-A74B-BAE7-55F21C624B3A}" type="pres">
      <dgm:prSet presAssocID="{22605EE4-B4CA-0041-A470-E4A65C34690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D9C8C0-9CDA-1647-B0C7-6CBB40C6D8A2}" type="pres">
      <dgm:prSet presAssocID="{8C6B0834-F6CE-3F42-905D-6B7D5CC44A46}" presName="centerShape" presStyleLbl="node0" presStyleIdx="0" presStyleCnt="1" custScaleX="126050" custScaleY="118773" custLinFactNeighborX="631" custLinFactNeighborY="8420"/>
      <dgm:spPr/>
      <dgm:t>
        <a:bodyPr/>
        <a:lstStyle/>
        <a:p>
          <a:endParaRPr lang="en-US"/>
        </a:p>
      </dgm:t>
    </dgm:pt>
    <dgm:pt modelId="{6BB79F80-DF22-0646-815E-3D896A95FBB0}" type="pres">
      <dgm:prSet presAssocID="{861B47C8-659D-424D-A1AF-27AEE52C0F44}" presName="Name9" presStyleLbl="parChTrans1D2" presStyleIdx="0" presStyleCnt="5"/>
      <dgm:spPr/>
      <dgm:t>
        <a:bodyPr/>
        <a:lstStyle/>
        <a:p>
          <a:endParaRPr lang="en-US"/>
        </a:p>
      </dgm:t>
    </dgm:pt>
    <dgm:pt modelId="{B4BE6649-D0D7-8A4B-B5C8-8BE23DAF1DDC}" type="pres">
      <dgm:prSet presAssocID="{861B47C8-659D-424D-A1AF-27AEE52C0F44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ECF65A2-A9EC-B940-B497-AA098945971A}" type="pres">
      <dgm:prSet presAssocID="{EEAFA194-4042-5249-A7FA-1DC665ECA86B}" presName="node" presStyleLbl="node1" presStyleIdx="0" presStyleCnt="5" custScaleX="132773" custScaleY="116284" custRadScaleRad="85572" custRadScaleInc="3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3A4A6-C5C2-1C4A-A6CE-6300D7BBADD2}" type="pres">
      <dgm:prSet presAssocID="{A295B9A2-4AC7-0041-8677-CB8FB8BD44C0}" presName="Name9" presStyleLbl="parChTrans1D2" presStyleIdx="1" presStyleCnt="5"/>
      <dgm:spPr/>
      <dgm:t>
        <a:bodyPr/>
        <a:lstStyle/>
        <a:p>
          <a:endParaRPr lang="en-US"/>
        </a:p>
      </dgm:t>
    </dgm:pt>
    <dgm:pt modelId="{8A821DCC-4110-994A-9EB1-98DEEDB63455}" type="pres">
      <dgm:prSet presAssocID="{A295B9A2-4AC7-0041-8677-CB8FB8BD44C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2C2359B-6912-8F4D-8857-2A5555F873C2}" type="pres">
      <dgm:prSet presAssocID="{DF26E906-FE6B-E94E-80F6-AB0B7C2719E2}" presName="node" presStyleLbl="node1" presStyleIdx="1" presStyleCnt="5" custScaleX="202391" custScaleY="138413" custRadScaleRad="150790" custRadScaleInc="-12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45D64-FF47-AC48-BFC7-DA71BABB422E}" type="pres">
      <dgm:prSet presAssocID="{F6EAB8AD-B96D-4641-AA42-30F481604F3B}" presName="Name9" presStyleLbl="parChTrans1D2" presStyleIdx="2" presStyleCnt="5"/>
      <dgm:spPr/>
      <dgm:t>
        <a:bodyPr/>
        <a:lstStyle/>
        <a:p>
          <a:endParaRPr lang="en-US"/>
        </a:p>
      </dgm:t>
    </dgm:pt>
    <dgm:pt modelId="{F88CBF2B-8819-A240-AD95-3095A231DF76}" type="pres">
      <dgm:prSet presAssocID="{F6EAB8AD-B96D-4641-AA42-30F481604F3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DADC5E6-FF26-6E4C-9749-F104E4D07792}" type="pres">
      <dgm:prSet presAssocID="{3170A360-F8D0-BC42-9DFE-194BEAA4F315}" presName="node" presStyleLbl="node1" presStyleIdx="2" presStyleCnt="5" custScaleX="204159" custScaleY="139778" custRadScaleRad="151614" custRadScaleInc="-75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15661-1956-144D-9BC2-79A2B9BEC4D3}" type="pres">
      <dgm:prSet presAssocID="{D12D9EC6-0BE5-E043-A4A0-0BBD457BAF23}" presName="Name9" presStyleLbl="parChTrans1D2" presStyleIdx="3" presStyleCnt="5"/>
      <dgm:spPr/>
      <dgm:t>
        <a:bodyPr/>
        <a:lstStyle/>
        <a:p>
          <a:endParaRPr lang="en-US"/>
        </a:p>
      </dgm:t>
    </dgm:pt>
    <dgm:pt modelId="{EC407BEE-E314-F94C-8681-519F6AD2E4BE}" type="pres">
      <dgm:prSet presAssocID="{D12D9EC6-0BE5-E043-A4A0-0BBD457BAF2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E586F6C-941C-DD41-B10E-DE5B337460AD}" type="pres">
      <dgm:prSet presAssocID="{8F5FA494-80E9-DF42-BEDA-416B11E7452D}" presName="node" presStyleLbl="node1" presStyleIdx="3" presStyleCnt="5" custScaleX="198966" custScaleY="144069" custRadScaleRad="140300" custRadScaleInc="71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C5283-A8E7-2844-B56C-8060EDE92406}" type="pres">
      <dgm:prSet presAssocID="{29F54FE8-20E8-354F-BB68-53D0FF2791F0}" presName="Name9" presStyleLbl="parChTrans1D2" presStyleIdx="4" presStyleCnt="5"/>
      <dgm:spPr/>
      <dgm:t>
        <a:bodyPr/>
        <a:lstStyle/>
        <a:p>
          <a:endParaRPr lang="en-US"/>
        </a:p>
      </dgm:t>
    </dgm:pt>
    <dgm:pt modelId="{3B76324C-7DF7-AA42-87B7-1D070282270F}" type="pres">
      <dgm:prSet presAssocID="{29F54FE8-20E8-354F-BB68-53D0FF2791F0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B2E1E33-9AB3-9E4A-BD84-C9A8E59E5969}" type="pres">
      <dgm:prSet presAssocID="{C7D3FF24-141F-3F4D-95B7-0BF199EC9764}" presName="node" presStyleLbl="node1" presStyleIdx="4" presStyleCnt="5" custScaleX="180291" custScaleY="152015" custRadScaleRad="140742" custRadScaleInc="15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4201C-F557-A043-B73A-8918856E0F9C}" srcId="{8F5FA494-80E9-DF42-BEDA-416B11E7452D}" destId="{23B954FD-FE52-864A-9A82-76EDA30A0A33}" srcOrd="0" destOrd="0" parTransId="{1BE030B5-3B56-2842-A574-8C588ED6897B}" sibTransId="{3823A65E-53C3-3D45-BBD5-B9165468177E}"/>
    <dgm:cxn modelId="{718C71AA-30C3-1A41-8839-F9F7C6732F67}" type="presOf" srcId="{861B47C8-659D-424D-A1AF-27AEE52C0F44}" destId="{B4BE6649-D0D7-8A4B-B5C8-8BE23DAF1DDC}" srcOrd="1" destOrd="0" presId="urn:microsoft.com/office/officeart/2005/8/layout/radial1"/>
    <dgm:cxn modelId="{358B159E-9294-D245-B659-1AC522E23F99}" type="presOf" srcId="{861B47C8-659D-424D-A1AF-27AEE52C0F44}" destId="{6BB79F80-DF22-0646-815E-3D896A95FBB0}" srcOrd="0" destOrd="0" presId="urn:microsoft.com/office/officeart/2005/8/layout/radial1"/>
    <dgm:cxn modelId="{3BDAD225-F77B-C44E-9305-B845DFB5A660}" srcId="{C7D3FF24-141F-3F4D-95B7-0BF199EC9764}" destId="{828376F7-FEA1-FB4C-A6F2-DAB9D5410FF9}" srcOrd="0" destOrd="0" parTransId="{49E181A3-1F5E-D44E-939D-DF59308F3D22}" sibTransId="{780FD8A8-EAB9-F14F-85B8-F8914B05A3B3}"/>
    <dgm:cxn modelId="{9112FD78-67BF-3E46-9C03-BFB9B77222E9}" type="presOf" srcId="{D12D9EC6-0BE5-E043-A4A0-0BBD457BAF23}" destId="{EC407BEE-E314-F94C-8681-519F6AD2E4BE}" srcOrd="1" destOrd="0" presId="urn:microsoft.com/office/officeart/2005/8/layout/radial1"/>
    <dgm:cxn modelId="{BDBB5445-4EBD-7E49-AADC-91F944453508}" srcId="{3170A360-F8D0-BC42-9DFE-194BEAA4F315}" destId="{BB2B46D9-A21B-A24F-B2E4-2784275C0F87}" srcOrd="0" destOrd="0" parTransId="{01F84AC0-893E-8B4B-A91F-0E9BBBBB159B}" sibTransId="{7CA3B4EA-84B3-FA42-BEC1-1DED7147AF39}"/>
    <dgm:cxn modelId="{8135BB5E-6663-B146-BB22-6D3516AA489A}" type="presOf" srcId="{0F3E6639-AFE1-164D-B3DC-DDCACF731D96}" destId="{5ECF65A2-A9EC-B940-B497-AA098945971A}" srcOrd="0" destOrd="1" presId="urn:microsoft.com/office/officeart/2005/8/layout/radial1"/>
    <dgm:cxn modelId="{9E0318B0-23EB-7640-A0DD-915F699FAF07}" type="presOf" srcId="{29F54FE8-20E8-354F-BB68-53D0FF2791F0}" destId="{3B76324C-7DF7-AA42-87B7-1D070282270F}" srcOrd="1" destOrd="0" presId="urn:microsoft.com/office/officeart/2005/8/layout/radial1"/>
    <dgm:cxn modelId="{63BB370D-4F98-074F-899F-D8EB04787F1E}" srcId="{8C6B0834-F6CE-3F42-905D-6B7D5CC44A46}" destId="{EEAFA194-4042-5249-A7FA-1DC665ECA86B}" srcOrd="0" destOrd="0" parTransId="{861B47C8-659D-424D-A1AF-27AEE52C0F44}" sibTransId="{4DD63C4F-2061-C349-B573-1F6269AA217C}"/>
    <dgm:cxn modelId="{0A301D6F-D362-E444-89B6-91F9BD94D373}" type="presOf" srcId="{A295B9A2-4AC7-0041-8677-CB8FB8BD44C0}" destId="{3FD3A4A6-C5C2-1C4A-A6CE-6300D7BBADD2}" srcOrd="0" destOrd="0" presId="urn:microsoft.com/office/officeart/2005/8/layout/radial1"/>
    <dgm:cxn modelId="{A92B00AE-1E7A-4448-B974-9273FBBC79A1}" srcId="{EEAFA194-4042-5249-A7FA-1DC665ECA86B}" destId="{0F3E6639-AFE1-164D-B3DC-DDCACF731D96}" srcOrd="0" destOrd="0" parTransId="{31A16EEC-3787-284E-95FB-EB5D37A9C596}" sibTransId="{6A4B80CD-68DA-8043-84B5-2832972D9FA5}"/>
    <dgm:cxn modelId="{076E22A9-8DF7-144A-9FBE-F32E9BA76F12}" srcId="{8C6B0834-F6CE-3F42-905D-6B7D5CC44A46}" destId="{3170A360-F8D0-BC42-9DFE-194BEAA4F315}" srcOrd="2" destOrd="0" parTransId="{F6EAB8AD-B96D-4641-AA42-30F481604F3B}" sibTransId="{270B8A16-7407-1246-A271-C767971FE306}"/>
    <dgm:cxn modelId="{15D63F02-FCA8-9147-9EFD-AD1AA9FE83B2}" srcId="{8C6B0834-F6CE-3F42-905D-6B7D5CC44A46}" destId="{DF26E906-FE6B-E94E-80F6-AB0B7C2719E2}" srcOrd="1" destOrd="0" parTransId="{A295B9A2-4AC7-0041-8677-CB8FB8BD44C0}" sibTransId="{8F061190-1701-DD43-A0BA-23BCABFF54EB}"/>
    <dgm:cxn modelId="{DC3F1ECA-4B4B-DC45-B1AC-140575E14110}" srcId="{8C6B0834-F6CE-3F42-905D-6B7D5CC44A46}" destId="{C7D3FF24-141F-3F4D-95B7-0BF199EC9764}" srcOrd="4" destOrd="0" parTransId="{29F54FE8-20E8-354F-BB68-53D0FF2791F0}" sibTransId="{A0F66038-2C0E-134A-B88A-91580F90ADB3}"/>
    <dgm:cxn modelId="{DE5BEFF5-D001-DA46-94F3-853A48608675}" type="presOf" srcId="{C7D3FF24-141F-3F4D-95B7-0BF199EC9764}" destId="{FB2E1E33-9AB3-9E4A-BD84-C9A8E59E5969}" srcOrd="0" destOrd="0" presId="urn:microsoft.com/office/officeart/2005/8/layout/radial1"/>
    <dgm:cxn modelId="{41D49D5E-91C1-3C4B-816E-4004CA6BC660}" type="presOf" srcId="{828376F7-FEA1-FB4C-A6F2-DAB9D5410FF9}" destId="{FB2E1E33-9AB3-9E4A-BD84-C9A8E59E5969}" srcOrd="0" destOrd="1" presId="urn:microsoft.com/office/officeart/2005/8/layout/radial1"/>
    <dgm:cxn modelId="{CE31B831-4FDF-8947-8832-7EAEDBB9F420}" srcId="{8C6B0834-F6CE-3F42-905D-6B7D5CC44A46}" destId="{8F5FA494-80E9-DF42-BEDA-416B11E7452D}" srcOrd="3" destOrd="0" parTransId="{D12D9EC6-0BE5-E043-A4A0-0BBD457BAF23}" sibTransId="{6FEB6580-924C-0D44-8FD5-F02F2FE90771}"/>
    <dgm:cxn modelId="{8B703979-B572-0E4B-9F27-CCF5E209C19B}" srcId="{DF26E906-FE6B-E94E-80F6-AB0B7C2719E2}" destId="{5DD2512A-9002-9C4D-ABC4-73BBC6EE9567}" srcOrd="0" destOrd="0" parTransId="{929D72A4-0E81-7341-8DCA-6F67988E4956}" sibTransId="{13C3CB36-39CA-FE4C-8BA4-C784A8B68058}"/>
    <dgm:cxn modelId="{7D67DEFF-6E8C-DE45-AC01-EEE9A6FCE9F7}" type="presOf" srcId="{5DD2512A-9002-9C4D-ABC4-73BBC6EE9567}" destId="{02C2359B-6912-8F4D-8857-2A5555F873C2}" srcOrd="0" destOrd="1" presId="urn:microsoft.com/office/officeart/2005/8/layout/radial1"/>
    <dgm:cxn modelId="{CF6AA58F-2E7E-264C-BE9B-16812DD283AA}" type="presOf" srcId="{8C6B0834-F6CE-3F42-905D-6B7D5CC44A46}" destId="{32D9C8C0-9CDA-1647-B0C7-6CBB40C6D8A2}" srcOrd="0" destOrd="0" presId="urn:microsoft.com/office/officeart/2005/8/layout/radial1"/>
    <dgm:cxn modelId="{3E167553-865E-7746-9630-F7B2935F732B}" type="presOf" srcId="{F6EAB8AD-B96D-4641-AA42-30F481604F3B}" destId="{F88CBF2B-8819-A240-AD95-3095A231DF76}" srcOrd="1" destOrd="0" presId="urn:microsoft.com/office/officeart/2005/8/layout/radial1"/>
    <dgm:cxn modelId="{660E809D-C129-D849-8751-C9C3727EE371}" type="presOf" srcId="{29F54FE8-20E8-354F-BB68-53D0FF2791F0}" destId="{26EC5283-A8E7-2844-B56C-8060EDE92406}" srcOrd="0" destOrd="0" presId="urn:microsoft.com/office/officeart/2005/8/layout/radial1"/>
    <dgm:cxn modelId="{7A41BC66-39BA-4246-B059-7E919FA5B655}" type="presOf" srcId="{22605EE4-B4CA-0041-A470-E4A65C346906}" destId="{E6709BD7-6469-A74B-BAE7-55F21C624B3A}" srcOrd="0" destOrd="0" presId="urn:microsoft.com/office/officeart/2005/8/layout/radial1"/>
    <dgm:cxn modelId="{E8C8F0AE-B83B-8F47-BE32-ADCC94D75395}" type="presOf" srcId="{3170A360-F8D0-BC42-9DFE-194BEAA4F315}" destId="{CDADC5E6-FF26-6E4C-9749-F104E4D07792}" srcOrd="0" destOrd="0" presId="urn:microsoft.com/office/officeart/2005/8/layout/radial1"/>
    <dgm:cxn modelId="{5BA2A341-9AFE-224B-A377-0216B4390646}" type="presOf" srcId="{8F5FA494-80E9-DF42-BEDA-416B11E7452D}" destId="{6E586F6C-941C-DD41-B10E-DE5B337460AD}" srcOrd="0" destOrd="0" presId="urn:microsoft.com/office/officeart/2005/8/layout/radial1"/>
    <dgm:cxn modelId="{0BAE89FA-11FD-274F-940B-FCEEE4CBF76B}" type="presOf" srcId="{DF26E906-FE6B-E94E-80F6-AB0B7C2719E2}" destId="{02C2359B-6912-8F4D-8857-2A5555F873C2}" srcOrd="0" destOrd="0" presId="urn:microsoft.com/office/officeart/2005/8/layout/radial1"/>
    <dgm:cxn modelId="{9F0B4CF5-4DD7-E743-B039-2A3A9F169335}" type="presOf" srcId="{D12D9EC6-0BE5-E043-A4A0-0BBD457BAF23}" destId="{E7015661-1956-144D-9BC2-79A2B9BEC4D3}" srcOrd="0" destOrd="0" presId="urn:microsoft.com/office/officeart/2005/8/layout/radial1"/>
    <dgm:cxn modelId="{91FC7586-E3EB-6948-A6F8-B1156F909828}" type="presOf" srcId="{BB2B46D9-A21B-A24F-B2E4-2784275C0F87}" destId="{CDADC5E6-FF26-6E4C-9749-F104E4D07792}" srcOrd="0" destOrd="1" presId="urn:microsoft.com/office/officeart/2005/8/layout/radial1"/>
    <dgm:cxn modelId="{FE861CC8-85E9-BE43-A089-90DBA1F635E2}" type="presOf" srcId="{EEAFA194-4042-5249-A7FA-1DC665ECA86B}" destId="{5ECF65A2-A9EC-B940-B497-AA098945971A}" srcOrd="0" destOrd="0" presId="urn:microsoft.com/office/officeart/2005/8/layout/radial1"/>
    <dgm:cxn modelId="{2ADC074E-DCC4-E549-83ED-BC8A909A117D}" srcId="{22605EE4-B4CA-0041-A470-E4A65C346906}" destId="{8C6B0834-F6CE-3F42-905D-6B7D5CC44A46}" srcOrd="0" destOrd="0" parTransId="{069FD7BD-4F56-0744-8501-3DCB762EC054}" sibTransId="{72464D9A-5A29-234D-82D3-FB8F6A7C0990}"/>
    <dgm:cxn modelId="{5402EF24-50EC-7340-B248-0904BA82BCA1}" type="presOf" srcId="{23B954FD-FE52-864A-9A82-76EDA30A0A33}" destId="{6E586F6C-941C-DD41-B10E-DE5B337460AD}" srcOrd="0" destOrd="1" presId="urn:microsoft.com/office/officeart/2005/8/layout/radial1"/>
    <dgm:cxn modelId="{B7C270AD-61D7-934B-BA08-B5F363E4AF61}" type="presOf" srcId="{A295B9A2-4AC7-0041-8677-CB8FB8BD44C0}" destId="{8A821DCC-4110-994A-9EB1-98DEEDB63455}" srcOrd="1" destOrd="0" presId="urn:microsoft.com/office/officeart/2005/8/layout/radial1"/>
    <dgm:cxn modelId="{A5B39DFA-FC4A-1E4F-817A-BCE64D7977D4}" type="presOf" srcId="{F6EAB8AD-B96D-4641-AA42-30F481604F3B}" destId="{5B345D64-FF47-AC48-BFC7-DA71BABB422E}" srcOrd="0" destOrd="0" presId="urn:microsoft.com/office/officeart/2005/8/layout/radial1"/>
    <dgm:cxn modelId="{B5CE17B0-DA2B-0740-9AE4-218C404FE8D0}" type="presParOf" srcId="{E6709BD7-6469-A74B-BAE7-55F21C624B3A}" destId="{32D9C8C0-9CDA-1647-B0C7-6CBB40C6D8A2}" srcOrd="0" destOrd="0" presId="urn:microsoft.com/office/officeart/2005/8/layout/radial1"/>
    <dgm:cxn modelId="{AED35430-804A-7742-9414-56BBC5B1679A}" type="presParOf" srcId="{E6709BD7-6469-A74B-BAE7-55F21C624B3A}" destId="{6BB79F80-DF22-0646-815E-3D896A95FBB0}" srcOrd="1" destOrd="0" presId="urn:microsoft.com/office/officeart/2005/8/layout/radial1"/>
    <dgm:cxn modelId="{5A3CAFD9-E855-654C-99B2-71A85D184219}" type="presParOf" srcId="{6BB79F80-DF22-0646-815E-3D896A95FBB0}" destId="{B4BE6649-D0D7-8A4B-B5C8-8BE23DAF1DDC}" srcOrd="0" destOrd="0" presId="urn:microsoft.com/office/officeart/2005/8/layout/radial1"/>
    <dgm:cxn modelId="{71964200-A7F0-964C-95C1-0A880D30965B}" type="presParOf" srcId="{E6709BD7-6469-A74B-BAE7-55F21C624B3A}" destId="{5ECF65A2-A9EC-B940-B497-AA098945971A}" srcOrd="2" destOrd="0" presId="urn:microsoft.com/office/officeart/2005/8/layout/radial1"/>
    <dgm:cxn modelId="{1295F513-CCDF-D444-82F9-3007F24E7A84}" type="presParOf" srcId="{E6709BD7-6469-A74B-BAE7-55F21C624B3A}" destId="{3FD3A4A6-C5C2-1C4A-A6CE-6300D7BBADD2}" srcOrd="3" destOrd="0" presId="urn:microsoft.com/office/officeart/2005/8/layout/radial1"/>
    <dgm:cxn modelId="{E5625926-8523-CC42-8EC6-1C949C6D9FA4}" type="presParOf" srcId="{3FD3A4A6-C5C2-1C4A-A6CE-6300D7BBADD2}" destId="{8A821DCC-4110-994A-9EB1-98DEEDB63455}" srcOrd="0" destOrd="0" presId="urn:microsoft.com/office/officeart/2005/8/layout/radial1"/>
    <dgm:cxn modelId="{0A9E37D2-14AD-3D4D-8033-8453898106B9}" type="presParOf" srcId="{E6709BD7-6469-A74B-BAE7-55F21C624B3A}" destId="{02C2359B-6912-8F4D-8857-2A5555F873C2}" srcOrd="4" destOrd="0" presId="urn:microsoft.com/office/officeart/2005/8/layout/radial1"/>
    <dgm:cxn modelId="{C3B21AAC-8D98-8042-A374-8CB0CC542410}" type="presParOf" srcId="{E6709BD7-6469-A74B-BAE7-55F21C624B3A}" destId="{5B345D64-FF47-AC48-BFC7-DA71BABB422E}" srcOrd="5" destOrd="0" presId="urn:microsoft.com/office/officeart/2005/8/layout/radial1"/>
    <dgm:cxn modelId="{89C35BD9-2AC3-0F44-8EA3-16D265332448}" type="presParOf" srcId="{5B345D64-FF47-AC48-BFC7-DA71BABB422E}" destId="{F88CBF2B-8819-A240-AD95-3095A231DF76}" srcOrd="0" destOrd="0" presId="urn:microsoft.com/office/officeart/2005/8/layout/radial1"/>
    <dgm:cxn modelId="{02D7D11D-05D0-204E-8AC4-364C432B6580}" type="presParOf" srcId="{E6709BD7-6469-A74B-BAE7-55F21C624B3A}" destId="{CDADC5E6-FF26-6E4C-9749-F104E4D07792}" srcOrd="6" destOrd="0" presId="urn:microsoft.com/office/officeart/2005/8/layout/radial1"/>
    <dgm:cxn modelId="{4832959B-3C4A-CA4A-B26E-0865572B2C3D}" type="presParOf" srcId="{E6709BD7-6469-A74B-BAE7-55F21C624B3A}" destId="{E7015661-1956-144D-9BC2-79A2B9BEC4D3}" srcOrd="7" destOrd="0" presId="urn:microsoft.com/office/officeart/2005/8/layout/radial1"/>
    <dgm:cxn modelId="{F9C9C4FB-9893-3642-A4B3-35D986762300}" type="presParOf" srcId="{E7015661-1956-144D-9BC2-79A2B9BEC4D3}" destId="{EC407BEE-E314-F94C-8681-519F6AD2E4BE}" srcOrd="0" destOrd="0" presId="urn:microsoft.com/office/officeart/2005/8/layout/radial1"/>
    <dgm:cxn modelId="{D21F4969-1395-CB45-9BF8-1EEC8CB70F70}" type="presParOf" srcId="{E6709BD7-6469-A74B-BAE7-55F21C624B3A}" destId="{6E586F6C-941C-DD41-B10E-DE5B337460AD}" srcOrd="8" destOrd="0" presId="urn:microsoft.com/office/officeart/2005/8/layout/radial1"/>
    <dgm:cxn modelId="{4CE22BB5-ECBE-5B47-B7F7-8330990FD8D6}" type="presParOf" srcId="{E6709BD7-6469-A74B-BAE7-55F21C624B3A}" destId="{26EC5283-A8E7-2844-B56C-8060EDE92406}" srcOrd="9" destOrd="0" presId="urn:microsoft.com/office/officeart/2005/8/layout/radial1"/>
    <dgm:cxn modelId="{988F0EB6-EFBF-8C44-95C7-41299D401565}" type="presParOf" srcId="{26EC5283-A8E7-2844-B56C-8060EDE92406}" destId="{3B76324C-7DF7-AA42-87B7-1D070282270F}" srcOrd="0" destOrd="0" presId="urn:microsoft.com/office/officeart/2005/8/layout/radial1"/>
    <dgm:cxn modelId="{731FC538-97DB-1A44-9A05-260A242B8A0E}" type="presParOf" srcId="{E6709BD7-6469-A74B-BAE7-55F21C624B3A}" destId="{FB2E1E33-9AB3-9E4A-BD84-C9A8E59E596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A43A3-74E4-6242-AD74-2CEC8831F941}">
      <dsp:nvSpPr>
        <dsp:cNvPr id="0" name=""/>
        <dsp:cNvSpPr/>
      </dsp:nvSpPr>
      <dsp:spPr>
        <a:xfrm>
          <a:off x="0" y="203879"/>
          <a:ext cx="7607424" cy="81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421" tIns="249936" rIns="5904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How to have secure communication without having to trust a KDC with your key</a:t>
          </a:r>
        </a:p>
      </dsp:txBody>
      <dsp:txXfrm>
        <a:off x="0" y="203879"/>
        <a:ext cx="7607424" cy="812700"/>
      </dsp:txXfrm>
    </dsp:sp>
    <dsp:sp modelId="{9F42F34A-248A-9B4C-8DA2-E1AB8DB6FB1A}">
      <dsp:nvSpPr>
        <dsp:cNvPr id="0" name=""/>
        <dsp:cNvSpPr/>
      </dsp:nvSpPr>
      <dsp:spPr>
        <a:xfrm>
          <a:off x="379999" y="379"/>
          <a:ext cx="2035217" cy="3806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280" tIns="0" rIns="2012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Key distribution</a:t>
          </a:r>
          <a:endParaRPr lang="en-US" sz="1600" b="1" i="0" kern="1200" dirty="0"/>
        </a:p>
      </dsp:txBody>
      <dsp:txXfrm>
        <a:off x="398579" y="18959"/>
        <a:ext cx="1998057" cy="343460"/>
      </dsp:txXfrm>
    </dsp:sp>
    <dsp:sp modelId="{E034BB72-F90F-E644-B964-59D253E21B41}">
      <dsp:nvSpPr>
        <dsp:cNvPr id="0" name=""/>
        <dsp:cNvSpPr/>
      </dsp:nvSpPr>
      <dsp:spPr>
        <a:xfrm>
          <a:off x="0" y="1283870"/>
          <a:ext cx="7607424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421" tIns="249936" rIns="5904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How to verify that a message comes intact from the claimed sender</a:t>
          </a:r>
        </a:p>
      </dsp:txBody>
      <dsp:txXfrm>
        <a:off x="0" y="1283870"/>
        <a:ext cx="7607424" cy="595350"/>
      </dsp:txXfrm>
    </dsp:sp>
    <dsp:sp modelId="{CA4E2293-290D-C34A-80FC-C37A52E5B3EA}">
      <dsp:nvSpPr>
        <dsp:cNvPr id="0" name=""/>
        <dsp:cNvSpPr/>
      </dsp:nvSpPr>
      <dsp:spPr>
        <a:xfrm>
          <a:off x="379999" y="1081379"/>
          <a:ext cx="2191625" cy="37961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280" tIns="0" rIns="2012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mtClean="0"/>
            <a:t>Digital signatures</a:t>
          </a:r>
          <a:endParaRPr lang="en-US" sz="1600" b="1" i="0" kern="1200" dirty="0" smtClean="0"/>
        </a:p>
      </dsp:txBody>
      <dsp:txXfrm>
        <a:off x="398530" y="1099910"/>
        <a:ext cx="2154563" cy="342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EE2-FF3C-994D-A776-4D37484DD5FD}">
      <dsp:nvSpPr>
        <dsp:cNvPr id="0" name=""/>
        <dsp:cNvSpPr/>
      </dsp:nvSpPr>
      <dsp:spPr>
        <a:xfrm>
          <a:off x="3446" y="0"/>
          <a:ext cx="1361554" cy="381642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Plaintext</a:t>
          </a:r>
          <a:endParaRPr lang="en-US" sz="2000" kern="1200" dirty="0"/>
        </a:p>
      </dsp:txBody>
      <dsp:txXfrm>
        <a:off x="3446" y="0"/>
        <a:ext cx="1361554" cy="1144927"/>
      </dsp:txXfrm>
    </dsp:sp>
    <dsp:sp modelId="{36E59498-7C13-1140-A51E-5D3A8D84CC22}">
      <dsp:nvSpPr>
        <dsp:cNvPr id="0" name=""/>
        <dsp:cNvSpPr/>
      </dsp:nvSpPr>
      <dsp:spPr>
        <a:xfrm>
          <a:off x="139601" y="1144927"/>
          <a:ext cx="1089243" cy="2480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0" kern="1200" dirty="0" smtClean="0"/>
            <a:t>The  input data </a:t>
          </a:r>
        </a:p>
      </dsp:txBody>
      <dsp:txXfrm>
        <a:off x="171504" y="1176830"/>
        <a:ext cx="1025437" cy="2416869"/>
      </dsp:txXfrm>
    </dsp:sp>
    <dsp:sp modelId="{2851CE41-8A79-8D45-BDED-E09AAFA1E6DB}">
      <dsp:nvSpPr>
        <dsp:cNvPr id="0" name=""/>
        <dsp:cNvSpPr/>
      </dsp:nvSpPr>
      <dsp:spPr>
        <a:xfrm>
          <a:off x="1467116" y="0"/>
          <a:ext cx="1361554" cy="381642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Encryption algorithm</a:t>
          </a:r>
        </a:p>
      </dsp:txBody>
      <dsp:txXfrm>
        <a:off x="1467116" y="0"/>
        <a:ext cx="1361554" cy="1144927"/>
      </dsp:txXfrm>
    </dsp:sp>
    <dsp:sp modelId="{6D1D3F2C-2E14-D14B-BE6E-9C2B6C4D677D}">
      <dsp:nvSpPr>
        <dsp:cNvPr id="0" name=""/>
        <dsp:cNvSpPr/>
      </dsp:nvSpPr>
      <dsp:spPr>
        <a:xfrm>
          <a:off x="1603272" y="1144927"/>
          <a:ext cx="1089243" cy="2480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0" kern="1200" dirty="0" smtClean="0"/>
            <a:t>Performs various transform-</a:t>
          </a:r>
          <a:r>
            <a:rPr lang="en-AU" sz="1600" b="1" i="0" kern="1200" dirty="0" err="1" smtClean="0"/>
            <a:t>ations</a:t>
          </a:r>
          <a:r>
            <a:rPr lang="en-AU" sz="1600" b="1" i="0" kern="1200" dirty="0" smtClean="0"/>
            <a:t> on the plaintext</a:t>
          </a:r>
        </a:p>
      </dsp:txBody>
      <dsp:txXfrm>
        <a:off x="1635175" y="1176830"/>
        <a:ext cx="1025437" cy="2416869"/>
      </dsp:txXfrm>
    </dsp:sp>
    <dsp:sp modelId="{0CE6E98A-073C-EA48-AF0E-CA7DAE973DFD}">
      <dsp:nvSpPr>
        <dsp:cNvPr id="0" name=""/>
        <dsp:cNvSpPr/>
      </dsp:nvSpPr>
      <dsp:spPr>
        <a:xfrm>
          <a:off x="2930787" y="0"/>
          <a:ext cx="1361554" cy="381642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Public key</a:t>
          </a:r>
        </a:p>
      </dsp:txBody>
      <dsp:txXfrm>
        <a:off x="2930787" y="0"/>
        <a:ext cx="1361554" cy="1144927"/>
      </dsp:txXfrm>
    </dsp:sp>
    <dsp:sp modelId="{65F64760-4962-264D-8200-BFB3CE057398}">
      <dsp:nvSpPr>
        <dsp:cNvPr id="0" name=""/>
        <dsp:cNvSpPr/>
      </dsp:nvSpPr>
      <dsp:spPr>
        <a:xfrm>
          <a:off x="3066943" y="1144927"/>
          <a:ext cx="1089243" cy="2480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b="1" i="0" kern="1200" dirty="0" smtClean="0"/>
            <a:t>Used for encryption</a:t>
          </a:r>
        </a:p>
      </dsp:txBody>
      <dsp:txXfrm>
        <a:off x="3098846" y="1176830"/>
        <a:ext cx="1025437" cy="2416869"/>
      </dsp:txXfrm>
    </dsp:sp>
    <dsp:sp modelId="{1780A409-40A8-FC4D-B6F6-DDE3780A5EE1}">
      <dsp:nvSpPr>
        <dsp:cNvPr id="0" name=""/>
        <dsp:cNvSpPr/>
      </dsp:nvSpPr>
      <dsp:spPr>
        <a:xfrm>
          <a:off x="4394458" y="0"/>
          <a:ext cx="1361554" cy="381642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Private key</a:t>
          </a:r>
        </a:p>
      </dsp:txBody>
      <dsp:txXfrm>
        <a:off x="4394458" y="0"/>
        <a:ext cx="1361554" cy="1144927"/>
      </dsp:txXfrm>
    </dsp:sp>
    <dsp:sp modelId="{A594F0DC-0987-834E-B36D-EF0A1E13AA4F}">
      <dsp:nvSpPr>
        <dsp:cNvPr id="0" name=""/>
        <dsp:cNvSpPr/>
      </dsp:nvSpPr>
      <dsp:spPr>
        <a:xfrm>
          <a:off x="4530613" y="1144927"/>
          <a:ext cx="1089243" cy="2480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b="1" i="0" kern="1200" dirty="0" smtClean="0"/>
            <a:t>Used for decryption</a:t>
          </a:r>
        </a:p>
      </dsp:txBody>
      <dsp:txXfrm>
        <a:off x="4562516" y="1176830"/>
        <a:ext cx="1025437" cy="2416869"/>
      </dsp:txXfrm>
    </dsp:sp>
    <dsp:sp modelId="{02D0EA8E-2F99-4F48-BE72-93FBD45D331E}">
      <dsp:nvSpPr>
        <dsp:cNvPr id="0" name=""/>
        <dsp:cNvSpPr/>
      </dsp:nvSpPr>
      <dsp:spPr>
        <a:xfrm>
          <a:off x="5858128" y="0"/>
          <a:ext cx="1361554" cy="381642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smtClean="0"/>
            <a:t>Ciphertext</a:t>
          </a:r>
          <a:endParaRPr lang="en-AU" sz="2000" kern="1200" dirty="0" smtClean="0"/>
        </a:p>
      </dsp:txBody>
      <dsp:txXfrm>
        <a:off x="5858128" y="0"/>
        <a:ext cx="1361554" cy="1144927"/>
      </dsp:txXfrm>
    </dsp:sp>
    <dsp:sp modelId="{7B64A146-C0A8-8940-9124-D931298D8CF9}">
      <dsp:nvSpPr>
        <dsp:cNvPr id="0" name=""/>
        <dsp:cNvSpPr/>
      </dsp:nvSpPr>
      <dsp:spPr>
        <a:xfrm>
          <a:off x="5994284" y="1144927"/>
          <a:ext cx="1089243" cy="2480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b="1" i="0" kern="1200" dirty="0" smtClean="0"/>
            <a:t>The output data</a:t>
          </a:r>
        </a:p>
      </dsp:txBody>
      <dsp:txXfrm>
        <a:off x="6026187" y="1176830"/>
        <a:ext cx="1025437" cy="2416869"/>
      </dsp:txXfrm>
    </dsp:sp>
    <dsp:sp modelId="{E0C1B328-6EE2-9646-B970-3DC2BBC44A27}">
      <dsp:nvSpPr>
        <dsp:cNvPr id="0" name=""/>
        <dsp:cNvSpPr/>
      </dsp:nvSpPr>
      <dsp:spPr>
        <a:xfrm>
          <a:off x="7321799" y="0"/>
          <a:ext cx="1361554" cy="381642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smtClean="0"/>
            <a:t>Decryption algorithm</a:t>
          </a:r>
          <a:endParaRPr lang="en-AU" sz="2000" kern="1200" dirty="0" smtClean="0"/>
        </a:p>
      </dsp:txBody>
      <dsp:txXfrm>
        <a:off x="7321799" y="0"/>
        <a:ext cx="1361554" cy="1144927"/>
      </dsp:txXfrm>
    </dsp:sp>
    <dsp:sp modelId="{3365488A-89BC-3D4A-B118-9EF5A0947EA3}">
      <dsp:nvSpPr>
        <dsp:cNvPr id="0" name=""/>
        <dsp:cNvSpPr/>
      </dsp:nvSpPr>
      <dsp:spPr>
        <a:xfrm>
          <a:off x="7457955" y="1144927"/>
          <a:ext cx="1089243" cy="2480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b="1" i="0" kern="1200" dirty="0" smtClean="0"/>
            <a:t>Used for decryption</a:t>
          </a:r>
        </a:p>
      </dsp:txBody>
      <dsp:txXfrm>
        <a:off x="7489858" y="1176830"/>
        <a:ext cx="1025437" cy="2416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60EE2-5E8E-FC4F-94FC-0FEE47C58546}">
      <dsp:nvSpPr>
        <dsp:cNvPr id="0" name=""/>
        <dsp:cNvSpPr/>
      </dsp:nvSpPr>
      <dsp:spPr>
        <a:xfrm>
          <a:off x="2438400" y="0"/>
          <a:ext cx="3657600" cy="809625"/>
        </a:xfrm>
        <a:prstGeom prst="rightArrow">
          <a:avLst>
            <a:gd name="adj1" fmla="val 75000"/>
            <a:gd name="adj2" fmla="val 50000"/>
          </a:avLst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sender encrypts a message with the recipient’s public key</a:t>
          </a:r>
        </a:p>
      </dsp:txBody>
      <dsp:txXfrm>
        <a:off x="2438400" y="101203"/>
        <a:ext cx="3353991" cy="607219"/>
      </dsp:txXfrm>
    </dsp:sp>
    <dsp:sp modelId="{79E6657A-C96A-E545-8AA1-AAD7D24672E8}">
      <dsp:nvSpPr>
        <dsp:cNvPr id="0" name=""/>
        <dsp:cNvSpPr/>
      </dsp:nvSpPr>
      <dsp:spPr>
        <a:xfrm>
          <a:off x="0" y="0"/>
          <a:ext cx="2438400" cy="80962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Encryption/decryption</a:t>
          </a:r>
          <a:endParaRPr lang="en-US" sz="1700" kern="1200" dirty="0"/>
        </a:p>
      </dsp:txBody>
      <dsp:txXfrm>
        <a:off x="39523" y="39523"/>
        <a:ext cx="2359354" cy="730579"/>
      </dsp:txXfrm>
    </dsp:sp>
    <dsp:sp modelId="{58AFB054-8C5C-A844-9669-860241DB1F41}">
      <dsp:nvSpPr>
        <dsp:cNvPr id="0" name=""/>
        <dsp:cNvSpPr/>
      </dsp:nvSpPr>
      <dsp:spPr>
        <a:xfrm>
          <a:off x="2438400" y="890587"/>
          <a:ext cx="3657600" cy="809625"/>
        </a:xfrm>
        <a:prstGeom prst="rightArrow">
          <a:avLst>
            <a:gd name="adj1" fmla="val 75000"/>
            <a:gd name="adj2" fmla="val 50000"/>
          </a:avLst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sender “signs” a message with its private key</a:t>
          </a:r>
        </a:p>
      </dsp:txBody>
      <dsp:txXfrm>
        <a:off x="2438400" y="991790"/>
        <a:ext cx="3353991" cy="607219"/>
      </dsp:txXfrm>
    </dsp:sp>
    <dsp:sp modelId="{FD12272D-B2BE-0D41-962B-8A491606A488}">
      <dsp:nvSpPr>
        <dsp:cNvPr id="0" name=""/>
        <dsp:cNvSpPr/>
      </dsp:nvSpPr>
      <dsp:spPr>
        <a:xfrm>
          <a:off x="0" y="890587"/>
          <a:ext cx="2438400" cy="80962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Digital signature</a:t>
          </a:r>
          <a:endParaRPr lang="en-US" sz="1700" kern="1200" dirty="0" smtClean="0"/>
        </a:p>
      </dsp:txBody>
      <dsp:txXfrm>
        <a:off x="39523" y="930110"/>
        <a:ext cx="2359354" cy="730579"/>
      </dsp:txXfrm>
    </dsp:sp>
    <dsp:sp modelId="{D1DFB89F-99DD-794B-B99A-C77D22EA1065}">
      <dsp:nvSpPr>
        <dsp:cNvPr id="0" name=""/>
        <dsp:cNvSpPr/>
      </dsp:nvSpPr>
      <dsp:spPr>
        <a:xfrm>
          <a:off x="2438400" y="1781175"/>
          <a:ext cx="3657600" cy="809625"/>
        </a:xfrm>
        <a:prstGeom prst="rightArrow">
          <a:avLst>
            <a:gd name="adj1" fmla="val 75000"/>
            <a:gd name="adj2" fmla="val 50000"/>
          </a:avLst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Two sides cooperate to exchange a session key</a:t>
          </a:r>
        </a:p>
      </dsp:txBody>
      <dsp:txXfrm>
        <a:off x="2438400" y="1882378"/>
        <a:ext cx="3353991" cy="607219"/>
      </dsp:txXfrm>
    </dsp:sp>
    <dsp:sp modelId="{10795487-7DEC-8F47-B0B6-80E2CE6FB786}">
      <dsp:nvSpPr>
        <dsp:cNvPr id="0" name=""/>
        <dsp:cNvSpPr/>
      </dsp:nvSpPr>
      <dsp:spPr>
        <a:xfrm>
          <a:off x="0" y="1781175"/>
          <a:ext cx="2438400" cy="80962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Key exchange</a:t>
          </a:r>
          <a:endParaRPr lang="en-US" sz="1700" kern="1200" dirty="0" smtClean="0"/>
        </a:p>
      </dsp:txBody>
      <dsp:txXfrm>
        <a:off x="39523" y="1820698"/>
        <a:ext cx="2359354" cy="7305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9C8C0-9CDA-1647-B0C7-6CBB40C6D8A2}">
      <dsp:nvSpPr>
        <dsp:cNvPr id="0" name=""/>
        <dsp:cNvSpPr/>
      </dsp:nvSpPr>
      <dsp:spPr>
        <a:xfrm>
          <a:off x="3341834" y="2099651"/>
          <a:ext cx="1933078" cy="1821479"/>
        </a:xfrm>
        <a:prstGeom prst="ellipse">
          <a:avLst/>
        </a:prstGeom>
        <a:solidFill>
          <a:schemeClr val="bg1"/>
        </a:solidFill>
        <a:ln>
          <a:solidFill>
            <a:schemeClr val="accent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tx1"/>
              </a:solidFill>
            </a:rPr>
            <a:t>Five possible approaches to attacking RSA</a:t>
          </a:r>
          <a:endParaRPr lang="en-US" sz="1800" b="1" i="0" kern="1200" dirty="0">
            <a:solidFill>
              <a:schemeClr val="tx1"/>
            </a:solidFill>
          </a:endParaRPr>
        </a:p>
      </dsp:txBody>
      <dsp:txXfrm>
        <a:off x="3624927" y="2366400"/>
        <a:ext cx="1366892" cy="1287981"/>
      </dsp:txXfrm>
    </dsp:sp>
    <dsp:sp modelId="{6BB79F80-DF22-0646-815E-3D896A95FBB0}">
      <dsp:nvSpPr>
        <dsp:cNvPr id="0" name=""/>
        <dsp:cNvSpPr/>
      </dsp:nvSpPr>
      <dsp:spPr>
        <a:xfrm rot="16216961">
          <a:off x="4193935" y="1964342"/>
          <a:ext cx="239041" cy="31598"/>
        </a:xfrm>
        <a:custGeom>
          <a:avLst/>
          <a:gdLst/>
          <a:ahLst/>
          <a:cxnLst/>
          <a:rect l="0" t="0" r="0" b="0"/>
          <a:pathLst>
            <a:path>
              <a:moveTo>
                <a:pt x="0" y="15799"/>
              </a:moveTo>
              <a:lnTo>
                <a:pt x="239041" y="1579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7480" y="1974166"/>
        <a:ext cx="11952" cy="11952"/>
      </dsp:txXfrm>
    </dsp:sp>
    <dsp:sp modelId="{5ECF65A2-A9EC-B940-B497-AA098945971A}">
      <dsp:nvSpPr>
        <dsp:cNvPr id="0" name=""/>
        <dsp:cNvSpPr/>
      </dsp:nvSpPr>
      <dsp:spPr>
        <a:xfrm>
          <a:off x="3300354" y="77322"/>
          <a:ext cx="2036181" cy="178330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glow rad="101600">
            <a:schemeClr val="bg1">
              <a:alpha val="75000"/>
            </a:schemeClr>
          </a:glow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    Brute force</a:t>
          </a:r>
          <a:endParaRPr lang="en-US" sz="1600" b="1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Try all possible private keys</a:t>
          </a:r>
          <a:endParaRPr lang="en-AU" sz="1600" b="1" i="0" kern="1200" dirty="0"/>
        </a:p>
      </dsp:txBody>
      <dsp:txXfrm>
        <a:off x="3598546" y="338481"/>
        <a:ext cx="1439797" cy="1260990"/>
      </dsp:txXfrm>
    </dsp:sp>
    <dsp:sp modelId="{3FD3A4A6-C5C2-1C4A-A6CE-6300D7BBADD2}">
      <dsp:nvSpPr>
        <dsp:cNvPr id="0" name=""/>
        <dsp:cNvSpPr/>
      </dsp:nvSpPr>
      <dsp:spPr>
        <a:xfrm rot="19891619">
          <a:off x="5098149" y="2351421"/>
          <a:ext cx="792259" cy="31598"/>
        </a:xfrm>
        <a:custGeom>
          <a:avLst/>
          <a:gdLst/>
          <a:ahLst/>
          <a:cxnLst/>
          <a:rect l="0" t="0" r="0" b="0"/>
          <a:pathLst>
            <a:path>
              <a:moveTo>
                <a:pt x="0" y="15799"/>
              </a:moveTo>
              <a:lnTo>
                <a:pt x="792259" y="1579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74472" y="2347414"/>
        <a:ext cx="39612" cy="39612"/>
      </dsp:txXfrm>
    </dsp:sp>
    <dsp:sp modelId="{02C2359B-6912-8F4D-8857-2A5555F873C2}">
      <dsp:nvSpPr>
        <dsp:cNvPr id="0" name=""/>
        <dsp:cNvSpPr/>
      </dsp:nvSpPr>
      <dsp:spPr>
        <a:xfrm>
          <a:off x="5506542" y="457557"/>
          <a:ext cx="3103829" cy="21226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glow rad="101600">
            <a:schemeClr val="bg1">
              <a:alpha val="75000"/>
            </a:schemeClr>
          </a:glow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   Mathematical attacks </a:t>
          </a:r>
          <a:endParaRPr lang="en-US" sz="1600" b="1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Several approaches, all equivalent in effort to factoring the product of two primes</a:t>
          </a:r>
          <a:endParaRPr lang="en-US" sz="1600" b="1" i="0" kern="1200" dirty="0"/>
        </a:p>
      </dsp:txBody>
      <dsp:txXfrm>
        <a:off x="5961087" y="768415"/>
        <a:ext cx="2194739" cy="1500958"/>
      </dsp:txXfrm>
    </dsp:sp>
    <dsp:sp modelId="{5B345D64-FF47-AC48-BFC7-DA71BABB422E}">
      <dsp:nvSpPr>
        <dsp:cNvPr id="0" name=""/>
        <dsp:cNvSpPr/>
      </dsp:nvSpPr>
      <dsp:spPr>
        <a:xfrm rot="1265870">
          <a:off x="5188003" y="3419339"/>
          <a:ext cx="442503" cy="31598"/>
        </a:xfrm>
        <a:custGeom>
          <a:avLst/>
          <a:gdLst/>
          <a:ahLst/>
          <a:cxnLst/>
          <a:rect l="0" t="0" r="0" b="0"/>
          <a:pathLst>
            <a:path>
              <a:moveTo>
                <a:pt x="0" y="15799"/>
              </a:moveTo>
              <a:lnTo>
                <a:pt x="442503" y="1579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98192" y="3424076"/>
        <a:ext cx="22125" cy="22125"/>
      </dsp:txXfrm>
    </dsp:sp>
    <dsp:sp modelId="{CDADC5E6-FF26-6E4C-9749-F104E4D07792}">
      <dsp:nvSpPr>
        <dsp:cNvPr id="0" name=""/>
        <dsp:cNvSpPr/>
      </dsp:nvSpPr>
      <dsp:spPr>
        <a:xfrm>
          <a:off x="5414028" y="2969173"/>
          <a:ext cx="3130942" cy="214360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glow rad="101600">
            <a:schemeClr val="bg1">
              <a:alpha val="75000"/>
            </a:schemeClr>
          </a:glow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Timing attacks</a:t>
          </a:r>
          <a:endParaRPr lang="en-US" sz="1600" b="1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Depend on the run time of the decryption algorithm</a:t>
          </a:r>
          <a:endParaRPr lang="en-US" sz="1600" b="1" i="0" kern="1200" dirty="0"/>
        </a:p>
      </dsp:txBody>
      <dsp:txXfrm>
        <a:off x="5872544" y="3283097"/>
        <a:ext cx="2213910" cy="1515760"/>
      </dsp:txXfrm>
    </dsp:sp>
    <dsp:sp modelId="{E7015661-1956-144D-9BC2-79A2B9BEC4D3}">
      <dsp:nvSpPr>
        <dsp:cNvPr id="0" name=""/>
        <dsp:cNvSpPr/>
      </dsp:nvSpPr>
      <dsp:spPr>
        <a:xfrm rot="9502121">
          <a:off x="3146980" y="3399555"/>
          <a:ext cx="280407" cy="31598"/>
        </a:xfrm>
        <a:custGeom>
          <a:avLst/>
          <a:gdLst/>
          <a:ahLst/>
          <a:cxnLst/>
          <a:rect l="0" t="0" r="0" b="0"/>
          <a:pathLst>
            <a:path>
              <a:moveTo>
                <a:pt x="0" y="15799"/>
              </a:moveTo>
              <a:lnTo>
                <a:pt x="280407" y="1579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80174" y="3408344"/>
        <a:ext cx="14020" cy="14020"/>
      </dsp:txXfrm>
    </dsp:sp>
    <dsp:sp modelId="{6E586F6C-941C-DD41-B10E-DE5B337460AD}">
      <dsp:nvSpPr>
        <dsp:cNvPr id="0" name=""/>
        <dsp:cNvSpPr/>
      </dsp:nvSpPr>
      <dsp:spPr>
        <a:xfrm>
          <a:off x="293086" y="2892975"/>
          <a:ext cx="3051304" cy="220941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glow rad="101600">
            <a:schemeClr val="bg1">
              <a:alpha val="75000"/>
            </a:schemeClr>
          </a:glow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 Hardware fault-based attack</a:t>
          </a:r>
          <a:endParaRPr lang="en-US" sz="1600" b="1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Inducing hardware faults in the processor that is generating digital signatures</a:t>
          </a:r>
          <a:endParaRPr lang="en-US" sz="1600" b="1" i="0" kern="1200" dirty="0"/>
        </a:p>
      </dsp:txBody>
      <dsp:txXfrm>
        <a:off x="739939" y="3216536"/>
        <a:ext cx="2157598" cy="1562292"/>
      </dsp:txXfrm>
    </dsp:sp>
    <dsp:sp modelId="{26EC5283-A8E7-2844-B56C-8060EDE92406}">
      <dsp:nvSpPr>
        <dsp:cNvPr id="0" name=""/>
        <dsp:cNvSpPr/>
      </dsp:nvSpPr>
      <dsp:spPr>
        <a:xfrm rot="12565578">
          <a:off x="2817261" y="2353018"/>
          <a:ext cx="707447" cy="31598"/>
        </a:xfrm>
        <a:custGeom>
          <a:avLst/>
          <a:gdLst/>
          <a:ahLst/>
          <a:cxnLst/>
          <a:rect l="0" t="0" r="0" b="0"/>
          <a:pathLst>
            <a:path>
              <a:moveTo>
                <a:pt x="0" y="15799"/>
              </a:moveTo>
              <a:lnTo>
                <a:pt x="707447" y="1579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53298" y="2351132"/>
        <a:ext cx="35372" cy="35372"/>
      </dsp:txXfrm>
    </dsp:sp>
    <dsp:sp modelId="{FB2E1E33-9AB3-9E4A-BD84-C9A8E59E5969}">
      <dsp:nvSpPr>
        <dsp:cNvPr id="0" name=""/>
        <dsp:cNvSpPr/>
      </dsp:nvSpPr>
      <dsp:spPr>
        <a:xfrm>
          <a:off x="331408" y="381254"/>
          <a:ext cx="2764907" cy="233127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glow rad="101600">
            <a:schemeClr val="bg1">
              <a:alpha val="75000"/>
            </a:schemeClr>
          </a:glow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 Chosen </a:t>
          </a:r>
          <a:r>
            <a:rPr lang="en-US" sz="1600" b="1" i="0" kern="1200" dirty="0" err="1" smtClean="0"/>
            <a:t>ciphertext</a:t>
          </a:r>
          <a:r>
            <a:rPr lang="en-US" sz="1600" b="1" i="0" kern="1200" dirty="0" smtClean="0"/>
            <a:t>     attacks</a:t>
          </a:r>
          <a:endParaRPr lang="en-US" sz="1600" b="1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Exploits properties of the RSA algorithm</a:t>
          </a:r>
          <a:endParaRPr lang="en-AU" sz="1600" b="1" i="0" kern="1200" dirty="0"/>
        </a:p>
      </dsp:txBody>
      <dsp:txXfrm>
        <a:off x="736319" y="722661"/>
        <a:ext cx="1955085" cy="164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A35BB17F-92FD-3D4C-A740-854BEAB48C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539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0942C-CFD0-B04C-830A-59795697A0DF}" type="slidenum">
              <a:rPr lang="en-AU">
                <a:latin typeface="Arial" pitchFamily="-1" charset="0"/>
              </a:rPr>
              <a:pPr/>
              <a:t>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B17F-92FD-3D4C-A740-854BEAB48CBE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B17F-92FD-3D4C-A740-854BEAB48CBE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B17F-92FD-3D4C-A740-854BEAB48CBE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B17F-92FD-3D4C-A740-854BEAB48CBE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244BD-3E9A-904D-BC9E-2115FC5D8906}" type="slidenum">
              <a:rPr lang="en-AU">
                <a:latin typeface="Arial" pitchFamily="-84" charset="0"/>
              </a:rPr>
              <a:pPr/>
              <a:t>14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291A3-DD02-2C40-9995-F084178F2609}" type="slidenum">
              <a:rPr lang="en-AU" smtClean="0">
                <a:latin typeface="Arial" pitchFamily="-84" charset="0"/>
              </a:rPr>
              <a:pPr/>
              <a:t>15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84305-015B-2648-A04D-F6EDB374C6A8}" type="slidenum">
              <a:rPr lang="en-AU">
                <a:latin typeface="Arial" pitchFamily="-84" charset="0"/>
              </a:rPr>
              <a:pPr/>
              <a:t>16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A3115-DA4F-7944-8D9D-AAB9DF8DF3CE}" type="slidenum">
              <a:rPr lang="en-AU">
                <a:latin typeface="Arial" pitchFamily="-84" charset="0"/>
              </a:rPr>
              <a:pPr/>
              <a:t>17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FA7F6-4528-5C47-BC6D-8990C098D36A}" type="slidenum">
              <a:rPr lang="en-AU">
                <a:latin typeface="Arial" pitchFamily="-84" charset="0"/>
              </a:rPr>
              <a:pPr/>
              <a:t>18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b="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06B74-65A2-3E40-A5CB-BF09A6E01EC0}" type="slidenum">
              <a:rPr lang="en-AU">
                <a:latin typeface="Arial" pitchFamily="-84" charset="0"/>
              </a:rPr>
              <a:pPr/>
              <a:t>19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0E2E4-7EF1-9740-B874-0923C8317D3F}" type="slidenum">
              <a:rPr lang="en-AU" smtClean="0">
                <a:latin typeface="Arial" pitchFamily="-84" charset="0"/>
              </a:rPr>
              <a:pPr/>
              <a:t>2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B17F-92FD-3D4C-A740-854BEAB48CBE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B17F-92FD-3D4C-A740-854BEAB48CBE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61B82-3F05-8440-B5E9-04DC4ECE26F9}" type="slidenum">
              <a:rPr lang="en-AU">
                <a:latin typeface="Arial" pitchFamily="-84" charset="0"/>
              </a:rPr>
              <a:pPr/>
              <a:t>22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i="0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57885-478F-F547-91FE-B79F832AA612}" type="slidenum">
              <a:rPr lang="en-AU">
                <a:latin typeface="Arial" pitchFamily="-84" charset="0"/>
              </a:rPr>
              <a:pPr/>
              <a:t>23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5E944-035A-3D4E-A6B0-BD13937BE7E3}" type="slidenum">
              <a:rPr lang="en-AU">
                <a:latin typeface="Arial" pitchFamily="-84" charset="0"/>
              </a:rPr>
              <a:pPr/>
              <a:t>24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B3769-31EE-214A-8FEB-AD6108F28D0A}" type="slidenum">
              <a:rPr lang="en-AU">
                <a:latin typeface="Arial" pitchFamily="-84" charset="0"/>
              </a:rPr>
              <a:pPr/>
              <a:t>25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B17F-92FD-3D4C-A740-854BEAB48CBE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4CD48-BC4E-C844-B931-13F4EB3C8818}" type="slidenum">
              <a:rPr lang="en-AU">
                <a:latin typeface="Arial" pitchFamily="-84" charset="0"/>
              </a:rPr>
              <a:pPr/>
              <a:t>27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6900B-B840-F446-AC3E-28BB4CA62A52}" type="slidenum">
              <a:rPr lang="en-AU">
                <a:latin typeface="Arial" pitchFamily="-84" charset="0"/>
              </a:rPr>
              <a:pPr/>
              <a:t>28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5AE01-FF18-0148-9AA3-3F0C69B6DACC}" type="slidenum">
              <a:rPr lang="en-AU">
                <a:latin typeface="Arial" pitchFamily="-1" charset="0"/>
              </a:rPr>
              <a:pPr/>
              <a:t>29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B17F-92FD-3D4C-A740-854BEAB48CBE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C1E8A-645A-3244-8776-BCF03A54C183}" type="slidenum">
              <a:rPr lang="en-AU" smtClean="0">
                <a:latin typeface="Arial" pitchFamily="-84" charset="0"/>
              </a:rPr>
              <a:pPr/>
              <a:t>30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F3BD3-6F3C-694C-8E1B-CF3CF7A9ECD3}" type="slidenum">
              <a:rPr lang="en-AU">
                <a:latin typeface="Arial" pitchFamily="-84" charset="0"/>
              </a:rPr>
              <a:pPr/>
              <a:t>31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B17F-92FD-3D4C-A740-854BEAB48CBE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EB191-7A21-9F49-A2FA-84FAF8C0EE27}" type="slidenum">
              <a:rPr lang="en-AU">
                <a:latin typeface="Arial" pitchFamily="-84" charset="0"/>
              </a:rPr>
              <a:pPr/>
              <a:t>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9CBAF-74CD-9842-855B-ACC1A106CFD6}" type="slidenum">
              <a:rPr lang="en-AU">
                <a:latin typeface="Arial" pitchFamily="-84" charset="0"/>
              </a:rPr>
              <a:pPr/>
              <a:t>6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3D60A-2BA5-A948-A439-F274551FBC98}" type="slidenum">
              <a:rPr lang="en-AU">
                <a:latin typeface="Arial" pitchFamily="-84" charset="0"/>
              </a:rPr>
              <a:pPr/>
              <a:t>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95800"/>
          </a:xfrm>
          <a:noFill/>
          <a:ln/>
        </p:spPr>
        <p:txBody>
          <a:bodyPr/>
          <a:lstStyle/>
          <a:p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6C3F5-E6D3-014B-9D2A-72AA7DAD86D7}" type="slidenum">
              <a:rPr lang="en-AU">
                <a:latin typeface="Arial" pitchFamily="-84" charset="0"/>
              </a:rPr>
              <a:pPr/>
              <a:t>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95800"/>
          </a:xfrm>
          <a:noFill/>
          <a:ln/>
        </p:spPr>
        <p:txBody>
          <a:bodyPr/>
          <a:lstStyle/>
          <a:p>
            <a:endParaRPr lang="en-AU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1978F-EB0A-054B-A3B1-D6FA260E455B}" type="slidenum">
              <a:rPr lang="en-AU">
                <a:latin typeface="Arial" pitchFamily="-84" charset="0"/>
              </a:rPr>
              <a:pPr/>
              <a:t>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1029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1078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1085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84034" name="Rectangle 109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035" name="Rectangle 10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109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CDF8-9B0D-234B-8151-C4C3ADAF2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FE2B-9267-0C4E-9B2E-414E3AEDA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2255B-3A37-C34E-8FBD-7770ECE7F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8F9B-91BA-5241-927F-DFD69C82F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0E40-9566-FF47-84D5-E4C9DFD1F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B399-20FE-C646-851D-65041BC80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906F-F82C-C24B-ADFB-A876A59C3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C610-EA48-3F45-BACD-67F8C6BE9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71E9-418D-2440-8FFC-982A85567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28F0-E9AE-924E-B885-191ED0146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8CA6F8B6-D79F-7D42-8296-26A8574CE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9D08-05CB-8041-A6F5-8B39A2358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8D79-964E-A448-8064-06DBA4282F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3134-7B2A-5144-91AA-8D21FF7C1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7C69-A4E4-6642-9B2D-EA3DE70B3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F6E88-A515-0740-B7E9-2EC401517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D1698-F7AD-0D41-983A-B0B5B94FB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AD85A-959F-8F4B-B814-070A18E71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2365-415C-2442-9AEF-A6D8BBED9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87F9-4616-AA45-866E-ABD8D03519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7E2C3-04C4-2C4D-93A7-9E3F27B1A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47CB8-5454-CF4E-A34F-FCCA59080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294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8295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295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295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295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295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295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295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295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295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5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6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6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6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6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6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6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6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6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6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6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7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7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7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7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7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7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7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7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7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7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8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8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8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8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8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8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8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8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8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8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9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9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9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9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9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9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9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299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82999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3000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3001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3002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3003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3004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3006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3007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3008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3009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83010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011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012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013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EC87E019-D750-DD44-8C0D-AD296731A5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3014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84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84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84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FD05123F-ECCC-3744-8046-0E4114F7D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 ftr="0" dt="0"/>
  <p:txStyles>
    <p:titleStyle>
      <a:lvl1pPr algn="ctr" rtl="0" fontAlgn="base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fontAlgn="base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d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4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Introduction to Cryptography</a:t>
            </a:r>
            <a:endParaRPr lang="en-A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528840"/>
            <a:ext cx="6120680" cy="8524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-1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Based on:  William </a:t>
            </a:r>
            <a:r>
              <a:rPr lang="en-US" dirty="0"/>
              <a:t>Stallings, Cryptography and Network Security </a:t>
            </a:r>
            <a:r>
              <a:rPr lang="en-US" dirty="0" smtClean="0"/>
              <a:t>	</a:t>
            </a:r>
          </a:p>
          <a:p>
            <a:pPr eaLnBrk="1" hangingPunct="1">
              <a:buFont typeface="Wingdings" pitchFamily="-1" charset="2"/>
              <a:buNone/>
            </a:pPr>
            <a:endParaRPr lang="en-US" dirty="0" smtClean="0"/>
          </a:p>
        </p:txBody>
      </p:sp>
      <p:pic>
        <p:nvPicPr>
          <p:cNvPr id="5" name="Picture Placeholder 4" descr="crypto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>
          <a:xfrm>
            <a:off x="3581400" y="1447800"/>
            <a:ext cx="2109547" cy="1209027"/>
          </a:xfrm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060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4545" t="9412" r="4545" b="8235"/>
              <a:stretch>
                <a:fillRect/>
              </a:stretch>
            </p:blipFill>
          </mc:Choice>
          <mc:Fallback>
            <p:blipFill>
              <a:blip r:embed="rId4"/>
              <a:srcRect l="4545" t="9412" r="4545" b="8235"/>
              <a:stretch>
                <a:fillRect/>
              </a:stretch>
            </p:blipFill>
          </mc:Fallback>
        </mc:AlternateContent>
        <p:spPr>
          <a:xfrm>
            <a:off x="537957" y="1031665"/>
            <a:ext cx="8068088" cy="564764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39689"/>
            <a:ext cx="9144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Public-Key Cryptosystem:  Authentication</a:t>
            </a:r>
            <a:endParaRPr kumimoji="0" lang="en-A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448251"/>
            <a:ext cx="609600" cy="365125"/>
          </a:xfrm>
        </p:spPr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6237312"/>
            <a:ext cx="1008112" cy="369332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111351"/>
            <a:ext cx="936104" cy="461665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Decryption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3111351"/>
            <a:ext cx="936104" cy="461665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Decryption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9008" y="3140968"/>
            <a:ext cx="936104" cy="461665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Encryption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" y="39688"/>
            <a:ext cx="9144000" cy="12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Public-Key Cryptosystem:  Authentication and Secrecy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3" name="Picture 2" descr="f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b="10588"/>
              <a:stretch>
                <a:fillRect/>
              </a:stretch>
            </p:blipFill>
          </mc:Choice>
          <mc:Fallback>
            <p:blipFill>
              <a:blip r:embed="rId4"/>
              <a:srcRect b="10588"/>
              <a:stretch>
                <a:fillRect/>
              </a:stretch>
            </p:blipFill>
          </mc:Fallback>
        </mc:AlternateContent>
        <p:spPr>
          <a:xfrm>
            <a:off x="268942" y="533401"/>
            <a:ext cx="8875059" cy="58479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5949280"/>
            <a:ext cx="1008112" cy="369332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2627620"/>
            <a:ext cx="731520" cy="36576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6504" y="2638073"/>
            <a:ext cx="946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Arial Narrow" pitchFamily="34" charset="0"/>
              </a:rPr>
              <a:t>Authentication </a:t>
            </a:r>
          </a:p>
          <a:p>
            <a:pPr algn="ctr"/>
            <a:r>
              <a:rPr lang="en-US" sz="1000" b="1" dirty="0" smtClean="0">
                <a:latin typeface="Arial Narrow" pitchFamily="34" charset="0"/>
              </a:rPr>
              <a:t>Algorithm</a:t>
            </a:r>
            <a:endParaRPr lang="en-US" sz="10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5392" y="2636912"/>
            <a:ext cx="731520" cy="36576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3952" y="2596842"/>
            <a:ext cx="946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Arial Narrow" pitchFamily="34" charset="0"/>
              </a:rPr>
              <a:t>Authentication </a:t>
            </a:r>
          </a:p>
          <a:p>
            <a:pPr algn="ctr"/>
            <a:r>
              <a:rPr lang="en-US" sz="1000" b="1" dirty="0" smtClean="0">
                <a:latin typeface="Arial Narrow" pitchFamily="34" charset="0"/>
              </a:rPr>
              <a:t>Algorithm</a:t>
            </a:r>
            <a:endParaRPr lang="en-US" sz="1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pPr>
              <a:lnSpc>
                <a:spcPts val="4700"/>
              </a:lnSpc>
            </a:pPr>
            <a:r>
              <a:rPr lang="en-US" sz="5100" dirty="0" smtClean="0"/>
              <a:t>Applications for Public-Key Cryptosystems</a:t>
            </a:r>
            <a:endParaRPr lang="en-US" sz="5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Public-key cryptosystems can be classified into three categories: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algorithms are suitable for all three applications, whereas others can be used only for one or two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743200"/>
          <a:ext cx="6096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sz="3600" dirty="0" smtClean="0"/>
              <a:t>Applications for Public-Key Cryptosystems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2743200"/>
            <a:ext cx="8513379" cy="20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Public-Key Requirements</a:t>
            </a:r>
            <a:endParaRPr lang="en-AU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62125"/>
            <a:ext cx="8460357" cy="48672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AU" sz="3300" dirty="0"/>
              <a:t>C</a:t>
            </a:r>
            <a:r>
              <a:rPr lang="en-AU" sz="3300" dirty="0" smtClean="0"/>
              <a:t>omputationally easy 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for party B to generate a pair (public-key </a:t>
            </a:r>
            <a:r>
              <a:rPr lang="en-AU" i="1" dirty="0" smtClean="0"/>
              <a:t>PU</a:t>
            </a:r>
            <a:r>
              <a:rPr lang="en-AU" i="1" baseline="-25000" dirty="0" smtClean="0"/>
              <a:t>b</a:t>
            </a:r>
            <a:r>
              <a:rPr lang="en-AU" i="1" dirty="0" smtClean="0"/>
              <a:t>, </a:t>
            </a:r>
            <a:r>
              <a:rPr lang="en-AU" dirty="0" smtClean="0"/>
              <a:t>private key </a:t>
            </a:r>
            <a:r>
              <a:rPr lang="en-AU" dirty="0" err="1" smtClean="0"/>
              <a:t>PR</a:t>
            </a:r>
            <a:r>
              <a:rPr lang="en-AU" i="1" baseline="-25000" dirty="0" err="1" smtClean="0"/>
              <a:t>b</a:t>
            </a:r>
            <a:r>
              <a:rPr lang="en-AU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for sender A, knowing the public key and the message, to generate the corresponding </a:t>
            </a:r>
            <a:r>
              <a:rPr lang="en-AU" dirty="0" err="1" smtClean="0"/>
              <a:t>ciphertext</a:t>
            </a:r>
            <a:r>
              <a:rPr lang="en-AU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for receiver B to decrypt the resulting ciphertext using the private key to recover the original message</a:t>
            </a:r>
          </a:p>
          <a:p>
            <a:pPr>
              <a:lnSpc>
                <a:spcPct val="120000"/>
              </a:lnSpc>
            </a:pPr>
            <a:r>
              <a:rPr lang="en-AU" sz="3300" dirty="0"/>
              <a:t>C</a:t>
            </a:r>
            <a:r>
              <a:rPr lang="en-AU" sz="3300" dirty="0" smtClean="0"/>
              <a:t>omputationally infeasible for an adversary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knowing the public key, to determine the private key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knowing the public key and a ciphertext, to recover the original message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Public-Key Requirements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9072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dirty="0" smtClean="0"/>
              <a:t>Need a trap-door one-way function</a:t>
            </a:r>
          </a:p>
          <a:p>
            <a:pPr lvl="1">
              <a:lnSpc>
                <a:spcPct val="120000"/>
              </a:lnSpc>
            </a:pPr>
            <a:r>
              <a:rPr lang="en-US" i="1" dirty="0" smtClean="0"/>
              <a:t>f : {0,1}</a:t>
            </a:r>
            <a:r>
              <a:rPr lang="en-US" i="1" baseline="30000" dirty="0" smtClean="0"/>
              <a:t>n</a:t>
            </a:r>
            <a:r>
              <a:rPr lang="en-US" dirty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i="1" dirty="0" smtClean="0"/>
              <a:t> </a:t>
            </a:r>
            <a:r>
              <a:rPr lang="en-US" i="1" dirty="0"/>
              <a:t>{0,1}</a:t>
            </a:r>
            <a:r>
              <a:rPr lang="en-US" i="1" baseline="30000" dirty="0"/>
              <a:t>n</a:t>
            </a:r>
            <a:r>
              <a:rPr lang="en-US" dirty="0"/>
              <a:t> </a:t>
            </a:r>
            <a:r>
              <a:rPr lang="en-US" dirty="0" smtClean="0"/>
              <a:t> is a 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one-way function </a:t>
            </a:r>
            <a:r>
              <a:rPr lang="en-US" dirty="0" smtClean="0"/>
              <a:t>if </a:t>
            </a:r>
          </a:p>
          <a:p>
            <a:pPr lvl="2">
              <a:lnSpc>
                <a:spcPct val="120000"/>
              </a:lnSpc>
            </a:pPr>
            <a:r>
              <a:rPr lang="en-US" i="1" dirty="0" smtClean="0"/>
              <a:t>Y </a:t>
            </a:r>
            <a:r>
              <a:rPr lang="en-US" dirty="0" smtClean="0"/>
              <a:t>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can easily be computed for  </a:t>
            </a:r>
            <a:r>
              <a:rPr lang="en-US" i="1" dirty="0" smtClean="0"/>
              <a:t>X</a:t>
            </a:r>
            <a:r>
              <a:rPr lang="en-US" dirty="0" smtClean="0"/>
              <a:t> in </a:t>
            </a:r>
            <a:r>
              <a:rPr lang="en-US" i="1" dirty="0"/>
              <a:t>{0,1}</a:t>
            </a:r>
            <a:r>
              <a:rPr lang="en-US" i="1" baseline="30000" dirty="0"/>
              <a:t>n</a:t>
            </a:r>
            <a:r>
              <a:rPr lang="en-US" dirty="0"/>
              <a:t> </a:t>
            </a:r>
            <a:endParaRPr lang="en-US" dirty="0" smtClean="0"/>
          </a:p>
          <a:p>
            <a:pPr lvl="2">
              <a:lnSpc>
                <a:spcPct val="120000"/>
              </a:lnSpc>
            </a:pPr>
            <a:r>
              <a:rPr lang="en-US" dirty="0" smtClean="0"/>
              <a:t>X = </a:t>
            </a:r>
            <a:r>
              <a:rPr lang="en-US" i="1" dirty="0" smtClean="0"/>
              <a:t>f</a:t>
            </a:r>
            <a:r>
              <a:rPr lang="en-US" baseline="30000" dirty="0" smtClean="0"/>
              <a:t>–1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 infeasible for Y in </a:t>
            </a:r>
            <a:r>
              <a:rPr lang="en-US" i="1" dirty="0"/>
              <a:t>{0,1}</a:t>
            </a:r>
            <a:r>
              <a:rPr lang="en-US" i="1" baseline="30000" dirty="0"/>
              <a:t>n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sz="3100" dirty="0" smtClean="0"/>
              <a:t>A </a:t>
            </a:r>
            <a:r>
              <a:rPr lang="en-US" sz="3100" i="1" dirty="0" smtClean="0">
                <a:solidFill>
                  <a:schemeClr val="accent5">
                    <a:lumMod val="50000"/>
                  </a:schemeClr>
                </a:solidFill>
              </a:rPr>
              <a:t>trap-door</a:t>
            </a:r>
            <a:r>
              <a:rPr lang="en-US" sz="3100" dirty="0" smtClean="0"/>
              <a:t> one-way function is a family of invertible functions </a:t>
            </a:r>
            <a:r>
              <a:rPr lang="en-US" sz="3100" i="1" dirty="0" smtClean="0"/>
              <a:t>f</a:t>
            </a:r>
            <a:r>
              <a:rPr lang="en-US" sz="3100" i="1" baseline="-25000" dirty="0" smtClean="0"/>
              <a:t>k</a:t>
            </a:r>
            <a:r>
              <a:rPr lang="en-US" sz="3100" dirty="0" smtClean="0"/>
              <a:t>, such that computing</a:t>
            </a:r>
          </a:p>
          <a:p>
            <a:pPr lvl="1">
              <a:lnSpc>
                <a:spcPct val="120000"/>
              </a:lnSpc>
            </a:pP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sz="2880" i="1" baseline="-25000" dirty="0" smtClean="0">
                <a:cs typeface="ＭＳ Ｐゴシック" pitchFamily="-84" charset="-128"/>
              </a:rPr>
              <a:t>k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  is easy, if </a:t>
            </a:r>
            <a:r>
              <a:rPr lang="en-US" i="1" strike="sngStrike" dirty="0" smtClean="0"/>
              <a:t>k</a:t>
            </a:r>
            <a:r>
              <a:rPr lang="en-US" strike="sngStrike" dirty="0" smtClean="0"/>
              <a:t> and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strike="sngStrike" dirty="0" smtClean="0"/>
              <a:t>are</a:t>
            </a:r>
            <a:r>
              <a:rPr lang="en-US" dirty="0" smtClean="0"/>
              <a:t> is known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sz="2880" i="1" baseline="-25000" dirty="0" smtClean="0">
                <a:cs typeface="ＭＳ Ｐゴシック" pitchFamily="-84" charset="-128"/>
              </a:rPr>
              <a:t>k</a:t>
            </a:r>
            <a:r>
              <a:rPr lang="en-US" baseline="30000" dirty="0" smtClean="0"/>
              <a:t>–1</a:t>
            </a:r>
            <a:r>
              <a:rPr lang="en-US" dirty="0" smtClean="0"/>
              <a:t>(Y) is easy, if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are known</a:t>
            </a:r>
          </a:p>
          <a:p>
            <a:pPr lvl="1">
              <a:lnSpc>
                <a:spcPct val="120000"/>
              </a:lnSpc>
            </a:pP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sz="2880" i="1" baseline="-25000" dirty="0" smtClean="0">
                <a:cs typeface="ＭＳ Ｐゴシック" pitchFamily="-84" charset="-128"/>
              </a:rPr>
              <a:t>k</a:t>
            </a:r>
            <a:r>
              <a:rPr lang="en-US" sz="2560" baseline="30000" dirty="0" smtClean="0"/>
              <a:t>–1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 infeasible, if </a:t>
            </a:r>
            <a:r>
              <a:rPr lang="en-US" i="1" dirty="0" smtClean="0"/>
              <a:t>Y</a:t>
            </a:r>
            <a:r>
              <a:rPr lang="en-US" dirty="0" smtClean="0"/>
              <a:t> is known but </a:t>
            </a:r>
            <a:r>
              <a:rPr lang="en-US" i="1" dirty="0" smtClean="0"/>
              <a:t>k</a:t>
            </a:r>
            <a:r>
              <a:rPr lang="en-US" dirty="0" smtClean="0"/>
              <a:t> not known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 practical public-key scheme depends on a suitable trap-door one-way function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2"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Rivest-Shamir-Adleman (RSA) Scheme</a:t>
            </a:r>
            <a:endParaRPr lang="en-AU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8244333" cy="4714875"/>
          </a:xfrm>
        </p:spPr>
        <p:txBody>
          <a:bodyPr/>
          <a:lstStyle/>
          <a:p>
            <a:r>
              <a:rPr lang="en-AU" dirty="0" smtClean="0"/>
              <a:t>Developed in 1977 by Ron Rivest, Adi Shamir &amp; Len Adleman</a:t>
            </a:r>
          </a:p>
          <a:p>
            <a:r>
              <a:rPr lang="en-AU" dirty="0" smtClean="0"/>
              <a:t>Most widely used general-purpose public-key encryption</a:t>
            </a:r>
          </a:p>
          <a:p>
            <a:r>
              <a:rPr lang="en-AU" dirty="0"/>
              <a:t>A</a:t>
            </a:r>
            <a:r>
              <a:rPr lang="en-AU" dirty="0" smtClean="0"/>
              <a:t> cipher for which the plaintext and ciphertext are integers between 0 and </a:t>
            </a:r>
            <a:r>
              <a:rPr lang="en-AU" i="1" dirty="0" smtClean="0"/>
              <a:t>n – </a:t>
            </a:r>
            <a:r>
              <a:rPr lang="en-AU" dirty="0" smtClean="0"/>
              <a:t>1 for some </a:t>
            </a:r>
            <a:r>
              <a:rPr lang="en-AU" i="1" dirty="0" smtClean="0"/>
              <a:t>n</a:t>
            </a:r>
          </a:p>
          <a:p>
            <a:pPr lvl="1"/>
            <a:r>
              <a:rPr lang="en-AU" dirty="0" smtClean="0"/>
              <a:t>A typical size for </a:t>
            </a:r>
            <a:r>
              <a:rPr lang="en-AU" i="1" dirty="0" smtClean="0"/>
              <a:t>n </a:t>
            </a:r>
            <a:r>
              <a:rPr lang="en-AU" dirty="0" smtClean="0"/>
              <a:t>is 1024 bits, or 309 decimal digits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Algorithm</a:t>
            </a:r>
            <a:endParaRPr lang="en-AU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8100317" cy="48352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AU" dirty="0" smtClean="0"/>
              <a:t>Plaintext is encrypted in blocks with whose value less than some number </a:t>
            </a:r>
            <a:r>
              <a:rPr lang="en-AU" i="1" dirty="0" smtClean="0"/>
              <a:t>n </a:t>
            </a:r>
            <a:endParaRPr lang="en-AU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AU" dirty="0" smtClean="0"/>
              <a:t>Encryption and decryption are of the following form, for plaintext block </a:t>
            </a:r>
            <a:r>
              <a:rPr lang="en-AU" i="1" dirty="0" smtClean="0"/>
              <a:t>M </a:t>
            </a:r>
            <a:r>
              <a:rPr lang="en-AU" dirty="0" smtClean="0"/>
              <a:t>and ciphertext</a:t>
            </a:r>
            <a:r>
              <a:rPr lang="en-AU" i="1" dirty="0" smtClean="0"/>
              <a:t> </a:t>
            </a:r>
            <a:r>
              <a:rPr lang="en-AU" dirty="0" smtClean="0"/>
              <a:t>block C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AU" i="1" dirty="0" smtClean="0"/>
              <a:t>		C = M</a:t>
            </a:r>
            <a:r>
              <a:rPr lang="en-AU" i="1" baseline="30000" dirty="0" smtClean="0"/>
              <a:t>e</a:t>
            </a:r>
            <a:r>
              <a:rPr lang="en-AU" i="1" dirty="0" smtClean="0"/>
              <a:t> </a:t>
            </a:r>
            <a:r>
              <a:rPr lang="en-AU" dirty="0" smtClean="0"/>
              <a:t>mod </a:t>
            </a:r>
            <a:r>
              <a:rPr lang="en-AU" i="1" dirty="0" smtClean="0"/>
              <a:t>n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AU" i="1" dirty="0" smtClean="0"/>
              <a:t>		M = C</a:t>
            </a:r>
            <a:r>
              <a:rPr lang="en-AU" sz="2811" i="1" baseline="30000" dirty="0" smtClean="0"/>
              <a:t>d</a:t>
            </a:r>
            <a:r>
              <a:rPr lang="en-AU" i="1" dirty="0" smtClean="0"/>
              <a:t> mod n = (M</a:t>
            </a:r>
            <a:r>
              <a:rPr lang="en-AU" sz="2811" i="1" baseline="30000" dirty="0" smtClean="0"/>
              <a:t>e</a:t>
            </a:r>
            <a:r>
              <a:rPr lang="en-AU" i="1" dirty="0" smtClean="0"/>
              <a:t>)</a:t>
            </a:r>
            <a:r>
              <a:rPr lang="en-AU" sz="2811" i="1" baseline="30000" dirty="0" smtClean="0"/>
              <a:t>d</a:t>
            </a:r>
            <a:r>
              <a:rPr lang="en-AU" i="1" dirty="0" smtClean="0"/>
              <a:t> mod n = M</a:t>
            </a:r>
            <a:r>
              <a:rPr lang="en-AU" sz="2811" i="1" baseline="30000" dirty="0" smtClean="0"/>
              <a:t>ed</a:t>
            </a:r>
            <a:r>
              <a:rPr lang="en-AU" i="1" dirty="0" smtClean="0"/>
              <a:t> mod n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AU" sz="2811" dirty="0" smtClean="0"/>
              <a:t>Both sender and receiver must know the value of </a:t>
            </a:r>
            <a:r>
              <a:rPr lang="en-AU" sz="2811" i="1" dirty="0" smtClean="0"/>
              <a:t>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AU" sz="2811" dirty="0" smtClean="0"/>
              <a:t>The sender knows the value of </a:t>
            </a:r>
            <a:r>
              <a:rPr lang="en-AU" sz="2811" i="1" dirty="0" smtClean="0"/>
              <a:t>e, </a:t>
            </a:r>
            <a:r>
              <a:rPr lang="en-AU" sz="2811" dirty="0" smtClean="0"/>
              <a:t>and only the receiver knows the value of </a:t>
            </a:r>
            <a:r>
              <a:rPr lang="en-AU" sz="2811" i="1" dirty="0" smtClean="0"/>
              <a:t>d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AU" sz="2880" dirty="0" smtClean="0"/>
              <a:t>This is a public-key encryption algorithm with a public key of </a:t>
            </a:r>
            <a:r>
              <a:rPr lang="en-AU" sz="2880" i="1" dirty="0" smtClean="0"/>
              <a:t>PU={e,n}</a:t>
            </a:r>
            <a:r>
              <a:rPr lang="en-AU" sz="2880" dirty="0" smtClean="0"/>
              <a:t> and a private key of </a:t>
            </a:r>
            <a:r>
              <a:rPr lang="en-AU" sz="2880" i="1" dirty="0" smtClean="0"/>
              <a:t>PR={d,n} </a:t>
            </a:r>
          </a:p>
          <a:p>
            <a:endParaRPr lang="en-AU" sz="281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Requirements</a:t>
            </a:r>
            <a:endParaRPr lang="en-AU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1762125"/>
            <a:ext cx="9073008" cy="4562475"/>
          </a:xfrm>
        </p:spPr>
        <p:txBody>
          <a:bodyPr/>
          <a:lstStyle/>
          <a:p>
            <a:pPr marL="1143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It should be possible to find values of </a:t>
            </a: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e, d, n 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 such that                           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                    M</a:t>
            </a:r>
            <a:r>
              <a:rPr lang="en-US" sz="2400" i="1" baseline="30000" dirty="0" smtClean="0">
                <a:ea typeface="ＭＳ Ｐゴシック" pitchFamily="-107" charset="-128"/>
                <a:cs typeface="ＭＳ Ｐゴシック" pitchFamily="-107" charset="-128"/>
              </a:rPr>
              <a:t>ed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 mod </a:t>
            </a: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n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 = </a:t>
            </a: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M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 for all </a:t>
            </a: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M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 &lt; </a:t>
            </a: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n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  <a:p>
            <a:pPr marL="457200" indent="-457200">
              <a:spcBef>
                <a:spcPts val="1800"/>
              </a:spcBef>
              <a:buAutoNum type="arabicPeriod" startAt="2"/>
            </a:pP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It should be relatively easy to calculate </a:t>
            </a: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M</a:t>
            </a:r>
            <a:r>
              <a:rPr lang="en-US" sz="2400" i="1" baseline="30000" dirty="0" smtClean="0">
                <a:ea typeface="ＭＳ Ｐゴシック" pitchFamily="-107" charset="-128"/>
                <a:cs typeface="ＭＳ Ｐゴシック" pitchFamily="-107" charset="-128"/>
              </a:rPr>
              <a:t>e</a:t>
            </a:r>
            <a:r>
              <a:rPr lang="en-US" sz="2400" baseline="30000" dirty="0" smtClean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 mod </a:t>
            </a: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n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 and </a:t>
            </a: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C</a:t>
            </a:r>
            <a:r>
              <a:rPr lang="en-US" sz="2400" i="1" baseline="30000" dirty="0" smtClean="0">
                <a:ea typeface="ＭＳ Ｐゴシック" pitchFamily="-107" charset="-128"/>
                <a:cs typeface="ＭＳ Ｐゴシック" pitchFamily="-107" charset="-128"/>
              </a:rPr>
              <a:t>d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 mod </a:t>
            </a: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n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      for all values of </a:t>
            </a: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M &lt; n </a:t>
            </a:r>
          </a:p>
          <a:p>
            <a:pPr marL="457200" indent="-457200">
              <a:spcBef>
                <a:spcPts val="1800"/>
              </a:spcBef>
              <a:buAutoNum type="arabicPeriod" startAt="3"/>
            </a:pP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It should be infeasible to determine </a:t>
            </a: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d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 given </a:t>
            </a: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e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 and </a:t>
            </a:r>
            <a:r>
              <a:rPr lang="en-US" sz="2400" i="1" dirty="0" smtClean="0">
                <a:ea typeface="ＭＳ Ｐゴシック" pitchFamily="-107" charset="-128"/>
                <a:cs typeface="ＭＳ Ｐゴシック" pitchFamily="-107" charset="-128"/>
              </a:rPr>
              <a:t>n</a:t>
            </a:r>
          </a:p>
          <a:p>
            <a:pPr marL="0" indent="0">
              <a:spcBef>
                <a:spcPts val="600"/>
              </a:spcBef>
              <a:buNone/>
            </a:pPr>
            <a:endParaRPr lang="en-AU" sz="2400" i="1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334000"/>
            <a:ext cx="1724025" cy="1371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9-9.5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2941" t="7273" r="12941" b="21818"/>
              <a:stretch>
                <a:fillRect/>
              </a:stretch>
            </p:blipFill>
          </mc:Choice>
          <mc:Fallback>
            <p:blipFill>
              <a:blip r:embed="rId4"/>
              <a:srcRect l="12941" t="7273" r="12941" b="21818"/>
              <a:stretch>
                <a:fillRect/>
              </a:stretch>
            </p:blipFill>
          </mc:Fallback>
        </mc:AlternateContent>
        <p:spPr>
          <a:xfrm>
            <a:off x="1828800" y="0"/>
            <a:ext cx="5539083" cy="6597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6093296"/>
            <a:ext cx="9361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07160" y="6381328"/>
            <a:ext cx="664840" cy="365125"/>
          </a:xfrm>
        </p:spPr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9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3" name="Subtitle 13"/>
          <p:cNvSpPr>
            <a:spLocks noGrp="1"/>
          </p:cNvSpPr>
          <p:nvPr>
            <p:ph type="subTitle" idx="1"/>
          </p:nvPr>
        </p:nvSpPr>
        <p:spPr>
          <a:xfrm>
            <a:off x="1524000" y="5334000"/>
            <a:ext cx="6096000" cy="852488"/>
          </a:xfrm>
        </p:spPr>
        <p:txBody>
          <a:bodyPr>
            <a:normAutofit fontScale="92500"/>
          </a:bodyPr>
          <a:lstStyle/>
          <a:p>
            <a:r>
              <a:rPr lang="en-AU" sz="3600" dirty="0" smtClean="0"/>
              <a:t>Public Key Cryptography and RSA</a:t>
            </a:r>
            <a:endParaRPr lang="en-US" sz="3600" dirty="0" smtClean="0"/>
          </a:p>
        </p:txBody>
      </p:sp>
      <p:pic>
        <p:nvPicPr>
          <p:cNvPr id="6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Example of RSA Algorithm</a:t>
            </a:r>
            <a:endParaRPr lang="en-US" dirty="0"/>
          </a:p>
        </p:txBody>
      </p:sp>
      <p:pic>
        <p:nvPicPr>
          <p:cNvPr id="4" name="Picture 3" descr="f6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9091" t="24706" r="10000" b="23529"/>
              <a:stretch>
                <a:fillRect/>
              </a:stretch>
            </p:blipFill>
          </mc:Choice>
          <mc:Fallback>
            <p:blipFill>
              <a:blip r:embed="rId4"/>
              <a:srcRect l="9091" t="24706" r="10000" b="23529"/>
              <a:stretch>
                <a:fillRect/>
              </a:stretch>
            </p:blipFill>
          </mc:Fallback>
        </mc:AlternateContent>
        <p:spPr>
          <a:xfrm>
            <a:off x="86459" y="2133600"/>
            <a:ext cx="9057541" cy="44778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6021288"/>
            <a:ext cx="115212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7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6364" b="19091"/>
              <a:stretch>
                <a:fillRect/>
              </a:stretch>
            </p:blipFill>
          </mc:Choice>
          <mc:Fallback>
            <p:blipFill>
              <a:blip r:embed="rId4"/>
              <a:srcRect t="6364" b="19091"/>
              <a:stretch>
                <a:fillRect/>
              </a:stretch>
            </p:blipFill>
          </mc:Fallback>
        </mc:AlternateContent>
        <p:spPr>
          <a:xfrm>
            <a:off x="1066800" y="-1"/>
            <a:ext cx="7108960" cy="638132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5877272"/>
            <a:ext cx="9361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AU" dirty="0" smtClean="0"/>
              <a:t>Exponentiation in Modular Arithmetic</a:t>
            </a:r>
            <a:endParaRPr lang="en-AU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14875"/>
          </a:xfrm>
        </p:spPr>
        <p:txBody>
          <a:bodyPr/>
          <a:lstStyle/>
          <a:p>
            <a:r>
              <a:rPr lang="en-AU" dirty="0" smtClean="0"/>
              <a:t>Both encryption and decryption in RSA involve raising an integer to an integer power, mod </a:t>
            </a:r>
            <a:r>
              <a:rPr lang="en-AU" i="1" dirty="0" smtClean="0"/>
              <a:t>n</a:t>
            </a:r>
          </a:p>
          <a:p>
            <a:r>
              <a:rPr lang="en-AU" dirty="0" smtClean="0"/>
              <a:t>Can make use of a property of modular arithmetic:</a:t>
            </a:r>
          </a:p>
          <a:p>
            <a:pPr>
              <a:buNone/>
            </a:pPr>
            <a:r>
              <a:rPr lang="en-AU" dirty="0" smtClean="0"/>
              <a:t>	[(</a:t>
            </a:r>
            <a:r>
              <a:rPr lang="en-AU" i="1" dirty="0" smtClean="0"/>
              <a:t>a </a:t>
            </a:r>
            <a:r>
              <a:rPr lang="en-AU" dirty="0" smtClean="0"/>
              <a:t>mod </a:t>
            </a:r>
            <a:r>
              <a:rPr lang="en-AU" i="1" dirty="0" smtClean="0"/>
              <a:t>n) x (b </a:t>
            </a:r>
            <a:r>
              <a:rPr lang="en-AU" dirty="0" smtClean="0"/>
              <a:t>mod </a:t>
            </a:r>
            <a:r>
              <a:rPr lang="en-AU" i="1" dirty="0" smtClean="0"/>
              <a:t>n)] </a:t>
            </a:r>
            <a:r>
              <a:rPr lang="en-AU" dirty="0" smtClean="0"/>
              <a:t>mod </a:t>
            </a:r>
            <a:r>
              <a:rPr lang="en-AU" i="1" dirty="0" smtClean="0"/>
              <a:t>n </a:t>
            </a:r>
            <a:r>
              <a:rPr lang="en-AU" dirty="0" smtClean="0"/>
              <a:t>=(</a:t>
            </a:r>
            <a:r>
              <a:rPr lang="en-AU" i="1" dirty="0" smtClean="0"/>
              <a:t>a x b) </a:t>
            </a:r>
            <a:r>
              <a:rPr lang="en-AU" dirty="0" smtClean="0"/>
              <a:t>mod </a:t>
            </a:r>
            <a:r>
              <a:rPr lang="en-AU" i="1" dirty="0" smtClean="0"/>
              <a:t>n</a:t>
            </a:r>
          </a:p>
          <a:p>
            <a:r>
              <a:rPr lang="en-AU" dirty="0" smtClean="0"/>
              <a:t>With RSA you are dealing with potentially large exponents so efficiency of exponentiation is a consideration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Operation Using the Public Key</a:t>
            </a:r>
            <a:endParaRPr lang="en-AU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6832"/>
            <a:ext cx="8748464" cy="4638675"/>
          </a:xfrm>
        </p:spPr>
        <p:txBody>
          <a:bodyPr/>
          <a:lstStyle/>
          <a:p>
            <a:r>
              <a:rPr lang="en-US" dirty="0" smtClean="0"/>
              <a:t>To speed up the operation of the RSA algorithm using the public key, a specific choice of </a:t>
            </a:r>
            <a:r>
              <a:rPr lang="en-US" i="1" dirty="0" smtClean="0"/>
              <a:t>e </a:t>
            </a:r>
            <a:r>
              <a:rPr lang="en-US" dirty="0" smtClean="0"/>
              <a:t>is usually made</a:t>
            </a:r>
          </a:p>
          <a:p>
            <a:r>
              <a:rPr lang="en-US" dirty="0" smtClean="0"/>
              <a:t>The most common choice is 65537 (2</a:t>
            </a:r>
            <a:r>
              <a:rPr lang="en-US" baseline="30000" dirty="0" smtClean="0"/>
              <a:t>16</a:t>
            </a:r>
            <a:r>
              <a:rPr lang="en-US" dirty="0" smtClean="0"/>
              <a:t> + 1)</a:t>
            </a:r>
          </a:p>
          <a:p>
            <a:pPr lvl="1"/>
            <a:r>
              <a:rPr lang="en-US" dirty="0" smtClean="0"/>
              <a:t>Two other popular choices are </a:t>
            </a:r>
            <a:r>
              <a:rPr lang="en-US" i="1" dirty="0" smtClean="0"/>
              <a:t>e</a:t>
            </a:r>
            <a:r>
              <a:rPr lang="en-US" dirty="0" smtClean="0"/>
              <a:t>=3 and </a:t>
            </a:r>
            <a:r>
              <a:rPr lang="en-US" i="1" dirty="0" smtClean="0"/>
              <a:t>e</a:t>
            </a:r>
            <a:r>
              <a:rPr lang="en-US" dirty="0" smtClean="0"/>
              <a:t>=17</a:t>
            </a:r>
          </a:p>
          <a:p>
            <a:pPr lvl="1"/>
            <a:r>
              <a:rPr lang="en-US" dirty="0" smtClean="0"/>
              <a:t>Each of these choices has only two 1 bits, so the number of multiplications required to perform exponentiation is minimized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Operation Using the Private Key</a:t>
            </a:r>
            <a:endParaRPr lang="en-AU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/>
          </a:bodyPr>
          <a:lstStyle/>
          <a:p>
            <a:r>
              <a:rPr lang="en-US" dirty="0" smtClean="0"/>
              <a:t>Decryption uses exponentiation to power </a:t>
            </a:r>
            <a:r>
              <a:rPr lang="en-US" i="1" dirty="0" smtClean="0"/>
              <a:t>d</a:t>
            </a:r>
          </a:p>
          <a:p>
            <a:pPr lvl="1"/>
            <a:r>
              <a:rPr lang="en-US" dirty="0" smtClean="0"/>
              <a:t>A small value of </a:t>
            </a:r>
            <a:r>
              <a:rPr lang="en-US" i="1" dirty="0" smtClean="0"/>
              <a:t>d </a:t>
            </a:r>
            <a:r>
              <a:rPr lang="en-US" dirty="0" smtClean="0"/>
              <a:t>is vulnerable to a brute-force attack and to other forms of cryptanalysis</a:t>
            </a:r>
          </a:p>
          <a:p>
            <a:r>
              <a:rPr lang="en-US" dirty="0" smtClean="0"/>
              <a:t>Can use the Chinese Remainder Theorem (CRT) to speed up computation</a:t>
            </a:r>
          </a:p>
          <a:p>
            <a:pPr lvl="1"/>
            <a:r>
              <a:rPr lang="en-US" dirty="0" smtClean="0"/>
              <a:t>The quantities </a:t>
            </a:r>
            <a:r>
              <a:rPr lang="en-US" i="1" dirty="0" smtClean="0"/>
              <a:t>d </a:t>
            </a:r>
            <a:r>
              <a:rPr lang="en-US" dirty="0" smtClean="0"/>
              <a:t>mod (</a:t>
            </a:r>
            <a:r>
              <a:rPr lang="en-US" i="1" dirty="0" smtClean="0"/>
              <a:t>p – 1) </a:t>
            </a:r>
            <a:r>
              <a:rPr lang="en-US" dirty="0" smtClean="0"/>
              <a:t>and</a:t>
            </a:r>
            <a:r>
              <a:rPr lang="en-US" i="1" dirty="0" smtClean="0"/>
              <a:t> d</a:t>
            </a:r>
            <a:r>
              <a:rPr lang="en-US" dirty="0" smtClean="0"/>
              <a:t> mod (</a:t>
            </a:r>
            <a:r>
              <a:rPr lang="en-US" i="1" dirty="0" smtClean="0"/>
              <a:t>q – 1) </a:t>
            </a:r>
            <a:r>
              <a:rPr lang="en-US" dirty="0" smtClean="0"/>
              <a:t>can be precalculated</a:t>
            </a:r>
          </a:p>
          <a:p>
            <a:pPr lvl="1"/>
            <a:r>
              <a:rPr lang="en-US" dirty="0" smtClean="0"/>
              <a:t> End result is that the calculation is approximately four times as fast as evaluating </a:t>
            </a:r>
            <a:r>
              <a:rPr lang="en-US" i="1" dirty="0" smtClean="0"/>
              <a:t>M = C</a:t>
            </a:r>
            <a:r>
              <a:rPr lang="en-US" i="1" baseline="30000" dirty="0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mod </a:t>
            </a:r>
            <a:r>
              <a:rPr lang="en-US" i="1" dirty="0" smtClean="0"/>
              <a:t>n </a:t>
            </a:r>
            <a:r>
              <a:rPr lang="en-US" dirty="0" smtClean="0"/>
              <a:t>directly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Generation</a:t>
            </a:r>
            <a:endParaRPr lang="en-AU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752600"/>
            <a:ext cx="3870960" cy="4303713"/>
          </a:xfrm>
        </p:spPr>
        <p:txBody>
          <a:bodyPr>
            <a:normAutofit/>
          </a:bodyPr>
          <a:lstStyle/>
          <a:p>
            <a:r>
              <a:rPr lang="en-US" dirty="0" smtClean="0"/>
              <a:t>Before the application of the public-key cryptosystem each participant must generate a pair of keys:</a:t>
            </a:r>
          </a:p>
          <a:p>
            <a:pPr lvl="1"/>
            <a:r>
              <a:rPr lang="en-US" dirty="0" smtClean="0"/>
              <a:t>Determine two prime numbers </a:t>
            </a:r>
            <a:r>
              <a:rPr lang="en-AU" i="1" dirty="0" smtClean="0"/>
              <a:t>p</a:t>
            </a:r>
            <a:r>
              <a:rPr lang="en-AU" dirty="0" smtClean="0"/>
              <a:t> and </a:t>
            </a:r>
            <a:r>
              <a:rPr lang="en-AU" i="1" dirty="0" smtClean="0"/>
              <a:t>q</a:t>
            </a:r>
            <a:r>
              <a:rPr lang="en-AU" dirty="0" smtClean="0"/>
              <a:t> </a:t>
            </a:r>
          </a:p>
          <a:p>
            <a:pPr lvl="1"/>
            <a:r>
              <a:rPr lang="en-US" dirty="0" smtClean="0"/>
              <a:t>Select either </a:t>
            </a:r>
            <a:r>
              <a:rPr lang="en-US" i="1" dirty="0" smtClean="0"/>
              <a:t>e</a:t>
            </a:r>
            <a:r>
              <a:rPr lang="en-US" dirty="0" smtClean="0"/>
              <a:t> or </a:t>
            </a:r>
            <a:r>
              <a:rPr lang="en-US" i="1" dirty="0" smtClean="0"/>
              <a:t>d</a:t>
            </a:r>
            <a:r>
              <a:rPr lang="en-US" dirty="0" smtClean="0"/>
              <a:t> and calculate the other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191000" cy="4303713"/>
          </a:xfrm>
        </p:spPr>
        <p:txBody>
          <a:bodyPr>
            <a:normAutofit/>
          </a:bodyPr>
          <a:lstStyle/>
          <a:p>
            <a:r>
              <a:rPr lang="en-AU" dirty="0" smtClean="0"/>
              <a:t>Because the value of </a:t>
            </a:r>
            <a:r>
              <a:rPr lang="en-AU" i="1" dirty="0" err="1" smtClean="0"/>
              <a:t>n</a:t>
            </a:r>
            <a:r>
              <a:rPr lang="en-AU" i="1" dirty="0" smtClean="0"/>
              <a:t> = </a:t>
            </a:r>
            <a:r>
              <a:rPr lang="en-AU" i="1" dirty="0" err="1" smtClean="0"/>
              <a:t>pq</a:t>
            </a:r>
            <a:r>
              <a:rPr lang="en-AU" i="1" dirty="0" smtClean="0"/>
              <a:t> </a:t>
            </a:r>
            <a:r>
              <a:rPr lang="en-AU" dirty="0" smtClean="0"/>
              <a:t>will be known to any potential adversary, primes must be chosen from a sufficiently large set</a:t>
            </a:r>
          </a:p>
          <a:p>
            <a:pPr lvl="1"/>
            <a:r>
              <a:rPr lang="en-AU" dirty="0" smtClean="0"/>
              <a:t>The method used for finding large primes must be reasonably efficient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714500" y="41529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2590">
            <a:off x="3907577" y="5474742"/>
            <a:ext cx="2082800" cy="93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25784">
            <a:off x="4273147" y="5384516"/>
            <a:ext cx="1705211" cy="7694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B399-20FE-C646-851D-65041BC80C7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for Picking a Prime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638675"/>
          </a:xfrm>
        </p:spPr>
        <p:txBody>
          <a:bodyPr/>
          <a:lstStyle/>
          <a:p>
            <a:r>
              <a:rPr lang="en-US" dirty="0" smtClean="0"/>
              <a:t>Pick an odd integer </a:t>
            </a:r>
            <a:r>
              <a:rPr lang="en-US" i="1" dirty="0" smtClean="0"/>
              <a:t>n</a:t>
            </a:r>
            <a:r>
              <a:rPr lang="en-US" dirty="0" smtClean="0"/>
              <a:t> at random</a:t>
            </a:r>
          </a:p>
          <a:p>
            <a:r>
              <a:rPr lang="en-US" dirty="0" smtClean="0"/>
              <a:t>Pick an integer </a:t>
            </a:r>
            <a:r>
              <a:rPr lang="en-US" i="1" dirty="0" smtClean="0"/>
              <a:t>a &lt; n </a:t>
            </a:r>
            <a:r>
              <a:rPr lang="en-US" dirty="0" smtClean="0"/>
              <a:t>at random</a:t>
            </a:r>
          </a:p>
          <a:p>
            <a:r>
              <a:rPr lang="en-US" dirty="0" smtClean="0"/>
              <a:t>Perform the probabilistic primality test with </a:t>
            </a:r>
            <a:r>
              <a:rPr lang="en-US" i="1" dirty="0" smtClean="0"/>
              <a:t>a </a:t>
            </a:r>
            <a:r>
              <a:rPr lang="en-US" dirty="0" smtClean="0"/>
              <a:t>as a parameter.  If </a:t>
            </a:r>
            <a:r>
              <a:rPr lang="en-US" i="1" dirty="0" smtClean="0"/>
              <a:t>n </a:t>
            </a:r>
            <a:r>
              <a:rPr lang="en-US" dirty="0" smtClean="0"/>
              <a:t>fails the test, reject the value </a:t>
            </a:r>
            <a:r>
              <a:rPr lang="en-US" i="1" dirty="0" smtClean="0"/>
              <a:t>n </a:t>
            </a:r>
            <a:r>
              <a:rPr lang="en-US" dirty="0" smtClean="0"/>
              <a:t>and go to step 1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n </a:t>
            </a:r>
            <a:r>
              <a:rPr lang="en-US" dirty="0" smtClean="0"/>
              <a:t>has passed a sufficient number of tests, accept </a:t>
            </a:r>
            <a:r>
              <a:rPr lang="en-US" i="1" dirty="0" smtClean="0"/>
              <a:t>n; </a:t>
            </a:r>
            <a:r>
              <a:rPr lang="en-US" dirty="0" smtClean="0"/>
              <a:t>otherwise, go to step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36180">
            <a:off x="7239614" y="5259887"/>
            <a:ext cx="1554956" cy="14272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Security of RSA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923504"/>
              </p:ext>
            </p:extLst>
          </p:nvPr>
        </p:nvGraphicFramePr>
        <p:xfrm>
          <a:off x="228600" y="1524001"/>
          <a:ext cx="8735887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Factoring Problem</a:t>
            </a:r>
            <a:endParaRPr lang="en-AU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8100317" cy="4562475"/>
          </a:xfrm>
        </p:spPr>
        <p:txBody>
          <a:bodyPr/>
          <a:lstStyle/>
          <a:p>
            <a:r>
              <a:rPr lang="en-US" dirty="0" smtClean="0"/>
              <a:t>We can identify three approaches to attacking RSA mathematically:</a:t>
            </a:r>
          </a:p>
          <a:p>
            <a:pPr lvl="1"/>
            <a:r>
              <a:rPr lang="en-US" dirty="0" smtClean="0"/>
              <a:t>Factor </a:t>
            </a:r>
            <a:r>
              <a:rPr lang="en-AU" i="1" dirty="0" smtClean="0"/>
              <a:t>n</a:t>
            </a:r>
            <a:r>
              <a:rPr lang="en-AU" dirty="0" smtClean="0"/>
              <a:t> into its two prime factors. This enables calculation of </a:t>
            </a:r>
            <a:r>
              <a:rPr lang="en-AU" dirty="0" smtClean="0">
                <a:sym typeface="Symbol"/>
              </a:rPr>
              <a:t></a:t>
            </a:r>
            <a:r>
              <a:rPr lang="en-AU" dirty="0" smtClean="0"/>
              <a:t>(</a:t>
            </a:r>
            <a:r>
              <a:rPr lang="en-AU" i="1" dirty="0" smtClean="0"/>
              <a:t>n</a:t>
            </a:r>
            <a:r>
              <a:rPr lang="en-AU" dirty="0" smtClean="0"/>
              <a:t>) = (</a:t>
            </a:r>
            <a:r>
              <a:rPr lang="en-AU" i="1" dirty="0" smtClean="0"/>
              <a:t>p – 1) x (q</a:t>
            </a:r>
            <a:r>
              <a:rPr lang="en-AU" dirty="0" smtClean="0"/>
              <a:t> – 1), which in turn enables determination of </a:t>
            </a:r>
            <a:r>
              <a:rPr lang="en-AU" i="1" dirty="0" smtClean="0"/>
              <a:t>d = e</a:t>
            </a:r>
            <a:r>
              <a:rPr lang="en-AU" i="1" baseline="30000" dirty="0" smtClean="0"/>
              <a:t>-1</a:t>
            </a:r>
            <a:r>
              <a:rPr lang="en-AU" i="1" dirty="0" smtClean="0"/>
              <a:t> (mod </a:t>
            </a:r>
            <a:r>
              <a:rPr lang="en-AU" dirty="0">
                <a:sym typeface="Symbol"/>
              </a:rPr>
              <a:t></a:t>
            </a:r>
            <a:r>
              <a:rPr lang="en-AU" dirty="0" smtClean="0"/>
              <a:t>(n))</a:t>
            </a:r>
          </a:p>
          <a:p>
            <a:pPr lvl="1"/>
            <a:r>
              <a:rPr lang="en-US" dirty="0" smtClean="0"/>
              <a:t>Determine </a:t>
            </a:r>
            <a:r>
              <a:rPr lang="en-AU" dirty="0" smtClean="0">
                <a:sym typeface="Symbol"/>
              </a:rPr>
              <a:t></a:t>
            </a:r>
            <a:r>
              <a:rPr lang="en-AU" dirty="0" smtClean="0"/>
              <a:t>(n)</a:t>
            </a:r>
            <a:r>
              <a:rPr lang="en-US" dirty="0" smtClean="0"/>
              <a:t> directly without first determining    </a:t>
            </a:r>
            <a:r>
              <a:rPr lang="en-US" i="1" dirty="0" smtClean="0"/>
              <a:t>p </a:t>
            </a:r>
            <a:r>
              <a:rPr lang="en-US" dirty="0" smtClean="0"/>
              <a:t>and </a:t>
            </a:r>
            <a:r>
              <a:rPr lang="en-US" i="1" dirty="0" smtClean="0"/>
              <a:t>q. </a:t>
            </a:r>
            <a:r>
              <a:rPr lang="en-US" dirty="0" smtClean="0"/>
              <a:t>Again this </a:t>
            </a:r>
            <a:r>
              <a:rPr lang="en-AU" dirty="0" smtClean="0"/>
              <a:t>enables determination of               </a:t>
            </a:r>
            <a:r>
              <a:rPr lang="en-AU" i="1" dirty="0" smtClean="0"/>
              <a:t>d = e</a:t>
            </a:r>
            <a:r>
              <a:rPr lang="en-AU" i="1" baseline="30000" dirty="0" smtClean="0"/>
              <a:t>-1</a:t>
            </a:r>
            <a:r>
              <a:rPr lang="en-AU" i="1" dirty="0" smtClean="0"/>
              <a:t> (mod </a:t>
            </a:r>
            <a:r>
              <a:rPr lang="en-AU" dirty="0">
                <a:sym typeface="Symbol"/>
              </a:rPr>
              <a:t></a:t>
            </a:r>
            <a:r>
              <a:rPr lang="en-AU" dirty="0" smtClean="0"/>
              <a:t>(n))</a:t>
            </a:r>
            <a:endParaRPr lang="en-US" dirty="0" smtClean="0"/>
          </a:p>
          <a:p>
            <a:pPr lvl="1"/>
            <a:r>
              <a:rPr lang="en-US" dirty="0" smtClean="0"/>
              <a:t>Determine </a:t>
            </a:r>
            <a:r>
              <a:rPr lang="en-US" i="1" dirty="0" smtClean="0"/>
              <a:t>d</a:t>
            </a:r>
            <a:r>
              <a:rPr lang="en-US" dirty="0" smtClean="0"/>
              <a:t> directly without first determining </a:t>
            </a:r>
            <a:r>
              <a:rPr lang="en-AU" dirty="0" smtClean="0">
                <a:sym typeface="Symbol"/>
              </a:rPr>
              <a:t></a:t>
            </a:r>
            <a:r>
              <a:rPr lang="en-AU" dirty="0" smtClean="0"/>
              <a:t>(n)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>
            <a:off x="107504" y="381001"/>
            <a:ext cx="6979096" cy="56975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7115" b="1787"/>
          <a:stretch>
            <a:fillRect/>
          </a:stretch>
        </p:blipFill>
        <p:spPr>
          <a:xfrm>
            <a:off x="107504" y="304800"/>
            <a:ext cx="8856984" cy="6292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3512" y="4755192"/>
            <a:ext cx="5794952" cy="1691640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37160" indent="-13716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312" y="4709462"/>
            <a:ext cx="2633496" cy="1737360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-13716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37160" indent="-137160"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-13716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37160" indent="-137160"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-13716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67200" y="6021288"/>
            <a:ext cx="609600" cy="365125"/>
          </a:xfrm>
        </p:spPr>
        <p:txBody>
          <a:bodyPr/>
          <a:lstStyle/>
          <a:p>
            <a:pPr>
              <a:defRPr/>
            </a:pPr>
            <a:fld id="{EDBE6252-CF9A-1F42-9564-151AE148B48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105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688"/>
            <a:ext cx="9144000" cy="1412875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400" dirty="0" smtClean="0"/>
              <a:t>Misconceptions Concerning </a:t>
            </a:r>
            <a:br>
              <a:rPr lang="en-US" sz="4400" dirty="0" smtClean="0"/>
            </a:br>
            <a:r>
              <a:rPr lang="en-US" sz="4400" dirty="0" smtClean="0"/>
              <a:t>Public-Key Encryption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570787" cy="4486275"/>
          </a:xfrm>
        </p:spPr>
        <p:txBody>
          <a:bodyPr>
            <a:normAutofit/>
          </a:bodyPr>
          <a:lstStyle/>
          <a:p>
            <a:r>
              <a:rPr lang="en-US" dirty="0" smtClean="0"/>
              <a:t>Public-key encryption is more secure from cryptanalysis than symmetric encryption</a:t>
            </a:r>
          </a:p>
          <a:p>
            <a:r>
              <a:rPr lang="en-US" dirty="0" smtClean="0"/>
              <a:t>Public-key encryption has made symmetric encryption obsolete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62930">
            <a:off x="6979983" y="2037236"/>
            <a:ext cx="2082800" cy="939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3657600" cy="6400800"/>
          </a:xfrm>
        </p:spPr>
        <p:txBody>
          <a:bodyPr/>
          <a:lstStyle/>
          <a:p>
            <a:pPr eaLnBrk="1" hangingPunct="1">
              <a:lnSpc>
                <a:spcPts val="5000"/>
              </a:lnSpc>
              <a:defRPr/>
            </a:pPr>
            <a:r>
              <a:rPr lang="en-US" sz="4400" dirty="0" smtClean="0"/>
              <a:t>Optimal Asymmetric Encryption Padding (OAEP)</a:t>
            </a:r>
          </a:p>
        </p:txBody>
      </p:sp>
      <p:pic>
        <p:nvPicPr>
          <p:cNvPr id="4" name="Picture 3" descr="f10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2353" t="11818" r="3529" b="4545"/>
              <a:stretch>
                <a:fillRect/>
              </a:stretch>
            </p:blipFill>
          </mc:Choice>
          <mc:Fallback>
            <p:blipFill>
              <a:blip r:embed="rId4"/>
              <a:srcRect l="2353" t="11818" r="3529" b="4545"/>
              <a:stretch>
                <a:fillRect/>
              </a:stretch>
            </p:blipFill>
          </mc:Fallback>
        </mc:AlternateContent>
        <p:spPr>
          <a:xfrm>
            <a:off x="3419872" y="116632"/>
            <a:ext cx="59634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6611064"/>
            <a:ext cx="822960" cy="274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664840" cy="365125"/>
          </a:xfrm>
        </p:spPr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905000"/>
            <a:ext cx="3565525" cy="4953000"/>
          </a:xfrm>
        </p:spPr>
        <p:txBody>
          <a:bodyPr/>
          <a:lstStyle/>
          <a:p>
            <a:r>
              <a:rPr lang="en-US" dirty="0" smtClean="0"/>
              <a:t>Public-key cryptosystems</a:t>
            </a:r>
          </a:p>
          <a:p>
            <a:r>
              <a:rPr lang="en-US" dirty="0" smtClean="0"/>
              <a:t>Applications for public-key cryptosystems</a:t>
            </a:r>
          </a:p>
          <a:p>
            <a:r>
              <a:rPr lang="en-US" dirty="0" smtClean="0"/>
              <a:t>Requirements for public-key cryptography</a:t>
            </a:r>
          </a:p>
          <a:p>
            <a:r>
              <a:rPr lang="en-US" dirty="0" smtClean="0"/>
              <a:t>Public-key cryptanalysis</a:t>
            </a:r>
            <a:endParaRPr lang="en-AU" dirty="0" smtClean="0"/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578475" y="2057400"/>
            <a:ext cx="3565525" cy="4572000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RSA algorithm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Description of the algorithm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Computational aspects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Security of RSA</a:t>
            </a:r>
          </a:p>
        </p:txBody>
      </p:sp>
      <p:pic>
        <p:nvPicPr>
          <p:cNvPr id="5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30480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B399-20FE-C646-851D-65041BC80C7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4000" cy="1507221"/>
          </a:xfrm>
        </p:spPr>
        <p:txBody>
          <a:bodyPr/>
          <a:lstStyle/>
          <a:p>
            <a:r>
              <a:rPr lang="en-US" sz="4000" b="1" dirty="0" smtClean="0"/>
              <a:t>Asymmetric Encryption Terminology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-3077" t="-2769" b="2769"/>
              <a:stretch>
                <a:fillRect/>
              </a:stretch>
            </p:blipFill>
          </mc:Choice>
          <mc:Fallback>
            <p:blipFill>
              <a:blip r:embed="rId4"/>
              <a:srcRect l="-3077" t="-2769" b="2769"/>
              <a:stretch>
                <a:fillRect/>
              </a:stretch>
            </p:blipFill>
          </mc:Fallback>
        </mc:AlternateContent>
        <p:spPr>
          <a:xfrm>
            <a:off x="107504" y="1340768"/>
            <a:ext cx="8951853" cy="51125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628801"/>
            <a:ext cx="8172325" cy="49244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Public-key cryptography evolved from an attempt to address the two basic limitations of symmetric encryption: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Whit Diffie and Martin Hellman proposed a method that addressed both problems and was radically different from all previous approaches to cryptography</a:t>
            </a:r>
          </a:p>
          <a:p>
            <a:pPr lvl="1">
              <a:lnSpc>
                <a:spcPct val="120000"/>
              </a:lnSpc>
            </a:pPr>
            <a:endParaRPr lang="en-A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AU" dirty="0" smtClean="0"/>
              <a:t>Principles of Public-Key Cryptosystems</a:t>
            </a:r>
            <a:endParaRPr lang="en-A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3542520"/>
              </p:ext>
            </p:extLst>
          </p:nvPr>
        </p:nvGraphicFramePr>
        <p:xfrm>
          <a:off x="1331640" y="2780928"/>
          <a:ext cx="7607424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9"/>
            <a:ext cx="9143999" cy="1255712"/>
          </a:xfrm>
        </p:spPr>
        <p:txBody>
          <a:bodyPr/>
          <a:lstStyle/>
          <a:p>
            <a:r>
              <a:rPr lang="en-AU" dirty="0" smtClean="0"/>
              <a:t>Public-Key Cryptosystems</a:t>
            </a:r>
            <a:endParaRPr lang="en-A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57294756"/>
              </p:ext>
            </p:extLst>
          </p:nvPr>
        </p:nvGraphicFramePr>
        <p:xfrm>
          <a:off x="251520" y="2060848"/>
          <a:ext cx="86868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762000"/>
            <a:ext cx="3612776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/>
              <a:t>Public-Key Cryptography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3888" y="-27384"/>
            <a:ext cx="5616624" cy="69573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4055">
            <a:off x="910795" y="3627223"/>
            <a:ext cx="1558310" cy="1128855"/>
          </a:xfrm>
          <a:prstGeom prst="rect">
            <a:avLst/>
          </a:prstGeom>
        </p:spPr>
      </p:pic>
      <p:pic>
        <p:nvPicPr>
          <p:cNvPr id="4" name="Picture 3" descr="f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r="3529"/>
              <a:stretch>
                <a:fillRect/>
              </a:stretch>
            </p:blipFill>
          </mc:Choice>
          <mc:Fallback>
            <p:blipFill>
              <a:blip r:embed="rId5"/>
              <a:srcRect r="3529"/>
              <a:stretch>
                <a:fillRect/>
              </a:stretch>
            </p:blipFill>
          </mc:Fallback>
        </mc:AlternateContent>
        <p:spPr>
          <a:xfrm>
            <a:off x="3419872" y="27384"/>
            <a:ext cx="57241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6165304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6F8B6-D79F-7D42-8296-26A8574CEF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98368" y="5805264"/>
            <a:ext cx="701824" cy="14401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eaLnBrk="1" hangingPunct="1">
              <a:lnSpc>
                <a:spcPts val="4500"/>
              </a:lnSpc>
              <a:defRPr/>
            </a:pPr>
            <a:r>
              <a:rPr lang="en-US" sz="4400" dirty="0" smtClean="0"/>
              <a:t>Table 9.2 </a:t>
            </a:r>
            <a:r>
              <a:rPr lang="en-US" sz="4800" dirty="0" smtClean="0"/>
              <a:t>  </a:t>
            </a:r>
            <a:br>
              <a:rPr lang="en-US" sz="4800" dirty="0" smtClean="0"/>
            </a:br>
            <a:r>
              <a:rPr lang="en-US" sz="4000" dirty="0" smtClean="0"/>
              <a:t>Conventional and Public-Key Encryption </a:t>
            </a:r>
            <a:endParaRPr lang="en-AU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38200" y="1219200"/>
            <a:ext cx="7694240" cy="54501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94448" y="6448251"/>
            <a:ext cx="609600" cy="365125"/>
          </a:xfrm>
        </p:spPr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39689"/>
            <a:ext cx="9144000" cy="874712"/>
          </a:xfrm>
        </p:spPr>
        <p:txBody>
          <a:bodyPr/>
          <a:lstStyle/>
          <a:p>
            <a:pPr eaLnBrk="1" hangingPunct="1">
              <a:defRPr/>
            </a:pPr>
            <a:r>
              <a:rPr lang="en-AU" sz="4800" dirty="0"/>
              <a:t>Public-Key </a:t>
            </a:r>
            <a:r>
              <a:rPr lang="en-AU" sz="4800" dirty="0" smtClean="0"/>
              <a:t>Cryptosystem:  Secrecy</a:t>
            </a:r>
            <a:endParaRPr lang="en-AU" sz="4800" dirty="0"/>
          </a:p>
        </p:txBody>
      </p:sp>
      <p:pic>
        <p:nvPicPr>
          <p:cNvPr id="5" name="Picture 4" descr="f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4545" t="9412" r="4545" b="9412"/>
              <a:stretch>
                <a:fillRect/>
              </a:stretch>
            </p:blipFill>
          </mc:Choice>
          <mc:Fallback>
            <p:blipFill>
              <a:blip r:embed="rId4"/>
              <a:srcRect l="4545" t="9412" r="4545" b="9412"/>
              <a:stretch>
                <a:fillRect/>
              </a:stretch>
            </p:blipFill>
          </mc:Fallback>
        </mc:AlternateContent>
        <p:spPr>
          <a:xfrm>
            <a:off x="533400" y="1143000"/>
            <a:ext cx="8068087" cy="53509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67200" y="6525344"/>
            <a:ext cx="609600" cy="365125"/>
          </a:xfrm>
        </p:spPr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6093296"/>
            <a:ext cx="1008112" cy="369332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8289</TotalTime>
  <Words>1161</Words>
  <Application>Microsoft Office PowerPoint</Application>
  <PresentationFormat>On-screen Show (4:3)</PresentationFormat>
  <Paragraphs>223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ch01</vt:lpstr>
      <vt:lpstr>Infusion</vt:lpstr>
      <vt:lpstr>Introduction to Cryptography</vt:lpstr>
      <vt:lpstr>Chapter 9</vt:lpstr>
      <vt:lpstr>Misconceptions Concerning  Public-Key Encryption</vt:lpstr>
      <vt:lpstr>Asymmetric Encryption Terminology</vt:lpstr>
      <vt:lpstr>Principles of Public-Key Cryptosystems</vt:lpstr>
      <vt:lpstr>Public-Key Cryptosystems</vt:lpstr>
      <vt:lpstr>Public-Key Cryptography</vt:lpstr>
      <vt:lpstr>Table 9.2    Conventional and Public-Key Encryption </vt:lpstr>
      <vt:lpstr>Public-Key Cryptosystem:  Secrecy</vt:lpstr>
      <vt:lpstr>PowerPoint Presentation</vt:lpstr>
      <vt:lpstr>PowerPoint Presentation</vt:lpstr>
      <vt:lpstr>Applications for Public-Key Cryptosystems</vt:lpstr>
      <vt:lpstr>Applications for Public-Key Cryptosystems</vt:lpstr>
      <vt:lpstr>Public-Key Requirements</vt:lpstr>
      <vt:lpstr>Public-Key Requirements</vt:lpstr>
      <vt:lpstr>Rivest-Shamir-Adleman (RSA) Scheme</vt:lpstr>
      <vt:lpstr>RSA Algorithm</vt:lpstr>
      <vt:lpstr>Algorithm Requirements</vt:lpstr>
      <vt:lpstr>PowerPoint Presentation</vt:lpstr>
      <vt:lpstr>Example of RSA Algorithm</vt:lpstr>
      <vt:lpstr>PowerPoint Presentation</vt:lpstr>
      <vt:lpstr>Exponentiation in Modular Arithmetic</vt:lpstr>
      <vt:lpstr>Efficient Operation Using the Public Key</vt:lpstr>
      <vt:lpstr>Efficient Operation Using the Private Key</vt:lpstr>
      <vt:lpstr>Key Generation</vt:lpstr>
      <vt:lpstr>Procedure for Picking a Prime Number</vt:lpstr>
      <vt:lpstr>The Security of RSA</vt:lpstr>
      <vt:lpstr>Factoring Problem</vt:lpstr>
      <vt:lpstr>PowerPoint Presentation</vt:lpstr>
      <vt:lpstr>Optimal Asymmetric Encryption Padding (OAEP)</vt:lpstr>
      <vt:lpstr>Summary</vt:lpstr>
    </vt:vector>
  </TitlesOfParts>
  <Company>School of Eng &amp; IT,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9</dc:subject>
  <dc:creator>Dr Lawrie Brown</dc:creator>
  <cp:lastModifiedBy>Burmester</cp:lastModifiedBy>
  <cp:revision>82</cp:revision>
  <dcterms:created xsi:type="dcterms:W3CDTF">2013-02-11T00:49:14Z</dcterms:created>
  <dcterms:modified xsi:type="dcterms:W3CDTF">2020-02-20T14:01:35Z</dcterms:modified>
</cp:coreProperties>
</file>