
<file path=[Content_Types].xml><?xml version="1.0" encoding="utf-8"?>
<Types xmlns="http://schemas.openxmlformats.org/package/2006/content-types">
  <Default Extension="png" ContentType="image/png"/>
  <Default Extension="pdf" ContentType="application/pdf"/>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7" r:id="rId1"/>
    <p:sldMasterId id="2147483725" r:id="rId2"/>
  </p:sldMasterIdLst>
  <p:notesMasterIdLst>
    <p:notesMasterId r:id="rId38"/>
  </p:notesMasterIdLst>
  <p:handoutMasterIdLst>
    <p:handoutMasterId r:id="rId39"/>
  </p:handoutMasterIdLst>
  <p:sldIdLst>
    <p:sldId id="318" r:id="rId3"/>
    <p:sldId id="275" r:id="rId4"/>
    <p:sldId id="276" r:id="rId5"/>
    <p:sldId id="277" r:id="rId6"/>
    <p:sldId id="320" r:id="rId7"/>
    <p:sldId id="330" r:id="rId8"/>
    <p:sldId id="279" r:id="rId9"/>
    <p:sldId id="313" r:id="rId10"/>
    <p:sldId id="280" r:id="rId11"/>
    <p:sldId id="281" r:id="rId12"/>
    <p:sldId id="282" r:id="rId13"/>
    <p:sldId id="283" r:id="rId14"/>
    <p:sldId id="284" r:id="rId15"/>
    <p:sldId id="285" r:id="rId16"/>
    <p:sldId id="286" r:id="rId17"/>
    <p:sldId id="287" r:id="rId18"/>
    <p:sldId id="322" r:id="rId19"/>
    <p:sldId id="290" r:id="rId20"/>
    <p:sldId id="293" r:id="rId21"/>
    <p:sldId id="294" r:id="rId22"/>
    <p:sldId id="323" r:id="rId23"/>
    <p:sldId id="324" r:id="rId24"/>
    <p:sldId id="329" r:id="rId25"/>
    <p:sldId id="297" r:id="rId26"/>
    <p:sldId id="298" r:id="rId27"/>
    <p:sldId id="299" r:id="rId28"/>
    <p:sldId id="325" r:id="rId29"/>
    <p:sldId id="315" r:id="rId30"/>
    <p:sldId id="304" r:id="rId31"/>
    <p:sldId id="326" r:id="rId32"/>
    <p:sldId id="306" r:id="rId33"/>
    <p:sldId id="307" r:id="rId34"/>
    <p:sldId id="309" r:id="rId35"/>
    <p:sldId id="327" r:id="rId36"/>
    <p:sldId id="319" r:id="rId37"/>
  </p:sldIdLst>
  <p:sldSz cx="9144000" cy="6858000" type="screen4x3"/>
  <p:notesSz cx="7010400" cy="9296400"/>
  <p:defaultTextStyle>
    <a:defPPr>
      <a:defRPr lang="en-AU"/>
    </a:defPPr>
    <a:lvl1pPr algn="l" rtl="0" fontAlgn="base">
      <a:spcBef>
        <a:spcPct val="0"/>
      </a:spcBef>
      <a:spcAft>
        <a:spcPct val="0"/>
      </a:spcAft>
      <a:defRPr kern="1200">
        <a:solidFill>
          <a:schemeClr val="tx1"/>
        </a:solidFill>
        <a:latin typeface="Arial" pitchFamily="-1" charset="0"/>
        <a:ea typeface="+mn-ea"/>
        <a:cs typeface="+mn-cs"/>
      </a:defRPr>
    </a:lvl1pPr>
    <a:lvl2pPr marL="457200" algn="l" rtl="0" fontAlgn="base">
      <a:spcBef>
        <a:spcPct val="0"/>
      </a:spcBef>
      <a:spcAft>
        <a:spcPct val="0"/>
      </a:spcAft>
      <a:defRPr kern="1200">
        <a:solidFill>
          <a:schemeClr val="tx1"/>
        </a:solidFill>
        <a:latin typeface="Arial" pitchFamily="-1" charset="0"/>
        <a:ea typeface="+mn-ea"/>
        <a:cs typeface="+mn-cs"/>
      </a:defRPr>
    </a:lvl2pPr>
    <a:lvl3pPr marL="914400" algn="l" rtl="0" fontAlgn="base">
      <a:spcBef>
        <a:spcPct val="0"/>
      </a:spcBef>
      <a:spcAft>
        <a:spcPct val="0"/>
      </a:spcAft>
      <a:defRPr kern="1200">
        <a:solidFill>
          <a:schemeClr val="tx1"/>
        </a:solidFill>
        <a:latin typeface="Arial" pitchFamily="-1" charset="0"/>
        <a:ea typeface="+mn-ea"/>
        <a:cs typeface="+mn-cs"/>
      </a:defRPr>
    </a:lvl3pPr>
    <a:lvl4pPr marL="1371600" algn="l" rtl="0" fontAlgn="base">
      <a:spcBef>
        <a:spcPct val="0"/>
      </a:spcBef>
      <a:spcAft>
        <a:spcPct val="0"/>
      </a:spcAft>
      <a:defRPr kern="1200">
        <a:solidFill>
          <a:schemeClr val="tx1"/>
        </a:solidFill>
        <a:latin typeface="Arial" pitchFamily="-1" charset="0"/>
        <a:ea typeface="+mn-ea"/>
        <a:cs typeface="+mn-cs"/>
      </a:defRPr>
    </a:lvl4pPr>
    <a:lvl5pPr marL="1828800" algn="l" rtl="0" fontAlgn="base">
      <a:spcBef>
        <a:spcPct val="0"/>
      </a:spcBef>
      <a:spcAft>
        <a:spcPct val="0"/>
      </a:spcAft>
      <a:defRPr kern="1200">
        <a:solidFill>
          <a:schemeClr val="tx1"/>
        </a:solidFill>
        <a:latin typeface="Arial" pitchFamily="-1" charset="0"/>
        <a:ea typeface="+mn-ea"/>
        <a:cs typeface="+mn-cs"/>
      </a:defRPr>
    </a:lvl5pPr>
    <a:lvl6pPr marL="2286000" algn="l" defTabSz="457200" rtl="0" eaLnBrk="1" latinLnBrk="0" hangingPunct="1">
      <a:defRPr kern="1200">
        <a:solidFill>
          <a:schemeClr val="tx1"/>
        </a:solidFill>
        <a:latin typeface="Arial" pitchFamily="-1" charset="0"/>
        <a:ea typeface="+mn-ea"/>
        <a:cs typeface="+mn-cs"/>
      </a:defRPr>
    </a:lvl6pPr>
    <a:lvl7pPr marL="2743200" algn="l" defTabSz="457200" rtl="0" eaLnBrk="1" latinLnBrk="0" hangingPunct="1">
      <a:defRPr kern="1200">
        <a:solidFill>
          <a:schemeClr val="tx1"/>
        </a:solidFill>
        <a:latin typeface="Arial" pitchFamily="-1" charset="0"/>
        <a:ea typeface="+mn-ea"/>
        <a:cs typeface="+mn-cs"/>
      </a:defRPr>
    </a:lvl7pPr>
    <a:lvl8pPr marL="3200400" algn="l" defTabSz="457200" rtl="0" eaLnBrk="1" latinLnBrk="0" hangingPunct="1">
      <a:defRPr kern="1200">
        <a:solidFill>
          <a:schemeClr val="tx1"/>
        </a:solidFill>
        <a:latin typeface="Arial" pitchFamily="-1" charset="0"/>
        <a:ea typeface="+mn-ea"/>
        <a:cs typeface="+mn-cs"/>
      </a:defRPr>
    </a:lvl8pPr>
    <a:lvl9pPr marL="3657600" algn="l" defTabSz="457200" rtl="0" eaLnBrk="1" latinLnBrk="0" hangingPunct="1">
      <a:defRPr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85AF"/>
    <a:srgbClr val="F2F2F2"/>
    <a:srgbClr val="DCDCDC"/>
    <a:srgbClr val="E0E0E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34" autoAdjust="0"/>
  </p:normalViewPr>
  <p:slideViewPr>
    <p:cSldViewPr>
      <p:cViewPr>
        <p:scale>
          <a:sx n="100" d="100"/>
          <a:sy n="100" d="100"/>
        </p:scale>
        <p:origin x="-2513" y="-1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1592" y="-9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C179B3-BE5D-4142-AB77-6AE34AE14AC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E76956AC-EFF8-F348-9C47-5CB7BF58FA25}">
      <dgm:prSet phldrT="[Text]"/>
      <dgm:spPr>
        <a:ln>
          <a:solidFill>
            <a:schemeClr val="tx1"/>
          </a:solidFill>
        </a:ln>
      </dgm:spPr>
      <dgm:t>
        <a:bodyPr/>
        <a:lstStyle/>
        <a:p>
          <a:r>
            <a:rPr lang="en-US" dirty="0" smtClean="0"/>
            <a:t>Two types of operations used for transforming plaintext to </a:t>
          </a:r>
          <a:r>
            <a:rPr lang="en-US" dirty="0" err="1" smtClean="0"/>
            <a:t>ciphertext</a:t>
          </a:r>
          <a:endParaRPr lang="en-US" dirty="0"/>
        </a:p>
      </dgm:t>
    </dgm:pt>
    <dgm:pt modelId="{669DA478-D211-0C40-A153-9C8AC383781C}" type="parTrans" cxnId="{DD77597B-8B15-EE4D-926F-9BFF9AE9AB4E}">
      <dgm:prSet/>
      <dgm:spPr/>
      <dgm:t>
        <a:bodyPr/>
        <a:lstStyle/>
        <a:p>
          <a:endParaRPr lang="en-US"/>
        </a:p>
      </dgm:t>
    </dgm:pt>
    <dgm:pt modelId="{67C397A1-D85A-704D-9E69-98D69194DB91}" type="sibTrans" cxnId="{DD77597B-8B15-EE4D-926F-9BFF9AE9AB4E}">
      <dgm:prSet/>
      <dgm:spPr/>
      <dgm:t>
        <a:bodyPr/>
        <a:lstStyle/>
        <a:p>
          <a:endParaRPr lang="en-US"/>
        </a:p>
      </dgm:t>
    </dgm:pt>
    <dgm:pt modelId="{15158232-5636-F54B-9E82-24A86B2CC40D}">
      <dgm:prSet custT="1"/>
      <dgm:spPr>
        <a:ln>
          <a:solidFill>
            <a:schemeClr val="tx1"/>
          </a:solidFill>
        </a:ln>
      </dgm:spPr>
      <dgm:t>
        <a:bodyPr/>
        <a:lstStyle/>
        <a:p>
          <a:r>
            <a:rPr lang="en-US" sz="1900" dirty="0" smtClean="0"/>
            <a:t>Substitution</a:t>
          </a:r>
        </a:p>
        <a:p>
          <a:r>
            <a:rPr lang="en-US" sz="1200" dirty="0" smtClean="0"/>
            <a:t>(confusion)</a:t>
          </a:r>
        </a:p>
      </dgm:t>
    </dgm:pt>
    <dgm:pt modelId="{3788416C-4673-584E-B357-8CD978EB8C97}" type="parTrans" cxnId="{ED5294EA-EC3D-6146-AC11-0E2332656079}">
      <dgm:prSet/>
      <dgm:spPr/>
      <dgm:t>
        <a:bodyPr/>
        <a:lstStyle/>
        <a:p>
          <a:endParaRPr lang="en-US"/>
        </a:p>
      </dgm:t>
    </dgm:pt>
    <dgm:pt modelId="{8A0198D0-2666-FD46-A986-88F01249EE75}" type="sibTrans" cxnId="{ED5294EA-EC3D-6146-AC11-0E2332656079}">
      <dgm:prSet/>
      <dgm:spPr/>
      <dgm:t>
        <a:bodyPr/>
        <a:lstStyle/>
        <a:p>
          <a:endParaRPr lang="en-US"/>
        </a:p>
      </dgm:t>
    </dgm:pt>
    <dgm:pt modelId="{43FD649A-6D70-C048-ACE3-D29EFF662F0D}">
      <dgm:prSet custT="1"/>
      <dgm:spPr>
        <a:ln>
          <a:solidFill>
            <a:schemeClr val="tx1"/>
          </a:solidFill>
        </a:ln>
      </dgm:spPr>
      <dgm:t>
        <a:bodyPr/>
        <a:lstStyle/>
        <a:p>
          <a:r>
            <a:rPr lang="en-US" sz="1900" dirty="0" smtClean="0"/>
            <a:t>Transposition</a:t>
          </a:r>
        </a:p>
        <a:p>
          <a:r>
            <a:rPr lang="en-US" sz="1200" dirty="0" smtClean="0"/>
            <a:t>(diffusion) </a:t>
          </a:r>
        </a:p>
      </dgm:t>
    </dgm:pt>
    <dgm:pt modelId="{2D44BCB4-9992-9B42-A2BC-C9F4625246F0}" type="parTrans" cxnId="{123BCA35-B99A-5B4A-9EC9-335C8D6DC519}">
      <dgm:prSet/>
      <dgm:spPr/>
      <dgm:t>
        <a:bodyPr/>
        <a:lstStyle/>
        <a:p>
          <a:endParaRPr lang="en-US"/>
        </a:p>
      </dgm:t>
    </dgm:pt>
    <dgm:pt modelId="{DD30BE0D-E940-FB4E-ACA7-CBBF67E63FB3}" type="sibTrans" cxnId="{123BCA35-B99A-5B4A-9EC9-335C8D6DC519}">
      <dgm:prSet/>
      <dgm:spPr/>
      <dgm:t>
        <a:bodyPr/>
        <a:lstStyle/>
        <a:p>
          <a:endParaRPr lang="en-US"/>
        </a:p>
      </dgm:t>
    </dgm:pt>
    <dgm:pt modelId="{7BD094F8-913A-BC4A-99AC-95E50E755F0C}">
      <dgm:prSet/>
      <dgm:spPr>
        <a:ln>
          <a:solidFill>
            <a:schemeClr val="tx1"/>
          </a:solidFill>
        </a:ln>
      </dgm:spPr>
      <dgm:t>
        <a:bodyPr/>
        <a:lstStyle/>
        <a:p>
          <a:r>
            <a:rPr lang="en-US" dirty="0" smtClean="0"/>
            <a:t>Number of keys used</a:t>
          </a:r>
        </a:p>
      </dgm:t>
    </dgm:pt>
    <dgm:pt modelId="{F0A0612E-8F80-6442-BABA-B23CB08CC762}" type="parTrans" cxnId="{B1F46906-4C46-694E-B064-9116B6C22A74}">
      <dgm:prSet/>
      <dgm:spPr/>
      <dgm:t>
        <a:bodyPr/>
        <a:lstStyle/>
        <a:p>
          <a:endParaRPr lang="en-US"/>
        </a:p>
      </dgm:t>
    </dgm:pt>
    <dgm:pt modelId="{D417236E-5D90-DD40-848F-C43CD5017C1F}" type="sibTrans" cxnId="{B1F46906-4C46-694E-B064-9116B6C22A74}">
      <dgm:prSet/>
      <dgm:spPr/>
      <dgm:t>
        <a:bodyPr/>
        <a:lstStyle/>
        <a:p>
          <a:endParaRPr lang="en-US"/>
        </a:p>
      </dgm:t>
    </dgm:pt>
    <dgm:pt modelId="{0E078EEE-F30B-DC40-9FDD-A59097886534}">
      <dgm:prSet custT="1"/>
      <dgm:spPr>
        <a:ln>
          <a:solidFill>
            <a:schemeClr val="tx1"/>
          </a:solidFill>
        </a:ln>
      </dgm:spPr>
      <dgm:t>
        <a:bodyPr/>
        <a:lstStyle/>
        <a:p>
          <a:r>
            <a:rPr lang="en-US" sz="1900" dirty="0" smtClean="0"/>
            <a:t>Symmetric     </a:t>
          </a:r>
          <a:r>
            <a:rPr lang="en-US" sz="1400" dirty="0" smtClean="0"/>
            <a:t>single-key</a:t>
          </a:r>
        </a:p>
      </dgm:t>
    </dgm:pt>
    <dgm:pt modelId="{EFE14EBC-FAFB-F447-9439-EDE1E62DE4CE}" type="parTrans" cxnId="{377051F4-319C-3E4D-BC2D-027E6CB425F8}">
      <dgm:prSet/>
      <dgm:spPr/>
      <dgm:t>
        <a:bodyPr/>
        <a:lstStyle/>
        <a:p>
          <a:endParaRPr lang="en-US"/>
        </a:p>
      </dgm:t>
    </dgm:pt>
    <dgm:pt modelId="{8B24B370-EF27-244A-9203-9B0EC86677C4}" type="sibTrans" cxnId="{377051F4-319C-3E4D-BC2D-027E6CB425F8}">
      <dgm:prSet/>
      <dgm:spPr/>
      <dgm:t>
        <a:bodyPr/>
        <a:lstStyle/>
        <a:p>
          <a:endParaRPr lang="en-US"/>
        </a:p>
      </dgm:t>
    </dgm:pt>
    <dgm:pt modelId="{86D473AD-F3F3-4048-8BC0-1AC6573A74E3}">
      <dgm:prSet custT="1"/>
      <dgm:spPr>
        <a:ln>
          <a:solidFill>
            <a:schemeClr val="tx1"/>
          </a:solidFill>
        </a:ln>
      </dgm:spPr>
      <dgm:t>
        <a:bodyPr/>
        <a:lstStyle/>
        <a:p>
          <a:pPr>
            <a:spcAft>
              <a:spcPct val="35000"/>
            </a:spcAft>
          </a:pPr>
          <a:r>
            <a:rPr lang="en-US" sz="1900" dirty="0" smtClean="0"/>
            <a:t>Asymmetric </a:t>
          </a:r>
          <a:r>
            <a:rPr lang="en-US" sz="1400" dirty="0" smtClean="0"/>
            <a:t>two-keys</a:t>
          </a:r>
        </a:p>
        <a:p>
          <a:pPr>
            <a:spcAft>
              <a:spcPts val="0"/>
            </a:spcAft>
          </a:pPr>
          <a:r>
            <a:rPr lang="en-US" sz="1100" dirty="0" smtClean="0"/>
            <a:t>public encryption key</a:t>
          </a:r>
        </a:p>
        <a:p>
          <a:pPr>
            <a:spcAft>
              <a:spcPct val="35000"/>
            </a:spcAft>
          </a:pPr>
          <a:r>
            <a:rPr lang="en-US" sz="1100" dirty="0" smtClean="0"/>
            <a:t>private decryption key</a:t>
          </a:r>
        </a:p>
      </dgm:t>
    </dgm:pt>
    <dgm:pt modelId="{4DC18731-9099-B240-8DB8-04D8310D534A}" type="parTrans" cxnId="{55BCBCE4-F17E-D343-9020-8C15928D7F34}">
      <dgm:prSet/>
      <dgm:spPr/>
      <dgm:t>
        <a:bodyPr/>
        <a:lstStyle/>
        <a:p>
          <a:endParaRPr lang="en-US"/>
        </a:p>
      </dgm:t>
    </dgm:pt>
    <dgm:pt modelId="{FCEF4638-D522-6C4B-B4A6-8BE99DBEB8C7}" type="sibTrans" cxnId="{55BCBCE4-F17E-D343-9020-8C15928D7F34}">
      <dgm:prSet/>
      <dgm:spPr/>
      <dgm:t>
        <a:bodyPr/>
        <a:lstStyle/>
        <a:p>
          <a:endParaRPr lang="en-US"/>
        </a:p>
      </dgm:t>
    </dgm:pt>
    <dgm:pt modelId="{76045574-DA6B-F846-A68B-8E8FE2F3C975}">
      <dgm:prSet/>
      <dgm:spPr>
        <a:ln>
          <a:solidFill>
            <a:schemeClr val="tx1"/>
          </a:solidFill>
        </a:ln>
      </dgm:spPr>
      <dgm:t>
        <a:bodyPr/>
        <a:lstStyle/>
        <a:p>
          <a:r>
            <a:rPr lang="en-US" smtClean="0"/>
            <a:t>The way in which the plaintext is processed</a:t>
          </a:r>
          <a:endParaRPr lang="en-US" dirty="0" smtClean="0"/>
        </a:p>
      </dgm:t>
    </dgm:pt>
    <dgm:pt modelId="{D4136C0C-14FC-BE46-9FA0-B445DD03F538}" type="parTrans" cxnId="{DF5B02D5-B78E-324D-9616-205421D5EF40}">
      <dgm:prSet/>
      <dgm:spPr/>
      <dgm:t>
        <a:bodyPr/>
        <a:lstStyle/>
        <a:p>
          <a:endParaRPr lang="en-US"/>
        </a:p>
      </dgm:t>
    </dgm:pt>
    <dgm:pt modelId="{76C84DE2-21E7-5B42-B416-6374F0DB8833}" type="sibTrans" cxnId="{DF5B02D5-B78E-324D-9616-205421D5EF40}">
      <dgm:prSet/>
      <dgm:spPr/>
      <dgm:t>
        <a:bodyPr/>
        <a:lstStyle/>
        <a:p>
          <a:endParaRPr lang="en-US"/>
        </a:p>
      </dgm:t>
    </dgm:pt>
    <dgm:pt modelId="{F84D387D-20EE-E842-B722-C788E0C2879D}">
      <dgm:prSet custT="1"/>
      <dgm:spPr>
        <a:ln>
          <a:solidFill>
            <a:schemeClr val="tx1"/>
          </a:solidFill>
        </a:ln>
      </dgm:spPr>
      <dgm:t>
        <a:bodyPr/>
        <a:lstStyle/>
        <a:p>
          <a:r>
            <a:rPr lang="en-US" sz="2000" dirty="0" smtClean="0"/>
            <a:t>Block cipher</a:t>
          </a:r>
        </a:p>
      </dgm:t>
    </dgm:pt>
    <dgm:pt modelId="{EE900814-5820-BF4F-B343-E51425805490}" type="parTrans" cxnId="{64F51EF7-CB9E-1043-9060-2B1D28AFE2D5}">
      <dgm:prSet/>
      <dgm:spPr/>
      <dgm:t>
        <a:bodyPr/>
        <a:lstStyle/>
        <a:p>
          <a:endParaRPr lang="en-US"/>
        </a:p>
      </dgm:t>
    </dgm:pt>
    <dgm:pt modelId="{55C19B54-24E2-3F48-B6C2-976AF1C1360B}" type="sibTrans" cxnId="{64F51EF7-CB9E-1043-9060-2B1D28AFE2D5}">
      <dgm:prSet/>
      <dgm:spPr/>
      <dgm:t>
        <a:bodyPr/>
        <a:lstStyle/>
        <a:p>
          <a:endParaRPr lang="en-US"/>
        </a:p>
      </dgm:t>
    </dgm:pt>
    <dgm:pt modelId="{C63E959D-F32D-F34A-8F2D-B4FE2E53D9D9}">
      <dgm:prSet custT="1"/>
      <dgm:spPr>
        <a:ln>
          <a:solidFill>
            <a:schemeClr val="tx1"/>
          </a:solidFill>
        </a:ln>
      </dgm:spPr>
      <dgm:t>
        <a:bodyPr/>
        <a:lstStyle/>
        <a:p>
          <a:r>
            <a:rPr lang="en-US" sz="1900" dirty="0" smtClean="0"/>
            <a:t>Stream cipher</a:t>
          </a:r>
          <a:endParaRPr lang="en-AU" sz="1900" dirty="0" smtClean="0"/>
        </a:p>
      </dgm:t>
    </dgm:pt>
    <dgm:pt modelId="{7C4B06E2-6F39-D14F-85D8-E507440C2E80}" type="parTrans" cxnId="{3BE02B31-27DB-F742-BD95-B714395E8FA1}">
      <dgm:prSet/>
      <dgm:spPr/>
      <dgm:t>
        <a:bodyPr/>
        <a:lstStyle/>
        <a:p>
          <a:endParaRPr lang="en-US"/>
        </a:p>
      </dgm:t>
    </dgm:pt>
    <dgm:pt modelId="{5EF57938-B8A6-C14C-AC53-243ED6C850A4}" type="sibTrans" cxnId="{3BE02B31-27DB-F742-BD95-B714395E8FA1}">
      <dgm:prSet/>
      <dgm:spPr/>
      <dgm:t>
        <a:bodyPr/>
        <a:lstStyle/>
        <a:p>
          <a:endParaRPr lang="en-US"/>
        </a:p>
      </dgm:t>
    </dgm:pt>
    <dgm:pt modelId="{91786F4A-90C9-994C-887B-4C7C898CCA39}" type="pres">
      <dgm:prSet presAssocID="{FDC179B3-BE5D-4142-AB77-6AE34AE14ACE}" presName="theList" presStyleCnt="0">
        <dgm:presLayoutVars>
          <dgm:dir/>
          <dgm:animLvl val="lvl"/>
          <dgm:resizeHandles val="exact"/>
        </dgm:presLayoutVars>
      </dgm:prSet>
      <dgm:spPr/>
      <dgm:t>
        <a:bodyPr/>
        <a:lstStyle/>
        <a:p>
          <a:endParaRPr lang="en-US"/>
        </a:p>
      </dgm:t>
    </dgm:pt>
    <dgm:pt modelId="{F41CB66E-4310-E347-BE1C-B1D44E032FEA}" type="pres">
      <dgm:prSet presAssocID="{E76956AC-EFF8-F348-9C47-5CB7BF58FA25}" presName="compNode" presStyleCnt="0"/>
      <dgm:spPr/>
    </dgm:pt>
    <dgm:pt modelId="{569AA357-20E8-8B4F-9641-8B0A0558D5C1}" type="pres">
      <dgm:prSet presAssocID="{E76956AC-EFF8-F348-9C47-5CB7BF58FA25}" presName="aNode" presStyleLbl="bgShp" presStyleIdx="0" presStyleCnt="3"/>
      <dgm:spPr/>
      <dgm:t>
        <a:bodyPr/>
        <a:lstStyle/>
        <a:p>
          <a:endParaRPr lang="en-US"/>
        </a:p>
      </dgm:t>
    </dgm:pt>
    <dgm:pt modelId="{9336B19B-5432-1E46-B703-26FB4A34E5C1}" type="pres">
      <dgm:prSet presAssocID="{E76956AC-EFF8-F348-9C47-5CB7BF58FA25}" presName="textNode" presStyleLbl="bgShp" presStyleIdx="0" presStyleCnt="3"/>
      <dgm:spPr/>
      <dgm:t>
        <a:bodyPr/>
        <a:lstStyle/>
        <a:p>
          <a:endParaRPr lang="en-US"/>
        </a:p>
      </dgm:t>
    </dgm:pt>
    <dgm:pt modelId="{13FFE0CD-1A33-9544-A75C-82FB4BA0C768}" type="pres">
      <dgm:prSet presAssocID="{E76956AC-EFF8-F348-9C47-5CB7BF58FA25}" presName="compChildNode" presStyleCnt="0"/>
      <dgm:spPr/>
    </dgm:pt>
    <dgm:pt modelId="{2203F66D-AD2C-264C-A99F-E71C4D3D7119}" type="pres">
      <dgm:prSet presAssocID="{E76956AC-EFF8-F348-9C47-5CB7BF58FA25}" presName="theInnerList" presStyleCnt="0"/>
      <dgm:spPr/>
    </dgm:pt>
    <dgm:pt modelId="{2BD908FB-9339-6045-9B70-D6C87F242750}" type="pres">
      <dgm:prSet presAssocID="{15158232-5636-F54B-9E82-24A86B2CC40D}" presName="childNode" presStyleLbl="node1" presStyleIdx="0" presStyleCnt="6">
        <dgm:presLayoutVars>
          <dgm:bulletEnabled val="1"/>
        </dgm:presLayoutVars>
      </dgm:prSet>
      <dgm:spPr/>
      <dgm:t>
        <a:bodyPr/>
        <a:lstStyle/>
        <a:p>
          <a:endParaRPr lang="en-US"/>
        </a:p>
      </dgm:t>
    </dgm:pt>
    <dgm:pt modelId="{690F47CB-9155-8F44-A97D-CAF9600886CB}" type="pres">
      <dgm:prSet presAssocID="{15158232-5636-F54B-9E82-24A86B2CC40D}" presName="aSpace2" presStyleCnt="0"/>
      <dgm:spPr/>
    </dgm:pt>
    <dgm:pt modelId="{1A983032-6FEA-1C4A-BE9F-4D806E17953C}" type="pres">
      <dgm:prSet presAssocID="{43FD649A-6D70-C048-ACE3-D29EFF662F0D}" presName="childNode" presStyleLbl="node1" presStyleIdx="1" presStyleCnt="6">
        <dgm:presLayoutVars>
          <dgm:bulletEnabled val="1"/>
        </dgm:presLayoutVars>
      </dgm:prSet>
      <dgm:spPr/>
      <dgm:t>
        <a:bodyPr/>
        <a:lstStyle/>
        <a:p>
          <a:endParaRPr lang="en-US"/>
        </a:p>
      </dgm:t>
    </dgm:pt>
    <dgm:pt modelId="{81DB49DF-7201-8544-8E21-E7071BB1B560}" type="pres">
      <dgm:prSet presAssocID="{E76956AC-EFF8-F348-9C47-5CB7BF58FA25}" presName="aSpace" presStyleCnt="0"/>
      <dgm:spPr/>
    </dgm:pt>
    <dgm:pt modelId="{98B6BD06-275B-FF4D-A3B0-C080D955E6CA}" type="pres">
      <dgm:prSet presAssocID="{7BD094F8-913A-BC4A-99AC-95E50E755F0C}" presName="compNode" presStyleCnt="0"/>
      <dgm:spPr/>
    </dgm:pt>
    <dgm:pt modelId="{8E35AEC5-6E5C-E94B-AC07-8F1C48704551}" type="pres">
      <dgm:prSet presAssocID="{7BD094F8-913A-BC4A-99AC-95E50E755F0C}" presName="aNode" presStyleLbl="bgShp" presStyleIdx="1" presStyleCnt="3"/>
      <dgm:spPr/>
      <dgm:t>
        <a:bodyPr/>
        <a:lstStyle/>
        <a:p>
          <a:endParaRPr lang="en-US"/>
        </a:p>
      </dgm:t>
    </dgm:pt>
    <dgm:pt modelId="{36A619AB-C091-7846-8D68-3476FF3695D9}" type="pres">
      <dgm:prSet presAssocID="{7BD094F8-913A-BC4A-99AC-95E50E755F0C}" presName="textNode" presStyleLbl="bgShp" presStyleIdx="1" presStyleCnt="3"/>
      <dgm:spPr/>
      <dgm:t>
        <a:bodyPr/>
        <a:lstStyle/>
        <a:p>
          <a:endParaRPr lang="en-US"/>
        </a:p>
      </dgm:t>
    </dgm:pt>
    <dgm:pt modelId="{304ABE30-1D09-8540-9C23-7985353E11E6}" type="pres">
      <dgm:prSet presAssocID="{7BD094F8-913A-BC4A-99AC-95E50E755F0C}" presName="compChildNode" presStyleCnt="0"/>
      <dgm:spPr/>
    </dgm:pt>
    <dgm:pt modelId="{0D8436CE-C706-044A-91A3-E9538CB5159C}" type="pres">
      <dgm:prSet presAssocID="{7BD094F8-913A-BC4A-99AC-95E50E755F0C}" presName="theInnerList" presStyleCnt="0"/>
      <dgm:spPr/>
    </dgm:pt>
    <dgm:pt modelId="{59F3607F-34BF-1445-8027-313F772320E6}" type="pres">
      <dgm:prSet presAssocID="{0E078EEE-F30B-DC40-9FDD-A59097886534}" presName="childNode" presStyleLbl="node1" presStyleIdx="2" presStyleCnt="6">
        <dgm:presLayoutVars>
          <dgm:bulletEnabled val="1"/>
        </dgm:presLayoutVars>
      </dgm:prSet>
      <dgm:spPr/>
      <dgm:t>
        <a:bodyPr/>
        <a:lstStyle/>
        <a:p>
          <a:endParaRPr lang="en-US"/>
        </a:p>
      </dgm:t>
    </dgm:pt>
    <dgm:pt modelId="{E5C9B3F6-326A-B04E-8A37-3DF462E50EAF}" type="pres">
      <dgm:prSet presAssocID="{0E078EEE-F30B-DC40-9FDD-A59097886534}" presName="aSpace2" presStyleCnt="0"/>
      <dgm:spPr/>
    </dgm:pt>
    <dgm:pt modelId="{AA328B5D-FEE6-4441-93D3-9724F5555524}" type="pres">
      <dgm:prSet presAssocID="{86D473AD-F3F3-4048-8BC0-1AC6573A74E3}" presName="childNode" presStyleLbl="node1" presStyleIdx="3" presStyleCnt="6">
        <dgm:presLayoutVars>
          <dgm:bulletEnabled val="1"/>
        </dgm:presLayoutVars>
      </dgm:prSet>
      <dgm:spPr/>
      <dgm:t>
        <a:bodyPr/>
        <a:lstStyle/>
        <a:p>
          <a:endParaRPr lang="en-US"/>
        </a:p>
      </dgm:t>
    </dgm:pt>
    <dgm:pt modelId="{D3DFA2FC-EA7F-FB47-AF27-1E4088069174}" type="pres">
      <dgm:prSet presAssocID="{7BD094F8-913A-BC4A-99AC-95E50E755F0C}" presName="aSpace" presStyleCnt="0"/>
      <dgm:spPr/>
    </dgm:pt>
    <dgm:pt modelId="{A5666ACB-AF86-314E-B1E8-5694D40CF557}" type="pres">
      <dgm:prSet presAssocID="{76045574-DA6B-F846-A68B-8E8FE2F3C975}" presName="compNode" presStyleCnt="0"/>
      <dgm:spPr/>
    </dgm:pt>
    <dgm:pt modelId="{240978C4-FA23-8641-B69E-A16881CE1E3A}" type="pres">
      <dgm:prSet presAssocID="{76045574-DA6B-F846-A68B-8E8FE2F3C975}" presName="aNode" presStyleLbl="bgShp" presStyleIdx="2" presStyleCnt="3"/>
      <dgm:spPr/>
      <dgm:t>
        <a:bodyPr/>
        <a:lstStyle/>
        <a:p>
          <a:endParaRPr lang="en-US"/>
        </a:p>
      </dgm:t>
    </dgm:pt>
    <dgm:pt modelId="{9504718C-E298-3746-85F8-A9FA9DD7EE5C}" type="pres">
      <dgm:prSet presAssocID="{76045574-DA6B-F846-A68B-8E8FE2F3C975}" presName="textNode" presStyleLbl="bgShp" presStyleIdx="2" presStyleCnt="3"/>
      <dgm:spPr/>
      <dgm:t>
        <a:bodyPr/>
        <a:lstStyle/>
        <a:p>
          <a:endParaRPr lang="en-US"/>
        </a:p>
      </dgm:t>
    </dgm:pt>
    <dgm:pt modelId="{C548C3E8-A1AB-8F47-8D19-93FC2B114AE5}" type="pres">
      <dgm:prSet presAssocID="{76045574-DA6B-F846-A68B-8E8FE2F3C975}" presName="compChildNode" presStyleCnt="0"/>
      <dgm:spPr/>
    </dgm:pt>
    <dgm:pt modelId="{1526371A-E736-2041-BBD9-3BA1ED6BAA6F}" type="pres">
      <dgm:prSet presAssocID="{76045574-DA6B-F846-A68B-8E8FE2F3C975}" presName="theInnerList" presStyleCnt="0"/>
      <dgm:spPr/>
    </dgm:pt>
    <dgm:pt modelId="{7B864D13-D033-6D46-85D8-4A1CC9B5D5AA}" type="pres">
      <dgm:prSet presAssocID="{F84D387D-20EE-E842-B722-C788E0C2879D}" presName="childNode" presStyleLbl="node1" presStyleIdx="4" presStyleCnt="6">
        <dgm:presLayoutVars>
          <dgm:bulletEnabled val="1"/>
        </dgm:presLayoutVars>
      </dgm:prSet>
      <dgm:spPr/>
      <dgm:t>
        <a:bodyPr/>
        <a:lstStyle/>
        <a:p>
          <a:endParaRPr lang="en-US"/>
        </a:p>
      </dgm:t>
    </dgm:pt>
    <dgm:pt modelId="{1FB884F6-273A-C744-A9E4-8C4201A04567}" type="pres">
      <dgm:prSet presAssocID="{F84D387D-20EE-E842-B722-C788E0C2879D}" presName="aSpace2" presStyleCnt="0"/>
      <dgm:spPr/>
    </dgm:pt>
    <dgm:pt modelId="{5D658181-6169-AE4F-AB98-9FC0BCA0966D}" type="pres">
      <dgm:prSet presAssocID="{C63E959D-F32D-F34A-8F2D-B4FE2E53D9D9}" presName="childNode" presStyleLbl="node1" presStyleIdx="5" presStyleCnt="6">
        <dgm:presLayoutVars>
          <dgm:bulletEnabled val="1"/>
        </dgm:presLayoutVars>
      </dgm:prSet>
      <dgm:spPr/>
      <dgm:t>
        <a:bodyPr/>
        <a:lstStyle/>
        <a:p>
          <a:endParaRPr lang="en-US"/>
        </a:p>
      </dgm:t>
    </dgm:pt>
  </dgm:ptLst>
  <dgm:cxnLst>
    <dgm:cxn modelId="{ED5294EA-EC3D-6146-AC11-0E2332656079}" srcId="{E76956AC-EFF8-F348-9C47-5CB7BF58FA25}" destId="{15158232-5636-F54B-9E82-24A86B2CC40D}" srcOrd="0" destOrd="0" parTransId="{3788416C-4673-584E-B357-8CD978EB8C97}" sibTransId="{8A0198D0-2666-FD46-A986-88F01249EE75}"/>
    <dgm:cxn modelId="{570D2D0B-EE18-7E4B-99A5-F039E507DED5}" type="presOf" srcId="{F84D387D-20EE-E842-B722-C788E0C2879D}" destId="{7B864D13-D033-6D46-85D8-4A1CC9B5D5AA}" srcOrd="0" destOrd="0" presId="urn:microsoft.com/office/officeart/2005/8/layout/lProcess2"/>
    <dgm:cxn modelId="{2BB34CAC-DC83-D946-8BEF-E76F678B02E2}" type="presOf" srcId="{76045574-DA6B-F846-A68B-8E8FE2F3C975}" destId="{240978C4-FA23-8641-B69E-A16881CE1E3A}" srcOrd="0" destOrd="0" presId="urn:microsoft.com/office/officeart/2005/8/layout/lProcess2"/>
    <dgm:cxn modelId="{377051F4-319C-3E4D-BC2D-027E6CB425F8}" srcId="{7BD094F8-913A-BC4A-99AC-95E50E755F0C}" destId="{0E078EEE-F30B-DC40-9FDD-A59097886534}" srcOrd="0" destOrd="0" parTransId="{EFE14EBC-FAFB-F447-9439-EDE1E62DE4CE}" sibTransId="{8B24B370-EF27-244A-9203-9B0EC86677C4}"/>
    <dgm:cxn modelId="{DD77597B-8B15-EE4D-926F-9BFF9AE9AB4E}" srcId="{FDC179B3-BE5D-4142-AB77-6AE34AE14ACE}" destId="{E76956AC-EFF8-F348-9C47-5CB7BF58FA25}" srcOrd="0" destOrd="0" parTransId="{669DA478-D211-0C40-A153-9C8AC383781C}" sibTransId="{67C397A1-D85A-704D-9E69-98D69194DB91}"/>
    <dgm:cxn modelId="{DF5B02D5-B78E-324D-9616-205421D5EF40}" srcId="{FDC179B3-BE5D-4142-AB77-6AE34AE14ACE}" destId="{76045574-DA6B-F846-A68B-8E8FE2F3C975}" srcOrd="2" destOrd="0" parTransId="{D4136C0C-14FC-BE46-9FA0-B445DD03F538}" sibTransId="{76C84DE2-21E7-5B42-B416-6374F0DB8833}"/>
    <dgm:cxn modelId="{A3EED23B-BB20-DF49-90C9-66999160B986}" type="presOf" srcId="{7BD094F8-913A-BC4A-99AC-95E50E755F0C}" destId="{36A619AB-C091-7846-8D68-3476FF3695D9}" srcOrd="1" destOrd="0" presId="urn:microsoft.com/office/officeart/2005/8/layout/lProcess2"/>
    <dgm:cxn modelId="{433FB50F-C840-7649-82E6-24DAD74DD564}" type="presOf" srcId="{43FD649A-6D70-C048-ACE3-D29EFF662F0D}" destId="{1A983032-6FEA-1C4A-BE9F-4D806E17953C}" srcOrd="0" destOrd="0" presId="urn:microsoft.com/office/officeart/2005/8/layout/lProcess2"/>
    <dgm:cxn modelId="{123BCA35-B99A-5B4A-9EC9-335C8D6DC519}" srcId="{E76956AC-EFF8-F348-9C47-5CB7BF58FA25}" destId="{43FD649A-6D70-C048-ACE3-D29EFF662F0D}" srcOrd="1" destOrd="0" parTransId="{2D44BCB4-9992-9B42-A2BC-C9F4625246F0}" sibTransId="{DD30BE0D-E940-FB4E-ACA7-CBBF67E63FB3}"/>
    <dgm:cxn modelId="{651EC8F2-E649-B34A-B16F-933D801EBDE9}" type="presOf" srcId="{E76956AC-EFF8-F348-9C47-5CB7BF58FA25}" destId="{9336B19B-5432-1E46-B703-26FB4A34E5C1}" srcOrd="1" destOrd="0" presId="urn:microsoft.com/office/officeart/2005/8/layout/lProcess2"/>
    <dgm:cxn modelId="{BB822887-04B1-5546-BADE-ECE2A19CEE9E}" type="presOf" srcId="{86D473AD-F3F3-4048-8BC0-1AC6573A74E3}" destId="{AA328B5D-FEE6-4441-93D3-9724F5555524}" srcOrd="0" destOrd="0" presId="urn:microsoft.com/office/officeart/2005/8/layout/lProcess2"/>
    <dgm:cxn modelId="{3BE02B31-27DB-F742-BD95-B714395E8FA1}" srcId="{76045574-DA6B-F846-A68B-8E8FE2F3C975}" destId="{C63E959D-F32D-F34A-8F2D-B4FE2E53D9D9}" srcOrd="1" destOrd="0" parTransId="{7C4B06E2-6F39-D14F-85D8-E507440C2E80}" sibTransId="{5EF57938-B8A6-C14C-AC53-243ED6C850A4}"/>
    <dgm:cxn modelId="{55BCBCE4-F17E-D343-9020-8C15928D7F34}" srcId="{7BD094F8-913A-BC4A-99AC-95E50E755F0C}" destId="{86D473AD-F3F3-4048-8BC0-1AC6573A74E3}" srcOrd="1" destOrd="0" parTransId="{4DC18731-9099-B240-8DB8-04D8310D534A}" sibTransId="{FCEF4638-D522-6C4B-B4A6-8BE99DBEB8C7}"/>
    <dgm:cxn modelId="{60F2041D-095A-9644-997C-79CF5251895F}" type="presOf" srcId="{FDC179B3-BE5D-4142-AB77-6AE34AE14ACE}" destId="{91786F4A-90C9-994C-887B-4C7C898CCA39}" srcOrd="0" destOrd="0" presId="urn:microsoft.com/office/officeart/2005/8/layout/lProcess2"/>
    <dgm:cxn modelId="{B1F46906-4C46-694E-B064-9116B6C22A74}" srcId="{FDC179B3-BE5D-4142-AB77-6AE34AE14ACE}" destId="{7BD094F8-913A-BC4A-99AC-95E50E755F0C}" srcOrd="1" destOrd="0" parTransId="{F0A0612E-8F80-6442-BABA-B23CB08CC762}" sibTransId="{D417236E-5D90-DD40-848F-C43CD5017C1F}"/>
    <dgm:cxn modelId="{45CF426B-B114-1641-A5D5-F260BC10CB08}" type="presOf" srcId="{76045574-DA6B-F846-A68B-8E8FE2F3C975}" destId="{9504718C-E298-3746-85F8-A9FA9DD7EE5C}" srcOrd="1" destOrd="0" presId="urn:microsoft.com/office/officeart/2005/8/layout/lProcess2"/>
    <dgm:cxn modelId="{F100E478-68F2-364A-8736-53E9D629C766}" type="presOf" srcId="{0E078EEE-F30B-DC40-9FDD-A59097886534}" destId="{59F3607F-34BF-1445-8027-313F772320E6}" srcOrd="0" destOrd="0" presId="urn:microsoft.com/office/officeart/2005/8/layout/lProcess2"/>
    <dgm:cxn modelId="{64F51EF7-CB9E-1043-9060-2B1D28AFE2D5}" srcId="{76045574-DA6B-F846-A68B-8E8FE2F3C975}" destId="{F84D387D-20EE-E842-B722-C788E0C2879D}" srcOrd="0" destOrd="0" parTransId="{EE900814-5820-BF4F-B343-E51425805490}" sibTransId="{55C19B54-24E2-3F48-B6C2-976AF1C1360B}"/>
    <dgm:cxn modelId="{DDF74426-F5A9-C64D-878D-D19BE93AB5D3}" type="presOf" srcId="{15158232-5636-F54B-9E82-24A86B2CC40D}" destId="{2BD908FB-9339-6045-9B70-D6C87F242750}" srcOrd="0" destOrd="0" presId="urn:microsoft.com/office/officeart/2005/8/layout/lProcess2"/>
    <dgm:cxn modelId="{A4C332A9-CCDA-D04A-976B-832B167F7786}" type="presOf" srcId="{C63E959D-F32D-F34A-8F2D-B4FE2E53D9D9}" destId="{5D658181-6169-AE4F-AB98-9FC0BCA0966D}" srcOrd="0" destOrd="0" presId="urn:microsoft.com/office/officeart/2005/8/layout/lProcess2"/>
    <dgm:cxn modelId="{52672F0A-140C-DA4E-8CA1-810F3EA363DD}" type="presOf" srcId="{E76956AC-EFF8-F348-9C47-5CB7BF58FA25}" destId="{569AA357-20E8-8B4F-9641-8B0A0558D5C1}" srcOrd="0" destOrd="0" presId="urn:microsoft.com/office/officeart/2005/8/layout/lProcess2"/>
    <dgm:cxn modelId="{64215637-22C7-C84D-BE07-0EC24000D470}" type="presOf" srcId="{7BD094F8-913A-BC4A-99AC-95E50E755F0C}" destId="{8E35AEC5-6E5C-E94B-AC07-8F1C48704551}" srcOrd="0" destOrd="0" presId="urn:microsoft.com/office/officeart/2005/8/layout/lProcess2"/>
    <dgm:cxn modelId="{9D25C875-4B90-0F41-80D5-AE7C1727E356}" type="presParOf" srcId="{91786F4A-90C9-994C-887B-4C7C898CCA39}" destId="{F41CB66E-4310-E347-BE1C-B1D44E032FEA}" srcOrd="0" destOrd="0" presId="urn:microsoft.com/office/officeart/2005/8/layout/lProcess2"/>
    <dgm:cxn modelId="{AEDECE43-0C77-6B45-8B00-FA5B05BEB4C9}" type="presParOf" srcId="{F41CB66E-4310-E347-BE1C-B1D44E032FEA}" destId="{569AA357-20E8-8B4F-9641-8B0A0558D5C1}" srcOrd="0" destOrd="0" presId="urn:microsoft.com/office/officeart/2005/8/layout/lProcess2"/>
    <dgm:cxn modelId="{DAA27D1B-FDDC-604B-9809-2A00BEF7BAE0}" type="presParOf" srcId="{F41CB66E-4310-E347-BE1C-B1D44E032FEA}" destId="{9336B19B-5432-1E46-B703-26FB4A34E5C1}" srcOrd="1" destOrd="0" presId="urn:microsoft.com/office/officeart/2005/8/layout/lProcess2"/>
    <dgm:cxn modelId="{379AA00E-980F-0A4C-9956-B018B6856A0D}" type="presParOf" srcId="{F41CB66E-4310-E347-BE1C-B1D44E032FEA}" destId="{13FFE0CD-1A33-9544-A75C-82FB4BA0C768}" srcOrd="2" destOrd="0" presId="urn:microsoft.com/office/officeart/2005/8/layout/lProcess2"/>
    <dgm:cxn modelId="{D9B8ACFE-1105-5149-A648-785BE2ED8ED6}" type="presParOf" srcId="{13FFE0CD-1A33-9544-A75C-82FB4BA0C768}" destId="{2203F66D-AD2C-264C-A99F-E71C4D3D7119}" srcOrd="0" destOrd="0" presId="urn:microsoft.com/office/officeart/2005/8/layout/lProcess2"/>
    <dgm:cxn modelId="{448D55EB-4F50-034F-A4F7-C46BDE05DC06}" type="presParOf" srcId="{2203F66D-AD2C-264C-A99F-E71C4D3D7119}" destId="{2BD908FB-9339-6045-9B70-D6C87F242750}" srcOrd="0" destOrd="0" presId="urn:microsoft.com/office/officeart/2005/8/layout/lProcess2"/>
    <dgm:cxn modelId="{3D369A34-FC7C-AC4F-9A50-E53DA9A54F0D}" type="presParOf" srcId="{2203F66D-AD2C-264C-A99F-E71C4D3D7119}" destId="{690F47CB-9155-8F44-A97D-CAF9600886CB}" srcOrd="1" destOrd="0" presId="urn:microsoft.com/office/officeart/2005/8/layout/lProcess2"/>
    <dgm:cxn modelId="{6F1D441F-F533-F743-8551-2FBA4A2A6534}" type="presParOf" srcId="{2203F66D-AD2C-264C-A99F-E71C4D3D7119}" destId="{1A983032-6FEA-1C4A-BE9F-4D806E17953C}" srcOrd="2" destOrd="0" presId="urn:microsoft.com/office/officeart/2005/8/layout/lProcess2"/>
    <dgm:cxn modelId="{DF32D6B9-5D29-534C-B867-50165F9A884D}" type="presParOf" srcId="{91786F4A-90C9-994C-887B-4C7C898CCA39}" destId="{81DB49DF-7201-8544-8E21-E7071BB1B560}" srcOrd="1" destOrd="0" presId="urn:microsoft.com/office/officeart/2005/8/layout/lProcess2"/>
    <dgm:cxn modelId="{93AEA990-89E3-D04A-825A-C7A72E00873C}" type="presParOf" srcId="{91786F4A-90C9-994C-887B-4C7C898CCA39}" destId="{98B6BD06-275B-FF4D-A3B0-C080D955E6CA}" srcOrd="2" destOrd="0" presId="urn:microsoft.com/office/officeart/2005/8/layout/lProcess2"/>
    <dgm:cxn modelId="{D11D0294-B597-1341-BD9F-42437993669F}" type="presParOf" srcId="{98B6BD06-275B-FF4D-A3B0-C080D955E6CA}" destId="{8E35AEC5-6E5C-E94B-AC07-8F1C48704551}" srcOrd="0" destOrd="0" presId="urn:microsoft.com/office/officeart/2005/8/layout/lProcess2"/>
    <dgm:cxn modelId="{BF7A2136-98B7-F446-9C68-2215227A53A0}" type="presParOf" srcId="{98B6BD06-275B-FF4D-A3B0-C080D955E6CA}" destId="{36A619AB-C091-7846-8D68-3476FF3695D9}" srcOrd="1" destOrd="0" presId="urn:microsoft.com/office/officeart/2005/8/layout/lProcess2"/>
    <dgm:cxn modelId="{4539F087-7281-D84D-88DC-C9C760DAFF70}" type="presParOf" srcId="{98B6BD06-275B-FF4D-A3B0-C080D955E6CA}" destId="{304ABE30-1D09-8540-9C23-7985353E11E6}" srcOrd="2" destOrd="0" presId="urn:microsoft.com/office/officeart/2005/8/layout/lProcess2"/>
    <dgm:cxn modelId="{12CF154C-E066-8D45-8F6F-53F1F14B721F}" type="presParOf" srcId="{304ABE30-1D09-8540-9C23-7985353E11E6}" destId="{0D8436CE-C706-044A-91A3-E9538CB5159C}" srcOrd="0" destOrd="0" presId="urn:microsoft.com/office/officeart/2005/8/layout/lProcess2"/>
    <dgm:cxn modelId="{46D2F037-F70E-6541-9070-8F9FC239161B}" type="presParOf" srcId="{0D8436CE-C706-044A-91A3-E9538CB5159C}" destId="{59F3607F-34BF-1445-8027-313F772320E6}" srcOrd="0" destOrd="0" presId="urn:microsoft.com/office/officeart/2005/8/layout/lProcess2"/>
    <dgm:cxn modelId="{D34D03B1-BF4B-AC42-ABC9-864B498A199A}" type="presParOf" srcId="{0D8436CE-C706-044A-91A3-E9538CB5159C}" destId="{E5C9B3F6-326A-B04E-8A37-3DF462E50EAF}" srcOrd="1" destOrd="0" presId="urn:microsoft.com/office/officeart/2005/8/layout/lProcess2"/>
    <dgm:cxn modelId="{0C247831-7531-104E-ACDF-A68004EBD548}" type="presParOf" srcId="{0D8436CE-C706-044A-91A3-E9538CB5159C}" destId="{AA328B5D-FEE6-4441-93D3-9724F5555524}" srcOrd="2" destOrd="0" presId="urn:microsoft.com/office/officeart/2005/8/layout/lProcess2"/>
    <dgm:cxn modelId="{330501C6-B3FB-784E-B748-2F8578038996}" type="presParOf" srcId="{91786F4A-90C9-994C-887B-4C7C898CCA39}" destId="{D3DFA2FC-EA7F-FB47-AF27-1E4088069174}" srcOrd="3" destOrd="0" presId="urn:microsoft.com/office/officeart/2005/8/layout/lProcess2"/>
    <dgm:cxn modelId="{8C1A1BB5-8988-9148-849C-DC4C3523C056}" type="presParOf" srcId="{91786F4A-90C9-994C-887B-4C7C898CCA39}" destId="{A5666ACB-AF86-314E-B1E8-5694D40CF557}" srcOrd="4" destOrd="0" presId="urn:microsoft.com/office/officeart/2005/8/layout/lProcess2"/>
    <dgm:cxn modelId="{F6DB5DFF-3D54-034C-8BD3-01BBD8CC9505}" type="presParOf" srcId="{A5666ACB-AF86-314E-B1E8-5694D40CF557}" destId="{240978C4-FA23-8641-B69E-A16881CE1E3A}" srcOrd="0" destOrd="0" presId="urn:microsoft.com/office/officeart/2005/8/layout/lProcess2"/>
    <dgm:cxn modelId="{DEDC9CB1-3596-3948-9A3D-A4F3CD9148AD}" type="presParOf" srcId="{A5666ACB-AF86-314E-B1E8-5694D40CF557}" destId="{9504718C-E298-3746-85F8-A9FA9DD7EE5C}" srcOrd="1" destOrd="0" presId="urn:microsoft.com/office/officeart/2005/8/layout/lProcess2"/>
    <dgm:cxn modelId="{37BB5C72-9312-6443-B316-1F2B0BE63A7A}" type="presParOf" srcId="{A5666ACB-AF86-314E-B1E8-5694D40CF557}" destId="{C548C3E8-A1AB-8F47-8D19-93FC2B114AE5}" srcOrd="2" destOrd="0" presId="urn:microsoft.com/office/officeart/2005/8/layout/lProcess2"/>
    <dgm:cxn modelId="{FD209F2B-6C7F-2B43-B7D3-53C21C9BD49D}" type="presParOf" srcId="{C548C3E8-A1AB-8F47-8D19-93FC2B114AE5}" destId="{1526371A-E736-2041-BBD9-3BA1ED6BAA6F}" srcOrd="0" destOrd="0" presId="urn:microsoft.com/office/officeart/2005/8/layout/lProcess2"/>
    <dgm:cxn modelId="{9C57971D-2AB5-E942-95EC-3C9BD2BFBF22}" type="presParOf" srcId="{1526371A-E736-2041-BBD9-3BA1ED6BAA6F}" destId="{7B864D13-D033-6D46-85D8-4A1CC9B5D5AA}" srcOrd="0" destOrd="0" presId="urn:microsoft.com/office/officeart/2005/8/layout/lProcess2"/>
    <dgm:cxn modelId="{957942C5-A65F-4642-926A-62D065B1F145}" type="presParOf" srcId="{1526371A-E736-2041-BBD9-3BA1ED6BAA6F}" destId="{1FB884F6-273A-C744-A9E4-8C4201A04567}" srcOrd="1" destOrd="0" presId="urn:microsoft.com/office/officeart/2005/8/layout/lProcess2"/>
    <dgm:cxn modelId="{E3C2BDF5-AD14-7247-94FC-CAA43F901CAB}" type="presParOf" srcId="{1526371A-E736-2041-BBD9-3BA1ED6BAA6F}" destId="{5D658181-6169-AE4F-AB98-9FC0BCA0966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BE248D-E13C-564F-8E5B-EF027F1710E4}" type="doc">
      <dgm:prSet loTypeId="urn:microsoft.com/office/officeart/2005/8/layout/arrow1" loCatId="relationship" qsTypeId="urn:microsoft.com/office/officeart/2005/8/quickstyle/simple4" qsCatId="simple" csTypeId="urn:microsoft.com/office/officeart/2005/8/colors/accent1_2" csCatId="accent1" phldr="1"/>
      <dgm:spPr/>
      <dgm:t>
        <a:bodyPr/>
        <a:lstStyle/>
        <a:p>
          <a:endParaRPr lang="en-US"/>
        </a:p>
      </dgm:t>
    </dgm:pt>
    <dgm:pt modelId="{02E679F1-E7F3-C443-9A8B-469A373F867B}">
      <dgm:prSet/>
      <dgm:spPr>
        <a:ln w="15875">
          <a:solidFill>
            <a:schemeClr val="accent1">
              <a:lumMod val="50000"/>
            </a:schemeClr>
          </a:solidFill>
        </a:ln>
      </dgm:spPr>
      <dgm:t>
        <a:bodyPr/>
        <a:lstStyle/>
        <a:p>
          <a:pPr rtl="0">
            <a:spcBef>
              <a:spcPts val="1200"/>
            </a:spcBef>
          </a:pPr>
          <a:r>
            <a:rPr lang="en-US" sz="1700" b="1" i="0" dirty="0" smtClean="0"/>
            <a:t>Cryptanalysis, based on:</a:t>
          </a:r>
          <a:endParaRPr lang="en-US" sz="1700" b="1" i="0" dirty="0"/>
        </a:p>
      </dgm:t>
    </dgm:pt>
    <dgm:pt modelId="{5A6D8D90-3BF2-784E-B643-2264E0442808}" type="parTrans" cxnId="{914E6C7D-8429-9B47-B726-8658685FAB93}">
      <dgm:prSet/>
      <dgm:spPr/>
      <dgm:t>
        <a:bodyPr/>
        <a:lstStyle/>
        <a:p>
          <a:endParaRPr lang="en-US"/>
        </a:p>
      </dgm:t>
    </dgm:pt>
    <dgm:pt modelId="{FA93D9EC-5E81-F048-8664-159A5EA0A4D1}" type="sibTrans" cxnId="{914E6C7D-8429-9B47-B726-8658685FAB93}">
      <dgm:prSet/>
      <dgm:spPr/>
      <dgm:t>
        <a:bodyPr/>
        <a:lstStyle/>
        <a:p>
          <a:endParaRPr lang="en-US"/>
        </a:p>
      </dgm:t>
    </dgm:pt>
    <dgm:pt modelId="{B00A256E-93E8-684D-9769-D67BEA125840}">
      <dgm:prSet custT="1"/>
      <dgm:spPr>
        <a:ln w="15875">
          <a:solidFill>
            <a:schemeClr val="accent1">
              <a:lumMod val="50000"/>
            </a:schemeClr>
          </a:solidFill>
        </a:ln>
      </dgm:spPr>
      <dgm:t>
        <a:bodyPr/>
        <a:lstStyle/>
        <a:p>
          <a:pPr rtl="0">
            <a:spcBef>
              <a:spcPct val="0"/>
            </a:spcBef>
          </a:pPr>
          <a:r>
            <a:rPr lang="en-US" sz="1600" b="1" i="1" dirty="0" smtClean="0">
              <a:solidFill>
                <a:srgbClr val="FF0000"/>
              </a:solidFill>
            </a:rPr>
            <a:t>The nature of the algorithm </a:t>
          </a:r>
          <a:r>
            <a:rPr lang="en-US" sz="1600" b="1" i="0" dirty="0" smtClean="0"/>
            <a:t>plus some knowledge of the general characteristics of the plaintext</a:t>
          </a:r>
          <a:endParaRPr lang="en-US" sz="1600" b="1" i="0" dirty="0"/>
        </a:p>
      </dgm:t>
    </dgm:pt>
    <dgm:pt modelId="{003B6F70-6F81-FC45-BE07-ACA5CDF2B375}" type="parTrans" cxnId="{13ACF170-B697-0040-9E4D-4618419F2640}">
      <dgm:prSet/>
      <dgm:spPr/>
      <dgm:t>
        <a:bodyPr/>
        <a:lstStyle/>
        <a:p>
          <a:endParaRPr lang="en-US"/>
        </a:p>
      </dgm:t>
    </dgm:pt>
    <dgm:pt modelId="{7A972C39-E340-EA42-8A7C-70717FA76D33}" type="sibTrans" cxnId="{13ACF170-B697-0040-9E4D-4618419F2640}">
      <dgm:prSet/>
      <dgm:spPr/>
      <dgm:t>
        <a:bodyPr/>
        <a:lstStyle/>
        <a:p>
          <a:endParaRPr lang="en-US"/>
        </a:p>
      </dgm:t>
    </dgm:pt>
    <dgm:pt modelId="{BF249172-BC22-1742-B29E-3863D0A9A808}">
      <dgm:prSet custT="1"/>
      <dgm:spPr>
        <a:ln w="15875">
          <a:solidFill>
            <a:schemeClr val="accent1">
              <a:lumMod val="50000"/>
            </a:schemeClr>
          </a:solidFill>
        </a:ln>
      </dgm:spPr>
      <dgm:t>
        <a:bodyPr/>
        <a:lstStyle/>
        <a:p>
          <a:pPr rtl="0">
            <a:spcBef>
              <a:spcPct val="0"/>
            </a:spcBef>
          </a:pPr>
          <a:r>
            <a:rPr lang="en-US" sz="1600" b="1" i="0" dirty="0" smtClean="0">
              <a:solidFill>
                <a:srgbClr val="FF0000"/>
              </a:solidFill>
            </a:rPr>
            <a:t>The characteristics of the algorithm </a:t>
          </a:r>
          <a:r>
            <a:rPr lang="en-US" sz="1600" b="1" i="0" dirty="0" smtClean="0"/>
            <a:t>to find a specific plaintext or the key being used</a:t>
          </a:r>
          <a:endParaRPr lang="en-US" sz="1600" b="1" i="0" dirty="0"/>
        </a:p>
      </dgm:t>
    </dgm:pt>
    <dgm:pt modelId="{A1E3825D-B09C-234F-8DE7-6F83BB4B34B1}" type="parTrans" cxnId="{CD6C3934-A0F9-7E44-880E-4793DD849876}">
      <dgm:prSet/>
      <dgm:spPr/>
      <dgm:t>
        <a:bodyPr/>
        <a:lstStyle/>
        <a:p>
          <a:endParaRPr lang="en-US"/>
        </a:p>
      </dgm:t>
    </dgm:pt>
    <dgm:pt modelId="{78760BCF-4D44-1641-980D-34A6AD00E00C}" type="sibTrans" cxnId="{CD6C3934-A0F9-7E44-880E-4793DD849876}">
      <dgm:prSet/>
      <dgm:spPr/>
      <dgm:t>
        <a:bodyPr/>
        <a:lstStyle/>
        <a:p>
          <a:endParaRPr lang="en-US"/>
        </a:p>
      </dgm:t>
    </dgm:pt>
    <dgm:pt modelId="{3536EE49-9360-6748-BE7C-2CDECA014E48}">
      <dgm:prSet/>
      <dgm:spPr>
        <a:ln w="15875">
          <a:solidFill>
            <a:schemeClr val="accent1">
              <a:lumMod val="50000"/>
            </a:schemeClr>
          </a:solidFill>
        </a:ln>
      </dgm:spPr>
      <dgm:t>
        <a:bodyPr/>
        <a:lstStyle/>
        <a:p>
          <a:pPr rtl="0"/>
          <a:r>
            <a:rPr lang="en-US" sz="1700" b="1" i="0" dirty="0" smtClean="0"/>
            <a:t>Brute-force attack</a:t>
          </a:r>
          <a:endParaRPr lang="en-US" sz="1700" b="1" i="0" dirty="0"/>
        </a:p>
      </dgm:t>
    </dgm:pt>
    <dgm:pt modelId="{AE48D6C5-8EDB-F54D-B495-A0CEABF578F7}" type="parTrans" cxnId="{E838774B-52E6-0C40-B3CA-1F45A2E00C26}">
      <dgm:prSet/>
      <dgm:spPr/>
      <dgm:t>
        <a:bodyPr/>
        <a:lstStyle/>
        <a:p>
          <a:endParaRPr lang="en-US"/>
        </a:p>
      </dgm:t>
    </dgm:pt>
    <dgm:pt modelId="{E3C1063E-9DDB-F54F-98F0-FDDCDB67C2EC}" type="sibTrans" cxnId="{E838774B-52E6-0C40-B3CA-1F45A2E00C26}">
      <dgm:prSet/>
      <dgm:spPr/>
      <dgm:t>
        <a:bodyPr/>
        <a:lstStyle/>
        <a:p>
          <a:endParaRPr lang="en-US"/>
        </a:p>
      </dgm:t>
    </dgm:pt>
    <dgm:pt modelId="{0F5F0910-B88B-8145-BA77-E1F400CA1E78}">
      <dgm:prSet custT="1"/>
      <dgm:spPr>
        <a:ln w="15875">
          <a:solidFill>
            <a:schemeClr val="accent1">
              <a:lumMod val="50000"/>
            </a:schemeClr>
          </a:solidFill>
        </a:ln>
      </dgm:spPr>
      <dgm:t>
        <a:bodyPr/>
        <a:lstStyle/>
        <a:p>
          <a:pPr rtl="0"/>
          <a:r>
            <a:rPr lang="en-US" sz="1600" b="1" i="0" dirty="0" smtClean="0"/>
            <a:t>Attacker tries </a:t>
          </a:r>
          <a:r>
            <a:rPr lang="en-US" sz="1600" b="1" i="0" dirty="0" smtClean="0">
              <a:solidFill>
                <a:srgbClr val="FF0000"/>
              </a:solidFill>
            </a:rPr>
            <a:t>every possible key </a:t>
          </a:r>
          <a:r>
            <a:rPr lang="en-US" sz="1600" b="1" i="0" dirty="0" smtClean="0"/>
            <a:t>on a piece of </a:t>
          </a:r>
          <a:r>
            <a:rPr lang="en-US" sz="1600" b="1" i="0" dirty="0" err="1" smtClean="0"/>
            <a:t>ciphertext</a:t>
          </a:r>
          <a:r>
            <a:rPr lang="en-US" sz="1600" b="1" i="0" dirty="0" smtClean="0"/>
            <a:t> until an intelligible translation into plaintext is obtained</a:t>
          </a:r>
          <a:endParaRPr lang="en-US" sz="1600" b="1" i="0" dirty="0"/>
        </a:p>
      </dgm:t>
    </dgm:pt>
    <dgm:pt modelId="{E87EA3A6-6ED1-CF49-B9F3-404185717F9F}" type="parTrans" cxnId="{EDA6E6D6-E6B1-9742-8B81-6B42DD4DF174}">
      <dgm:prSet/>
      <dgm:spPr/>
      <dgm:t>
        <a:bodyPr/>
        <a:lstStyle/>
        <a:p>
          <a:endParaRPr lang="en-US"/>
        </a:p>
      </dgm:t>
    </dgm:pt>
    <dgm:pt modelId="{4BBDF529-9380-6F48-AA57-6A609DBDBD9A}" type="sibTrans" cxnId="{EDA6E6D6-E6B1-9742-8B81-6B42DD4DF174}">
      <dgm:prSet/>
      <dgm:spPr/>
      <dgm:t>
        <a:bodyPr/>
        <a:lstStyle/>
        <a:p>
          <a:endParaRPr lang="en-US"/>
        </a:p>
      </dgm:t>
    </dgm:pt>
    <dgm:pt modelId="{D551D4F6-BF7E-0442-8C7C-EF75EF5264AE}">
      <dgm:prSet custT="1"/>
      <dgm:spPr>
        <a:ln w="15875">
          <a:solidFill>
            <a:schemeClr val="accent1">
              <a:lumMod val="50000"/>
            </a:schemeClr>
          </a:solidFill>
        </a:ln>
      </dgm:spPr>
      <dgm:t>
        <a:bodyPr/>
        <a:lstStyle/>
        <a:p>
          <a:pPr rtl="0"/>
          <a:r>
            <a:rPr lang="en-US" sz="1600" b="1" i="0" dirty="0" smtClean="0"/>
            <a:t>On average, half of all possible keys must be tried to achieve success</a:t>
          </a:r>
          <a:endParaRPr lang="en-US" sz="1600" b="1" i="0" dirty="0"/>
        </a:p>
      </dgm:t>
    </dgm:pt>
    <dgm:pt modelId="{9B291BF1-36D4-6E44-AEFB-C4EDCBC409DD}" type="parTrans" cxnId="{A45CEA81-FFBC-2647-B707-28C8E97C2425}">
      <dgm:prSet/>
      <dgm:spPr/>
      <dgm:t>
        <a:bodyPr/>
        <a:lstStyle/>
        <a:p>
          <a:endParaRPr lang="en-US"/>
        </a:p>
      </dgm:t>
    </dgm:pt>
    <dgm:pt modelId="{CBC09AA7-D182-4040-9CF8-B62CC792ACE7}" type="sibTrans" cxnId="{A45CEA81-FFBC-2647-B707-28C8E97C2425}">
      <dgm:prSet/>
      <dgm:spPr/>
      <dgm:t>
        <a:bodyPr/>
        <a:lstStyle/>
        <a:p>
          <a:endParaRPr lang="en-US"/>
        </a:p>
      </dgm:t>
    </dgm:pt>
    <dgm:pt modelId="{A7EB878A-CC20-314A-B808-AE5DD6F43793}" type="pres">
      <dgm:prSet presAssocID="{56BE248D-E13C-564F-8E5B-EF027F1710E4}" presName="cycle" presStyleCnt="0">
        <dgm:presLayoutVars>
          <dgm:dir/>
          <dgm:resizeHandles val="exact"/>
        </dgm:presLayoutVars>
      </dgm:prSet>
      <dgm:spPr/>
      <dgm:t>
        <a:bodyPr/>
        <a:lstStyle/>
        <a:p>
          <a:endParaRPr lang="en-US"/>
        </a:p>
      </dgm:t>
    </dgm:pt>
    <dgm:pt modelId="{4515F03F-816E-5E49-BB0C-C8627B372198}" type="pres">
      <dgm:prSet presAssocID="{02E679F1-E7F3-C443-9A8B-469A373F867B}" presName="arrow" presStyleLbl="node1" presStyleIdx="0" presStyleCnt="2" custScaleX="106266" custScaleY="109804" custRadScaleRad="100000" custRadScaleInc="37">
        <dgm:presLayoutVars>
          <dgm:bulletEnabled val="1"/>
        </dgm:presLayoutVars>
      </dgm:prSet>
      <dgm:spPr/>
      <dgm:t>
        <a:bodyPr/>
        <a:lstStyle/>
        <a:p>
          <a:endParaRPr lang="en-US"/>
        </a:p>
      </dgm:t>
    </dgm:pt>
    <dgm:pt modelId="{A9D6B2B8-046A-AA47-AB10-DE4700B51C2F}" type="pres">
      <dgm:prSet presAssocID="{3536EE49-9360-6748-BE7C-2CDECA014E48}" presName="arrow" presStyleLbl="node1" presStyleIdx="1" presStyleCnt="2" custScaleX="107765" custScaleY="104784">
        <dgm:presLayoutVars>
          <dgm:bulletEnabled val="1"/>
        </dgm:presLayoutVars>
      </dgm:prSet>
      <dgm:spPr/>
      <dgm:t>
        <a:bodyPr/>
        <a:lstStyle/>
        <a:p>
          <a:endParaRPr lang="en-US"/>
        </a:p>
      </dgm:t>
    </dgm:pt>
  </dgm:ptLst>
  <dgm:cxnLst>
    <dgm:cxn modelId="{4676F88D-813F-E744-803B-EB8EB4C4C764}" type="presOf" srcId="{3536EE49-9360-6748-BE7C-2CDECA014E48}" destId="{A9D6B2B8-046A-AA47-AB10-DE4700B51C2F}" srcOrd="0" destOrd="0" presId="urn:microsoft.com/office/officeart/2005/8/layout/arrow1"/>
    <dgm:cxn modelId="{3F50E8A6-1346-2143-AF14-9106E4C829DC}" type="presOf" srcId="{D551D4F6-BF7E-0442-8C7C-EF75EF5264AE}" destId="{A9D6B2B8-046A-AA47-AB10-DE4700B51C2F}" srcOrd="0" destOrd="2" presId="urn:microsoft.com/office/officeart/2005/8/layout/arrow1"/>
    <dgm:cxn modelId="{34B0F9BD-9A2A-AA4C-A8FB-FE54C81BDB79}" type="presOf" srcId="{BF249172-BC22-1742-B29E-3863D0A9A808}" destId="{4515F03F-816E-5E49-BB0C-C8627B372198}" srcOrd="0" destOrd="2" presId="urn:microsoft.com/office/officeart/2005/8/layout/arrow1"/>
    <dgm:cxn modelId="{EDA6E6D6-E6B1-9742-8B81-6B42DD4DF174}" srcId="{3536EE49-9360-6748-BE7C-2CDECA014E48}" destId="{0F5F0910-B88B-8145-BA77-E1F400CA1E78}" srcOrd="0" destOrd="0" parTransId="{E87EA3A6-6ED1-CF49-B9F3-404185717F9F}" sibTransId="{4BBDF529-9380-6F48-AA57-6A609DBDBD9A}"/>
    <dgm:cxn modelId="{F99F9766-2242-164C-BB44-C6961417F1DC}" type="presOf" srcId="{0F5F0910-B88B-8145-BA77-E1F400CA1E78}" destId="{A9D6B2B8-046A-AA47-AB10-DE4700B51C2F}" srcOrd="0" destOrd="1" presId="urn:microsoft.com/office/officeart/2005/8/layout/arrow1"/>
    <dgm:cxn modelId="{E838774B-52E6-0C40-B3CA-1F45A2E00C26}" srcId="{56BE248D-E13C-564F-8E5B-EF027F1710E4}" destId="{3536EE49-9360-6748-BE7C-2CDECA014E48}" srcOrd="1" destOrd="0" parTransId="{AE48D6C5-8EDB-F54D-B495-A0CEABF578F7}" sibTransId="{E3C1063E-9DDB-F54F-98F0-FDDCDB67C2EC}"/>
    <dgm:cxn modelId="{CD6C3934-A0F9-7E44-880E-4793DD849876}" srcId="{02E679F1-E7F3-C443-9A8B-469A373F867B}" destId="{BF249172-BC22-1742-B29E-3863D0A9A808}" srcOrd="1" destOrd="0" parTransId="{A1E3825D-B09C-234F-8DE7-6F83BB4B34B1}" sibTransId="{78760BCF-4D44-1641-980D-34A6AD00E00C}"/>
    <dgm:cxn modelId="{A45CEA81-FFBC-2647-B707-28C8E97C2425}" srcId="{3536EE49-9360-6748-BE7C-2CDECA014E48}" destId="{D551D4F6-BF7E-0442-8C7C-EF75EF5264AE}" srcOrd="1" destOrd="0" parTransId="{9B291BF1-36D4-6E44-AEFB-C4EDCBC409DD}" sibTransId="{CBC09AA7-D182-4040-9CF8-B62CC792ACE7}"/>
    <dgm:cxn modelId="{13ACF170-B697-0040-9E4D-4618419F2640}" srcId="{02E679F1-E7F3-C443-9A8B-469A373F867B}" destId="{B00A256E-93E8-684D-9769-D67BEA125840}" srcOrd="0" destOrd="0" parTransId="{003B6F70-6F81-FC45-BE07-ACA5CDF2B375}" sibTransId="{7A972C39-E340-EA42-8A7C-70717FA76D33}"/>
    <dgm:cxn modelId="{4A04C1A0-8370-4246-8CF4-32645BB2EFA4}" type="presOf" srcId="{B00A256E-93E8-684D-9769-D67BEA125840}" destId="{4515F03F-816E-5E49-BB0C-C8627B372198}" srcOrd="0" destOrd="1" presId="urn:microsoft.com/office/officeart/2005/8/layout/arrow1"/>
    <dgm:cxn modelId="{3E541F5A-5B07-F245-8732-BA053F8D399D}" type="presOf" srcId="{56BE248D-E13C-564F-8E5B-EF027F1710E4}" destId="{A7EB878A-CC20-314A-B808-AE5DD6F43793}" srcOrd="0" destOrd="0" presId="urn:microsoft.com/office/officeart/2005/8/layout/arrow1"/>
    <dgm:cxn modelId="{914E6C7D-8429-9B47-B726-8658685FAB93}" srcId="{56BE248D-E13C-564F-8E5B-EF027F1710E4}" destId="{02E679F1-E7F3-C443-9A8B-469A373F867B}" srcOrd="0" destOrd="0" parTransId="{5A6D8D90-3BF2-784E-B643-2264E0442808}" sibTransId="{FA93D9EC-5E81-F048-8664-159A5EA0A4D1}"/>
    <dgm:cxn modelId="{249FE6C3-A088-D545-84F4-AD743892AF1E}" type="presOf" srcId="{02E679F1-E7F3-C443-9A8B-469A373F867B}" destId="{4515F03F-816E-5E49-BB0C-C8627B372198}" srcOrd="0" destOrd="0" presId="urn:microsoft.com/office/officeart/2005/8/layout/arrow1"/>
    <dgm:cxn modelId="{8D69E0E0-825B-E74B-8C2E-D4E68C253D95}" type="presParOf" srcId="{A7EB878A-CC20-314A-B808-AE5DD6F43793}" destId="{4515F03F-816E-5E49-BB0C-C8627B372198}" srcOrd="0" destOrd="0" presId="urn:microsoft.com/office/officeart/2005/8/layout/arrow1"/>
    <dgm:cxn modelId="{94A3E1B9-3B60-C14B-A918-3032DD32BBF6}" type="presParOf" srcId="{A7EB878A-CC20-314A-B808-AE5DD6F43793}" destId="{A9D6B2B8-046A-AA47-AB10-DE4700B51C2F}"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15A748-A89C-AA4F-9C25-A6B6552924B3}" type="doc">
      <dgm:prSet loTypeId="urn:microsoft.com/office/officeart/2005/8/layout/vProcess5" loCatId="process" qsTypeId="urn:microsoft.com/office/officeart/2005/8/quickstyle/simple4" qsCatId="simple" csTypeId="urn:microsoft.com/office/officeart/2005/8/colors/accent1_2" csCatId="accent1" phldr="1"/>
      <dgm:spPr/>
      <dgm:t>
        <a:bodyPr/>
        <a:lstStyle/>
        <a:p>
          <a:endParaRPr lang="en-US"/>
        </a:p>
      </dgm:t>
    </dgm:pt>
    <dgm:pt modelId="{4B58786D-6255-8441-BDF8-984DB0C66D62}">
      <dgm:prSet/>
      <dgm:spPr/>
      <dgm:t>
        <a:bodyPr/>
        <a:lstStyle/>
        <a:p>
          <a:pPr rtl="0"/>
          <a:r>
            <a:rPr lang="en-US" dirty="0" smtClean="0"/>
            <a:t>Try every possible key until an intelligible translation of the ciphertext into plaintext is obtained</a:t>
          </a:r>
          <a:endParaRPr lang="en-US" dirty="0"/>
        </a:p>
      </dgm:t>
    </dgm:pt>
    <dgm:pt modelId="{236C4C3F-25E3-3D44-B4E2-C4DF1F3629C2}" type="parTrans" cxnId="{1C8DB6DB-D932-F54C-B818-877FC7E1D3ED}">
      <dgm:prSet/>
      <dgm:spPr/>
      <dgm:t>
        <a:bodyPr/>
        <a:lstStyle/>
        <a:p>
          <a:endParaRPr lang="en-US"/>
        </a:p>
      </dgm:t>
    </dgm:pt>
    <dgm:pt modelId="{6C324A1F-9D40-744A-ACF6-A0A19B7A4967}" type="sibTrans" cxnId="{1C8DB6DB-D932-F54C-B818-877FC7E1D3ED}">
      <dgm:prSet/>
      <dgm:spPr>
        <a:ln>
          <a:solidFill>
            <a:schemeClr val="accent1">
              <a:lumMod val="75000"/>
            </a:schemeClr>
          </a:solidFill>
        </a:ln>
      </dgm:spPr>
      <dgm:t>
        <a:bodyPr/>
        <a:lstStyle/>
        <a:p>
          <a:endParaRPr lang="en-US"/>
        </a:p>
      </dgm:t>
    </dgm:pt>
    <dgm:pt modelId="{A62F2046-765A-AF4A-B7F2-0D7EECCA9CCE}">
      <dgm:prSet/>
      <dgm:spPr/>
      <dgm:t>
        <a:bodyPr/>
        <a:lstStyle/>
        <a:p>
          <a:pPr rtl="0">
            <a:lnSpc>
              <a:spcPct val="100000"/>
            </a:lnSpc>
          </a:pPr>
          <a:r>
            <a:rPr lang="en-US" dirty="0" smtClean="0"/>
            <a:t>On average half of all possible keys must be tried to  achieve success</a:t>
          </a:r>
          <a:endParaRPr lang="en-US" dirty="0"/>
        </a:p>
      </dgm:t>
    </dgm:pt>
    <dgm:pt modelId="{A8679D6A-896E-1444-A4F5-C46158A5F854}" type="parTrans" cxnId="{31A382E7-4C15-2F43-89F0-AA7DA8288401}">
      <dgm:prSet/>
      <dgm:spPr/>
      <dgm:t>
        <a:bodyPr/>
        <a:lstStyle/>
        <a:p>
          <a:endParaRPr lang="en-US"/>
        </a:p>
      </dgm:t>
    </dgm:pt>
    <dgm:pt modelId="{91BB27F2-C252-5E45-8C75-65E47EEEA4C0}" type="sibTrans" cxnId="{31A382E7-4C15-2F43-89F0-AA7DA8288401}">
      <dgm:prSet/>
      <dgm:spPr>
        <a:ln>
          <a:solidFill>
            <a:schemeClr val="accent1">
              <a:lumMod val="75000"/>
            </a:schemeClr>
          </a:solidFill>
        </a:ln>
      </dgm:spPr>
      <dgm:t>
        <a:bodyPr/>
        <a:lstStyle/>
        <a:p>
          <a:endParaRPr lang="en-US"/>
        </a:p>
      </dgm:t>
    </dgm:pt>
    <dgm:pt modelId="{F16D110F-13C3-AB4B-A868-8109E1776292}">
      <dgm:prSet/>
      <dgm:spPr/>
      <dgm:t>
        <a:bodyPr/>
        <a:lstStyle/>
        <a:p>
          <a:pPr rtl="0"/>
          <a:r>
            <a:rPr lang="en-AU" dirty="0" smtClean="0"/>
            <a:t>To supplement the brute-force approach, some degree of knowledge about the expected plaintext is needed, and some means of automatically distinguishing plaintext from garble </a:t>
          </a:r>
          <a:endParaRPr lang="en-US" dirty="0"/>
        </a:p>
      </dgm:t>
    </dgm:pt>
    <dgm:pt modelId="{5CF0D781-5B04-A14B-8DF0-A415D104FAAA}" type="parTrans" cxnId="{E809198C-A29E-2449-B160-026C6FFAA1B7}">
      <dgm:prSet/>
      <dgm:spPr/>
      <dgm:t>
        <a:bodyPr/>
        <a:lstStyle/>
        <a:p>
          <a:endParaRPr lang="en-US"/>
        </a:p>
      </dgm:t>
    </dgm:pt>
    <dgm:pt modelId="{A905C911-6C87-8443-BA92-EB1932053F2B}" type="sibTrans" cxnId="{E809198C-A29E-2449-B160-026C6FFAA1B7}">
      <dgm:prSet/>
      <dgm:spPr/>
      <dgm:t>
        <a:bodyPr/>
        <a:lstStyle/>
        <a:p>
          <a:endParaRPr lang="en-US"/>
        </a:p>
      </dgm:t>
    </dgm:pt>
    <dgm:pt modelId="{23EAF6F1-CBBE-7A4C-BDBB-F8F0383F5FD2}" type="pres">
      <dgm:prSet presAssocID="{0B15A748-A89C-AA4F-9C25-A6B6552924B3}" presName="outerComposite" presStyleCnt="0">
        <dgm:presLayoutVars>
          <dgm:chMax val="5"/>
          <dgm:dir/>
          <dgm:resizeHandles val="exact"/>
        </dgm:presLayoutVars>
      </dgm:prSet>
      <dgm:spPr/>
      <dgm:t>
        <a:bodyPr/>
        <a:lstStyle/>
        <a:p>
          <a:endParaRPr lang="en-US"/>
        </a:p>
      </dgm:t>
    </dgm:pt>
    <dgm:pt modelId="{A9D5F8EC-0487-7347-BF52-5E62935E4707}" type="pres">
      <dgm:prSet presAssocID="{0B15A748-A89C-AA4F-9C25-A6B6552924B3}" presName="dummyMaxCanvas" presStyleCnt="0">
        <dgm:presLayoutVars/>
      </dgm:prSet>
      <dgm:spPr/>
    </dgm:pt>
    <dgm:pt modelId="{299A7C9D-87BF-CD42-AA7C-FE94D20924FE}" type="pres">
      <dgm:prSet presAssocID="{0B15A748-A89C-AA4F-9C25-A6B6552924B3}" presName="ThreeNodes_1" presStyleLbl="node1" presStyleIdx="0" presStyleCnt="3">
        <dgm:presLayoutVars>
          <dgm:bulletEnabled val="1"/>
        </dgm:presLayoutVars>
      </dgm:prSet>
      <dgm:spPr/>
      <dgm:t>
        <a:bodyPr/>
        <a:lstStyle/>
        <a:p>
          <a:endParaRPr lang="en-US"/>
        </a:p>
      </dgm:t>
    </dgm:pt>
    <dgm:pt modelId="{F8E2679E-A04F-904E-82DB-28465952477A}" type="pres">
      <dgm:prSet presAssocID="{0B15A748-A89C-AA4F-9C25-A6B6552924B3}" presName="ThreeNodes_2" presStyleLbl="node1" presStyleIdx="1" presStyleCnt="3">
        <dgm:presLayoutVars>
          <dgm:bulletEnabled val="1"/>
        </dgm:presLayoutVars>
      </dgm:prSet>
      <dgm:spPr/>
      <dgm:t>
        <a:bodyPr/>
        <a:lstStyle/>
        <a:p>
          <a:endParaRPr lang="en-US"/>
        </a:p>
      </dgm:t>
    </dgm:pt>
    <dgm:pt modelId="{912E77E7-A946-8E44-BC90-3F69E61034C0}" type="pres">
      <dgm:prSet presAssocID="{0B15A748-A89C-AA4F-9C25-A6B6552924B3}" presName="ThreeNodes_3" presStyleLbl="node1" presStyleIdx="2" presStyleCnt="3">
        <dgm:presLayoutVars>
          <dgm:bulletEnabled val="1"/>
        </dgm:presLayoutVars>
      </dgm:prSet>
      <dgm:spPr/>
      <dgm:t>
        <a:bodyPr/>
        <a:lstStyle/>
        <a:p>
          <a:endParaRPr lang="en-US"/>
        </a:p>
      </dgm:t>
    </dgm:pt>
    <dgm:pt modelId="{3AB18B29-AC07-F547-9AF6-1CDFF6D8B642}" type="pres">
      <dgm:prSet presAssocID="{0B15A748-A89C-AA4F-9C25-A6B6552924B3}" presName="ThreeConn_1-2" presStyleLbl="fgAccFollowNode1" presStyleIdx="0" presStyleCnt="2">
        <dgm:presLayoutVars>
          <dgm:bulletEnabled val="1"/>
        </dgm:presLayoutVars>
      </dgm:prSet>
      <dgm:spPr/>
      <dgm:t>
        <a:bodyPr/>
        <a:lstStyle/>
        <a:p>
          <a:endParaRPr lang="en-US"/>
        </a:p>
      </dgm:t>
    </dgm:pt>
    <dgm:pt modelId="{BFAE0DD3-0D61-4446-A3F0-E88F1106B030}" type="pres">
      <dgm:prSet presAssocID="{0B15A748-A89C-AA4F-9C25-A6B6552924B3}" presName="ThreeConn_2-3" presStyleLbl="fgAccFollowNode1" presStyleIdx="1" presStyleCnt="2">
        <dgm:presLayoutVars>
          <dgm:bulletEnabled val="1"/>
        </dgm:presLayoutVars>
      </dgm:prSet>
      <dgm:spPr/>
      <dgm:t>
        <a:bodyPr/>
        <a:lstStyle/>
        <a:p>
          <a:endParaRPr lang="en-US"/>
        </a:p>
      </dgm:t>
    </dgm:pt>
    <dgm:pt modelId="{058FB15E-5066-9744-8EE7-BF871FE40FD6}" type="pres">
      <dgm:prSet presAssocID="{0B15A748-A89C-AA4F-9C25-A6B6552924B3}" presName="ThreeNodes_1_text" presStyleLbl="node1" presStyleIdx="2" presStyleCnt="3">
        <dgm:presLayoutVars>
          <dgm:bulletEnabled val="1"/>
        </dgm:presLayoutVars>
      </dgm:prSet>
      <dgm:spPr/>
      <dgm:t>
        <a:bodyPr/>
        <a:lstStyle/>
        <a:p>
          <a:endParaRPr lang="en-US"/>
        </a:p>
      </dgm:t>
    </dgm:pt>
    <dgm:pt modelId="{A370778B-3C60-654D-8FE9-F924E3ACF4A7}" type="pres">
      <dgm:prSet presAssocID="{0B15A748-A89C-AA4F-9C25-A6B6552924B3}" presName="ThreeNodes_2_text" presStyleLbl="node1" presStyleIdx="2" presStyleCnt="3">
        <dgm:presLayoutVars>
          <dgm:bulletEnabled val="1"/>
        </dgm:presLayoutVars>
      </dgm:prSet>
      <dgm:spPr/>
      <dgm:t>
        <a:bodyPr/>
        <a:lstStyle/>
        <a:p>
          <a:endParaRPr lang="en-US"/>
        </a:p>
      </dgm:t>
    </dgm:pt>
    <dgm:pt modelId="{499FDD94-30DC-9248-A2D9-EB7035F1457F}" type="pres">
      <dgm:prSet presAssocID="{0B15A748-A89C-AA4F-9C25-A6B6552924B3}" presName="ThreeNodes_3_text" presStyleLbl="node1" presStyleIdx="2" presStyleCnt="3">
        <dgm:presLayoutVars>
          <dgm:bulletEnabled val="1"/>
        </dgm:presLayoutVars>
      </dgm:prSet>
      <dgm:spPr/>
      <dgm:t>
        <a:bodyPr/>
        <a:lstStyle/>
        <a:p>
          <a:endParaRPr lang="en-US"/>
        </a:p>
      </dgm:t>
    </dgm:pt>
  </dgm:ptLst>
  <dgm:cxnLst>
    <dgm:cxn modelId="{97726A14-6B84-FD41-9937-FB2ADC336149}" type="presOf" srcId="{4B58786D-6255-8441-BDF8-984DB0C66D62}" destId="{299A7C9D-87BF-CD42-AA7C-FE94D20924FE}" srcOrd="0" destOrd="0" presId="urn:microsoft.com/office/officeart/2005/8/layout/vProcess5"/>
    <dgm:cxn modelId="{EF17B426-A83D-564B-AAF3-AB07ED56368F}" type="presOf" srcId="{91BB27F2-C252-5E45-8C75-65E47EEEA4C0}" destId="{BFAE0DD3-0D61-4446-A3F0-E88F1106B030}" srcOrd="0" destOrd="0" presId="urn:microsoft.com/office/officeart/2005/8/layout/vProcess5"/>
    <dgm:cxn modelId="{1314396E-0FB4-C44A-B76A-3A75B2DDCB82}" type="presOf" srcId="{A62F2046-765A-AF4A-B7F2-0D7EECCA9CCE}" destId="{F8E2679E-A04F-904E-82DB-28465952477A}" srcOrd="0" destOrd="0" presId="urn:microsoft.com/office/officeart/2005/8/layout/vProcess5"/>
    <dgm:cxn modelId="{9B19D16F-1035-A94B-AB30-366FDD24CB30}" type="presOf" srcId="{0B15A748-A89C-AA4F-9C25-A6B6552924B3}" destId="{23EAF6F1-CBBE-7A4C-BDBB-F8F0383F5FD2}" srcOrd="0" destOrd="0" presId="urn:microsoft.com/office/officeart/2005/8/layout/vProcess5"/>
    <dgm:cxn modelId="{31A382E7-4C15-2F43-89F0-AA7DA8288401}" srcId="{0B15A748-A89C-AA4F-9C25-A6B6552924B3}" destId="{A62F2046-765A-AF4A-B7F2-0D7EECCA9CCE}" srcOrd="1" destOrd="0" parTransId="{A8679D6A-896E-1444-A4F5-C46158A5F854}" sibTransId="{91BB27F2-C252-5E45-8C75-65E47EEEA4C0}"/>
    <dgm:cxn modelId="{75473354-0AF7-DB49-A29C-E47EAA36B6F5}" type="presOf" srcId="{6C324A1F-9D40-744A-ACF6-A0A19B7A4967}" destId="{3AB18B29-AC07-F547-9AF6-1CDFF6D8B642}" srcOrd="0" destOrd="0" presId="urn:microsoft.com/office/officeart/2005/8/layout/vProcess5"/>
    <dgm:cxn modelId="{1C8DB6DB-D932-F54C-B818-877FC7E1D3ED}" srcId="{0B15A748-A89C-AA4F-9C25-A6B6552924B3}" destId="{4B58786D-6255-8441-BDF8-984DB0C66D62}" srcOrd="0" destOrd="0" parTransId="{236C4C3F-25E3-3D44-B4E2-C4DF1F3629C2}" sibTransId="{6C324A1F-9D40-744A-ACF6-A0A19B7A4967}"/>
    <dgm:cxn modelId="{F883BAB6-F57E-D84E-9604-92CCB06B737A}" type="presOf" srcId="{A62F2046-765A-AF4A-B7F2-0D7EECCA9CCE}" destId="{A370778B-3C60-654D-8FE9-F924E3ACF4A7}" srcOrd="1" destOrd="0" presId="urn:microsoft.com/office/officeart/2005/8/layout/vProcess5"/>
    <dgm:cxn modelId="{A982924F-207F-9842-BB50-2ACFB5C77D32}" type="presOf" srcId="{4B58786D-6255-8441-BDF8-984DB0C66D62}" destId="{058FB15E-5066-9744-8EE7-BF871FE40FD6}" srcOrd="1" destOrd="0" presId="urn:microsoft.com/office/officeart/2005/8/layout/vProcess5"/>
    <dgm:cxn modelId="{E809198C-A29E-2449-B160-026C6FFAA1B7}" srcId="{0B15A748-A89C-AA4F-9C25-A6B6552924B3}" destId="{F16D110F-13C3-AB4B-A868-8109E1776292}" srcOrd="2" destOrd="0" parTransId="{5CF0D781-5B04-A14B-8DF0-A415D104FAAA}" sibTransId="{A905C911-6C87-8443-BA92-EB1932053F2B}"/>
    <dgm:cxn modelId="{7FE9FA3A-D42B-FC4C-985F-081BB4CC4C90}" type="presOf" srcId="{F16D110F-13C3-AB4B-A868-8109E1776292}" destId="{499FDD94-30DC-9248-A2D9-EB7035F1457F}" srcOrd="1" destOrd="0" presId="urn:microsoft.com/office/officeart/2005/8/layout/vProcess5"/>
    <dgm:cxn modelId="{5EBD263F-C534-BB41-9F4C-E467C605E51D}" type="presOf" srcId="{F16D110F-13C3-AB4B-A868-8109E1776292}" destId="{912E77E7-A946-8E44-BC90-3F69E61034C0}" srcOrd="0" destOrd="0" presId="urn:microsoft.com/office/officeart/2005/8/layout/vProcess5"/>
    <dgm:cxn modelId="{FE656E4F-7113-A64E-A30F-2C8682C1E5C4}" type="presParOf" srcId="{23EAF6F1-CBBE-7A4C-BDBB-F8F0383F5FD2}" destId="{A9D5F8EC-0487-7347-BF52-5E62935E4707}" srcOrd="0" destOrd="0" presId="urn:microsoft.com/office/officeart/2005/8/layout/vProcess5"/>
    <dgm:cxn modelId="{1BE7F32B-3156-E342-85B3-18087549E748}" type="presParOf" srcId="{23EAF6F1-CBBE-7A4C-BDBB-F8F0383F5FD2}" destId="{299A7C9D-87BF-CD42-AA7C-FE94D20924FE}" srcOrd="1" destOrd="0" presId="urn:microsoft.com/office/officeart/2005/8/layout/vProcess5"/>
    <dgm:cxn modelId="{DE62E082-4019-8E4F-BECC-1CDB846AC2FC}" type="presParOf" srcId="{23EAF6F1-CBBE-7A4C-BDBB-F8F0383F5FD2}" destId="{F8E2679E-A04F-904E-82DB-28465952477A}" srcOrd="2" destOrd="0" presId="urn:microsoft.com/office/officeart/2005/8/layout/vProcess5"/>
    <dgm:cxn modelId="{324556C8-4A98-044E-A50C-9B20C4623E41}" type="presParOf" srcId="{23EAF6F1-CBBE-7A4C-BDBB-F8F0383F5FD2}" destId="{912E77E7-A946-8E44-BC90-3F69E61034C0}" srcOrd="3" destOrd="0" presId="urn:microsoft.com/office/officeart/2005/8/layout/vProcess5"/>
    <dgm:cxn modelId="{C2DE3387-E4D6-F949-9CF8-84B8C1901EB3}" type="presParOf" srcId="{23EAF6F1-CBBE-7A4C-BDBB-F8F0383F5FD2}" destId="{3AB18B29-AC07-F547-9AF6-1CDFF6D8B642}" srcOrd="4" destOrd="0" presId="urn:microsoft.com/office/officeart/2005/8/layout/vProcess5"/>
    <dgm:cxn modelId="{3F7B2D96-7E26-CE4E-A6DE-C9799558CFE0}" type="presParOf" srcId="{23EAF6F1-CBBE-7A4C-BDBB-F8F0383F5FD2}" destId="{BFAE0DD3-0D61-4446-A3F0-E88F1106B030}" srcOrd="5" destOrd="0" presId="urn:microsoft.com/office/officeart/2005/8/layout/vProcess5"/>
    <dgm:cxn modelId="{D083EC70-2DEF-5D45-B9FD-3501337F4887}" type="presParOf" srcId="{23EAF6F1-CBBE-7A4C-BDBB-F8F0383F5FD2}" destId="{058FB15E-5066-9744-8EE7-BF871FE40FD6}" srcOrd="6" destOrd="0" presId="urn:microsoft.com/office/officeart/2005/8/layout/vProcess5"/>
    <dgm:cxn modelId="{284A0BA2-97DB-BB40-8706-F1FAFA2DEBC8}" type="presParOf" srcId="{23EAF6F1-CBBE-7A4C-BDBB-F8F0383F5FD2}" destId="{A370778B-3C60-654D-8FE9-F924E3ACF4A7}" srcOrd="7" destOrd="0" presId="urn:microsoft.com/office/officeart/2005/8/layout/vProcess5"/>
    <dgm:cxn modelId="{9199C2CB-5E83-3844-9D4F-3A9A9B39CBE2}" type="presParOf" srcId="{23EAF6F1-CBBE-7A4C-BDBB-F8F0383F5FD2}" destId="{499FDD94-30DC-9248-A2D9-EB7035F1457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ADB1E1-21AF-BD41-862F-87B22EA1461A}"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14A4020B-3ABA-894D-B05F-E2D168D99B45}">
      <dgm:prSet phldrT="[Text]"/>
      <dgm:spPr/>
      <dgm:t>
        <a:bodyPr/>
        <a:lstStyle/>
        <a:p>
          <a:r>
            <a:rPr lang="en-US" dirty="0" smtClean="0">
              <a:cs typeface="ＭＳ Ｐゴシック" pitchFamily="-1" charset="-128"/>
            </a:rPr>
            <a:t>All these techniques have the following features in common:</a:t>
          </a:r>
          <a:endParaRPr lang="en-US" dirty="0"/>
        </a:p>
      </dgm:t>
    </dgm:pt>
    <dgm:pt modelId="{72D98EF3-054F-AA4C-9F92-E1B6296852AB}" type="parTrans" cxnId="{16D7CA81-A1C4-CF42-B813-0D9E2C18C42E}">
      <dgm:prSet/>
      <dgm:spPr/>
      <dgm:t>
        <a:bodyPr/>
        <a:lstStyle/>
        <a:p>
          <a:endParaRPr lang="en-US"/>
        </a:p>
      </dgm:t>
    </dgm:pt>
    <dgm:pt modelId="{B808F235-BFD4-8547-9C21-E998291798FE}" type="sibTrans" cxnId="{16D7CA81-A1C4-CF42-B813-0D9E2C18C42E}">
      <dgm:prSet/>
      <dgm:spPr/>
      <dgm:t>
        <a:bodyPr/>
        <a:lstStyle/>
        <a:p>
          <a:endParaRPr lang="en-US"/>
        </a:p>
      </dgm:t>
    </dgm:pt>
    <dgm:pt modelId="{FE7A4EC5-4567-8C42-B718-7ED04ECD54C7}">
      <dgm:prSet/>
      <dgm:spPr>
        <a:solidFill>
          <a:schemeClr val="bg1"/>
        </a:solidFill>
        <a:ln>
          <a:solidFill>
            <a:schemeClr val="tx1"/>
          </a:solidFill>
        </a:ln>
      </dgm:spPr>
      <dgm:t>
        <a:bodyPr/>
        <a:lstStyle/>
        <a:p>
          <a:r>
            <a:rPr lang="en-US" smtClean="0"/>
            <a:t>A set of related monoalphabetic substitution rules is used</a:t>
          </a:r>
          <a:endParaRPr lang="en-US" dirty="0" smtClean="0"/>
        </a:p>
      </dgm:t>
    </dgm:pt>
    <dgm:pt modelId="{4D3140F5-873A-734D-8B40-41FDC26D9BB5}" type="parTrans" cxnId="{89B1527F-76CE-6B41-A03A-7A3DE9B082EE}">
      <dgm:prSet/>
      <dgm:spPr/>
      <dgm:t>
        <a:bodyPr/>
        <a:lstStyle/>
        <a:p>
          <a:endParaRPr lang="en-US"/>
        </a:p>
      </dgm:t>
    </dgm:pt>
    <dgm:pt modelId="{32FFFA91-BAE1-C84A-A254-76C953803ED0}" type="sibTrans" cxnId="{89B1527F-76CE-6B41-A03A-7A3DE9B082EE}">
      <dgm:prSet/>
      <dgm:spPr/>
      <dgm:t>
        <a:bodyPr/>
        <a:lstStyle/>
        <a:p>
          <a:endParaRPr lang="en-US"/>
        </a:p>
      </dgm:t>
    </dgm:pt>
    <dgm:pt modelId="{5CCDF724-9A0C-934F-B275-71E17055B932}">
      <dgm:prSet/>
      <dgm:spPr>
        <a:solidFill>
          <a:schemeClr val="bg1"/>
        </a:solidFill>
        <a:ln>
          <a:solidFill>
            <a:schemeClr val="tx1"/>
          </a:solidFill>
        </a:ln>
      </dgm:spPr>
      <dgm:t>
        <a:bodyPr/>
        <a:lstStyle/>
        <a:p>
          <a:r>
            <a:rPr lang="en-US" smtClean="0"/>
            <a:t>A key determines which particular rule is chosen for a given transformation</a:t>
          </a:r>
          <a:endParaRPr lang="en-US" dirty="0" smtClean="0"/>
        </a:p>
      </dgm:t>
    </dgm:pt>
    <dgm:pt modelId="{E1B21F45-166E-3E4C-B296-B3584211C9B1}" type="parTrans" cxnId="{3516E6DE-3A34-5B4D-AC9C-406570063A34}">
      <dgm:prSet/>
      <dgm:spPr/>
      <dgm:t>
        <a:bodyPr/>
        <a:lstStyle/>
        <a:p>
          <a:endParaRPr lang="en-US"/>
        </a:p>
      </dgm:t>
    </dgm:pt>
    <dgm:pt modelId="{649810E6-8772-454E-B715-543DBFCD0D02}" type="sibTrans" cxnId="{3516E6DE-3A34-5B4D-AC9C-406570063A34}">
      <dgm:prSet/>
      <dgm:spPr/>
      <dgm:t>
        <a:bodyPr/>
        <a:lstStyle/>
        <a:p>
          <a:endParaRPr lang="en-US"/>
        </a:p>
      </dgm:t>
    </dgm:pt>
    <dgm:pt modelId="{517E10FE-928C-8040-9468-4108DDA7FF84}" type="pres">
      <dgm:prSet presAssocID="{0FADB1E1-21AF-BD41-862F-87B22EA1461A}" presName="Name0" presStyleCnt="0">
        <dgm:presLayoutVars>
          <dgm:dir/>
          <dgm:animLvl val="lvl"/>
          <dgm:resizeHandles val="exact"/>
        </dgm:presLayoutVars>
      </dgm:prSet>
      <dgm:spPr/>
      <dgm:t>
        <a:bodyPr/>
        <a:lstStyle/>
        <a:p>
          <a:endParaRPr lang="en-US"/>
        </a:p>
      </dgm:t>
    </dgm:pt>
    <dgm:pt modelId="{0C8BD19E-F806-EC47-89F5-669CFF52BB98}" type="pres">
      <dgm:prSet presAssocID="{14A4020B-3ABA-894D-B05F-E2D168D99B45}" presName="composite" presStyleCnt="0"/>
      <dgm:spPr/>
    </dgm:pt>
    <dgm:pt modelId="{0A214FEC-2D56-5E4E-AB09-C40FA84A2430}" type="pres">
      <dgm:prSet presAssocID="{14A4020B-3ABA-894D-B05F-E2D168D99B45}" presName="parTx" presStyleLbl="alignNode1" presStyleIdx="0" presStyleCnt="1" custLinFactNeighborY="-11442">
        <dgm:presLayoutVars>
          <dgm:chMax val="0"/>
          <dgm:chPref val="0"/>
          <dgm:bulletEnabled val="1"/>
        </dgm:presLayoutVars>
      </dgm:prSet>
      <dgm:spPr/>
      <dgm:t>
        <a:bodyPr/>
        <a:lstStyle/>
        <a:p>
          <a:endParaRPr lang="en-US"/>
        </a:p>
      </dgm:t>
    </dgm:pt>
    <dgm:pt modelId="{730AF66A-8B24-E04B-9DF8-6351AD37AE7A}" type="pres">
      <dgm:prSet presAssocID="{14A4020B-3ABA-894D-B05F-E2D168D99B45}" presName="desTx" presStyleLbl="alignAccFollowNode1" presStyleIdx="0" presStyleCnt="1">
        <dgm:presLayoutVars>
          <dgm:bulletEnabled val="1"/>
        </dgm:presLayoutVars>
      </dgm:prSet>
      <dgm:spPr/>
      <dgm:t>
        <a:bodyPr/>
        <a:lstStyle/>
        <a:p>
          <a:endParaRPr lang="en-US"/>
        </a:p>
      </dgm:t>
    </dgm:pt>
  </dgm:ptLst>
  <dgm:cxnLst>
    <dgm:cxn modelId="{3516E6DE-3A34-5B4D-AC9C-406570063A34}" srcId="{14A4020B-3ABA-894D-B05F-E2D168D99B45}" destId="{5CCDF724-9A0C-934F-B275-71E17055B932}" srcOrd="1" destOrd="0" parTransId="{E1B21F45-166E-3E4C-B296-B3584211C9B1}" sibTransId="{649810E6-8772-454E-B715-543DBFCD0D02}"/>
    <dgm:cxn modelId="{CC257470-3CA4-9042-8564-91745A1B0BB3}" type="presOf" srcId="{0FADB1E1-21AF-BD41-862F-87B22EA1461A}" destId="{517E10FE-928C-8040-9468-4108DDA7FF84}" srcOrd="0" destOrd="0" presId="urn:microsoft.com/office/officeart/2005/8/layout/hList1"/>
    <dgm:cxn modelId="{89B1527F-76CE-6B41-A03A-7A3DE9B082EE}" srcId="{14A4020B-3ABA-894D-B05F-E2D168D99B45}" destId="{FE7A4EC5-4567-8C42-B718-7ED04ECD54C7}" srcOrd="0" destOrd="0" parTransId="{4D3140F5-873A-734D-8B40-41FDC26D9BB5}" sibTransId="{32FFFA91-BAE1-C84A-A254-76C953803ED0}"/>
    <dgm:cxn modelId="{FD49213C-F653-FC4F-8E29-7FD5D2E834AC}" type="presOf" srcId="{5CCDF724-9A0C-934F-B275-71E17055B932}" destId="{730AF66A-8B24-E04B-9DF8-6351AD37AE7A}" srcOrd="0" destOrd="1" presId="urn:microsoft.com/office/officeart/2005/8/layout/hList1"/>
    <dgm:cxn modelId="{16D7CA81-A1C4-CF42-B813-0D9E2C18C42E}" srcId="{0FADB1E1-21AF-BD41-862F-87B22EA1461A}" destId="{14A4020B-3ABA-894D-B05F-E2D168D99B45}" srcOrd="0" destOrd="0" parTransId="{72D98EF3-054F-AA4C-9F92-E1B6296852AB}" sibTransId="{B808F235-BFD4-8547-9C21-E998291798FE}"/>
    <dgm:cxn modelId="{BF0BE55E-0A11-674C-8A21-C5C85AF07AFF}" type="presOf" srcId="{14A4020B-3ABA-894D-B05F-E2D168D99B45}" destId="{0A214FEC-2D56-5E4E-AB09-C40FA84A2430}" srcOrd="0" destOrd="0" presId="urn:microsoft.com/office/officeart/2005/8/layout/hList1"/>
    <dgm:cxn modelId="{B0EC8F8F-D51C-3D40-8DC7-18EAD5DE78F9}" type="presOf" srcId="{FE7A4EC5-4567-8C42-B718-7ED04ECD54C7}" destId="{730AF66A-8B24-E04B-9DF8-6351AD37AE7A}" srcOrd="0" destOrd="0" presId="urn:microsoft.com/office/officeart/2005/8/layout/hList1"/>
    <dgm:cxn modelId="{5263CC8B-273A-814C-A6AD-5BEBC134FFD7}" type="presParOf" srcId="{517E10FE-928C-8040-9468-4108DDA7FF84}" destId="{0C8BD19E-F806-EC47-89F5-669CFF52BB98}" srcOrd="0" destOrd="0" presId="urn:microsoft.com/office/officeart/2005/8/layout/hList1"/>
    <dgm:cxn modelId="{073A6829-3576-4C41-B457-A377EA515C47}" type="presParOf" srcId="{0C8BD19E-F806-EC47-89F5-669CFF52BB98}" destId="{0A214FEC-2D56-5E4E-AB09-C40FA84A2430}" srcOrd="0" destOrd="0" presId="urn:microsoft.com/office/officeart/2005/8/layout/hList1"/>
    <dgm:cxn modelId="{CCF1B8E8-C5FB-A049-9F71-56EDE2A7F6C0}" type="presParOf" srcId="{0C8BD19E-F806-EC47-89F5-669CFF52BB98}" destId="{730AF66A-8B24-E04B-9DF8-6351AD37AE7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9AA357-20E8-8B4F-9641-8B0A0558D5C1}">
      <dsp:nvSpPr>
        <dsp:cNvPr id="0" name=""/>
        <dsp:cNvSpPr/>
      </dsp:nvSpPr>
      <dsp:spPr>
        <a:xfrm>
          <a:off x="776" y="0"/>
          <a:ext cx="2020001"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Two types of operations used for transforming plaintext to </a:t>
          </a:r>
          <a:r>
            <a:rPr lang="en-US" sz="1500" kern="1200" dirty="0" err="1" smtClean="0"/>
            <a:t>ciphertext</a:t>
          </a:r>
          <a:endParaRPr lang="en-US" sz="1500" kern="1200" dirty="0"/>
        </a:p>
      </dsp:txBody>
      <dsp:txXfrm>
        <a:off x="776" y="0"/>
        <a:ext cx="2020001" cy="1234440"/>
      </dsp:txXfrm>
    </dsp:sp>
    <dsp:sp modelId="{2BD908FB-9339-6045-9B70-D6C87F242750}">
      <dsp:nvSpPr>
        <dsp:cNvPr id="0" name=""/>
        <dsp:cNvSpPr/>
      </dsp:nvSpPr>
      <dsp:spPr>
        <a:xfrm>
          <a:off x="202777" y="1235645"/>
          <a:ext cx="1616001"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Substitution</a:t>
          </a:r>
        </a:p>
        <a:p>
          <a:pPr lvl="0" algn="ctr" defTabSz="844550">
            <a:lnSpc>
              <a:spcPct val="90000"/>
            </a:lnSpc>
            <a:spcBef>
              <a:spcPct val="0"/>
            </a:spcBef>
            <a:spcAft>
              <a:spcPct val="35000"/>
            </a:spcAft>
          </a:pPr>
          <a:r>
            <a:rPr lang="en-US" sz="1200" kern="1200" dirty="0" smtClean="0"/>
            <a:t>(confusion)</a:t>
          </a:r>
        </a:p>
      </dsp:txBody>
      <dsp:txXfrm>
        <a:off x="239115" y="1271983"/>
        <a:ext cx="1543325" cy="1167992"/>
      </dsp:txXfrm>
    </dsp:sp>
    <dsp:sp modelId="{1A983032-6FEA-1C4A-BE9F-4D806E17953C}">
      <dsp:nvSpPr>
        <dsp:cNvPr id="0" name=""/>
        <dsp:cNvSpPr/>
      </dsp:nvSpPr>
      <dsp:spPr>
        <a:xfrm>
          <a:off x="202777" y="2667186"/>
          <a:ext cx="1616001"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Transposition</a:t>
          </a:r>
        </a:p>
        <a:p>
          <a:pPr lvl="0" algn="ctr" defTabSz="844550">
            <a:lnSpc>
              <a:spcPct val="90000"/>
            </a:lnSpc>
            <a:spcBef>
              <a:spcPct val="0"/>
            </a:spcBef>
            <a:spcAft>
              <a:spcPct val="35000"/>
            </a:spcAft>
          </a:pPr>
          <a:r>
            <a:rPr lang="en-US" sz="1200" kern="1200" dirty="0" smtClean="0"/>
            <a:t>(diffusion) </a:t>
          </a:r>
        </a:p>
      </dsp:txBody>
      <dsp:txXfrm>
        <a:off x="239115" y="2703524"/>
        <a:ext cx="1543325" cy="1167992"/>
      </dsp:txXfrm>
    </dsp:sp>
    <dsp:sp modelId="{8E35AEC5-6E5C-E94B-AC07-8F1C48704551}">
      <dsp:nvSpPr>
        <dsp:cNvPr id="0" name=""/>
        <dsp:cNvSpPr/>
      </dsp:nvSpPr>
      <dsp:spPr>
        <a:xfrm>
          <a:off x="2172279" y="0"/>
          <a:ext cx="2020001"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Number of keys used</a:t>
          </a:r>
        </a:p>
      </dsp:txBody>
      <dsp:txXfrm>
        <a:off x="2172279" y="0"/>
        <a:ext cx="2020001" cy="1234440"/>
      </dsp:txXfrm>
    </dsp:sp>
    <dsp:sp modelId="{59F3607F-34BF-1445-8027-313F772320E6}">
      <dsp:nvSpPr>
        <dsp:cNvPr id="0" name=""/>
        <dsp:cNvSpPr/>
      </dsp:nvSpPr>
      <dsp:spPr>
        <a:xfrm>
          <a:off x="2374279" y="1235645"/>
          <a:ext cx="1616001"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Symmetric     </a:t>
          </a:r>
          <a:r>
            <a:rPr lang="en-US" sz="1400" kern="1200" dirty="0" smtClean="0"/>
            <a:t>single-key</a:t>
          </a:r>
        </a:p>
      </dsp:txBody>
      <dsp:txXfrm>
        <a:off x="2410617" y="1271983"/>
        <a:ext cx="1543325" cy="1167992"/>
      </dsp:txXfrm>
    </dsp:sp>
    <dsp:sp modelId="{AA328B5D-FEE6-4441-93D3-9724F5555524}">
      <dsp:nvSpPr>
        <dsp:cNvPr id="0" name=""/>
        <dsp:cNvSpPr/>
      </dsp:nvSpPr>
      <dsp:spPr>
        <a:xfrm>
          <a:off x="2374279" y="2667186"/>
          <a:ext cx="1616001"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Asymmetric </a:t>
          </a:r>
          <a:r>
            <a:rPr lang="en-US" sz="1400" kern="1200" dirty="0" smtClean="0"/>
            <a:t>two-keys</a:t>
          </a:r>
        </a:p>
        <a:p>
          <a:pPr lvl="0" algn="ctr" defTabSz="844550">
            <a:lnSpc>
              <a:spcPct val="90000"/>
            </a:lnSpc>
            <a:spcBef>
              <a:spcPct val="0"/>
            </a:spcBef>
            <a:spcAft>
              <a:spcPts val="0"/>
            </a:spcAft>
          </a:pPr>
          <a:r>
            <a:rPr lang="en-US" sz="1100" kern="1200" dirty="0" smtClean="0"/>
            <a:t>public encryption key</a:t>
          </a:r>
        </a:p>
        <a:p>
          <a:pPr lvl="0" algn="ctr" defTabSz="844550">
            <a:lnSpc>
              <a:spcPct val="90000"/>
            </a:lnSpc>
            <a:spcBef>
              <a:spcPct val="0"/>
            </a:spcBef>
            <a:spcAft>
              <a:spcPct val="35000"/>
            </a:spcAft>
          </a:pPr>
          <a:r>
            <a:rPr lang="en-US" sz="1100" kern="1200" dirty="0" smtClean="0"/>
            <a:t>private decryption key</a:t>
          </a:r>
        </a:p>
      </dsp:txBody>
      <dsp:txXfrm>
        <a:off x="2410617" y="2703524"/>
        <a:ext cx="1543325" cy="1167992"/>
      </dsp:txXfrm>
    </dsp:sp>
    <dsp:sp modelId="{240978C4-FA23-8641-B69E-A16881CE1E3A}">
      <dsp:nvSpPr>
        <dsp:cNvPr id="0" name=""/>
        <dsp:cNvSpPr/>
      </dsp:nvSpPr>
      <dsp:spPr>
        <a:xfrm>
          <a:off x="4343781" y="0"/>
          <a:ext cx="2020001" cy="4114800"/>
        </a:xfrm>
        <a:prstGeom prst="roundRect">
          <a:avLst>
            <a:gd name="adj" fmla="val 10000"/>
          </a:avLst>
        </a:prstGeom>
        <a:solidFill>
          <a:schemeClr val="accent1">
            <a:tint val="40000"/>
            <a:hueOff val="0"/>
            <a:satOff val="0"/>
            <a:lumOff val="0"/>
            <a:alphaOff val="0"/>
          </a:schemeClr>
        </a:solidFill>
        <a:ln>
          <a:solidFill>
            <a:schemeClr val="tx1"/>
          </a:solidFill>
        </a:ln>
        <a:effectLst>
          <a:outerShdw blurRad="38100" dist="25400" dir="5400000" rotWithShape="0">
            <a:srgbClr val="000000">
              <a:alpha val="50000"/>
            </a:srgbClr>
          </a:outerShdw>
        </a:effectLst>
      </dsp:spPr>
      <dsp:style>
        <a:lnRef idx="0">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The way in which the plaintext is processed</a:t>
          </a:r>
          <a:endParaRPr lang="en-US" sz="1500" kern="1200" dirty="0" smtClean="0"/>
        </a:p>
      </dsp:txBody>
      <dsp:txXfrm>
        <a:off x="4343781" y="0"/>
        <a:ext cx="2020001" cy="1234440"/>
      </dsp:txXfrm>
    </dsp:sp>
    <dsp:sp modelId="{7B864D13-D033-6D46-85D8-4A1CC9B5D5AA}">
      <dsp:nvSpPr>
        <dsp:cNvPr id="0" name=""/>
        <dsp:cNvSpPr/>
      </dsp:nvSpPr>
      <dsp:spPr>
        <a:xfrm>
          <a:off x="4545781" y="1235645"/>
          <a:ext cx="1616001"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t>Block cipher</a:t>
          </a:r>
        </a:p>
      </dsp:txBody>
      <dsp:txXfrm>
        <a:off x="4582119" y="1271983"/>
        <a:ext cx="1543325" cy="1167992"/>
      </dsp:txXfrm>
    </dsp:sp>
    <dsp:sp modelId="{5D658181-6169-AE4F-AB98-9FC0BCA0966D}">
      <dsp:nvSpPr>
        <dsp:cNvPr id="0" name=""/>
        <dsp:cNvSpPr/>
      </dsp:nvSpPr>
      <dsp:spPr>
        <a:xfrm>
          <a:off x="4545781" y="2667186"/>
          <a:ext cx="1616001" cy="1240668"/>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solidFill>
            <a:schemeClr val="tx1"/>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smtClean="0"/>
            <a:t>Stream cipher</a:t>
          </a:r>
          <a:endParaRPr lang="en-AU" sz="1900" kern="1200" dirty="0" smtClean="0"/>
        </a:p>
      </dsp:txBody>
      <dsp:txXfrm>
        <a:off x="4582119" y="2703524"/>
        <a:ext cx="1543325" cy="1167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5F03F-816E-5E49-BB0C-C8627B372198}">
      <dsp:nvSpPr>
        <dsp:cNvPr id="0" name=""/>
        <dsp:cNvSpPr/>
      </dsp:nvSpPr>
      <dsp:spPr>
        <a:xfrm rot="16200000">
          <a:off x="-145971" y="945409"/>
          <a:ext cx="4433245" cy="4580845"/>
        </a:xfrm>
        <a:prstGeom prst="upArrow">
          <a:avLst>
            <a:gd name="adj1" fmla="val 50000"/>
            <a:gd name="adj2" fmla="val 35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55650" rtl="0">
            <a:lnSpc>
              <a:spcPct val="90000"/>
            </a:lnSpc>
            <a:spcBef>
              <a:spcPct val="0"/>
            </a:spcBef>
            <a:spcAft>
              <a:spcPct val="35000"/>
            </a:spcAft>
          </a:pPr>
          <a:r>
            <a:rPr lang="en-US" sz="1700" b="1" i="0" kern="1200" dirty="0" smtClean="0"/>
            <a:t>Cryptanalysis, based on:</a:t>
          </a:r>
          <a:endParaRPr lang="en-US" sz="1700" b="1" i="0" kern="1200" dirty="0"/>
        </a:p>
        <a:p>
          <a:pPr marL="171450" lvl="1" indent="-171450" algn="l" defTabSz="711200" rtl="0">
            <a:lnSpc>
              <a:spcPct val="90000"/>
            </a:lnSpc>
            <a:spcBef>
              <a:spcPct val="0"/>
            </a:spcBef>
            <a:spcAft>
              <a:spcPct val="15000"/>
            </a:spcAft>
            <a:buChar char="••"/>
          </a:pPr>
          <a:r>
            <a:rPr lang="en-US" sz="1600" b="1" i="1" kern="1200" dirty="0" smtClean="0">
              <a:solidFill>
                <a:srgbClr val="FF0000"/>
              </a:solidFill>
            </a:rPr>
            <a:t>The nature of the algorithm </a:t>
          </a:r>
          <a:r>
            <a:rPr lang="en-US" sz="1600" b="1" i="0" kern="1200" dirty="0" smtClean="0"/>
            <a:t>plus some knowledge of the general characteristics of the plaintext</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solidFill>
                <a:srgbClr val="FF0000"/>
              </a:solidFill>
            </a:rPr>
            <a:t>The characteristics of the algorithm </a:t>
          </a:r>
          <a:r>
            <a:rPr lang="en-US" sz="1600" b="1" i="0" kern="1200" dirty="0" smtClean="0"/>
            <a:t>to find a specific plaintext or the key being used</a:t>
          </a:r>
          <a:endParaRPr lang="en-US" sz="1600" b="1" i="0" kern="1200" dirty="0"/>
        </a:p>
      </dsp:txBody>
      <dsp:txXfrm rot="5400000">
        <a:off x="556047" y="2127520"/>
        <a:ext cx="3805027" cy="2216623"/>
      </dsp:txXfrm>
    </dsp:sp>
    <dsp:sp modelId="{A9D6B2B8-046A-AA47-AB10-DE4700B51C2F}">
      <dsp:nvSpPr>
        <dsp:cNvPr id="0" name=""/>
        <dsp:cNvSpPr/>
      </dsp:nvSpPr>
      <dsp:spPr>
        <a:xfrm rot="5400000">
          <a:off x="4413191" y="1052790"/>
          <a:ext cx="4495781" cy="4371419"/>
        </a:xfrm>
        <a:prstGeom prst="upArrow">
          <a:avLst>
            <a:gd name="adj1" fmla="val 50000"/>
            <a:gd name="adj2" fmla="val 35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15875">
          <a:solidFill>
            <a:schemeClr val="accent1">
              <a:lumMod val="50000"/>
            </a:schemeClr>
          </a:solid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t" anchorCtr="0">
          <a:noAutofit/>
        </a:bodyPr>
        <a:lstStyle/>
        <a:p>
          <a:pPr lvl="0" algn="l" defTabSz="755650" rtl="0">
            <a:lnSpc>
              <a:spcPct val="90000"/>
            </a:lnSpc>
            <a:spcBef>
              <a:spcPct val="0"/>
            </a:spcBef>
            <a:spcAft>
              <a:spcPct val="35000"/>
            </a:spcAft>
          </a:pPr>
          <a:r>
            <a:rPr lang="en-US" sz="1700" b="1" i="0" kern="1200" dirty="0" smtClean="0"/>
            <a:t>Brute-force attack</a:t>
          </a:r>
          <a:endParaRPr lang="en-US" sz="1700" b="1" i="0" kern="1200" dirty="0"/>
        </a:p>
        <a:p>
          <a:pPr marL="171450" lvl="1" indent="-171450" algn="l" defTabSz="711200" rtl="0">
            <a:lnSpc>
              <a:spcPct val="90000"/>
            </a:lnSpc>
            <a:spcBef>
              <a:spcPct val="0"/>
            </a:spcBef>
            <a:spcAft>
              <a:spcPct val="15000"/>
            </a:spcAft>
            <a:buChar char="••"/>
          </a:pPr>
          <a:r>
            <a:rPr lang="en-US" sz="1600" b="1" i="0" kern="1200" dirty="0" smtClean="0"/>
            <a:t>Attacker tries </a:t>
          </a:r>
          <a:r>
            <a:rPr lang="en-US" sz="1600" b="1" i="0" kern="1200" dirty="0" smtClean="0">
              <a:solidFill>
                <a:srgbClr val="FF0000"/>
              </a:solidFill>
            </a:rPr>
            <a:t>every possible key </a:t>
          </a:r>
          <a:r>
            <a:rPr lang="en-US" sz="1600" b="1" i="0" kern="1200" dirty="0" smtClean="0"/>
            <a:t>on a piece of </a:t>
          </a:r>
          <a:r>
            <a:rPr lang="en-US" sz="1600" b="1" i="0" kern="1200" dirty="0" err="1" smtClean="0"/>
            <a:t>ciphertext</a:t>
          </a:r>
          <a:r>
            <a:rPr lang="en-US" sz="1600" b="1" i="0" kern="1200" dirty="0" smtClean="0"/>
            <a:t> until an intelligible translation into plaintext is obtained</a:t>
          </a:r>
          <a:endParaRPr lang="en-US" sz="1600" b="1" i="0" kern="1200" dirty="0"/>
        </a:p>
        <a:p>
          <a:pPr marL="171450" lvl="1" indent="-171450" algn="l" defTabSz="711200" rtl="0">
            <a:lnSpc>
              <a:spcPct val="90000"/>
            </a:lnSpc>
            <a:spcBef>
              <a:spcPct val="0"/>
            </a:spcBef>
            <a:spcAft>
              <a:spcPct val="15000"/>
            </a:spcAft>
            <a:buChar char="••"/>
          </a:pPr>
          <a:r>
            <a:rPr lang="en-US" sz="1600" b="1" i="0" kern="1200" dirty="0" smtClean="0"/>
            <a:t>On average, half of all possible keys must be tried to achieve success</a:t>
          </a:r>
          <a:endParaRPr lang="en-US" sz="1600" b="1" i="0" kern="1200" dirty="0"/>
        </a:p>
      </dsp:txBody>
      <dsp:txXfrm rot="-5400000">
        <a:off x="4475372" y="2114554"/>
        <a:ext cx="3606421" cy="22478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9A7C9D-87BF-CD42-AA7C-FE94D20924FE}">
      <dsp:nvSpPr>
        <dsp:cNvPr id="0" name=""/>
        <dsp:cNvSpPr/>
      </dsp:nvSpPr>
      <dsp:spPr>
        <a:xfrm>
          <a:off x="0" y="0"/>
          <a:ext cx="6865620" cy="14374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Try every possible key until an intelligible translation of the ciphertext into plaintext is obtained</a:t>
          </a:r>
          <a:endParaRPr lang="en-US" sz="1900" kern="1200" dirty="0"/>
        </a:p>
      </dsp:txBody>
      <dsp:txXfrm>
        <a:off x="42103" y="42103"/>
        <a:ext cx="5314454" cy="1353284"/>
      </dsp:txXfrm>
    </dsp:sp>
    <dsp:sp modelId="{F8E2679E-A04F-904E-82DB-28465952477A}">
      <dsp:nvSpPr>
        <dsp:cNvPr id="0" name=""/>
        <dsp:cNvSpPr/>
      </dsp:nvSpPr>
      <dsp:spPr>
        <a:xfrm>
          <a:off x="605789" y="1677072"/>
          <a:ext cx="6865620" cy="14374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100000"/>
            </a:lnSpc>
            <a:spcBef>
              <a:spcPct val="0"/>
            </a:spcBef>
            <a:spcAft>
              <a:spcPct val="35000"/>
            </a:spcAft>
          </a:pPr>
          <a:r>
            <a:rPr lang="en-US" sz="1900" kern="1200" dirty="0" smtClean="0"/>
            <a:t>On average half of all possible keys must be tried to  achieve success</a:t>
          </a:r>
          <a:endParaRPr lang="en-US" sz="1900" kern="1200" dirty="0"/>
        </a:p>
      </dsp:txBody>
      <dsp:txXfrm>
        <a:off x="647892" y="1719175"/>
        <a:ext cx="5241255" cy="1353284"/>
      </dsp:txXfrm>
    </dsp:sp>
    <dsp:sp modelId="{912E77E7-A946-8E44-BC90-3F69E61034C0}">
      <dsp:nvSpPr>
        <dsp:cNvPr id="0" name=""/>
        <dsp:cNvSpPr/>
      </dsp:nvSpPr>
      <dsp:spPr>
        <a:xfrm>
          <a:off x="1211579" y="3354144"/>
          <a:ext cx="6865620" cy="1437490"/>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a:noFill/>
        </a:ln>
        <a:effectLst>
          <a:outerShdw blurRad="38100" dist="25400" dir="5400000" rotWithShape="0">
            <a:srgbClr val="000000">
              <a:alpha val="5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AU" sz="1900" kern="1200" dirty="0" smtClean="0"/>
            <a:t>To supplement the brute-force approach, some degree of knowledge about the expected plaintext is needed, and some means of automatically distinguishing plaintext from garble </a:t>
          </a:r>
          <a:endParaRPr lang="en-US" sz="1900" kern="1200" dirty="0"/>
        </a:p>
      </dsp:txBody>
      <dsp:txXfrm>
        <a:off x="1253682" y="3396247"/>
        <a:ext cx="5241255" cy="1353284"/>
      </dsp:txXfrm>
    </dsp:sp>
    <dsp:sp modelId="{3AB18B29-AC07-F547-9AF6-1CDFF6D8B642}">
      <dsp:nvSpPr>
        <dsp:cNvPr id="0" name=""/>
        <dsp:cNvSpPr/>
      </dsp:nvSpPr>
      <dsp:spPr>
        <a:xfrm>
          <a:off x="5931251" y="1090096"/>
          <a:ext cx="934368" cy="93436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141484" y="1090096"/>
        <a:ext cx="513902" cy="703112"/>
      </dsp:txXfrm>
    </dsp:sp>
    <dsp:sp modelId="{BFAE0DD3-0D61-4446-A3F0-E88F1106B030}">
      <dsp:nvSpPr>
        <dsp:cNvPr id="0" name=""/>
        <dsp:cNvSpPr/>
      </dsp:nvSpPr>
      <dsp:spPr>
        <a:xfrm>
          <a:off x="6537041" y="2757585"/>
          <a:ext cx="934368" cy="934368"/>
        </a:xfrm>
        <a:prstGeom prst="downArrow">
          <a:avLst>
            <a:gd name="adj1" fmla="val 55000"/>
            <a:gd name="adj2" fmla="val 45000"/>
          </a:avLst>
        </a:prstGeom>
        <a:solidFill>
          <a:schemeClr val="accent1">
            <a:alpha val="90000"/>
            <a:tint val="40000"/>
            <a:hueOff val="0"/>
            <a:satOff val="0"/>
            <a:lumOff val="0"/>
            <a:alphaOff val="0"/>
          </a:schemeClr>
        </a:solidFill>
        <a:ln w="38100" cap="flat" cmpd="sng" algn="ctr">
          <a:solidFill>
            <a:schemeClr val="accent1">
              <a:lumMod val="75000"/>
            </a:schemeClr>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747274" y="2757585"/>
        <a:ext cx="513902" cy="7031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14FEC-2D56-5E4E-AB09-C40FA84A2430}">
      <dsp:nvSpPr>
        <dsp:cNvPr id="0" name=""/>
        <dsp:cNvSpPr/>
      </dsp:nvSpPr>
      <dsp:spPr>
        <a:xfrm>
          <a:off x="0" y="0"/>
          <a:ext cx="6096000" cy="828900"/>
        </a:xfrm>
        <a:prstGeom prst="rect">
          <a:avLst/>
        </a:prstGeom>
        <a:blipFill rotWithShape="0">
          <a:blip xmlns:r="http://schemas.openxmlformats.org/officeDocument/2006/relationships" r:embed="rId1">
            <a:duotone>
              <a:schemeClr val="accent1">
                <a:hueOff val="0"/>
                <a:satOff val="0"/>
                <a:lumOff val="0"/>
                <a:alphaOff val="0"/>
                <a:shade val="70000"/>
                <a:satMod val="120000"/>
              </a:schemeClr>
              <a:schemeClr val="accent1">
                <a:hueOff val="0"/>
                <a:satOff val="0"/>
                <a:lumOff val="0"/>
                <a:alphaOff val="0"/>
                <a:tint val="70000"/>
                <a:satMod val="135000"/>
              </a:schemeClr>
            </a:duotone>
          </a:blip>
          <a:tile tx="0" ty="0" sx="40000" sy="40000" flip="none" algn="tl"/>
        </a:blipFill>
        <a:ln w="38100" cap="flat" cmpd="sng" algn="ctr">
          <a:solidFill>
            <a:schemeClr val="accent1">
              <a:hueOff val="0"/>
              <a:satOff val="0"/>
              <a:lumOff val="0"/>
              <a:alphaOff val="0"/>
            </a:schemeClr>
          </a:solidFill>
          <a:prstDash val="solid"/>
          <a:miter/>
        </a:ln>
        <a:effectLst>
          <a:outerShdw blurRad="38100" dist="25400" dir="5400000" rotWithShape="0">
            <a:srgbClr val="000000">
              <a:alpha val="5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dirty="0" smtClean="0">
              <a:cs typeface="ＭＳ Ｐゴシック" pitchFamily="-1" charset="-128"/>
            </a:rPr>
            <a:t>All these techniques have the following features in common:</a:t>
          </a:r>
          <a:endParaRPr lang="en-US" sz="2300" kern="1200" dirty="0"/>
        </a:p>
      </dsp:txBody>
      <dsp:txXfrm>
        <a:off x="0" y="0"/>
        <a:ext cx="6096000" cy="828900"/>
      </dsp:txXfrm>
    </dsp:sp>
    <dsp:sp modelId="{730AF66A-8B24-E04B-9DF8-6351AD37AE7A}">
      <dsp:nvSpPr>
        <dsp:cNvPr id="0" name=""/>
        <dsp:cNvSpPr/>
      </dsp:nvSpPr>
      <dsp:spPr>
        <a:xfrm>
          <a:off x="0" y="886011"/>
          <a:ext cx="6096000" cy="1673077"/>
        </a:xfrm>
        <a:prstGeom prst="rect">
          <a:avLst/>
        </a:prstGeom>
        <a:solidFill>
          <a:schemeClr val="bg1"/>
        </a:solidFill>
        <a:ln w="38100" cap="flat" cmpd="sng" algn="ctr">
          <a:solidFill>
            <a:schemeClr val="tx1"/>
          </a:solidFill>
          <a:prstDash val="solid"/>
          <a:miter/>
        </a:ln>
        <a:effectLst/>
      </dsp:spPr>
      <dsp:style>
        <a:lnRef idx="1">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smtClean="0"/>
            <a:t>A set of related monoalphabetic substitution rules is used</a:t>
          </a:r>
          <a:endParaRPr lang="en-US" sz="2300" kern="1200" dirty="0" smtClean="0"/>
        </a:p>
        <a:p>
          <a:pPr marL="228600" lvl="1" indent="-228600" algn="l" defTabSz="1022350">
            <a:lnSpc>
              <a:spcPct val="90000"/>
            </a:lnSpc>
            <a:spcBef>
              <a:spcPct val="0"/>
            </a:spcBef>
            <a:spcAft>
              <a:spcPct val="15000"/>
            </a:spcAft>
            <a:buChar char="••"/>
          </a:pPr>
          <a:r>
            <a:rPr lang="en-US" sz="2300" kern="1200" smtClean="0"/>
            <a:t>A key determines which particular rule is chosen for a given transformation</a:t>
          </a:r>
          <a:endParaRPr lang="en-US" sz="2300" kern="1200" dirty="0" smtClean="0"/>
        </a:p>
      </dsp:txBody>
      <dsp:txXfrm>
        <a:off x="0" y="886011"/>
        <a:ext cx="6096000" cy="1673077"/>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78878C9-B44F-4F7C-8501-92EEAB5546DE}" type="datetimeFigureOut">
              <a:rPr lang="en-US" smtClean="0"/>
              <a:t>1/27/2020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32609E0-1550-4D5C-A32A-D082CE3B2804}" type="slidenum">
              <a:rPr lang="en-US" smtClean="0"/>
              <a:t>‹#›</a:t>
            </a:fld>
            <a:endParaRPr lang="en-US"/>
          </a:p>
        </p:txBody>
      </p:sp>
    </p:spTree>
    <p:extLst>
      <p:ext uri="{BB962C8B-B14F-4D97-AF65-F5344CB8AC3E}">
        <p14:creationId xmlns:p14="http://schemas.microsoft.com/office/powerpoint/2010/main" val="1488490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07" charset="0"/>
              </a:defRPr>
            </a:lvl1pPr>
          </a:lstStyle>
          <a:p>
            <a:pPr>
              <a:defRPr/>
            </a:pPr>
            <a:endParaRPr lang="en-US" dirty="0"/>
          </a:p>
        </p:txBody>
      </p:sp>
      <p:sp>
        <p:nvSpPr>
          <p:cNvPr id="2253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07" charset="0"/>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07" charset="0"/>
              </a:defRPr>
            </a:lvl1pPr>
          </a:lstStyle>
          <a:p>
            <a:pPr>
              <a:defRPr/>
            </a:pPr>
            <a:endParaRPr lang="en-US" dirty="0"/>
          </a:p>
        </p:txBody>
      </p:sp>
      <p:sp>
        <p:nvSpPr>
          <p:cNvPr id="2253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pitchFamily="-107" charset="0"/>
              </a:defRPr>
            </a:lvl1pPr>
          </a:lstStyle>
          <a:p>
            <a:pPr>
              <a:defRPr/>
            </a:pPr>
            <a:fld id="{4DDA18FF-09AB-534E-BCD5-8E9C52E261E8}" type="slidenum">
              <a:rPr lang="en-AU"/>
              <a:pPr>
                <a:defRPr/>
              </a:pPr>
              <a:t>‹#›</a:t>
            </a:fld>
            <a:endParaRPr lang="en-AU" dirty="0"/>
          </a:p>
        </p:txBody>
      </p:sp>
    </p:spTree>
    <p:extLst>
      <p:ext uri="{BB962C8B-B14F-4D97-AF65-F5344CB8AC3E}">
        <p14:creationId xmlns:p14="http://schemas.microsoft.com/office/powerpoint/2010/main" val="2019159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7" charset="-128"/>
        <a:cs typeface="ＭＳ Ｐゴシック" pitchFamily="-107"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a:ln/>
        </p:spPr>
      </p:sp>
      <p:sp>
        <p:nvSpPr>
          <p:cNvPr id="20483" name="Notes Placeholder 2"/>
          <p:cNvSpPr>
            <a:spLocks noGrp="1"/>
          </p:cNvSpPr>
          <p:nvPr>
            <p:ph type="body" idx="1"/>
          </p:nvPr>
        </p:nvSpPr>
        <p:spPr>
          <a:noFill/>
          <a:ln/>
        </p:spPr>
        <p:txBody>
          <a:bodyPr/>
          <a:lstStyle/>
          <a:p>
            <a:endParaRPr lang="en-US" dirty="0" smtClean="0">
              <a:latin typeface="Arial" pitchFamily="-1" charset="0"/>
              <a:ea typeface="ＭＳ Ｐゴシック" pitchFamily="-1" charset="-128"/>
              <a:cs typeface="ＭＳ Ｐゴシック" pitchFamily="-1" charset="-128"/>
            </a:endParaRPr>
          </a:p>
        </p:txBody>
      </p:sp>
      <p:sp>
        <p:nvSpPr>
          <p:cNvPr id="20484" name="Slide Number Placeholder 3"/>
          <p:cNvSpPr>
            <a:spLocks noGrp="1"/>
          </p:cNvSpPr>
          <p:nvPr>
            <p:ph type="sldNum" sz="quarter" idx="5"/>
          </p:nvPr>
        </p:nvSpPr>
        <p:spPr>
          <a:noFill/>
        </p:spPr>
        <p:txBody>
          <a:bodyPr/>
          <a:lstStyle/>
          <a:p>
            <a:fld id="{B4852F0F-F7F9-FA4D-9838-FDF17326073C}" type="slidenum">
              <a:rPr lang="en-AU" smtClean="0">
                <a:latin typeface="Arial" pitchFamily="-1" charset="0"/>
              </a:rPr>
              <a:pPr/>
              <a:t>1</a:t>
            </a:fld>
            <a:endParaRPr lang="en-AU" dirty="0" smtClean="0">
              <a:latin typeface="Arial" pitchFamily="-1"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E2E5FBE-EA80-3A42-B857-15D926C6DB92}" type="slidenum">
              <a:rPr lang="en-AU">
                <a:latin typeface="Arial" pitchFamily="-1" charset="0"/>
              </a:rPr>
              <a:pPr/>
              <a:t>10</a:t>
            </a:fld>
            <a:endParaRPr lang="en-AU" dirty="0">
              <a:latin typeface="Arial" pitchFamily="-1"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AU" dirty="0">
              <a:latin typeface="Arial" pitchFamily="-1" charset="0"/>
              <a:ea typeface="Arial" pitchFamily="-1" charset="0"/>
              <a:cs typeface="Arial" pitchFamily="-1"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CF3D3E-BD47-D548-9428-8A2F8546E1CE}" type="slidenum">
              <a:rPr lang="en-AU">
                <a:latin typeface="Arial" pitchFamily="-1" charset="0"/>
              </a:rPr>
              <a:pPr/>
              <a:t>11</a:t>
            </a:fld>
            <a:endParaRPr lang="en-AU" dirty="0">
              <a:latin typeface="Arial" pitchFamily="-1" charset="0"/>
            </a:endParaRPr>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endParaRPr lang="en-US" dirty="0">
              <a:latin typeface="Arial" pitchFamily="-1" charset="0"/>
              <a:ea typeface="Arial" pitchFamily="-1" charset="0"/>
              <a:cs typeface="Arial" pitchFamily="-1"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641AFD0-9958-FB42-83F4-45D5FC1024CE}" type="slidenum">
              <a:rPr lang="en-AU">
                <a:latin typeface="Arial" pitchFamily="-1" charset="0"/>
              </a:rPr>
              <a:pPr/>
              <a:t>12</a:t>
            </a:fld>
            <a:endParaRPr lang="en-AU" dirty="0">
              <a:latin typeface="Arial" pitchFamily="-1"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B3AF2F8-08A9-DD40-BF25-A3392E9DA7C9}" type="slidenum">
              <a:rPr lang="en-AU">
                <a:latin typeface="Arial" pitchFamily="-1" charset="0"/>
              </a:rPr>
              <a:pPr/>
              <a:t>13</a:t>
            </a:fld>
            <a:endParaRPr lang="en-AU" dirty="0">
              <a:latin typeface="Arial" pitchFamily="-1"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DFC5E7EF-9403-E243-B4D9-BFAD0F422ED5}" type="slidenum">
              <a:rPr lang="en-AU">
                <a:latin typeface="Arial" pitchFamily="-1" charset="0"/>
              </a:rPr>
              <a:pPr/>
              <a:t>14</a:t>
            </a:fld>
            <a:endParaRPr lang="en-AU" dirty="0">
              <a:latin typeface="Arial" pitchFamily="-1"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AU" b="0"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1230E297-2321-1044-B2A3-982F69E44412}" type="slidenum">
              <a:rPr lang="en-AU">
                <a:latin typeface="Arial" pitchFamily="-1" charset="0"/>
              </a:rPr>
              <a:pPr/>
              <a:t>15</a:t>
            </a:fld>
            <a:endParaRPr lang="en-AU" dirty="0">
              <a:latin typeface="Arial" pitchFamily="-1"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16</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b="0" dirty="0">
              <a:latin typeface="Arial" pitchFamily="-1" charset="0"/>
              <a:ea typeface="Arial" pitchFamily="-1" charset="0"/>
              <a:cs typeface="Arial" pitchFamily="-1"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5929796-598E-6D45-A2E8-40C4AA531F9E}" type="slidenum">
              <a:rPr lang="en-AU">
                <a:latin typeface="Arial" pitchFamily="-1" charset="0"/>
              </a:rPr>
              <a:pPr/>
              <a:t>17</a:t>
            </a:fld>
            <a:endParaRPr lang="en-AU" dirty="0">
              <a:latin typeface="Arial" pitchFamily="-1"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dirty="0">
              <a:latin typeface="Arial" pitchFamily="-1" charset="0"/>
              <a:ea typeface="Arial" pitchFamily="-1" charset="0"/>
              <a:cs typeface="Arial" pitchFamily="-1"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B6471F0-5DAE-F544-9BA4-C70E65D1CCAF}" type="slidenum">
              <a:rPr lang="en-AU">
                <a:latin typeface="Arial" pitchFamily="-1" charset="0"/>
              </a:rPr>
              <a:pPr/>
              <a:t>18</a:t>
            </a:fld>
            <a:endParaRPr lang="en-AU" dirty="0">
              <a:latin typeface="Arial" pitchFamily="-1"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a:t> </a:t>
            </a:r>
            <a:endParaRPr lang="en-AU" dirty="0">
              <a:solidFill>
                <a:srgbClr val="000000"/>
              </a:solidFill>
              <a:latin typeface="Arial" pitchFamily="-1" charset="0"/>
              <a:ea typeface="Arial" pitchFamily="-1" charset="0"/>
              <a:cs typeface="Arial"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7F6A9FF-0307-7343-A6BD-216DAC30CE20}" type="slidenum">
              <a:rPr lang="en-AU">
                <a:latin typeface="Arial" pitchFamily="-1" charset="0"/>
              </a:rPr>
              <a:pPr/>
              <a:t>19</a:t>
            </a:fld>
            <a:endParaRPr lang="en-AU" dirty="0">
              <a:latin typeface="Arial" pitchFamily="-1"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87AB4349-EBA6-734F-968E-76D033A1EA87}" type="slidenum">
              <a:rPr lang="en-AU">
                <a:latin typeface="Arial" pitchFamily="-1" charset="0"/>
              </a:rPr>
              <a:pPr/>
              <a:t>2</a:t>
            </a:fld>
            <a:endParaRPr lang="en-AU" dirty="0">
              <a:latin typeface="Arial" pitchFamily="-1"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AU" dirty="0">
              <a:latin typeface="Arial" pitchFamily="-1" charset="0"/>
              <a:ea typeface="Arial" pitchFamily="-1" charset="0"/>
              <a:cs typeface="Arial" pitchFamily="-1"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AACF2F62-E652-A644-8EEF-6D043837A6C9}" type="slidenum">
              <a:rPr lang="en-AU">
                <a:latin typeface="Arial" pitchFamily="-1" charset="0"/>
              </a:rPr>
              <a:pPr/>
              <a:t>20</a:t>
            </a:fld>
            <a:endParaRPr lang="en-AU" dirty="0">
              <a:latin typeface="Arial" pitchFamily="-1"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AU" dirty="0">
              <a:latin typeface="Arial" pitchFamily="-1" charset="0"/>
              <a:ea typeface="Arial" pitchFamily="-1" charset="0"/>
              <a:cs typeface="Arial" pitchFamily="-1"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21</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b="0"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22</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b="0"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23</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A8A2807-5DAE-3149-A639-5FF06E7535C5}" type="slidenum">
              <a:rPr lang="en-AU">
                <a:latin typeface="Arial" pitchFamily="-1" charset="0"/>
              </a:rPr>
              <a:pPr/>
              <a:t>24</a:t>
            </a:fld>
            <a:endParaRPr lang="en-AU" dirty="0">
              <a:latin typeface="Arial" pitchFamily="-1"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A90381F-9F59-7C47-AF34-604EC30E9B9F}" type="slidenum">
              <a:rPr lang="en-AU">
                <a:latin typeface="Arial" pitchFamily="-1" charset="0"/>
              </a:rPr>
              <a:pPr/>
              <a:t>25</a:t>
            </a:fld>
            <a:endParaRPr lang="en-AU" dirty="0">
              <a:latin typeface="Arial" pitchFamily="-1"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dirty="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FFF8669-BCAD-DB40-8B65-094392C88ED0}" type="slidenum">
              <a:rPr lang="en-AU">
                <a:latin typeface="Arial" pitchFamily="-1" charset="0"/>
              </a:rPr>
              <a:pPr/>
              <a:t>26</a:t>
            </a:fld>
            <a:endParaRPr lang="en-AU" dirty="0">
              <a:latin typeface="Arial" pitchFamily="-1"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dirty="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27</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p:cNvSpPr>
          <p:nvPr>
            <p:ph type="sldImg"/>
          </p:nvPr>
        </p:nvSpPr>
        <p:spPr>
          <a:ln/>
        </p:spPr>
      </p:sp>
      <p:sp>
        <p:nvSpPr>
          <p:cNvPr id="80899" name="Notes Placeholder 2"/>
          <p:cNvSpPr>
            <a:spLocks noGrp="1"/>
          </p:cNvSpPr>
          <p:nvPr>
            <p:ph type="body" idx="1"/>
          </p:nvPr>
        </p:nvSpPr>
        <p:spPr>
          <a:noFill/>
          <a:ln/>
        </p:spPr>
        <p:txBody>
          <a:bodyPr/>
          <a:lstStyle/>
          <a:p>
            <a:r>
              <a:rPr lang="en-US" dirty="0"/>
              <a:t> </a:t>
            </a:r>
            <a:endParaRPr lang="en-US" dirty="0" smtClean="0">
              <a:latin typeface="Arial" pitchFamily="-1" charset="0"/>
              <a:ea typeface="ＭＳ Ｐゴシック" pitchFamily="-1" charset="-128"/>
              <a:cs typeface="ＭＳ Ｐゴシック" pitchFamily="-1" charset="-128"/>
            </a:endParaRPr>
          </a:p>
        </p:txBody>
      </p:sp>
      <p:sp>
        <p:nvSpPr>
          <p:cNvPr id="80900" name="Slide Number Placeholder 3"/>
          <p:cNvSpPr>
            <a:spLocks noGrp="1"/>
          </p:cNvSpPr>
          <p:nvPr>
            <p:ph type="sldNum" sz="quarter" idx="5"/>
          </p:nvPr>
        </p:nvSpPr>
        <p:spPr>
          <a:noFill/>
        </p:spPr>
        <p:txBody>
          <a:bodyPr/>
          <a:lstStyle/>
          <a:p>
            <a:fld id="{A942826E-0559-C440-8C80-9C4C8D85073A}" type="slidenum">
              <a:rPr lang="en-AU" smtClean="0">
                <a:latin typeface="Arial" pitchFamily="-1" charset="0"/>
              </a:rPr>
              <a:pPr/>
              <a:t>28</a:t>
            </a:fld>
            <a:endParaRPr lang="en-AU" dirty="0" smtClean="0">
              <a:latin typeface="Arial" pitchFamily="-1"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8658335B-A0CF-614A-BF87-2F6B17A04B22}" type="slidenum">
              <a:rPr lang="en-AU">
                <a:latin typeface="Arial" pitchFamily="-1" charset="0"/>
              </a:rPr>
              <a:pPr/>
              <a:t>29</a:t>
            </a:fld>
            <a:endParaRPr lang="en-AU" dirty="0">
              <a:latin typeface="Arial" pitchFamily="-1"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r>
              <a:rPr lang="en-US" dirty="0"/>
              <a:t> </a:t>
            </a:r>
            <a:endParaRPr lang="en-AU" dirty="0">
              <a:latin typeface="Arial" pitchFamily="-1" charset="0"/>
              <a:ea typeface="Arial" pitchFamily="-1" charset="0"/>
              <a:cs typeface="Arial"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70809276-47B3-844C-8218-3041D1954D53}" type="slidenum">
              <a:rPr lang="en-AU">
                <a:latin typeface="Arial" pitchFamily="-1" charset="0"/>
              </a:rPr>
              <a:pPr/>
              <a:t>3</a:t>
            </a:fld>
            <a:endParaRPr lang="en-AU" dirty="0">
              <a:latin typeface="Arial" pitchFamily="-1"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30</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D3FD6A6-88A9-4841-9781-5EF64C011260}" type="slidenum">
              <a:rPr lang="en-AU">
                <a:latin typeface="Arial" pitchFamily="-1" charset="0"/>
              </a:rPr>
              <a:pPr/>
              <a:t>31</a:t>
            </a:fld>
            <a:endParaRPr lang="en-AU" dirty="0">
              <a:latin typeface="Arial" pitchFamily="-1"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AU" dirty="0">
              <a:latin typeface="Arial" pitchFamily="-1" charset="0"/>
              <a:ea typeface="Arial" pitchFamily="-1" charset="0"/>
              <a:cs typeface="Arial" pitchFamily="-1"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6F1F88A-0B06-E849-82C6-CDBEA2A640FA}" type="slidenum">
              <a:rPr lang="en-AU">
                <a:latin typeface="Arial" pitchFamily="-1" charset="0"/>
              </a:rPr>
              <a:pPr/>
              <a:t>32</a:t>
            </a:fld>
            <a:endParaRPr lang="en-AU" dirty="0">
              <a:latin typeface="Arial" pitchFamily="-1"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dirty="0" smtClean="0">
              <a:latin typeface="Arial" pitchFamily="-1" charset="0"/>
              <a:ea typeface="Arial" pitchFamily="-1" charset="0"/>
              <a:cs typeface="Arial" pitchFamily="-1"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28EB122-19E2-A447-BA31-3487E3FA5C6E}" type="slidenum">
              <a:rPr lang="en-AU">
                <a:latin typeface="Arial" pitchFamily="-1" charset="0"/>
              </a:rPr>
              <a:pPr/>
              <a:t>33</a:t>
            </a:fld>
            <a:endParaRPr lang="en-AU" dirty="0">
              <a:latin typeface="Arial" pitchFamily="-1"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endParaRPr lang="en-US" dirty="0">
              <a:solidFill>
                <a:srgbClr val="000000"/>
              </a:solidFill>
              <a:latin typeface="Arial" pitchFamily="-1" charset="0"/>
              <a:ea typeface="Arial" pitchFamily="-1" charset="0"/>
              <a:cs typeface="Arial" pitchFamily="-1"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4289542-9EBD-7441-AA65-EC7E3741B064}" type="slidenum">
              <a:rPr lang="en-AU">
                <a:latin typeface="Arial" pitchFamily="-1" charset="0"/>
              </a:rPr>
              <a:pPr/>
              <a:t>34</a:t>
            </a:fld>
            <a:endParaRPr lang="en-AU" dirty="0">
              <a:latin typeface="Arial" pitchFamily="-1"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dirty="0">
              <a:latin typeface="Arial" pitchFamily="-1" charset="0"/>
              <a:ea typeface="Arial" pitchFamily="-1" charset="0"/>
              <a:cs typeface="Arial" pitchFamily="-1"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031"/>
          <p:cNvSpPr>
            <a:spLocks noGrp="1" noChangeArrowheads="1"/>
          </p:cNvSpPr>
          <p:nvPr>
            <p:ph type="sldNum" sz="quarter" idx="5"/>
          </p:nvPr>
        </p:nvSpPr>
        <p:spPr>
          <a:noFill/>
        </p:spPr>
        <p:txBody>
          <a:bodyPr/>
          <a:lstStyle/>
          <a:p>
            <a:fld id="{5B9666B2-AE50-E640-B626-F604AED7D98F}" type="slidenum">
              <a:rPr lang="en-AU">
                <a:latin typeface="Arial" pitchFamily="-1" charset="0"/>
              </a:rPr>
              <a:pPr/>
              <a:t>35</a:t>
            </a:fld>
            <a:endParaRPr lang="en-AU" dirty="0">
              <a:latin typeface="Arial" pitchFamily="-1"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FD76A4C-7C06-834E-A777-99702F99E5D8}" type="slidenum">
              <a:rPr lang="en-AU">
                <a:latin typeface="Arial" pitchFamily="-1" charset="0"/>
              </a:rPr>
              <a:pPr/>
              <a:t>4</a:t>
            </a:fld>
            <a:endParaRPr lang="en-AU" dirty="0">
              <a:latin typeface="Arial" pitchFamily="-1"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r>
              <a:rPr lang="en-US" dirty="0"/>
              <a:t> </a:t>
            </a:r>
            <a:endParaRPr lang="en-AU" dirty="0">
              <a:latin typeface="Arial" pitchFamily="-1" charset="0"/>
              <a:ea typeface="ＭＳ Ｐゴシック" pitchFamily="-1" charset="-128"/>
              <a:cs typeface="ＭＳ Ｐゴシック" pitchFamily="-1"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DDA18FF-09AB-534E-BCD5-8E9C52E261E8}" type="slidenum">
              <a:rPr lang="en-AU" smtClean="0"/>
              <a:pPr>
                <a:defRPr/>
              </a:pPr>
              <a:t>5</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6</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dirty="0">
                <a:ea typeface="ＭＳ Ｐゴシック" pitchFamily="-107" charset="-128"/>
                <a:cs typeface="ＭＳ Ｐゴシック" pitchFamily="-107" charset="-128"/>
              </a:rPr>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698B8A7-C3A7-6040-83AF-DBE4900DEC22}" type="slidenum">
              <a:rPr lang="en-AU">
                <a:latin typeface="Arial" pitchFamily="-1" charset="0"/>
              </a:rPr>
              <a:pPr/>
              <a:t>7</a:t>
            </a:fld>
            <a:endParaRPr lang="en-AU" dirty="0">
              <a:latin typeface="Arial" pitchFamily="-1" charset="0"/>
            </a:endParaRPr>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r>
              <a:rPr lang="en-US" dirty="0"/>
              <a:t> </a:t>
            </a:r>
            <a:endParaRPr lang="en-US" dirty="0">
              <a:latin typeface="Times-Roman" charset="0"/>
              <a:ea typeface="ＭＳ Ｐゴシック" pitchFamily="-1" charset="-128"/>
              <a:cs typeface="ＭＳ Ｐゴシック" pitchFamily="-1"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552ACA2-F6C4-0C46-8D97-88B54CF583E6}" type="slidenum">
              <a:rPr lang="en-AU">
                <a:latin typeface="Arial" pitchFamily="-1" charset="0"/>
              </a:rPr>
              <a:pPr/>
              <a:t>8</a:t>
            </a:fld>
            <a:endParaRPr lang="en-AU" dirty="0">
              <a:latin typeface="Arial" pitchFamily="-1" charset="0"/>
            </a:endParaRPr>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endParaRPr lang="en-US" dirty="0">
              <a:latin typeface="Arial" pitchFamily="-1" charset="0"/>
              <a:ea typeface="Arial" pitchFamily="-1" charset="0"/>
              <a:cs typeface="Arial" pitchFamily="-1"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E25AE01-FF18-0148-9AA3-3F0C69B6DACC}" type="slidenum">
              <a:rPr lang="en-AU">
                <a:latin typeface="Arial" pitchFamily="-1" charset="0"/>
              </a:rPr>
              <a:pPr/>
              <a:t>9</a:t>
            </a:fld>
            <a:endParaRPr lang="en-AU" dirty="0">
              <a:latin typeface="Arial" pitchFamily="-1" charset="0"/>
            </a:endParaRPr>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noFill/>
          <a:ln/>
        </p:spPr>
        <p:txBody>
          <a:bodyPr/>
          <a:lstStyle/>
          <a:p>
            <a:endParaRPr lang="en-US" dirty="0">
              <a:latin typeface="Arial" pitchFamily="-1" charset="0"/>
              <a:ea typeface="Arial" pitchFamily="-1" charset="0"/>
              <a:cs typeface="Arial"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5"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7" name="Group 16"/>
          <p:cNvGrpSpPr>
            <a:grpSpLocks/>
          </p:cNvGrpSpPr>
          <p:nvPr/>
        </p:nvGrpSpPr>
        <p:grpSpPr bwMode="auto">
          <a:xfrm>
            <a:off x="7546975" y="0"/>
            <a:ext cx="1597025" cy="6858000"/>
            <a:chOff x="7413812" y="0"/>
            <a:chExt cx="1597734" cy="6858000"/>
          </a:xfrm>
        </p:grpSpPr>
        <p:pic>
          <p:nvPicPr>
            <p:cNvPr id="8"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9"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1"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12" name="Footer Placeholder 4"/>
          <p:cNvSpPr>
            <a:spLocks noGrp="1"/>
          </p:cNvSpPr>
          <p:nvPr>
            <p:ph type="ftr" sz="quarter" idx="11"/>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dirty="0"/>
            </a:lvl1pPr>
          </a:lstStyle>
          <a:p>
            <a:pPr>
              <a:defRPr/>
            </a:pPr>
            <a:endParaRPr lang="en-US" dirty="0"/>
          </a:p>
        </p:txBody>
      </p:sp>
      <p:sp>
        <p:nvSpPr>
          <p:cNvPr id="7" name="Footer Placeholder 5"/>
          <p:cNvSpPr>
            <a:spLocks noGrp="1"/>
          </p:cNvSpPr>
          <p:nvPr>
            <p:ph type="ftr" sz="quarter" idx="11"/>
          </p:nvPr>
        </p:nvSpPr>
        <p:spPr/>
        <p:txBody>
          <a:bodyPr/>
          <a:lstStyle>
            <a:lvl1pPr>
              <a:defRPr dirty="0"/>
            </a:lvl1pPr>
          </a:lstStyle>
          <a:p>
            <a:pPr>
              <a:defRPr/>
            </a:pPr>
            <a:endParaRPr lang="en-US" dirty="0"/>
          </a:p>
        </p:txBody>
      </p:sp>
      <p:sp>
        <p:nvSpPr>
          <p:cNvPr id="8" name="Slide Number Placeholder 6"/>
          <p:cNvSpPr>
            <a:spLocks noGrp="1"/>
          </p:cNvSpPr>
          <p:nvPr>
            <p:ph type="sldNum" sz="quarter" idx="12"/>
          </p:nvPr>
        </p:nvSpPr>
        <p:spPr/>
        <p:txBody>
          <a:bodyPr/>
          <a:lstStyle>
            <a:lvl1pPr>
              <a:defRPr/>
            </a:lvl1pPr>
          </a:lstStyle>
          <a:p>
            <a:pPr>
              <a:defRPr/>
            </a:pPr>
            <a:fld id="{D88F6A25-87B4-714F-A465-0F8A51BF0F8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5" name="Group 8"/>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822" cy="1536192"/>
          </a:xfrm>
        </p:spPr>
        <p:txBody>
          <a:bodyPr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noProof="0" dirty="0"/>
          </a:p>
        </p:txBody>
      </p:sp>
      <p:sp>
        <p:nvSpPr>
          <p:cNvPr id="4" name="Text Placeholder 3"/>
          <p:cNvSpPr>
            <a:spLocks noGrp="1"/>
          </p:cNvSpPr>
          <p:nvPr>
            <p:ph type="body" sz="half" idx="2"/>
          </p:nvPr>
        </p:nvSpPr>
        <p:spPr>
          <a:xfrm>
            <a:off x="379984" y="2209799"/>
            <a:ext cx="3613792" cy="3222625"/>
          </a:xfrm>
        </p:spPr>
        <p:txBody>
          <a:bodyPr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01CBA271-37AA-1A4B-93BB-23FD1460592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A723CE70-09B5-AA4F-97D6-E97562FB12FC}"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10"/>
          <p:cNvGrpSpPr>
            <a:grpSpLocks/>
          </p:cNvGrpSpPr>
          <p:nvPr/>
        </p:nvGrpSpPr>
        <p:grpSpPr bwMode="auto">
          <a:xfrm>
            <a:off x="0" y="0"/>
            <a:ext cx="7696200" cy="6858000"/>
            <a:chOff x="0" y="0"/>
            <a:chExt cx="7696200" cy="6858000"/>
          </a:xfrm>
        </p:grpSpPr>
        <p:pic>
          <p:nvPicPr>
            <p:cNvPr id="5" name="Picture 7" descr="Overlay-Blank.jpg"/>
            <p:cNvPicPr>
              <a:picLocks noChangeAspect="1"/>
            </p:cNvPicPr>
            <p:nvPr userDrawn="1"/>
          </p:nvPicPr>
          <p:blipFill>
            <a:blip r:embed="rId2"/>
            <a:srcRect l="1471" r="16862"/>
            <a:stretch>
              <a:fillRect/>
            </a:stretch>
          </p:blipFill>
          <p:spPr bwMode="auto">
            <a:xfrm>
              <a:off x="0" y="0"/>
              <a:ext cx="7467600" cy="6858000"/>
            </a:xfrm>
            <a:prstGeom prst="rect">
              <a:avLst/>
            </a:prstGeom>
            <a:noFill/>
            <a:ln w="9525">
              <a:noFill/>
              <a:miter lim="800000"/>
              <a:headEnd/>
              <a:tailEnd/>
            </a:ln>
          </p:spPr>
        </p:pic>
        <p:pic>
          <p:nvPicPr>
            <p:cNvPr id="6" name="Picture 8" descr="Overlay-VerticalBridge.jpg"/>
            <p:cNvPicPr>
              <a:picLocks noChangeAspect="1"/>
            </p:cNvPicPr>
            <p:nvPr userDrawn="1"/>
          </p:nvPicPr>
          <p:blipFill>
            <a:blip r:embed="rId3"/>
            <a:srcRect/>
            <a:stretch>
              <a:fillRect/>
            </a:stretch>
          </p:blipFill>
          <p:spPr bwMode="auto">
            <a:xfrm>
              <a:off x="7428309" y="0"/>
              <a:ext cx="267891" cy="6858000"/>
            </a:xfrm>
            <a:prstGeom prst="rect">
              <a:avLst/>
            </a:prstGeom>
            <a:noFill/>
            <a:ln w="9525">
              <a:noFill/>
              <a:miter lim="800000"/>
              <a:headEnd/>
              <a:tailEnd/>
            </a:ln>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DBE6252-CF9A-1F42-9564-151AE148B48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8EB2D05-ED9B-D64F-84F9-1CBF245170BF}" type="slidenum">
              <a:rPr lang="en-US" smtClean="0"/>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pPr>
              <a:defRPr/>
            </a:pPr>
            <a:endParaRPr lang="en-US" dirty="0"/>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pPr>
              <a:defRPr/>
            </a:pPr>
            <a:endParaRPr lang="en-US" dirty="0"/>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US" dirty="0" smtClean="0"/>
              <a:t>Click icon to add picture</a:t>
            </a:r>
            <a:endParaRPr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5AEB69B-5E69-824A-A98D-11886E137B42}" type="slidenum">
              <a:rPr lang="en-US" smtClean="0"/>
              <a:pPr>
                <a:defRPr/>
              </a:pPr>
              <a:t>‹#›</a:t>
            </a:fld>
            <a:endParaRPr lang="en-US" dirty="0"/>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BD3CBCFE-40EB-F940-80F7-007DE9F574D6}"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DEB5EF6F-FFFF-2347-9244-08C2C6A20C11}" type="slidenum">
              <a:rPr lang="en-US" smtClean="0"/>
              <a:pPr>
                <a:defRPr/>
              </a:pPr>
              <a:t>‹#›</a:t>
            </a:fld>
            <a:endParaRPr lang="en-US" dirty="0"/>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0" y="1373188"/>
            <a:ext cx="9144000" cy="5484812"/>
            <a:chOff x="0" y="1372650"/>
            <a:chExt cx="9144000" cy="5485350"/>
          </a:xfrm>
        </p:grpSpPr>
        <p:pic>
          <p:nvPicPr>
            <p:cNvPr id="5"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dirty="0"/>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686DFBD-27E2-E046-A517-7C0202BD7FAE}"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E675B3F-6561-B24D-8031-C57239C6AA25}" type="slidenum">
              <a:rPr lang="en-US" smtClean="0"/>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FDC14EC7-977D-1E4F-8051-25C0EB4A0039}"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pPr>
              <a:defRPr/>
            </a:pPr>
            <a:endParaRPr lang="en-US" dirty="0"/>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pPr>
              <a:defRPr/>
            </a:pPr>
            <a:fld id="{FCEF7E2B-CF74-4842-A0EA-70EF99A89E06}" type="slidenum">
              <a:rPr lang="en-US" smtClean="0"/>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E24AB6FF-5496-1E43-9590-2F72A5D955AD}" type="slidenum">
              <a:rPr lang="en-US" smtClean="0"/>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7663788D-3F12-1344-95FC-E1DB5EA6A64F}" type="slidenum">
              <a:rPr lang="en-US" smtClean="0"/>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08AD938-33E9-BF4D-94C2-FA36CE6F25C5}" type="slidenum">
              <a:rPr lang="en-US" smtClean="0"/>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BA53D34-9388-2A4D-8E3D-61FEBA664D04}"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4" name="Group 15"/>
          <p:cNvGrpSpPr>
            <a:grpSpLocks/>
          </p:cNvGrpSpPr>
          <p:nvPr/>
        </p:nvGrpSpPr>
        <p:grpSpPr bwMode="auto">
          <a:xfrm>
            <a:off x="0" y="0"/>
            <a:ext cx="1581150" cy="6858000"/>
            <a:chOff x="134471" y="0"/>
            <a:chExt cx="1581220" cy="6858000"/>
          </a:xfrm>
        </p:grpSpPr>
        <p:pic>
          <p:nvPicPr>
            <p:cNvPr id="6" name="Picture 7" descr="Overlay-Blank.jpg"/>
            <p:cNvPicPr>
              <a:picLocks noChangeAspect="1"/>
            </p:cNvPicPr>
            <p:nvPr userDrawn="1"/>
          </p:nvPicPr>
          <p:blipFill>
            <a:blip r:embed="rId2"/>
            <a:srcRect l="1471" r="83676"/>
            <a:stretch>
              <a:fillRect/>
            </a:stretch>
          </p:blipFill>
          <p:spPr bwMode="auto">
            <a:xfrm>
              <a:off x="134471" y="0"/>
              <a:ext cx="1358153"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a:off x="1447800" y="0"/>
              <a:ext cx="267891" cy="6858000"/>
            </a:xfrm>
            <a:prstGeom prst="rect">
              <a:avLst/>
            </a:prstGeom>
            <a:noFill/>
            <a:ln w="9525">
              <a:noFill/>
              <a:miter lim="800000"/>
              <a:headEnd/>
              <a:tailEnd/>
            </a:ln>
          </p:spPr>
        </p:pic>
      </p:grpSp>
      <p:grpSp>
        <p:nvGrpSpPr>
          <p:cNvPr id="5" name="Group 16"/>
          <p:cNvGrpSpPr>
            <a:grpSpLocks/>
          </p:cNvGrpSpPr>
          <p:nvPr/>
        </p:nvGrpSpPr>
        <p:grpSpPr bwMode="auto">
          <a:xfrm>
            <a:off x="7546975" y="0"/>
            <a:ext cx="1597025" cy="6858000"/>
            <a:chOff x="7413812" y="0"/>
            <a:chExt cx="1597734" cy="6858000"/>
          </a:xfrm>
        </p:grpSpPr>
        <p:pic>
          <p:nvPicPr>
            <p:cNvPr id="9" name="Picture 10" descr="Overlay-Blank.jpg"/>
            <p:cNvPicPr>
              <a:picLocks noChangeAspect="1"/>
            </p:cNvPicPr>
            <p:nvPr userDrawn="1"/>
          </p:nvPicPr>
          <p:blipFill>
            <a:blip r:embed="rId2"/>
            <a:srcRect r="85126"/>
            <a:stretch>
              <a:fillRect/>
            </a:stretch>
          </p:blipFill>
          <p:spPr bwMode="auto">
            <a:xfrm>
              <a:off x="7651376" y="0"/>
              <a:ext cx="1360170" cy="6858000"/>
            </a:xfrm>
            <a:prstGeom prst="rect">
              <a:avLst/>
            </a:prstGeom>
            <a:noFill/>
            <a:ln w="9525">
              <a:noFill/>
              <a:miter lim="800000"/>
              <a:headEnd/>
              <a:tailEnd/>
            </a:ln>
          </p:spPr>
        </p:pic>
        <p:pic>
          <p:nvPicPr>
            <p:cNvPr id="10" name="Picture 11" descr="Overlay-VerticalBridge.jpg"/>
            <p:cNvPicPr>
              <a:picLocks noChangeAspect="1"/>
            </p:cNvPicPr>
            <p:nvPr userDrawn="1"/>
          </p:nvPicPr>
          <p:blipFill>
            <a:blip r:embed="rId3"/>
            <a:srcRect/>
            <a:stretch>
              <a:fillRect/>
            </a:stretch>
          </p:blipFill>
          <p:spPr bwMode="auto">
            <a:xfrm flipH="1">
              <a:off x="7413812" y="0"/>
              <a:ext cx="267891" cy="6858000"/>
            </a:xfrm>
            <a:prstGeom prst="rect">
              <a:avLst/>
            </a:prstGeom>
            <a:noFill/>
            <a:ln w="9525">
              <a:noFill/>
              <a:miter lim="800000"/>
              <a:headEnd/>
              <a:tailEnd/>
            </a:ln>
          </p:spPr>
        </p:pic>
      </p:grpSp>
      <p:pic>
        <p:nvPicPr>
          <p:cNvPr id="11" name="Picture 12" descr="HR-Color.png"/>
          <p:cNvPicPr>
            <a:picLocks noChangeAspect="1"/>
          </p:cNvPicPr>
          <p:nvPr/>
        </p:nvPicPr>
        <p:blipFill>
          <a:blip r:embed="rId4"/>
          <a:srcRect/>
          <a:stretch>
            <a:fillRect/>
          </a:stretch>
        </p:blipFill>
        <p:spPr bwMode="auto">
          <a:xfrm>
            <a:off x="1554163" y="4841875"/>
            <a:ext cx="6035675" cy="339725"/>
          </a:xfrm>
          <a:prstGeom prst="rect">
            <a:avLst/>
          </a:prstGeom>
          <a:noFill/>
          <a:ln w="9525">
            <a:noFill/>
            <a:miter lim="800000"/>
            <a:headEnd/>
            <a:tailEnd/>
          </a:ln>
        </p:spPr>
      </p:pic>
      <p:sp>
        <p:nvSpPr>
          <p:cNvPr id="2" name="Title 1"/>
          <p:cNvSpPr>
            <a:spLocks noGrp="1"/>
          </p:cNvSpPr>
          <p:nvPr>
            <p:ph type="ctrTitle"/>
          </p:nvPr>
        </p:nvSpPr>
        <p:spPr>
          <a:xfrm>
            <a:off x="1854200" y="3693645"/>
            <a:ext cx="5446713" cy="1470025"/>
          </a:xfrm>
        </p:spPr>
        <p:txBody>
          <a:bodyPr anchor="b"/>
          <a:lstStyle>
            <a:lvl1pPr>
              <a:lnSpc>
                <a:spcPts val="6800"/>
              </a:lnSpc>
              <a:defRPr sz="6500">
                <a:latin typeface="+mj-lt"/>
              </a:defRPr>
            </a:lvl1pPr>
          </a:lstStyle>
          <a:p>
            <a:r>
              <a:rPr lang="en-US"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pPr lvl="0"/>
            <a:r>
              <a:rPr lang="en-US" noProof="0" dirty="0" smtClean="0"/>
              <a:t>Click icon to add picture</a:t>
            </a:r>
            <a:endParaRPr noProof="0" dirty="0"/>
          </a:p>
        </p:txBody>
      </p:sp>
      <p:sp>
        <p:nvSpPr>
          <p:cNvPr id="12" name="Date Placeholder 3"/>
          <p:cNvSpPr>
            <a:spLocks noGrp="1"/>
          </p:cNvSpPr>
          <p:nvPr>
            <p:ph type="dt" sz="half" idx="13"/>
          </p:nvPr>
        </p:nvSpPr>
        <p:spPr>
          <a:xfrm>
            <a:off x="5257800" y="6356350"/>
            <a:ext cx="2133600" cy="365125"/>
          </a:xfrm>
        </p:spPr>
        <p:txBody>
          <a:bodyPr/>
          <a:lstStyle>
            <a:lvl1pPr>
              <a:defRPr dirty="0">
                <a:solidFill>
                  <a:schemeClr val="tx2"/>
                </a:solidFill>
              </a:defRPr>
            </a:lvl1pPr>
          </a:lstStyle>
          <a:p>
            <a:pPr>
              <a:defRPr/>
            </a:pPr>
            <a:endParaRPr lang="en-US" dirty="0"/>
          </a:p>
        </p:txBody>
      </p:sp>
      <p:sp>
        <p:nvSpPr>
          <p:cNvPr id="13" name="Footer Placeholder 4"/>
          <p:cNvSpPr>
            <a:spLocks noGrp="1"/>
          </p:cNvSpPr>
          <p:nvPr>
            <p:ph type="ftr" sz="quarter" idx="14"/>
          </p:nvPr>
        </p:nvSpPr>
        <p:spPr>
          <a:xfrm>
            <a:off x="1752600" y="6356350"/>
            <a:ext cx="2895600" cy="365125"/>
          </a:xfrm>
        </p:spPr>
        <p:txBody>
          <a:bodyPr/>
          <a:lstStyle>
            <a:lvl1pPr>
              <a:defRPr dirty="0">
                <a:solidFill>
                  <a:schemeClr val="tx2"/>
                </a:solidFill>
              </a:defRPr>
            </a:lvl1pPr>
          </a:lstStyle>
          <a:p>
            <a:pPr>
              <a:defRPr/>
            </a:pP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grpSp>
        <p:nvGrpSpPr>
          <p:cNvPr id="4" name="Group 9"/>
          <p:cNvGrpSpPr>
            <a:grpSpLocks/>
          </p:cNvGrpSpPr>
          <p:nvPr/>
        </p:nvGrpSpPr>
        <p:grpSpPr bwMode="auto">
          <a:xfrm>
            <a:off x="0" y="0"/>
            <a:ext cx="9144000" cy="1190625"/>
            <a:chOff x="0" y="0"/>
            <a:chExt cx="9144000" cy="1191256"/>
          </a:xfrm>
        </p:grpSpPr>
        <p:pic>
          <p:nvPicPr>
            <p:cNvPr id="5" name="Picture 7"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6" name="Picture 8"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grpSp>
        <p:nvGrpSpPr>
          <p:cNvPr id="7" name="Group 10"/>
          <p:cNvGrpSpPr>
            <a:grpSpLocks/>
          </p:cNvGrpSpPr>
          <p:nvPr/>
        </p:nvGrpSpPr>
        <p:grpSpPr bwMode="auto">
          <a:xfrm flipV="1">
            <a:off x="0" y="5667375"/>
            <a:ext cx="9144000" cy="1190625"/>
            <a:chOff x="0" y="0"/>
            <a:chExt cx="9144000" cy="1191256"/>
          </a:xfrm>
        </p:grpSpPr>
        <p:pic>
          <p:nvPicPr>
            <p:cNvPr id="8" name="Picture 10" descr="Overlay-Blank.jpg"/>
            <p:cNvPicPr>
              <a:picLocks noChangeAspect="1"/>
            </p:cNvPicPr>
            <p:nvPr userDrawn="1"/>
          </p:nvPicPr>
          <p:blipFill>
            <a:blip r:embed="rId2"/>
            <a:srcRect b="85555"/>
            <a:stretch>
              <a:fillRect/>
            </a:stretch>
          </p:blipFill>
          <p:spPr bwMode="auto">
            <a:xfrm>
              <a:off x="0" y="0"/>
              <a:ext cx="9144000" cy="990600"/>
            </a:xfrm>
            <a:prstGeom prst="rect">
              <a:avLst/>
            </a:prstGeom>
            <a:noFill/>
            <a:ln w="9525">
              <a:noFill/>
              <a:miter lim="800000"/>
              <a:headEnd/>
              <a:tailEnd/>
            </a:ln>
          </p:spPr>
        </p:pic>
        <p:pic>
          <p:nvPicPr>
            <p:cNvPr id="9" name="Picture 11" descr="Overlay-HorizontalBridge.jpg"/>
            <p:cNvPicPr>
              <a:picLocks noChangeAspect="1"/>
            </p:cNvPicPr>
            <p:nvPr userDrawn="1"/>
          </p:nvPicPr>
          <p:blipFill>
            <a:blip r:embed="rId3"/>
            <a:srcRect/>
            <a:stretch>
              <a:fillRect/>
            </a:stretch>
          </p:blipFill>
          <p:spPr bwMode="auto">
            <a:xfrm flipV="1">
              <a:off x="0" y="923365"/>
              <a:ext cx="9144000" cy="267891"/>
            </a:xfrm>
            <a:prstGeom prst="rect">
              <a:avLst/>
            </a:prstGeom>
            <a:noFill/>
            <a:ln w="9525">
              <a:noFill/>
              <a:miter lim="800000"/>
              <a:headEnd/>
              <a:tailEnd/>
            </a:ln>
          </p:spPr>
        </p:pic>
      </p:grpSp>
      <p:pic>
        <p:nvPicPr>
          <p:cNvPr id="10" name="Picture 12" descr="HR-Color.png"/>
          <p:cNvPicPr>
            <a:picLocks noChangeAspect="1"/>
          </p:cNvPicPr>
          <p:nvPr/>
        </p:nvPicPr>
        <p:blipFill>
          <a:blip r:embed="rId4"/>
          <a:srcRect/>
          <a:stretch>
            <a:fillRect/>
          </a:stretch>
        </p:blipFill>
        <p:spPr bwMode="auto">
          <a:xfrm>
            <a:off x="1554163" y="3259138"/>
            <a:ext cx="6035675" cy="339725"/>
          </a:xfrm>
          <a:prstGeom prst="rect">
            <a:avLst/>
          </a:prstGeom>
          <a:noFill/>
          <a:ln w="9525">
            <a:noFill/>
            <a:miter lim="800000"/>
            <a:headEnd/>
            <a:tailEnd/>
          </a:ln>
        </p:spPr>
      </p:pic>
      <p:sp>
        <p:nvSpPr>
          <p:cNvPr id="2" name="Title 1"/>
          <p:cNvSpPr>
            <a:spLocks noGrp="1"/>
          </p:cNvSpPr>
          <p:nvPr>
            <p:ph type="title"/>
          </p:nvPr>
        </p:nvSpPr>
        <p:spPr>
          <a:xfrm>
            <a:off x="1854200" y="1851212"/>
            <a:ext cx="5446714" cy="1730375"/>
          </a:xfrm>
        </p:spPr>
        <p:txBody>
          <a:bodyPr anchor="b"/>
          <a:lstStyle>
            <a:lvl1pPr algn="ctr">
              <a:lnSpc>
                <a:spcPts val="6800"/>
              </a:lnSpc>
              <a:defRPr sz="6500" b="0" cap="none" baseline="0">
                <a:latin typeface="+mj-lt"/>
              </a:defRPr>
            </a:lvl1pPr>
          </a:lstStyle>
          <a:p>
            <a:r>
              <a:rPr lang="en-US"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endParaRPr lang="en-US" dirty="0"/>
          </a:p>
        </p:txBody>
      </p:sp>
      <p:sp>
        <p:nvSpPr>
          <p:cNvPr id="12" name="Footer Placeholder 4"/>
          <p:cNvSpPr>
            <a:spLocks noGrp="1"/>
          </p:cNvSpPr>
          <p:nvPr>
            <p:ph type="ftr" sz="quarter" idx="11"/>
          </p:nvPr>
        </p:nvSpPr>
        <p:spPr/>
        <p:txBody>
          <a:bodyPr/>
          <a:lstStyle>
            <a:lvl1pPr>
              <a:defRPr dirty="0"/>
            </a:lvl1pPr>
          </a:lstStyle>
          <a:p>
            <a:pPr>
              <a:defRPr/>
            </a:pPr>
            <a:endParaRPr lang="en-US" dirty="0"/>
          </a:p>
        </p:txBody>
      </p:sp>
      <p:sp>
        <p:nvSpPr>
          <p:cNvPr id="13" name="Slide Number Placeholder 5"/>
          <p:cNvSpPr>
            <a:spLocks noGrp="1"/>
          </p:cNvSpPr>
          <p:nvPr>
            <p:ph type="sldNum" sz="quarter" idx="12"/>
          </p:nvPr>
        </p:nvSpPr>
        <p:spPr/>
        <p:txBody>
          <a:bodyPr/>
          <a:lstStyle>
            <a:lvl1pPr>
              <a:defRPr/>
            </a:lvl1pPr>
          </a:lstStyle>
          <a:p>
            <a:pPr>
              <a:defRPr/>
            </a:pPr>
            <a:fld id="{FBFCEC01-5D5A-024B-AFBB-4CAA8FF73F55}"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0" y="1373188"/>
            <a:ext cx="9144000" cy="5484812"/>
            <a:chOff x="0" y="1372650"/>
            <a:chExt cx="9144000" cy="5485350"/>
          </a:xfrm>
        </p:grpSpPr>
        <p:pic>
          <p:nvPicPr>
            <p:cNvPr id="6"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7"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793298D1-69AE-D94B-83B4-C1E8F3597BB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0" y="1373188"/>
            <a:ext cx="9144000" cy="5484812"/>
            <a:chOff x="0" y="1372650"/>
            <a:chExt cx="9144000" cy="5485350"/>
          </a:xfrm>
        </p:grpSpPr>
        <p:pic>
          <p:nvPicPr>
            <p:cNvPr id="8"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9"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pic>
        <p:nvPicPr>
          <p:cNvPr id="10" name="Picture 9" descr="Overlay-HorizontalBridge.jpg"/>
          <p:cNvPicPr>
            <a:picLocks noChangeAspect="1"/>
          </p:cNvPicPr>
          <p:nvPr/>
        </p:nvPicPr>
        <p:blipFill>
          <a:blip r:embed="rId3"/>
          <a:srcRect t="23425" r="61031" b="39764"/>
          <a:stretch>
            <a:fillRect/>
          </a:stretch>
        </p:blipFill>
        <p:spPr>
          <a:xfrm>
            <a:off x="4765675" y="2460625"/>
            <a:ext cx="3563938" cy="98425"/>
          </a:xfrm>
          <a:prstGeom prst="rect">
            <a:avLst/>
          </a:prstGeom>
          <a:solidFill>
            <a:schemeClr val="bg2">
              <a:lumMod val="40000"/>
              <a:lumOff val="60000"/>
            </a:schemeClr>
          </a:solidFill>
        </p:spPr>
      </p:pic>
      <p:pic>
        <p:nvPicPr>
          <p:cNvPr id="11" name="Picture 10" descr="Overlay-HorizontalBridge.jpg"/>
          <p:cNvPicPr>
            <a:picLocks noChangeAspect="1"/>
          </p:cNvPicPr>
          <p:nvPr/>
        </p:nvPicPr>
        <p:blipFill>
          <a:blip r:embed="rId3"/>
          <a:srcRect t="23425" r="61031" b="39764"/>
          <a:stretch>
            <a:fillRect/>
          </a:stretch>
        </p:blipFill>
        <p:spPr>
          <a:xfrm>
            <a:off x="779463" y="2460625"/>
            <a:ext cx="3563937" cy="98425"/>
          </a:xfrm>
          <a:prstGeom prst="rect">
            <a:avLst/>
          </a:prstGeom>
          <a:solidFill>
            <a:schemeClr val="bg2">
              <a:lumMod val="40000"/>
              <a:lumOff val="60000"/>
            </a:schemeClr>
          </a:solidFill>
        </p:spPr>
      </p:pic>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66048" y="1879320"/>
            <a:ext cx="3566160" cy="639762"/>
          </a:xfrm>
        </p:spPr>
        <p:txBody>
          <a:bodyPr anchor="b">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Date Placeholder 6"/>
          <p:cNvSpPr>
            <a:spLocks noGrp="1"/>
          </p:cNvSpPr>
          <p:nvPr>
            <p:ph type="dt" sz="half" idx="10"/>
          </p:nvPr>
        </p:nvSpPr>
        <p:spPr/>
        <p:txBody>
          <a:bodyPr/>
          <a:lstStyle>
            <a:lvl1pPr>
              <a:defRPr dirty="0"/>
            </a:lvl1pPr>
          </a:lstStyle>
          <a:p>
            <a:pPr>
              <a:defRPr/>
            </a:pPr>
            <a:endParaRPr lang="en-US" dirty="0"/>
          </a:p>
        </p:txBody>
      </p:sp>
      <p:sp>
        <p:nvSpPr>
          <p:cNvPr id="13" name="Footer Placeholder 7"/>
          <p:cNvSpPr>
            <a:spLocks noGrp="1"/>
          </p:cNvSpPr>
          <p:nvPr>
            <p:ph type="ftr" sz="quarter" idx="11"/>
          </p:nvPr>
        </p:nvSpPr>
        <p:spPr/>
        <p:txBody>
          <a:bodyPr/>
          <a:lstStyle>
            <a:lvl1pPr>
              <a:defRPr dirty="0"/>
            </a:lvl1pPr>
          </a:lstStyle>
          <a:p>
            <a:pPr>
              <a:defRPr/>
            </a:pPr>
            <a:endParaRPr lang="en-US" dirty="0"/>
          </a:p>
        </p:txBody>
      </p:sp>
      <p:sp>
        <p:nvSpPr>
          <p:cNvPr id="14" name="Slide Number Placeholder 8"/>
          <p:cNvSpPr>
            <a:spLocks noGrp="1"/>
          </p:cNvSpPr>
          <p:nvPr>
            <p:ph type="sldNum" sz="quarter" idx="12"/>
          </p:nvPr>
        </p:nvSpPr>
        <p:spPr/>
        <p:txBody>
          <a:bodyPr/>
          <a:lstStyle>
            <a:lvl1pPr>
              <a:defRPr/>
            </a:lvl1pPr>
          </a:lstStyle>
          <a:p>
            <a:pPr>
              <a:defRPr/>
            </a:pPr>
            <a:fld id="{55E9BEDC-36A3-9E40-B9B7-EF42D67A6E4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0" y="1373188"/>
            <a:ext cx="9144000" cy="5484812"/>
            <a:chOff x="0" y="1372650"/>
            <a:chExt cx="9144000" cy="5485350"/>
          </a:xfrm>
        </p:grpSpPr>
        <p:pic>
          <p:nvPicPr>
            <p:cNvPr id="4" name="Picture 7" descr="Overlay-Blank.jpg"/>
            <p:cNvPicPr>
              <a:picLocks noChangeAspect="1"/>
            </p:cNvPicPr>
            <p:nvPr userDrawn="1"/>
          </p:nvPicPr>
          <p:blipFill>
            <a:blip r:embed="rId2"/>
            <a:srcRect t="23334"/>
            <a:stretch>
              <a:fillRect/>
            </a:stretch>
          </p:blipFill>
          <p:spPr bwMode="auto">
            <a:xfrm>
              <a:off x="0" y="1600200"/>
              <a:ext cx="9144000" cy="5257800"/>
            </a:xfrm>
            <a:prstGeom prst="rect">
              <a:avLst/>
            </a:prstGeom>
            <a:noFill/>
            <a:ln w="9525">
              <a:noFill/>
              <a:miter lim="800000"/>
              <a:headEnd/>
              <a:tailEnd/>
            </a:ln>
          </p:spPr>
        </p:pic>
        <p:pic>
          <p:nvPicPr>
            <p:cNvPr id="5" name="Picture 8" descr="Overlay-HorizontalBridge.jpg"/>
            <p:cNvPicPr>
              <a:picLocks noChangeAspect="1"/>
            </p:cNvPicPr>
            <p:nvPr userDrawn="1"/>
          </p:nvPicPr>
          <p:blipFill>
            <a:blip r:embed="rId3"/>
            <a:srcRect/>
            <a:stretch>
              <a:fillRect/>
            </a:stretch>
          </p:blipFill>
          <p:spPr bwMode="auto">
            <a:xfrm>
              <a:off x="0" y="1372650"/>
              <a:ext cx="9144000" cy="267891"/>
            </a:xfrm>
            <a:prstGeom prst="rect">
              <a:avLst/>
            </a:prstGeom>
            <a:noFill/>
            <a:ln w="9525">
              <a:noFill/>
              <a:miter lim="800000"/>
              <a:headEnd/>
              <a:tailEnd/>
            </a:ln>
          </p:spPr>
        </p:pic>
      </p:grpSp>
      <p:sp>
        <p:nvSpPr>
          <p:cNvPr id="2" name="Title 1"/>
          <p:cNvSpPr>
            <a:spLocks noGrp="1"/>
          </p:cNvSpPr>
          <p:nvPr>
            <p:ph type="title"/>
          </p:nvPr>
        </p:nvSpPr>
        <p:spPr/>
        <p:txBody>
          <a:bodyPr/>
          <a:lstStyle/>
          <a:p>
            <a:r>
              <a:rPr lang="en-US" smtClean="0"/>
              <a:t>Click to edit Master title style</a:t>
            </a:r>
            <a:endParaRPr/>
          </a:p>
        </p:txBody>
      </p:sp>
      <p:sp>
        <p:nvSpPr>
          <p:cNvPr id="6" name="Date Placeholder 2"/>
          <p:cNvSpPr>
            <a:spLocks noGrp="1"/>
          </p:cNvSpPr>
          <p:nvPr>
            <p:ph type="dt" sz="half" idx="10"/>
          </p:nvPr>
        </p:nvSpPr>
        <p:spPr/>
        <p:txBody>
          <a:bodyPr/>
          <a:lstStyle>
            <a:lvl1pPr>
              <a:defRPr dirty="0"/>
            </a:lvl1pPr>
          </a:lstStyle>
          <a:p>
            <a:pPr>
              <a:defRPr/>
            </a:pPr>
            <a:endParaRPr lang="en-US" dirty="0"/>
          </a:p>
        </p:txBody>
      </p:sp>
      <p:sp>
        <p:nvSpPr>
          <p:cNvPr id="7" name="Footer Placeholder 3"/>
          <p:cNvSpPr>
            <a:spLocks noGrp="1"/>
          </p:cNvSpPr>
          <p:nvPr>
            <p:ph type="ftr" sz="quarter" idx="11"/>
          </p:nvPr>
        </p:nvSpPr>
        <p:spPr/>
        <p:txBody>
          <a:bodyPr/>
          <a:lstStyle>
            <a:lvl1pPr>
              <a:defRPr dirty="0"/>
            </a:lvl1pPr>
          </a:lstStyle>
          <a:p>
            <a:pPr>
              <a:defRPr/>
            </a:pPr>
            <a:endParaRPr lang="en-US" dirty="0"/>
          </a:p>
        </p:txBody>
      </p:sp>
      <p:sp>
        <p:nvSpPr>
          <p:cNvPr id="8" name="Slide Number Placeholder 4"/>
          <p:cNvSpPr>
            <a:spLocks noGrp="1"/>
          </p:cNvSpPr>
          <p:nvPr>
            <p:ph type="sldNum" sz="quarter" idx="12"/>
          </p:nvPr>
        </p:nvSpPr>
        <p:spPr/>
        <p:txBody>
          <a:bodyPr/>
          <a:lstStyle>
            <a:lvl1pPr>
              <a:defRPr/>
            </a:lvl1pPr>
          </a:lstStyle>
          <a:p>
            <a:pPr>
              <a:defRPr/>
            </a:pPr>
            <a:fld id="{CD487DAE-8C80-B544-80C4-9497E4FC796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Overlay-Blank.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Date Placeholder 1"/>
          <p:cNvSpPr>
            <a:spLocks noGrp="1"/>
          </p:cNvSpPr>
          <p:nvPr>
            <p:ph type="dt" sz="half" idx="10"/>
          </p:nvPr>
        </p:nvSpPr>
        <p:spPr/>
        <p:txBody>
          <a:bodyPr/>
          <a:lstStyle>
            <a:lvl1pPr>
              <a:defRPr dirty="0"/>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3BF51CE2-3593-EE4E-B491-85B6833DF5C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11"/>
          <p:cNvGrpSpPr>
            <a:grpSpLocks/>
          </p:cNvGrpSpPr>
          <p:nvPr/>
        </p:nvGrpSpPr>
        <p:grpSpPr bwMode="auto">
          <a:xfrm>
            <a:off x="4267200" y="0"/>
            <a:ext cx="4876800" cy="6858000"/>
            <a:chOff x="4267200" y="0"/>
            <a:chExt cx="4876800" cy="6858000"/>
          </a:xfrm>
        </p:grpSpPr>
        <p:pic>
          <p:nvPicPr>
            <p:cNvPr id="6" name="Picture 7" descr="Overlay-Blank.jpg"/>
            <p:cNvPicPr>
              <a:picLocks noChangeAspect="1"/>
            </p:cNvPicPr>
            <p:nvPr userDrawn="1"/>
          </p:nvPicPr>
          <p:blipFill>
            <a:blip r:embed="rId2"/>
            <a:srcRect l="4301" r="46875"/>
            <a:stretch>
              <a:fillRect/>
            </a:stretch>
          </p:blipFill>
          <p:spPr bwMode="auto">
            <a:xfrm>
              <a:off x="4495800" y="0"/>
              <a:ext cx="4648200" cy="6858000"/>
            </a:xfrm>
            <a:prstGeom prst="rect">
              <a:avLst/>
            </a:prstGeom>
            <a:noFill/>
            <a:ln w="9525">
              <a:noFill/>
              <a:miter lim="800000"/>
              <a:headEnd/>
              <a:tailEnd/>
            </a:ln>
          </p:spPr>
        </p:pic>
        <p:pic>
          <p:nvPicPr>
            <p:cNvPr id="7" name="Picture 8" descr="Overlay-VerticalBridge.jpg"/>
            <p:cNvPicPr>
              <a:picLocks noChangeAspect="1"/>
            </p:cNvPicPr>
            <p:nvPr userDrawn="1"/>
          </p:nvPicPr>
          <p:blipFill>
            <a:blip r:embed="rId3"/>
            <a:srcRect/>
            <a:stretch>
              <a:fillRect/>
            </a:stretch>
          </p:blipFill>
          <p:spPr bwMode="auto">
            <a:xfrm flipH="1">
              <a:off x="4267200" y="0"/>
              <a:ext cx="267891" cy="6858000"/>
            </a:xfrm>
            <a:prstGeom prst="rect">
              <a:avLst/>
            </a:prstGeom>
            <a:noFill/>
            <a:ln w="9525">
              <a:noFill/>
              <a:miter lim="800000"/>
              <a:headEnd/>
              <a:tailEnd/>
            </a:ln>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US"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4"/>
          <p:cNvSpPr>
            <a:spLocks noGrp="1"/>
          </p:cNvSpPr>
          <p:nvPr>
            <p:ph type="dt" sz="half" idx="10"/>
          </p:nvPr>
        </p:nvSpPr>
        <p:spPr/>
        <p:txBody>
          <a:bodyPr/>
          <a:lstStyle>
            <a:lvl1pPr>
              <a:defRPr dirty="0"/>
            </a:lvl1pPr>
          </a:lstStyle>
          <a:p>
            <a:pPr>
              <a:defRPr/>
            </a:pPr>
            <a:endParaRPr lang="en-US" dirty="0"/>
          </a:p>
        </p:txBody>
      </p:sp>
      <p:sp>
        <p:nvSpPr>
          <p:cNvPr id="9" name="Footer Placeholder 5"/>
          <p:cNvSpPr>
            <a:spLocks noGrp="1"/>
          </p:cNvSpPr>
          <p:nvPr>
            <p:ph type="ftr" sz="quarter" idx="11"/>
          </p:nvPr>
        </p:nvSpPr>
        <p:spPr/>
        <p:txBody>
          <a:bodyPr/>
          <a:lstStyle>
            <a:lvl1pPr>
              <a:defRPr dirty="0">
                <a:solidFill>
                  <a:schemeClr val="tx2"/>
                </a:solidFill>
              </a:defRPr>
            </a:lvl1pPr>
          </a:lstStyle>
          <a:p>
            <a:pPr>
              <a:defRPr/>
            </a:pPr>
            <a:endParaRPr lang="en-US" dirty="0"/>
          </a:p>
        </p:txBody>
      </p:sp>
      <p:sp>
        <p:nvSpPr>
          <p:cNvPr id="10" name="Slide Number Placeholder 6"/>
          <p:cNvSpPr>
            <a:spLocks noGrp="1"/>
          </p:cNvSpPr>
          <p:nvPr>
            <p:ph type="sldNum" sz="quarter" idx="12"/>
          </p:nvPr>
        </p:nvSpPr>
        <p:spPr/>
        <p:txBody>
          <a:bodyPr/>
          <a:lstStyle>
            <a:lvl1pPr algn="ctr">
              <a:defRPr>
                <a:solidFill>
                  <a:schemeClr val="tx2">
                    <a:lumMod val="40000"/>
                    <a:lumOff val="60000"/>
                  </a:schemeClr>
                </a:solidFill>
              </a:defRPr>
            </a:lvl1pPr>
          </a:lstStyle>
          <a:p>
            <a:pPr>
              <a:defRPr/>
            </a:pPr>
            <a:fld id="{816E368C-1A76-764C-A4C6-A47FE034889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92163" y="39688"/>
            <a:ext cx="7570787" cy="1412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92163" y="1762125"/>
            <a:ext cx="7570787" cy="428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51625" y="6356350"/>
            <a:ext cx="2133600" cy="365125"/>
          </a:xfrm>
          <a:prstGeom prst="rect">
            <a:avLst/>
          </a:prstGeom>
        </p:spPr>
        <p:txBody>
          <a:bodyPr vert="horz" lIns="91440" tIns="45720" rIns="91440" bIns="45720" rtlCol="0" anchor="ctr"/>
          <a:lstStyle>
            <a:lvl1pPr algn="r">
              <a:defRPr sz="1200" b="1" dirty="0">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B9F3C192-4994-CF45-A7F4-386AB6D968C5}" type="slidenum">
              <a:rPr lang="en-US"/>
              <a:pPr>
                <a:defRPr/>
              </a:pPr>
              <a:t>‹#›</a:t>
            </a:fld>
            <a:endParaRPr lang="en-US" dirty="0"/>
          </a:p>
        </p:txBody>
      </p:sp>
      <p:sp>
        <p:nvSpPr>
          <p:cNvPr id="5" name="Footer Placeholder 4"/>
          <p:cNvSpPr>
            <a:spLocks noGrp="1"/>
          </p:cNvSpPr>
          <p:nvPr>
            <p:ph type="ftr" sz="quarter" idx="3"/>
          </p:nvPr>
        </p:nvSpPr>
        <p:spPr>
          <a:xfrm>
            <a:off x="371475" y="6356350"/>
            <a:ext cx="2895600" cy="365125"/>
          </a:xfrm>
          <a:prstGeom prst="rect">
            <a:avLst/>
          </a:prstGeom>
        </p:spPr>
        <p:txBody>
          <a:bodyPr vert="horz" lIns="91440" tIns="45720" rIns="91440" bIns="45720" rtlCol="0" anchor="ctr"/>
          <a:lstStyle>
            <a:lvl1pPr algn="l">
              <a:defRPr sz="1200" b="1" dirty="0">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hf hdr="0" ftr="0" dt="0"/>
  <p:txStyles>
    <p:titleStyle>
      <a:lvl1pPr algn="ctr" rtl="0" eaLnBrk="0" fontAlgn="base" hangingPunct="0">
        <a:lnSpc>
          <a:spcPts val="6000"/>
        </a:lnSpc>
        <a:spcBef>
          <a:spcPct val="0"/>
        </a:spcBef>
        <a:spcAft>
          <a:spcPct val="0"/>
        </a:spcAft>
        <a:defRPr sz="5400" kern="1200">
          <a:solidFill>
            <a:schemeClr val="tx2"/>
          </a:solidFill>
          <a:latin typeface="+mn-lt"/>
          <a:ea typeface="ＭＳ Ｐゴシック" pitchFamily="-1" charset="-128"/>
          <a:cs typeface="ＭＳ Ｐゴシック" pitchFamily="-1" charset="-128"/>
        </a:defRPr>
      </a:lvl1pPr>
      <a:lvl2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2pPr>
      <a:lvl3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3pPr>
      <a:lvl4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4pPr>
      <a:lvl5pPr algn="ctr" rtl="0" eaLnBrk="0" fontAlgn="base" hangingPunct="0">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5pPr>
      <a:lvl6pPr marL="4572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6pPr>
      <a:lvl7pPr marL="9144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7pPr>
      <a:lvl8pPr marL="13716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8pPr>
      <a:lvl9pPr marL="1828800" algn="ctr" rtl="0" fontAlgn="base">
        <a:lnSpc>
          <a:spcPts val="6000"/>
        </a:lnSpc>
        <a:spcBef>
          <a:spcPct val="0"/>
        </a:spcBef>
        <a:spcAft>
          <a:spcPct val="0"/>
        </a:spcAft>
        <a:defRPr sz="5400">
          <a:solidFill>
            <a:schemeClr val="tx2"/>
          </a:solidFill>
          <a:latin typeface="Candara" pitchFamily="-1" charset="0"/>
          <a:ea typeface="ＭＳ Ｐゴシック" pitchFamily="-1" charset="-128"/>
          <a:cs typeface="ＭＳ Ｐゴシック" pitchFamily="-1" charset="-128"/>
        </a:defRPr>
      </a:lvl9pPr>
    </p:titleStyle>
    <p:bodyStyle>
      <a:lvl1pPr marL="342900" indent="-342900" algn="l" rtl="0" eaLnBrk="0" fontAlgn="base" hangingPunct="0">
        <a:spcBef>
          <a:spcPts val="2400"/>
        </a:spcBef>
        <a:spcAft>
          <a:spcPct val="0"/>
        </a:spcAft>
        <a:buClr>
          <a:srgbClr val="BAABE3"/>
        </a:buClr>
        <a:buFont typeface="Candara" pitchFamily="-1" charset="0"/>
        <a:buChar char="•"/>
        <a:defRPr sz="2800" kern="1200">
          <a:solidFill>
            <a:schemeClr val="tx2"/>
          </a:solidFill>
          <a:latin typeface="+mn-lt"/>
          <a:ea typeface="ＭＳ Ｐゴシック" pitchFamily="-1" charset="-128"/>
          <a:cs typeface="ＭＳ Ｐゴシック" pitchFamily="-1" charset="-128"/>
        </a:defRPr>
      </a:lvl1pPr>
      <a:lvl2pPr marL="685800" indent="-336550" algn="l" rtl="0" eaLnBrk="0" fontAlgn="base" hangingPunct="0">
        <a:spcBef>
          <a:spcPts val="600"/>
        </a:spcBef>
        <a:spcAft>
          <a:spcPct val="0"/>
        </a:spcAft>
        <a:buClr>
          <a:schemeClr val="tx2"/>
        </a:buClr>
        <a:buFont typeface="Candara" pitchFamily="-1" charset="0"/>
        <a:buChar char="•"/>
        <a:defRPr sz="2600" kern="1200">
          <a:solidFill>
            <a:schemeClr val="tx2"/>
          </a:solidFill>
          <a:latin typeface="+mn-lt"/>
          <a:ea typeface="ＭＳ Ｐゴシック" pitchFamily="-1" charset="-128"/>
          <a:cs typeface="+mn-cs"/>
        </a:defRPr>
      </a:lvl2pPr>
      <a:lvl3pPr marL="1035050" indent="-349250" algn="l" rtl="0" eaLnBrk="0" fontAlgn="base" hangingPunct="0">
        <a:spcBef>
          <a:spcPts val="600"/>
        </a:spcBef>
        <a:spcAft>
          <a:spcPct val="0"/>
        </a:spcAft>
        <a:buClr>
          <a:srgbClr val="BAABE3"/>
        </a:buClr>
        <a:buFont typeface="Candara" pitchFamily="-1" charset="0"/>
        <a:buChar char="•"/>
        <a:defRPr sz="2400" kern="1200">
          <a:solidFill>
            <a:schemeClr val="tx2"/>
          </a:solidFill>
          <a:latin typeface="+mn-lt"/>
          <a:ea typeface="ＭＳ Ｐゴシック" pitchFamily="-1" charset="-128"/>
          <a:cs typeface="+mn-cs"/>
        </a:defRPr>
      </a:lvl3pPr>
      <a:lvl4pPr marL="1371600" indent="-336550" algn="l" rtl="0" eaLnBrk="0" fontAlgn="base" hangingPunct="0">
        <a:spcBef>
          <a:spcPts val="600"/>
        </a:spcBef>
        <a:spcAft>
          <a:spcPct val="0"/>
        </a:spcAft>
        <a:buClr>
          <a:schemeClr val="tx2"/>
        </a:buClr>
        <a:buFont typeface="Candara" pitchFamily="-1" charset="0"/>
        <a:buChar char="•"/>
        <a:defRPr sz="2200" kern="1200">
          <a:solidFill>
            <a:schemeClr val="tx2"/>
          </a:solidFill>
          <a:latin typeface="+mn-lt"/>
          <a:ea typeface="ＭＳ Ｐゴシック" pitchFamily="-1" charset="-128"/>
          <a:cs typeface="+mn-cs"/>
        </a:defRPr>
      </a:lvl4pPr>
      <a:lvl5pPr marL="1720850" indent="-349250" algn="l" rtl="0" eaLnBrk="0" fontAlgn="base" hangingPunct="0">
        <a:spcBef>
          <a:spcPts val="600"/>
        </a:spcBef>
        <a:spcAft>
          <a:spcPct val="0"/>
        </a:spcAft>
        <a:buClr>
          <a:srgbClr val="BAABE3"/>
        </a:buClr>
        <a:buFont typeface="Candara" pitchFamily="-1" charset="0"/>
        <a:buChar char="•"/>
        <a:defRPr sz="2000" kern="1200">
          <a:solidFill>
            <a:schemeClr val="tx2"/>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pPr>
              <a:defRPr/>
            </a:pPr>
            <a:endParaRPr lang="en-US" dirty="0"/>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pPr>
              <a:defRPr/>
            </a:pPr>
            <a:fld id="{B9F3C192-4994-CF45-A7F4-386AB6D968C5}" type="slidenum">
              <a:rPr lang="en-US" smtClean="0"/>
              <a:pPr>
                <a:defRPr/>
              </a:pPr>
              <a:t>‹#›</a:t>
            </a:fld>
            <a:endParaRPr lang="en-US" dirty="0"/>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hf hdr="0" ftr="0" dt="0"/>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df"/><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df"/><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wmf"/><Relationship Id="rId4" Type="http://schemas.openxmlformats.org/officeDocument/2006/relationships/image" Target="../media/image22.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df"/><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image" Target="../media/image26.emf"/></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d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pdf"/><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2.pd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d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1331640" y="3327127"/>
            <a:ext cx="6408711" cy="1470025"/>
          </a:xfrm>
        </p:spPr>
        <p:txBody>
          <a:bodyPr/>
          <a:lstStyle/>
          <a:p>
            <a:pPr eaLnBrk="1" hangingPunct="1">
              <a:defRPr/>
            </a:pPr>
            <a:r>
              <a:rPr lang="en-US" sz="6600" dirty="0" smtClean="0"/>
              <a:t>Chapter 2</a:t>
            </a:r>
            <a:endParaRPr lang="en-US" dirty="0"/>
          </a:p>
        </p:txBody>
      </p:sp>
      <p:pic>
        <p:nvPicPr>
          <p:cNvPr id="4" name="Picture Placeholder 4" descr="crypto.jpg"/>
          <p:cNvPicPr>
            <a:picLocks noChangeAspect="1"/>
          </p:cNvPicPr>
          <p:nvPr/>
        </p:nvPicPr>
        <p:blipFill>
          <a:blip r:embed="rId3">
            <a:alphaModFix/>
            <a:lum bright="28000"/>
          </a:blip>
          <a:srcRect l="-16674" t="-1111" r="-18211" b="44444"/>
          <a:stretch>
            <a:fillRect/>
          </a:stretch>
        </p:blipFill>
        <p:spPr bwMode="auto">
          <a:xfrm>
            <a:off x="3581400" y="144780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
        <p:nvSpPr>
          <p:cNvPr id="2" name="TextBox 1"/>
          <p:cNvSpPr txBox="1"/>
          <p:nvPr/>
        </p:nvSpPr>
        <p:spPr>
          <a:xfrm>
            <a:off x="2543723" y="5415607"/>
            <a:ext cx="4260525" cy="461665"/>
          </a:xfrm>
          <a:prstGeom prst="rect">
            <a:avLst/>
          </a:prstGeom>
          <a:noFill/>
        </p:spPr>
        <p:txBody>
          <a:bodyPr wrap="none" rtlCol="0">
            <a:spAutoFit/>
          </a:bodyPr>
          <a:lstStyle/>
          <a:p>
            <a:r>
              <a:rPr lang="en-US" sz="2400" dirty="0">
                <a:latin typeface="+mn-lt"/>
              </a:rPr>
              <a:t>Classical Encryption Techniques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40341"/>
            <a:ext cx="9144000" cy="1411941"/>
          </a:xfrm>
        </p:spPr>
        <p:txBody>
          <a:bodyPr/>
          <a:lstStyle/>
          <a:p>
            <a:r>
              <a:rPr lang="en-US" dirty="0" smtClean="0"/>
              <a:t>Security of Encryption</a:t>
            </a:r>
            <a:endParaRPr lang="en-AU" dirty="0"/>
          </a:p>
        </p:txBody>
      </p:sp>
      <p:sp>
        <p:nvSpPr>
          <p:cNvPr id="56323" name="Rectangle 3"/>
          <p:cNvSpPr>
            <a:spLocks noGrp="1" noChangeArrowheads="1"/>
          </p:cNvSpPr>
          <p:nvPr>
            <p:ph idx="1"/>
          </p:nvPr>
        </p:nvSpPr>
        <p:spPr>
          <a:xfrm>
            <a:off x="792162" y="1761565"/>
            <a:ext cx="7570787" cy="4791635"/>
          </a:xfrm>
        </p:spPr>
        <p:txBody>
          <a:bodyPr>
            <a:normAutofit/>
          </a:bodyPr>
          <a:lstStyle/>
          <a:p>
            <a:r>
              <a:rPr lang="en-AU" b="1" dirty="0" smtClean="0"/>
              <a:t>Unconditionally secure</a:t>
            </a:r>
          </a:p>
          <a:p>
            <a:pPr lvl="1"/>
            <a:r>
              <a:rPr lang="en-AU" dirty="0" smtClean="0"/>
              <a:t>No matter how much time or computational power an opponent has, it is impossible to decrypt the </a:t>
            </a:r>
            <a:r>
              <a:rPr lang="en-AU" dirty="0" err="1" smtClean="0"/>
              <a:t>ciphertext</a:t>
            </a:r>
            <a:endParaRPr lang="en-AU" dirty="0" smtClean="0"/>
          </a:p>
          <a:p>
            <a:r>
              <a:rPr lang="en-AU" b="1" dirty="0" smtClean="0"/>
              <a:t>Computationally secure</a:t>
            </a:r>
          </a:p>
          <a:p>
            <a:pPr lvl="1"/>
            <a:r>
              <a:rPr lang="en-AU" dirty="0" smtClean="0"/>
              <a:t>The cost of breaking the cipher exceeds the value of the encrypted information</a:t>
            </a:r>
          </a:p>
          <a:p>
            <a:pPr lvl="1"/>
            <a:r>
              <a:rPr lang="en-AU" dirty="0" smtClean="0"/>
              <a:t>The time required to break the cipher      exceeds the useful lifetime of the      information</a:t>
            </a:r>
          </a:p>
        </p:txBody>
      </p:sp>
      <p:pic>
        <p:nvPicPr>
          <p:cNvPr id="8" name="Picture 7"/>
          <p:cNvPicPr>
            <a:picLocks noChangeAspect="1"/>
          </p:cNvPicPr>
          <p:nvPr/>
        </p:nvPicPr>
        <p:blipFill>
          <a:blip r:embed="rId3"/>
          <a:stretch>
            <a:fillRect/>
          </a:stretch>
        </p:blipFill>
        <p:spPr>
          <a:xfrm>
            <a:off x="7162800" y="4953000"/>
            <a:ext cx="1733550" cy="1714500"/>
          </a:xfrm>
          <a:prstGeom prst="rect">
            <a:avLst/>
          </a:prstGeom>
        </p:spPr>
      </p:pic>
      <p:sp>
        <p:nvSpPr>
          <p:cNvPr id="2" name="Slide Number Placeholder 1"/>
          <p:cNvSpPr>
            <a:spLocks noGrp="1"/>
          </p:cNvSpPr>
          <p:nvPr>
            <p:ph type="sldNum" sz="quarter" idx="12"/>
          </p:nvPr>
        </p:nvSpPr>
        <p:spPr/>
        <p:txBody>
          <a:bodyPr/>
          <a:lstStyle/>
          <a:p>
            <a:pPr>
              <a:defRPr/>
            </a:pPr>
            <a:fld id="{08EB2D05-ED9B-D64F-84F9-1CBF245170BF}"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Brute-Force Attack</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624914"/>
              </p:ext>
            </p:extLst>
          </p:nvPr>
        </p:nvGraphicFramePr>
        <p:xfrm>
          <a:off x="533400" y="1752600"/>
          <a:ext cx="8077200" cy="47916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08EB2D05-ED9B-D64F-84F9-1CBF245170BF}"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nSpc>
                <a:spcPct val="80000"/>
              </a:lnSpc>
            </a:pPr>
            <a:r>
              <a:rPr lang="en-US" dirty="0" smtClean="0"/>
              <a:t>Substitution Techniques</a:t>
            </a:r>
            <a:br>
              <a:rPr lang="en-US" dirty="0" smtClean="0"/>
            </a:br>
            <a:r>
              <a:rPr lang="en-US" sz="3200" dirty="0" smtClean="0"/>
              <a:t>(confusion)</a:t>
            </a:r>
            <a:endParaRPr lang="en-AU" sz="3200" dirty="0"/>
          </a:p>
        </p:txBody>
      </p:sp>
      <p:sp>
        <p:nvSpPr>
          <p:cNvPr id="62467" name="Rectangle 3"/>
          <p:cNvSpPr>
            <a:spLocks noGrp="1" noChangeArrowheads="1"/>
          </p:cNvSpPr>
          <p:nvPr>
            <p:ph idx="1"/>
          </p:nvPr>
        </p:nvSpPr>
        <p:spPr>
          <a:xfrm>
            <a:off x="792163" y="1762125"/>
            <a:ext cx="7570787" cy="4486275"/>
          </a:xfrm>
        </p:spPr>
        <p:txBody>
          <a:bodyPr/>
          <a:lstStyle/>
          <a:p>
            <a:r>
              <a:rPr lang="en-AU" dirty="0" smtClean="0"/>
              <a:t>The letters of plaintext are replaced by other letters or numbers or symbols</a:t>
            </a:r>
          </a:p>
          <a:p>
            <a:r>
              <a:rPr lang="en-AU" dirty="0"/>
              <a:t>T</a:t>
            </a:r>
            <a:r>
              <a:rPr lang="en-AU" dirty="0" smtClean="0"/>
              <a:t>he plaintext is viewed as a sequence of bits, </a:t>
            </a:r>
            <a:r>
              <a:rPr lang="en-AU" dirty="0"/>
              <a:t>a</a:t>
            </a:r>
            <a:r>
              <a:rPr lang="en-AU" dirty="0" smtClean="0"/>
              <a:t>nd plaintext bit patterns are replaced with ciphertext bit patterns</a:t>
            </a:r>
          </a:p>
          <a:p>
            <a:r>
              <a:rPr lang="en-AU" dirty="0" smtClean="0"/>
              <a:t>Adds confusion: makes the </a:t>
            </a:r>
            <a:r>
              <a:rPr lang="en-US" dirty="0" smtClean="0"/>
              <a:t>relation </a:t>
            </a:r>
            <a:r>
              <a:rPr lang="en-US" dirty="0"/>
              <a:t>between key and </a:t>
            </a:r>
            <a:r>
              <a:rPr lang="en-US" dirty="0" err="1"/>
              <a:t>ciphertext</a:t>
            </a:r>
            <a:r>
              <a:rPr lang="en-US" dirty="0"/>
              <a:t> </a:t>
            </a:r>
            <a:r>
              <a:rPr lang="en-US" dirty="0" smtClean="0"/>
              <a:t>complex</a:t>
            </a:r>
            <a:endParaRPr lang="en-AU" dirty="0"/>
          </a:p>
        </p:txBody>
      </p:sp>
      <p:pic>
        <p:nvPicPr>
          <p:cNvPr id="5" name="Picture 4"/>
          <p:cNvPicPr>
            <a:picLocks noChangeAspect="1"/>
          </p:cNvPicPr>
          <p:nvPr/>
        </p:nvPicPr>
        <p:blipFill>
          <a:blip r:embed="rId3"/>
          <a:stretch>
            <a:fillRect/>
          </a:stretch>
        </p:blipFill>
        <p:spPr>
          <a:xfrm>
            <a:off x="7848600" y="5638800"/>
            <a:ext cx="627063" cy="618105"/>
          </a:xfrm>
          <a:prstGeom prst="rect">
            <a:avLst/>
          </a:prstGeom>
        </p:spPr>
      </p:pic>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nSpc>
                <a:spcPct val="80000"/>
              </a:lnSpc>
            </a:pPr>
            <a:r>
              <a:rPr lang="en-AU" sz="4800" dirty="0" smtClean="0"/>
              <a:t>Substitution Cipher</a:t>
            </a:r>
            <a:r>
              <a:rPr lang="en-AU" dirty="0" smtClean="0"/>
              <a:t/>
            </a:r>
            <a:br>
              <a:rPr lang="en-AU" dirty="0" smtClean="0"/>
            </a:br>
            <a:r>
              <a:rPr lang="en-AU" sz="4000" dirty="0" smtClean="0"/>
              <a:t>Caesar Cipher</a:t>
            </a:r>
            <a:endParaRPr lang="en-AU" sz="4000" dirty="0"/>
          </a:p>
        </p:txBody>
      </p:sp>
      <p:sp>
        <p:nvSpPr>
          <p:cNvPr id="5" name="Content Placeholder 4"/>
          <p:cNvSpPr>
            <a:spLocks noGrp="1"/>
          </p:cNvSpPr>
          <p:nvPr>
            <p:ph idx="1"/>
          </p:nvPr>
        </p:nvSpPr>
        <p:spPr>
          <a:xfrm>
            <a:off x="144016" y="1949733"/>
            <a:ext cx="8820472" cy="4791635"/>
          </a:xfrm>
        </p:spPr>
        <p:txBody>
          <a:bodyPr>
            <a:normAutofit/>
          </a:bodyPr>
          <a:lstStyle/>
          <a:p>
            <a:r>
              <a:rPr lang="en-US" dirty="0"/>
              <a:t>R</a:t>
            </a:r>
            <a:r>
              <a:rPr lang="en-US" dirty="0" smtClean="0"/>
              <a:t>eplacing each letter of the alphabet with the letter standing k=3 places further down the alphabet</a:t>
            </a:r>
          </a:p>
          <a:p>
            <a:r>
              <a:rPr lang="en-US" dirty="0" smtClean="0"/>
              <a:t>Alphabet is wrapped around so that the letter following Z is A</a:t>
            </a:r>
          </a:p>
          <a:p>
            <a:r>
              <a:rPr lang="en-US" dirty="0" smtClean="0"/>
              <a:t>For k=3,</a:t>
            </a:r>
          </a:p>
          <a:p>
            <a:pPr>
              <a:spcBef>
                <a:spcPts val="1200"/>
              </a:spcBef>
              <a:buNone/>
            </a:pPr>
            <a:r>
              <a:rPr lang="en-US" dirty="0" smtClean="0"/>
              <a:t>	plaintext:     </a:t>
            </a:r>
            <a:r>
              <a:rPr lang="en-US" dirty="0" err="1" smtClean="0"/>
              <a:t>mee</a:t>
            </a:r>
            <a:r>
              <a:rPr lang="en-US" dirty="0" smtClean="0"/>
              <a:t> t    me  </a:t>
            </a:r>
            <a:r>
              <a:rPr lang="en-US" dirty="0" err="1" smtClean="0"/>
              <a:t>af</a:t>
            </a:r>
            <a:r>
              <a:rPr lang="en-US" dirty="0" smtClean="0"/>
              <a:t> t e r    t  he   t  </a:t>
            </a:r>
            <a:r>
              <a:rPr lang="en-US" dirty="0" err="1" smtClean="0"/>
              <a:t>oga</a:t>
            </a:r>
            <a:r>
              <a:rPr lang="en-US" dirty="0" smtClean="0"/>
              <a:t>   par  t  y</a:t>
            </a:r>
          </a:p>
          <a:p>
            <a:pPr>
              <a:spcBef>
                <a:spcPts val="1200"/>
              </a:spcBef>
              <a:buNone/>
            </a:pPr>
            <a:r>
              <a:rPr lang="en-US" dirty="0" smtClean="0"/>
              <a:t>	</a:t>
            </a:r>
            <a:r>
              <a:rPr lang="en-US" dirty="0" err="1" smtClean="0"/>
              <a:t>ciphertext</a:t>
            </a:r>
            <a:r>
              <a:rPr lang="en-US" dirty="0" smtClean="0"/>
              <a:t>:  PHHW   PH  DIWHU  WKH  WRJD  SDUWB</a:t>
            </a:r>
            <a:endParaRPr lang="en-US" dirty="0"/>
          </a:p>
        </p:txBody>
      </p:sp>
      <p:pic>
        <p:nvPicPr>
          <p:cNvPr id="6" name="Picture 5"/>
          <p:cNvPicPr>
            <a:picLocks noChangeAspect="1"/>
          </p:cNvPicPr>
          <p:nvPr/>
        </p:nvPicPr>
        <p:blipFill>
          <a:blip r:embed="rId3"/>
          <a:stretch>
            <a:fillRect/>
          </a:stretch>
        </p:blipFill>
        <p:spPr>
          <a:xfrm>
            <a:off x="7391400" y="228600"/>
            <a:ext cx="1005928" cy="990600"/>
          </a:xfrm>
          <a:prstGeom prst="rect">
            <a:avLst/>
          </a:prstGeom>
          <a:scene3d>
            <a:camera prst="orthographicFront">
              <a:rot lat="0" lon="21300001" rev="1200000"/>
            </a:camera>
            <a:lightRig rig="threePt" dir="t"/>
          </a:scene3d>
        </p:spPr>
      </p:pic>
      <p:pic>
        <p:nvPicPr>
          <p:cNvPr id="8" name="Picture 7"/>
          <p:cNvPicPr>
            <a:picLocks noChangeAspect="1"/>
          </p:cNvPicPr>
          <p:nvPr/>
        </p:nvPicPr>
        <p:blipFill>
          <a:blip r:embed="rId3"/>
          <a:stretch>
            <a:fillRect/>
          </a:stretch>
        </p:blipFill>
        <p:spPr>
          <a:xfrm rot="734462">
            <a:off x="693468" y="221355"/>
            <a:ext cx="1006891" cy="991548"/>
          </a:xfrm>
          <a:prstGeom prst="rect">
            <a:avLst/>
          </a:prstGeom>
          <a:scene3d>
            <a:camera prst="orthographicFront">
              <a:rot lat="600000" lon="21299994" rev="20999999"/>
            </a:camera>
            <a:lightRig rig="threePt" dir="t"/>
          </a:scene3d>
        </p:spPr>
      </p:pic>
      <p:sp>
        <p:nvSpPr>
          <p:cNvPr id="2" name="Slide Number Placeholder 1"/>
          <p:cNvSpPr>
            <a:spLocks noGrp="1"/>
          </p:cNvSpPr>
          <p:nvPr>
            <p:ph type="sldNum" sz="quarter" idx="12"/>
          </p:nvPr>
        </p:nvSpPr>
        <p:spPr/>
        <p:txBody>
          <a:bodyPr/>
          <a:lstStyle/>
          <a:p>
            <a:pPr>
              <a:defRPr/>
            </a:pPr>
            <a:fld id="{08EB2D05-ED9B-D64F-84F9-1CBF245170BF}"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r>
              <a:rPr lang="en-AU" dirty="0" smtClean="0"/>
              <a:t>Caesar Cipher Algorithm</a:t>
            </a:r>
            <a:endParaRPr lang="en-AU" dirty="0"/>
          </a:p>
        </p:txBody>
      </p:sp>
      <p:sp>
        <p:nvSpPr>
          <p:cNvPr id="66563" name="Rectangle 3"/>
          <p:cNvSpPr>
            <a:spLocks noGrp="1" noChangeArrowheads="1"/>
          </p:cNvSpPr>
          <p:nvPr>
            <p:ph idx="1"/>
          </p:nvPr>
        </p:nvSpPr>
        <p:spPr>
          <a:xfrm>
            <a:off x="-36512" y="1676400"/>
            <a:ext cx="9180512" cy="5020235"/>
          </a:xfrm>
        </p:spPr>
        <p:txBody>
          <a:bodyPr>
            <a:normAutofit fontScale="77500" lnSpcReduction="20000"/>
          </a:bodyPr>
          <a:lstStyle/>
          <a:p>
            <a:pPr>
              <a:lnSpc>
                <a:spcPct val="80000"/>
              </a:lnSpc>
              <a:defRPr/>
            </a:pPr>
            <a:r>
              <a:rPr lang="en-US" sz="2600" dirty="0" smtClean="0"/>
              <a:t>Can define transformation as:</a:t>
            </a:r>
          </a:p>
          <a:p>
            <a:pPr lvl="1" eaLnBrk="1" hangingPunct="1">
              <a:buFont typeface="Wingdings" pitchFamily="-107" charset="2"/>
              <a:buNone/>
              <a:defRPr/>
            </a:pPr>
            <a:r>
              <a:rPr lang="en-AU" b="1" dirty="0" smtClean="0">
                <a:latin typeface="Courier" pitchFamily="-107" charset="0"/>
                <a:ea typeface="ＭＳ Ｐゴシック" pitchFamily="-107" charset="-128"/>
              </a:rPr>
              <a:t>a  b c d  e f g h i   j   k  l m n o  p q  r s  t   u v w x y z</a:t>
            </a:r>
          </a:p>
          <a:p>
            <a:pPr lvl="1" eaLnBrk="1" hangingPunct="1">
              <a:buFont typeface="Wingdings" pitchFamily="-107" charset="2"/>
              <a:buNone/>
              <a:defRPr/>
            </a:pPr>
            <a:r>
              <a:rPr lang="en-AU" b="1" dirty="0" smtClean="0">
                <a:latin typeface="Courier" pitchFamily="-107" charset="0"/>
                <a:ea typeface="ＭＳ Ｐゴシック" pitchFamily="-107" charset="-128"/>
              </a:rPr>
              <a:t>D E F G H I J K L M N O P Q R S T U V W X Y Z A B C</a:t>
            </a:r>
          </a:p>
          <a:p>
            <a:pPr>
              <a:lnSpc>
                <a:spcPct val="80000"/>
              </a:lnSpc>
              <a:defRPr/>
            </a:pPr>
            <a:r>
              <a:rPr lang="en-US" sz="2600" dirty="0" smtClean="0"/>
              <a:t>Mathematically give each letter a number</a:t>
            </a:r>
          </a:p>
          <a:p>
            <a:pPr lvl="1" eaLnBrk="1" hangingPunct="1">
              <a:buFont typeface="Wingdings" pitchFamily="-107" charset="2"/>
              <a:buNone/>
              <a:defRPr/>
            </a:pPr>
            <a:r>
              <a:rPr lang="en-AU" sz="2400" b="1" dirty="0" smtClean="0">
                <a:latin typeface="Arial Narrow" pitchFamily="34" charset="0"/>
                <a:ea typeface="ＭＳ Ｐゴシック" pitchFamily="-107" charset="-128"/>
              </a:rPr>
              <a:t>a  b  c  d  e  f  g  h  i   j   k    l    m   n   o     p   q     r    s    t    u    v    w   x     y   z</a:t>
            </a:r>
          </a:p>
          <a:p>
            <a:pPr lvl="1" eaLnBrk="1" hangingPunct="1">
              <a:buFont typeface="Wingdings" pitchFamily="-107" charset="2"/>
              <a:buNone/>
              <a:defRPr/>
            </a:pPr>
            <a:r>
              <a:rPr lang="en-AU" sz="2400" b="1" dirty="0" smtClean="0">
                <a:latin typeface="Arial Narrow" pitchFamily="34" charset="0"/>
                <a:ea typeface="ＭＳ Ｐゴシック" pitchFamily="-107" charset="-128"/>
              </a:rPr>
              <a:t>0  1  2  3  4  5  6  7  8  9  10  11 12  13  14  15  16  17  18  19  20  21  22  23  24  25</a:t>
            </a:r>
          </a:p>
          <a:p>
            <a:pPr>
              <a:lnSpc>
                <a:spcPct val="80000"/>
              </a:lnSpc>
              <a:defRPr/>
            </a:pPr>
            <a:r>
              <a:rPr lang="en-US" sz="2600" dirty="0" smtClean="0"/>
              <a:t>Algorithm can be expressed as:</a:t>
            </a:r>
            <a:endParaRPr lang="en-AU" i="1" dirty="0" smtClean="0">
              <a:ea typeface="ＭＳ Ｐゴシック" pitchFamily="-107" charset="-128"/>
            </a:endParaRPr>
          </a:p>
          <a:p>
            <a:pPr lvl="1" eaLnBrk="1" hangingPunct="1">
              <a:buFont typeface="Wingdings" pitchFamily="-107" charset="2"/>
              <a:buNone/>
              <a:defRPr/>
            </a:pPr>
            <a:r>
              <a:rPr lang="en-AU" i="1" dirty="0" smtClean="0">
                <a:ea typeface="ＭＳ Ｐゴシック" pitchFamily="-107" charset="-128"/>
              </a:rPr>
              <a:t>		c </a:t>
            </a:r>
            <a:r>
              <a:rPr lang="en-AU" dirty="0" smtClean="0">
                <a:ea typeface="ＭＳ Ｐゴシック" pitchFamily="-107" charset="-128"/>
              </a:rPr>
              <a:t>= E(3, </a:t>
            </a:r>
            <a:r>
              <a:rPr lang="en-AU" i="1" dirty="0" smtClean="0">
                <a:ea typeface="ＭＳ Ｐゴシック" pitchFamily="-107" charset="-128"/>
              </a:rPr>
              <a:t>p</a:t>
            </a:r>
            <a:r>
              <a:rPr lang="en-AU" dirty="0" smtClean="0">
                <a:ea typeface="ＭＳ Ｐゴシック" pitchFamily="-107" charset="-128"/>
              </a:rPr>
              <a:t>) = (</a:t>
            </a:r>
            <a:r>
              <a:rPr lang="en-AU" i="1" dirty="0" smtClean="0">
                <a:ea typeface="ＭＳ Ｐゴシック" pitchFamily="-107" charset="-128"/>
              </a:rPr>
              <a:t>p </a:t>
            </a:r>
            <a:r>
              <a:rPr lang="en-AU" dirty="0" smtClean="0">
                <a:ea typeface="ＭＳ Ｐゴシック" pitchFamily="-107" charset="-128"/>
              </a:rPr>
              <a:t>+ </a:t>
            </a:r>
            <a:r>
              <a:rPr lang="en-AU" i="1" dirty="0" smtClean="0">
                <a:ea typeface="ＭＳ Ｐゴシック" pitchFamily="-107" charset="-128"/>
              </a:rPr>
              <a:t>3</a:t>
            </a:r>
            <a:r>
              <a:rPr lang="en-AU" dirty="0" smtClean="0">
                <a:ea typeface="ＭＳ Ｐゴシック" pitchFamily="-107" charset="-128"/>
              </a:rPr>
              <a:t>) mod (26)</a:t>
            </a:r>
            <a:endParaRPr lang="en-AU" sz="2000" dirty="0" smtClean="0">
              <a:ea typeface="ＭＳ Ｐゴシック" pitchFamily="-107" charset="-128"/>
            </a:endParaRPr>
          </a:p>
          <a:p>
            <a:pPr marL="342900" lvl="1" indent="-342900">
              <a:lnSpc>
                <a:spcPct val="80000"/>
              </a:lnSpc>
              <a:spcBef>
                <a:spcPts val="2400"/>
              </a:spcBef>
              <a:buClr>
                <a:schemeClr val="accent1">
                  <a:lumMod val="60000"/>
                  <a:lumOff val="40000"/>
                </a:schemeClr>
              </a:buClr>
              <a:defRPr/>
            </a:pPr>
            <a:r>
              <a:rPr lang="en-US" sz="2581" dirty="0" smtClean="0"/>
              <a:t>A shift may be of any amount, so that the general Caesar algorithm is:</a:t>
            </a:r>
          </a:p>
          <a:p>
            <a:pPr marL="342900" lvl="1" indent="-342900">
              <a:lnSpc>
                <a:spcPct val="80000"/>
              </a:lnSpc>
              <a:spcBef>
                <a:spcPts val="1800"/>
              </a:spcBef>
              <a:buClr>
                <a:schemeClr val="accent1">
                  <a:lumMod val="60000"/>
                  <a:lumOff val="40000"/>
                </a:schemeClr>
              </a:buClr>
              <a:buNone/>
              <a:defRPr/>
            </a:pPr>
            <a:r>
              <a:rPr lang="en-US" sz="2581" i="1" dirty="0" smtClean="0">
                <a:ea typeface="ＭＳ Ｐゴシック" pitchFamily="-107" charset="-128"/>
              </a:rPr>
              <a:t>		</a:t>
            </a:r>
            <a:r>
              <a:rPr lang="en-US" sz="2571" i="1" dirty="0" smtClean="0">
                <a:ea typeface="ＭＳ Ｐゴシック" pitchFamily="-107" charset="-128"/>
              </a:rPr>
              <a:t>C =  E(k , p ) =  (p + k ) mod 26</a:t>
            </a:r>
          </a:p>
          <a:p>
            <a:pPr>
              <a:lnSpc>
                <a:spcPct val="80000"/>
              </a:lnSpc>
              <a:defRPr/>
            </a:pPr>
            <a:r>
              <a:rPr lang="en-US" sz="2571" dirty="0" smtClean="0"/>
              <a:t>Where k  takes on a value in the range 1 to 25; the decryption algorithm is simply:</a:t>
            </a:r>
          </a:p>
          <a:p>
            <a:pPr>
              <a:spcBef>
                <a:spcPts val="1800"/>
              </a:spcBef>
              <a:buNone/>
            </a:pPr>
            <a:r>
              <a:rPr lang="en-US" sz="2571" i="1" dirty="0" smtClean="0">
                <a:ea typeface="ＭＳ Ｐゴシック" pitchFamily="-107" charset="-128"/>
              </a:rPr>
              <a:t>		p =  D(k , C ) =  (C - k ) mod 26</a:t>
            </a:r>
            <a:endParaRPr lang="en-AU" sz="2571" i="1" dirty="0" smtClean="0">
              <a:ea typeface="ＭＳ Ｐゴシック" pitchFamily="-107" charset="-128"/>
            </a:endParaRPr>
          </a:p>
        </p:txBody>
      </p:sp>
      <p:sp>
        <p:nvSpPr>
          <p:cNvPr id="2" name="Slide Number Placeholder 1"/>
          <p:cNvSpPr>
            <a:spLocks noGrp="1"/>
          </p:cNvSpPr>
          <p:nvPr>
            <p:ph type="sldNum" sz="quarter" idx="12"/>
          </p:nvPr>
        </p:nvSpPr>
        <p:spPr/>
        <p:txBody>
          <a:bodyPr/>
          <a:lstStyle/>
          <a:p>
            <a:pPr>
              <a:defRPr/>
            </a:pPr>
            <a:fld id="{08EB2D05-ED9B-D64F-84F9-1CBF245170BF}"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6512" y="850776"/>
            <a:ext cx="3670294" cy="2362200"/>
          </a:xfrm>
        </p:spPr>
        <p:txBody>
          <a:bodyPr/>
          <a:lstStyle/>
          <a:p>
            <a:pPr eaLnBrk="1" hangingPunct="1">
              <a:defRPr/>
            </a:pPr>
            <a:r>
              <a:rPr lang="en-AU" dirty="0" smtClean="0"/>
              <a:t>Brute-Force</a:t>
            </a:r>
            <a:br>
              <a:rPr lang="en-AU" dirty="0" smtClean="0"/>
            </a:br>
            <a:r>
              <a:rPr lang="en-AU" dirty="0" smtClean="0"/>
              <a:t>Cryptanalysis </a:t>
            </a:r>
            <a:r>
              <a:rPr lang="en-AU" dirty="0"/>
              <a:t>of Caesar Cipher </a:t>
            </a:r>
          </a:p>
        </p:txBody>
      </p:sp>
      <p:pic>
        <p:nvPicPr>
          <p:cNvPr id="5" name="Picture 4" descr="f3.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7647" t="6364" r="21176" b="24545"/>
              <a:stretch>
                <a:fillRect/>
              </a:stretch>
            </p:blipFill>
          </mc:Choice>
          <mc:Fallback>
            <p:blipFill>
              <a:blip r:embed="rId4"/>
              <a:srcRect l="17647" t="6364" r="21176" b="24545"/>
              <a:stretch>
                <a:fillRect/>
              </a:stretch>
            </p:blipFill>
          </mc:Fallback>
        </mc:AlternateContent>
        <p:spPr>
          <a:xfrm>
            <a:off x="4067944" y="-243408"/>
            <a:ext cx="5076056" cy="7101408"/>
          </a:xfrm>
          <a:prstGeom prst="rect">
            <a:avLst/>
          </a:prstGeom>
          <a:noFill/>
        </p:spPr>
      </p:pic>
      <p:sp>
        <p:nvSpPr>
          <p:cNvPr id="3" name="TextBox 2"/>
          <p:cNvSpPr txBox="1"/>
          <p:nvPr/>
        </p:nvSpPr>
        <p:spPr>
          <a:xfrm>
            <a:off x="4427984" y="6412140"/>
            <a:ext cx="914400" cy="228600"/>
          </a:xfrm>
          <a:prstGeom prst="rect">
            <a:avLst/>
          </a:prstGeom>
          <a:solidFill>
            <a:srgbClr val="E8E8E8"/>
          </a:solidFill>
        </p:spPr>
        <p:txBody>
          <a:bodyPr wrap="square" rtlCol="0">
            <a:spAutoFit/>
          </a:bodyPr>
          <a:lstStyle/>
          <a:p>
            <a:endParaRPr lang="en-US" dirty="0"/>
          </a:p>
        </p:txBody>
      </p:sp>
      <p:sp>
        <p:nvSpPr>
          <p:cNvPr id="2" name="Slide Number Placeholder 1"/>
          <p:cNvSpPr>
            <a:spLocks noGrp="1"/>
          </p:cNvSpPr>
          <p:nvPr>
            <p:ph type="sldNum" sz="quarter" idx="12"/>
          </p:nvPr>
        </p:nvSpPr>
        <p:spPr>
          <a:xfrm>
            <a:off x="4394448" y="6356350"/>
            <a:ext cx="609600" cy="365125"/>
          </a:xfrm>
        </p:spPr>
        <p:txBody>
          <a:bodyPr/>
          <a:lstStyle/>
          <a:p>
            <a:pPr>
              <a:defRPr/>
            </a:pPr>
            <a:fld id="{01CBA271-37AA-1A4B-93BB-23FD1460592A}" type="slidenum">
              <a:rPr lang="en-US" smtClean="0"/>
              <a:pPr>
                <a:defRPr/>
              </a:pPr>
              <a:t>15</a:t>
            </a:fld>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AU" dirty="0"/>
              <a:t>Monoalphabetic Cipher</a:t>
            </a:r>
          </a:p>
        </p:txBody>
      </p:sp>
      <p:sp>
        <p:nvSpPr>
          <p:cNvPr id="4" name="Content Placeholder 3"/>
          <p:cNvSpPr>
            <a:spLocks noGrp="1"/>
          </p:cNvSpPr>
          <p:nvPr>
            <p:ph idx="1"/>
          </p:nvPr>
        </p:nvSpPr>
        <p:spPr>
          <a:xfrm>
            <a:off x="609600" y="1762125"/>
            <a:ext cx="8066856" cy="4867275"/>
          </a:xfrm>
        </p:spPr>
        <p:txBody>
          <a:bodyPr>
            <a:normAutofit/>
          </a:bodyPr>
          <a:lstStyle/>
          <a:p>
            <a:r>
              <a:rPr lang="en-US" dirty="0" smtClean="0"/>
              <a:t>Permutation of a finite set S </a:t>
            </a:r>
          </a:p>
          <a:p>
            <a:pPr lvl="1"/>
            <a:r>
              <a:rPr lang="en-US" sz="2378" dirty="0"/>
              <a:t>A</a:t>
            </a:r>
            <a:r>
              <a:rPr lang="en-US" sz="2378" dirty="0" smtClean="0"/>
              <a:t>n ordered sequence of the elements of </a:t>
            </a:r>
            <a:r>
              <a:rPr lang="en-US" sz="2378" i="1" dirty="0" smtClean="0"/>
              <a:t>S </a:t>
            </a:r>
            <a:r>
              <a:rPr lang="en-US" sz="2378" dirty="0" smtClean="0"/>
              <a:t>, each one appearing exactly once</a:t>
            </a:r>
          </a:p>
          <a:p>
            <a:pPr marL="342900" lvl="1" indent="-342900">
              <a:spcBef>
                <a:spcPts val="2400"/>
              </a:spcBef>
              <a:buClr>
                <a:srgbClr val="BAABE3"/>
              </a:buClr>
            </a:pPr>
            <a:r>
              <a:rPr lang="en-US" sz="2400" dirty="0" smtClean="0">
                <a:cs typeface="ＭＳ Ｐゴシック" pitchFamily="-1" charset="-128"/>
              </a:rPr>
              <a:t>If the cipher can be any permutation of the 26 alphabetic characters, then there are 26! or greater than 4 x 10</a:t>
            </a:r>
            <a:r>
              <a:rPr lang="en-US" sz="2400" baseline="30000" dirty="0" smtClean="0">
                <a:cs typeface="ＭＳ Ｐゴシック" pitchFamily="-1" charset="-128"/>
              </a:rPr>
              <a:t>26</a:t>
            </a:r>
            <a:r>
              <a:rPr lang="en-US" sz="2400" dirty="0" smtClean="0">
                <a:cs typeface="ＭＳ Ｐゴシック" pitchFamily="-1" charset="-128"/>
              </a:rPr>
              <a:t> possible keys</a:t>
            </a:r>
          </a:p>
          <a:p>
            <a:pPr lvl="1"/>
            <a:r>
              <a:rPr lang="en-US" sz="2378" dirty="0" smtClean="0"/>
              <a:t>This is 10 orders of magnitude greater than the key space for DES  (</a:t>
            </a:r>
            <a:r>
              <a:rPr lang="en-US" sz="2400" dirty="0" smtClean="0"/>
              <a:t>2</a:t>
            </a:r>
            <a:r>
              <a:rPr lang="en-US" sz="2400" baseline="30000" dirty="0"/>
              <a:t>5</a:t>
            </a:r>
            <a:r>
              <a:rPr lang="en-US" sz="2400" baseline="30000" dirty="0" smtClean="0">
                <a:cs typeface="ＭＳ Ｐゴシック" pitchFamily="-1" charset="-128"/>
              </a:rPr>
              <a:t>6</a:t>
            </a:r>
            <a:r>
              <a:rPr lang="en-US" sz="2400" dirty="0" smtClean="0"/>
              <a:t>) </a:t>
            </a:r>
          </a:p>
          <a:p>
            <a:pPr lvl="1"/>
            <a:r>
              <a:rPr lang="en-US" sz="2378" dirty="0" smtClean="0"/>
              <a:t>Called </a:t>
            </a:r>
            <a:r>
              <a:rPr lang="en-US" sz="2378" i="1" dirty="0" err="1" smtClean="0">
                <a:solidFill>
                  <a:srgbClr val="FF0000"/>
                </a:solidFill>
              </a:rPr>
              <a:t>monoalphabetic</a:t>
            </a:r>
            <a:r>
              <a:rPr lang="en-US" sz="2378" i="1" dirty="0" smtClean="0"/>
              <a:t> substitution</a:t>
            </a:r>
            <a:r>
              <a:rPr lang="en-US" sz="2378" dirty="0" smtClean="0"/>
              <a:t> because a single cipher alphabet is used per message</a:t>
            </a:r>
            <a:endParaRPr lang="en-US" sz="2378" dirty="0"/>
          </a:p>
        </p:txBody>
      </p:sp>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5.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1818" r="-1818"/>
              <a:stretch>
                <a:fillRect/>
              </a:stretch>
            </p:blipFill>
          </mc:Choice>
          <mc:Fallback>
            <p:blipFill>
              <a:blip r:embed="rId4"/>
              <a:srcRect l="-1818" r="-1818"/>
              <a:stretch>
                <a:fillRect/>
              </a:stretch>
            </p:blipFill>
          </mc:Fallback>
        </mc:AlternateContent>
        <p:spPr>
          <a:xfrm>
            <a:off x="-252536" y="-315416"/>
            <a:ext cx="10081120" cy="7416824"/>
          </a:xfrm>
          <a:prstGeom prst="rect">
            <a:avLst/>
          </a:prstGeom>
        </p:spPr>
      </p:pic>
      <p:sp>
        <p:nvSpPr>
          <p:cNvPr id="2" name="Slide Number Placeholder 1"/>
          <p:cNvSpPr>
            <a:spLocks noGrp="1"/>
          </p:cNvSpPr>
          <p:nvPr>
            <p:ph type="sldNum" sz="quarter" idx="12"/>
          </p:nvPr>
        </p:nvSpPr>
        <p:spPr>
          <a:xfrm>
            <a:off x="4267200" y="6448251"/>
            <a:ext cx="609600" cy="365125"/>
          </a:xfrm>
        </p:spPr>
        <p:txBody>
          <a:bodyPr/>
          <a:lstStyle/>
          <a:p>
            <a:pPr>
              <a:defRPr/>
            </a:pPr>
            <a:fld id="{3BF51CE2-3593-EE4E-B491-85B6833DF5C8}" type="slidenum">
              <a:rPr lang="en-US" smtClean="0"/>
              <a:pPr>
                <a:defRPr/>
              </a:pPr>
              <a:t>17</a:t>
            </a:fld>
            <a:endParaRPr lang="en-US" dirty="0"/>
          </a:p>
        </p:txBody>
      </p:sp>
      <p:sp>
        <p:nvSpPr>
          <p:cNvPr id="3" name="TextBox 2"/>
          <p:cNvSpPr txBox="1"/>
          <p:nvPr/>
        </p:nvSpPr>
        <p:spPr>
          <a:xfrm>
            <a:off x="1835696" y="6237312"/>
            <a:ext cx="1080120" cy="369332"/>
          </a:xfrm>
          <a:prstGeom prst="rect">
            <a:avLst/>
          </a:prstGeom>
          <a:solidFill>
            <a:srgbClr val="E8E8E8"/>
          </a:solidFill>
        </p:spPr>
        <p:txBody>
          <a:bodyPr wrap="square" rtlCol="0">
            <a:spAutoFit/>
          </a:bodyPr>
          <a:lstStyle/>
          <a:p>
            <a:endParaRPr lang="en-US" dirty="0"/>
          </a:p>
        </p:txBody>
      </p:sp>
    </p:spTree>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a:defRPr/>
            </a:pPr>
            <a:r>
              <a:rPr lang="en-AU" dirty="0" smtClean="0"/>
              <a:t>Monoalphabetic Ciphers</a:t>
            </a:r>
            <a:endParaRPr lang="en-AU" dirty="0"/>
          </a:p>
        </p:txBody>
      </p:sp>
      <p:sp>
        <p:nvSpPr>
          <p:cNvPr id="4" name="Content Placeholder 3"/>
          <p:cNvSpPr>
            <a:spLocks noGrp="1"/>
          </p:cNvSpPr>
          <p:nvPr>
            <p:ph idx="1"/>
          </p:nvPr>
        </p:nvSpPr>
        <p:spPr>
          <a:xfrm>
            <a:off x="792163" y="1762125"/>
            <a:ext cx="7570787" cy="4714875"/>
          </a:xfrm>
        </p:spPr>
        <p:txBody>
          <a:bodyPr>
            <a:normAutofit fontScale="92500" lnSpcReduction="20000"/>
          </a:bodyPr>
          <a:lstStyle/>
          <a:p>
            <a:r>
              <a:rPr lang="en-US" dirty="0" smtClean="0"/>
              <a:t>Easy to break because they reflect the frequency data of the original alphabet</a:t>
            </a:r>
          </a:p>
          <a:p>
            <a:r>
              <a:rPr lang="en-US" dirty="0" smtClean="0"/>
              <a:t>Countermeasure is to provide multiple substitutes (homophones) for a single letter</a:t>
            </a:r>
          </a:p>
          <a:p>
            <a:r>
              <a:rPr lang="en-US" dirty="0" smtClean="0"/>
              <a:t>Digram</a:t>
            </a:r>
          </a:p>
          <a:p>
            <a:pPr lvl="1"/>
            <a:r>
              <a:rPr lang="en-US" dirty="0" smtClean="0"/>
              <a:t>Two-letter combination</a:t>
            </a:r>
          </a:p>
          <a:p>
            <a:pPr lvl="1"/>
            <a:r>
              <a:rPr lang="en-US" dirty="0" smtClean="0"/>
              <a:t>Most common is </a:t>
            </a:r>
            <a:r>
              <a:rPr lang="en-US" i="1" dirty="0" smtClean="0"/>
              <a:t>th</a:t>
            </a:r>
            <a:endParaRPr lang="en-US" dirty="0" smtClean="0"/>
          </a:p>
          <a:p>
            <a:r>
              <a:rPr lang="en-US" dirty="0" smtClean="0"/>
              <a:t>Trigram </a:t>
            </a:r>
          </a:p>
          <a:p>
            <a:pPr lvl="1"/>
            <a:r>
              <a:rPr lang="en-US" dirty="0" smtClean="0"/>
              <a:t>Three-letter combination</a:t>
            </a:r>
          </a:p>
          <a:p>
            <a:pPr lvl="1"/>
            <a:r>
              <a:rPr lang="en-US" dirty="0" smtClean="0"/>
              <a:t>Most frequent is </a:t>
            </a:r>
            <a:r>
              <a:rPr lang="en-US" i="1" dirty="0" smtClean="0"/>
              <a:t>the </a:t>
            </a:r>
            <a:endParaRPr lang="en-US" dirty="0"/>
          </a:p>
        </p:txBody>
      </p:sp>
      <p:pic>
        <p:nvPicPr>
          <p:cNvPr id="5" name="Picture 4"/>
          <p:cNvPicPr>
            <a:picLocks noChangeAspect="1"/>
          </p:cNvPicPr>
          <p:nvPr/>
        </p:nvPicPr>
        <p:blipFill>
          <a:blip r:embed="rId3"/>
          <a:stretch>
            <a:fillRect/>
          </a:stretch>
        </p:blipFill>
        <p:spPr>
          <a:xfrm>
            <a:off x="6477000" y="3581400"/>
            <a:ext cx="768742" cy="1036637"/>
          </a:xfrm>
          <a:prstGeom prst="rect">
            <a:avLst/>
          </a:prstGeom>
        </p:spPr>
      </p:pic>
      <p:pic>
        <p:nvPicPr>
          <p:cNvPr id="6" name="Picture 5"/>
          <p:cNvPicPr>
            <a:picLocks noChangeAspect="1"/>
          </p:cNvPicPr>
          <p:nvPr/>
        </p:nvPicPr>
        <p:blipFill>
          <a:blip r:embed="rId4"/>
          <a:stretch>
            <a:fillRect/>
          </a:stretch>
        </p:blipFill>
        <p:spPr>
          <a:xfrm>
            <a:off x="5486400" y="3581400"/>
            <a:ext cx="838200" cy="1257299"/>
          </a:xfrm>
          <a:prstGeom prst="rect">
            <a:avLst/>
          </a:prstGeom>
        </p:spPr>
      </p:pic>
      <p:pic>
        <p:nvPicPr>
          <p:cNvPr id="8" name="Picture 7"/>
          <p:cNvPicPr>
            <a:picLocks noChangeAspect="1"/>
          </p:cNvPicPr>
          <p:nvPr/>
        </p:nvPicPr>
        <p:blipFill>
          <a:blip r:embed="rId5"/>
          <a:stretch>
            <a:fillRect/>
          </a:stretch>
        </p:blipFill>
        <p:spPr>
          <a:xfrm>
            <a:off x="8305800" y="5181600"/>
            <a:ext cx="838200" cy="1077686"/>
          </a:xfrm>
          <a:prstGeom prst="rect">
            <a:avLst/>
          </a:prstGeom>
        </p:spPr>
      </p:pic>
      <p:pic>
        <p:nvPicPr>
          <p:cNvPr id="9" name="Picture 8"/>
          <p:cNvPicPr>
            <a:picLocks noChangeAspect="1"/>
          </p:cNvPicPr>
          <p:nvPr/>
        </p:nvPicPr>
        <p:blipFill>
          <a:blip r:embed="rId3"/>
          <a:stretch>
            <a:fillRect/>
          </a:stretch>
        </p:blipFill>
        <p:spPr>
          <a:xfrm>
            <a:off x="7391400" y="5562600"/>
            <a:ext cx="768742" cy="1036637"/>
          </a:xfrm>
          <a:prstGeom prst="rect">
            <a:avLst/>
          </a:prstGeom>
        </p:spPr>
      </p:pic>
      <p:pic>
        <p:nvPicPr>
          <p:cNvPr id="10" name="Picture 9"/>
          <p:cNvPicPr>
            <a:picLocks noChangeAspect="1"/>
          </p:cNvPicPr>
          <p:nvPr/>
        </p:nvPicPr>
        <p:blipFill>
          <a:blip r:embed="rId4"/>
          <a:stretch>
            <a:fillRect/>
          </a:stretch>
        </p:blipFill>
        <p:spPr>
          <a:xfrm>
            <a:off x="6324600" y="5600701"/>
            <a:ext cx="838200" cy="1257299"/>
          </a:xfrm>
          <a:prstGeom prst="rect">
            <a:avLst/>
          </a:prstGeom>
        </p:spPr>
      </p:pic>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AU" dirty="0"/>
              <a:t>Playfair Cipher</a:t>
            </a:r>
          </a:p>
        </p:txBody>
      </p:sp>
      <p:sp>
        <p:nvSpPr>
          <p:cNvPr id="4" name="Content Placeholder 3"/>
          <p:cNvSpPr>
            <a:spLocks noGrp="1"/>
          </p:cNvSpPr>
          <p:nvPr>
            <p:ph idx="1"/>
          </p:nvPr>
        </p:nvSpPr>
        <p:spPr>
          <a:xfrm>
            <a:off x="251521" y="1762125"/>
            <a:ext cx="8712968" cy="4867275"/>
          </a:xfrm>
        </p:spPr>
        <p:txBody>
          <a:bodyPr>
            <a:normAutofit/>
          </a:bodyPr>
          <a:lstStyle/>
          <a:p>
            <a:r>
              <a:rPr lang="en-US" dirty="0"/>
              <a:t>M</a:t>
            </a:r>
            <a:r>
              <a:rPr lang="en-US" dirty="0" smtClean="0"/>
              <a:t>ultiple-letter encryption cipher</a:t>
            </a:r>
          </a:p>
          <a:p>
            <a:r>
              <a:rPr lang="en-US" dirty="0" smtClean="0"/>
              <a:t>Treats digrams in the plaintext as single units and translates these units into ciphertext digrams</a:t>
            </a:r>
          </a:p>
          <a:p>
            <a:r>
              <a:rPr lang="en-US" dirty="0" smtClean="0"/>
              <a:t>Based on the use of a 5 x 5 matrix of letters constructed using a keyword</a:t>
            </a:r>
          </a:p>
          <a:p>
            <a:r>
              <a:rPr lang="en-US" dirty="0" smtClean="0"/>
              <a:t>Used as the standard field system by the British Army in World War I and the U.S. Army and other Allied forces during World War II</a:t>
            </a:r>
            <a:endParaRPr lang="en-US" dirty="0"/>
          </a:p>
        </p:txBody>
      </p:sp>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dirty="0" smtClean="0"/>
              <a:t>Symmetric Encryption</a:t>
            </a:r>
            <a:endParaRPr lang="en-AU" dirty="0"/>
          </a:p>
        </p:txBody>
      </p:sp>
      <p:sp>
        <p:nvSpPr>
          <p:cNvPr id="46083" name="Rectangle 3"/>
          <p:cNvSpPr>
            <a:spLocks noGrp="1" noChangeArrowheads="1"/>
          </p:cNvSpPr>
          <p:nvPr>
            <p:ph idx="1"/>
          </p:nvPr>
        </p:nvSpPr>
        <p:spPr>
          <a:xfrm>
            <a:off x="792163" y="1762125"/>
            <a:ext cx="8351837" cy="4289425"/>
          </a:xfrm>
        </p:spPr>
        <p:txBody>
          <a:bodyPr/>
          <a:lstStyle/>
          <a:p>
            <a:r>
              <a:rPr lang="en-US" dirty="0"/>
              <a:t>T</a:t>
            </a:r>
            <a:r>
              <a:rPr lang="en-US" dirty="0" smtClean="0"/>
              <a:t>he only type of encryption in use prior to the development of public-key encryption in the 1970s</a:t>
            </a:r>
          </a:p>
          <a:p>
            <a:r>
              <a:rPr lang="en-US" dirty="0" smtClean="0"/>
              <a:t>Remains by far the most widely used of the two types of encryption</a:t>
            </a:r>
            <a:endParaRPr lang="en-AU" dirty="0"/>
          </a:p>
        </p:txBody>
      </p:sp>
      <p:pic>
        <p:nvPicPr>
          <p:cNvPr id="8" name="Picture 7"/>
          <p:cNvPicPr>
            <a:picLocks noChangeAspect="1"/>
          </p:cNvPicPr>
          <p:nvPr/>
        </p:nvPicPr>
        <p:blipFill>
          <a:blip r:embed="rId3"/>
          <a:stretch>
            <a:fillRect/>
          </a:stretch>
        </p:blipFill>
        <p:spPr>
          <a:xfrm>
            <a:off x="6300192" y="4653136"/>
            <a:ext cx="2667000" cy="1824789"/>
          </a:xfrm>
          <a:prstGeom prst="rect">
            <a:avLst/>
          </a:prstGeom>
        </p:spPr>
      </p:pic>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AU" dirty="0" err="1" smtClean="0"/>
              <a:t>Playfair</a:t>
            </a:r>
            <a:r>
              <a:rPr lang="en-AU" dirty="0" smtClean="0"/>
              <a:t> cipher</a:t>
            </a:r>
            <a:endParaRPr lang="en-AU" dirty="0"/>
          </a:p>
        </p:txBody>
      </p:sp>
      <p:sp>
        <p:nvSpPr>
          <p:cNvPr id="80899" name="Rectangle 3"/>
          <p:cNvSpPr>
            <a:spLocks noGrp="1" noChangeArrowheads="1"/>
          </p:cNvSpPr>
          <p:nvPr>
            <p:ph idx="1"/>
          </p:nvPr>
        </p:nvSpPr>
        <p:spPr>
          <a:xfrm>
            <a:off x="395536" y="1581912"/>
            <a:ext cx="7570787" cy="4375150"/>
          </a:xfrm>
        </p:spPr>
        <p:txBody>
          <a:bodyPr/>
          <a:lstStyle/>
          <a:p>
            <a:r>
              <a:rPr lang="en-AU" dirty="0" smtClean="0"/>
              <a:t>Fill in letters of keyword (minus duplicates) from left to right and from top to bottom, then fill in the remainder of the matrix with the remaining letters in alphabetic order</a:t>
            </a:r>
          </a:p>
          <a:p>
            <a:r>
              <a:rPr lang="en-AU" dirty="0"/>
              <a:t>K</a:t>
            </a:r>
            <a:r>
              <a:rPr lang="en-AU" dirty="0" smtClean="0"/>
              <a:t>eyword MONARCHY:</a:t>
            </a:r>
            <a:endParaRPr lang="en-AU" dirty="0"/>
          </a:p>
        </p:txBody>
      </p:sp>
      <p:graphicFrame>
        <p:nvGraphicFramePr>
          <p:cNvPr id="80947" name="Group 51"/>
          <p:cNvGraphicFramePr>
            <a:graphicFrameLocks noGrp="1"/>
          </p:cNvGraphicFramePr>
          <p:nvPr>
            <p:extLst>
              <p:ext uri="{D42A27DB-BD31-4B8C-83A1-F6EECF244321}">
                <p14:modId xmlns:p14="http://schemas.microsoft.com/office/powerpoint/2010/main" val="1666127410"/>
              </p:ext>
            </p:extLst>
          </p:nvPr>
        </p:nvGraphicFramePr>
        <p:xfrm>
          <a:off x="1043608" y="4288536"/>
          <a:ext cx="5170511" cy="2366393"/>
        </p:xfrm>
        <a:graphic>
          <a:graphicData uri="http://schemas.openxmlformats.org/drawingml/2006/table">
            <a:tbl>
              <a:tblPr/>
              <a:tblGrid>
                <a:gridCol w="1035492"/>
                <a:gridCol w="1032018"/>
                <a:gridCol w="997269"/>
                <a:gridCol w="1070240"/>
                <a:gridCol w="1035492"/>
              </a:tblGrid>
              <a:tr h="42051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0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rgbClr val="00B050"/>
                          </a:solidFill>
                          <a:effectLst>
                            <a:outerShdw blurRad="38100" dist="38100" dir="2700000" algn="tl">
                              <a:srgbClr val="000000"/>
                            </a:outerShdw>
                          </a:effectLst>
                          <a:latin typeface="Arial" pitchFamily="-107"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0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I/J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03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177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107" charset="2"/>
                        <a:buNone/>
                        <a:tabLst/>
                      </a:pPr>
                      <a:r>
                        <a:rPr kumimoji="0" lang="en-US" sz="2000" b="0" i="0" u="none" strike="noStrike" cap="none" normalizeH="0" baseline="0" dirty="0">
                          <a:ln>
                            <a:noFill/>
                          </a:ln>
                          <a:solidFill>
                            <a:schemeClr val="tx1"/>
                          </a:solidFill>
                          <a:effectLst>
                            <a:outerShdw blurRad="38100" dist="38100" dir="2700000" algn="tl">
                              <a:srgbClr val="000000"/>
                            </a:outerShdw>
                          </a:effectLst>
                          <a:latin typeface="Arial" pitchFamily="-107" charset="0"/>
                        </a:rPr>
                        <a:t>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Rectangle 1"/>
          <p:cNvSpPr/>
          <p:nvPr/>
        </p:nvSpPr>
        <p:spPr>
          <a:xfrm>
            <a:off x="2123728" y="4725144"/>
            <a:ext cx="3024336" cy="864096"/>
          </a:xfrm>
          <a:prstGeom prst="rect">
            <a:avLst/>
          </a:prstGeom>
          <a:noFill/>
          <a:ln w="28575">
            <a:solidFill>
              <a:srgbClr val="FF0000">
                <a:alpha val="7000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372200" y="4941168"/>
            <a:ext cx="2771800" cy="646331"/>
          </a:xfrm>
          <a:prstGeom prst="rect">
            <a:avLst/>
          </a:prstGeom>
          <a:noFill/>
        </p:spPr>
        <p:txBody>
          <a:bodyPr wrap="square" rtlCol="0">
            <a:spAutoFit/>
          </a:bodyPr>
          <a:lstStyle/>
          <a:p>
            <a:r>
              <a:rPr lang="en-US" dirty="0"/>
              <a:t>p</a:t>
            </a:r>
            <a:r>
              <a:rPr lang="en-US" dirty="0" smtClean="0"/>
              <a:t>laintext:    H  I D  E  C </a:t>
            </a:r>
            <a:r>
              <a:rPr lang="en-US" dirty="0"/>
              <a:t>E</a:t>
            </a:r>
            <a:endParaRPr lang="en-US" dirty="0" smtClean="0"/>
          </a:p>
          <a:p>
            <a:r>
              <a:rPr lang="en-US" dirty="0" err="1"/>
              <a:t>c</a:t>
            </a:r>
            <a:r>
              <a:rPr lang="en-US" dirty="0" err="1" smtClean="0"/>
              <a:t>iphertext</a:t>
            </a:r>
            <a:r>
              <a:rPr lang="en-US" dirty="0" smtClean="0"/>
              <a:t>:  b </a:t>
            </a:r>
            <a:r>
              <a:rPr lang="en-US" dirty="0"/>
              <a:t> </a:t>
            </a:r>
            <a:r>
              <a:rPr lang="en-US" dirty="0" smtClean="0"/>
              <a:t>f  c  k   </a:t>
            </a:r>
            <a:r>
              <a:rPr lang="en-US" dirty="0"/>
              <a:t>e</a:t>
            </a:r>
            <a:r>
              <a:rPr lang="en-US" dirty="0" smtClean="0"/>
              <a:t>  l</a:t>
            </a:r>
            <a:endParaRPr lang="en-US" dirty="0"/>
          </a:p>
        </p:txBody>
      </p:sp>
      <p:sp>
        <p:nvSpPr>
          <p:cNvPr id="4" name="Slide Number Placeholder 3"/>
          <p:cNvSpPr>
            <a:spLocks noGrp="1"/>
          </p:cNvSpPr>
          <p:nvPr>
            <p:ph type="sldNum" sz="quarter" idx="12"/>
          </p:nvPr>
        </p:nvSpPr>
        <p:spPr>
          <a:xfrm>
            <a:off x="8354888" y="6356350"/>
            <a:ext cx="609600" cy="365125"/>
          </a:xfrm>
        </p:spPr>
        <p:txBody>
          <a:bodyPr/>
          <a:lstStyle/>
          <a:p>
            <a:pPr>
              <a:defRPr/>
            </a:pPr>
            <a:fld id="{3686DFBD-27E2-E046-A517-7C0202BD7FAE}" type="slidenum">
              <a:rPr lang="en-US" smtClean="0"/>
              <a:pPr>
                <a:defRPr/>
              </a:pPr>
              <a:t>20</a:t>
            </a:fld>
            <a:endParaRPr lang="en-US" dirty="0"/>
          </a:p>
        </p:txBody>
      </p:sp>
      <p:cxnSp>
        <p:nvCxnSpPr>
          <p:cNvPr id="6" name="Straight Arrow Connector 5"/>
          <p:cNvCxnSpPr/>
          <p:nvPr/>
        </p:nvCxnSpPr>
        <p:spPr>
          <a:xfrm>
            <a:off x="1187624" y="4921736"/>
            <a:ext cx="0" cy="91440"/>
          </a:xfrm>
          <a:prstGeom prst="straightConnector1">
            <a:avLst/>
          </a:prstGeom>
          <a:ln w="31750">
            <a:solidFill>
              <a:srgbClr val="FF0000">
                <a:alpha val="50000"/>
              </a:srgb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2771800" y="4941168"/>
            <a:ext cx="1684313" cy="432048"/>
          </a:xfrm>
          <a:prstGeom prst="straightConnector1">
            <a:avLst/>
          </a:prstGeom>
          <a:ln w="25400">
            <a:solidFill>
              <a:srgbClr val="FF0000">
                <a:alpha val="50000"/>
              </a:srgb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1316736" y="4736592"/>
            <a:ext cx="548640" cy="795528"/>
          </a:xfrm>
          <a:prstGeom prst="rect">
            <a:avLst/>
          </a:prstGeom>
          <a:noFill/>
          <a:ln w="28575">
            <a:solidFill>
              <a:srgbClr val="FF0000">
                <a:alpha val="7000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p:cNvCxnSpPr/>
          <p:nvPr/>
        </p:nvCxnSpPr>
        <p:spPr>
          <a:xfrm>
            <a:off x="1187624" y="5301208"/>
            <a:ext cx="0" cy="91440"/>
          </a:xfrm>
          <a:prstGeom prst="straightConnector1">
            <a:avLst/>
          </a:prstGeom>
          <a:ln w="31750">
            <a:solidFill>
              <a:srgbClr val="FF0000">
                <a:alpha val="50000"/>
              </a:srgb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608352" y="6547104"/>
            <a:ext cx="91440" cy="0"/>
          </a:xfrm>
          <a:prstGeom prst="straightConnector1">
            <a:avLst/>
          </a:prstGeom>
          <a:ln w="31750">
            <a:solidFill>
              <a:srgbClr val="FF0000">
                <a:alpha val="50000"/>
              </a:srgbClr>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rot="16200000">
            <a:off x="2947239" y="5440680"/>
            <a:ext cx="365760" cy="1587617"/>
          </a:xfrm>
          <a:prstGeom prst="rect">
            <a:avLst/>
          </a:prstGeom>
          <a:noFill/>
          <a:ln w="28575">
            <a:solidFill>
              <a:srgbClr val="FF0000">
                <a:alpha val="70000"/>
              </a:srgb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3544456" y="6547104"/>
            <a:ext cx="91440" cy="0"/>
          </a:xfrm>
          <a:prstGeom prst="straightConnector1">
            <a:avLst/>
          </a:prstGeom>
          <a:ln w="31750">
            <a:solidFill>
              <a:srgbClr val="FF0000">
                <a:alpha val="50000"/>
              </a:srgbClr>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2771800" y="4921736"/>
            <a:ext cx="1684313" cy="425192"/>
          </a:xfrm>
          <a:prstGeom prst="straightConnector1">
            <a:avLst/>
          </a:prstGeom>
          <a:ln w="28575">
            <a:solidFill>
              <a:srgbClr val="FF0000">
                <a:alpha val="50000"/>
              </a:srgbClr>
            </a:solidFill>
            <a:prstDash val="sysDash"/>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6.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l="4545" t="11765" r="9091" b="3529"/>
              <a:stretch>
                <a:fillRect/>
              </a:stretch>
            </p:blipFill>
          </mc:Choice>
          <mc:Fallback>
            <p:blipFill>
              <a:blip r:embed="rId4"/>
              <a:srcRect l="4545" t="11765" r="9091" b="3529"/>
              <a:stretch>
                <a:fillRect/>
              </a:stretch>
            </p:blipFill>
          </mc:Fallback>
        </mc:AlternateContent>
        <p:spPr>
          <a:xfrm>
            <a:off x="-58426" y="-114668"/>
            <a:ext cx="9156910" cy="6972663"/>
          </a:xfrm>
          <a:prstGeom prst="rect">
            <a:avLst/>
          </a:prstGeom>
          <a:noFill/>
        </p:spPr>
      </p:pic>
      <p:sp>
        <p:nvSpPr>
          <p:cNvPr id="3" name="TextBox 2"/>
          <p:cNvSpPr txBox="1"/>
          <p:nvPr/>
        </p:nvSpPr>
        <p:spPr>
          <a:xfrm>
            <a:off x="1259632" y="6228020"/>
            <a:ext cx="6120680" cy="369332"/>
          </a:xfrm>
          <a:prstGeom prst="rect">
            <a:avLst/>
          </a:prstGeom>
          <a:solidFill>
            <a:srgbClr val="F2F2F2"/>
          </a:solidFill>
        </p:spPr>
        <p:txBody>
          <a:bodyPr wrap="square" rtlCol="0">
            <a:spAutoFit/>
          </a:bodyPr>
          <a:lstStyle/>
          <a:p>
            <a:endParaRPr lang="en-US" dirty="0"/>
          </a:p>
        </p:txBody>
      </p:sp>
      <p:sp>
        <p:nvSpPr>
          <p:cNvPr id="2" name="Slide Number Placeholder 1"/>
          <p:cNvSpPr>
            <a:spLocks noGrp="1"/>
          </p:cNvSpPr>
          <p:nvPr>
            <p:ph type="sldNum" sz="quarter" idx="12"/>
          </p:nvPr>
        </p:nvSpPr>
        <p:spPr>
          <a:xfrm>
            <a:off x="4267200" y="6309320"/>
            <a:ext cx="609600" cy="365125"/>
          </a:xfrm>
        </p:spPr>
        <p:txBody>
          <a:bodyPr/>
          <a:lstStyle/>
          <a:p>
            <a:pPr>
              <a:defRPr/>
            </a:pPr>
            <a:fld id="{3BF51CE2-3593-EE4E-B491-85B6833DF5C8}" type="slidenum">
              <a:rPr lang="en-US" smtClean="0"/>
              <a:pPr>
                <a:defRPr/>
              </a:pPr>
              <a:t>21</a:t>
            </a:fld>
            <a:endParaRPr lang="en-US" dirty="0"/>
          </a:p>
        </p:txBody>
      </p:sp>
      <p:cxnSp>
        <p:nvCxnSpPr>
          <p:cNvPr id="10" name="Straight Connector 9"/>
          <p:cNvCxnSpPr/>
          <p:nvPr/>
        </p:nvCxnSpPr>
        <p:spPr>
          <a:xfrm>
            <a:off x="1043608" y="404664"/>
            <a:ext cx="576064" cy="1872208"/>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619672" y="2276872"/>
            <a:ext cx="576064" cy="36004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2195736" y="2636912"/>
            <a:ext cx="864096" cy="144016"/>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059832" y="2780928"/>
            <a:ext cx="360040" cy="590736"/>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419872" y="3371664"/>
            <a:ext cx="576064" cy="345368"/>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995936" y="3717032"/>
            <a:ext cx="324036" cy="288032"/>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319972" y="4005064"/>
            <a:ext cx="396044" cy="216024"/>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716016" y="4113076"/>
            <a:ext cx="144016" cy="108012"/>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60032" y="4167082"/>
            <a:ext cx="180020" cy="54006"/>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5063239" y="4214439"/>
            <a:ext cx="540060" cy="144016"/>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5603299" y="4293096"/>
            <a:ext cx="504056" cy="288032"/>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084168" y="4581128"/>
            <a:ext cx="360040" cy="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6444208" y="4581128"/>
            <a:ext cx="216024" cy="36004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sp>
        <p:nvSpPr>
          <p:cNvPr id="39" name="Arc 38"/>
          <p:cNvSpPr/>
          <p:nvPr/>
        </p:nvSpPr>
        <p:spPr>
          <a:xfrm>
            <a:off x="6660232" y="4941168"/>
            <a:ext cx="360040" cy="45719"/>
          </a:xfrm>
          <a:prstGeom prst="arc">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41" name="Straight Connector 40"/>
          <p:cNvCxnSpPr/>
          <p:nvPr/>
        </p:nvCxnSpPr>
        <p:spPr>
          <a:xfrm>
            <a:off x="7020272" y="4941168"/>
            <a:ext cx="360040" cy="144016"/>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7380312" y="5085184"/>
            <a:ext cx="720080" cy="0"/>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8100392" y="5085184"/>
            <a:ext cx="360040" cy="144016"/>
          </a:xfrm>
          <a:prstGeom prst="line">
            <a:avLst/>
          </a:prstGeom>
          <a:ln>
            <a:solidFill>
              <a:srgbClr val="FF0000">
                <a:alpha val="50000"/>
              </a:srgb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1043608" y="3645024"/>
            <a:ext cx="7416824" cy="0"/>
          </a:xfrm>
          <a:prstGeom prst="line">
            <a:avLst/>
          </a:prstGeom>
          <a:ln>
            <a:solidFill>
              <a:srgbClr val="00B050">
                <a:alpha val="50000"/>
              </a:srgb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Hill Cipher</a:t>
            </a:r>
            <a:endParaRPr lang="en-US" dirty="0"/>
          </a:p>
        </p:txBody>
      </p:sp>
      <p:sp>
        <p:nvSpPr>
          <p:cNvPr id="6" name="Content Placeholder 5"/>
          <p:cNvSpPr>
            <a:spLocks noGrp="1"/>
          </p:cNvSpPr>
          <p:nvPr>
            <p:ph idx="1"/>
          </p:nvPr>
        </p:nvSpPr>
        <p:spPr>
          <a:xfrm>
            <a:off x="107505" y="1762125"/>
            <a:ext cx="8928992" cy="4791075"/>
          </a:xfrm>
        </p:spPr>
        <p:txBody>
          <a:bodyPr>
            <a:normAutofit/>
          </a:bodyPr>
          <a:lstStyle/>
          <a:p>
            <a:r>
              <a:rPr lang="en-US" dirty="0" smtClean="0"/>
              <a:t>Developed by the mathematician Lester Hill in 1929</a:t>
            </a:r>
          </a:p>
          <a:p>
            <a:pPr>
              <a:spcBef>
                <a:spcPts val="1800"/>
              </a:spcBef>
            </a:pPr>
            <a:r>
              <a:rPr lang="en-US" dirty="0" smtClean="0"/>
              <a:t>Strength is that it completely hides single-letter frequencies</a:t>
            </a:r>
          </a:p>
          <a:p>
            <a:pPr lvl="1"/>
            <a:r>
              <a:rPr lang="en-US" dirty="0" smtClean="0"/>
              <a:t>The use of a larger matrix hides more frequency information</a:t>
            </a:r>
          </a:p>
          <a:p>
            <a:pPr lvl="1"/>
            <a:r>
              <a:rPr lang="en-US" dirty="0" smtClean="0"/>
              <a:t>A 3 x 3 Hill cipher hides not only single-letter but also two-letter frequency information</a:t>
            </a:r>
          </a:p>
          <a:p>
            <a:r>
              <a:rPr lang="en-US" dirty="0" smtClean="0"/>
              <a:t>Strong against a ciphertext-only attack but easily broken with a </a:t>
            </a:r>
            <a:r>
              <a:rPr lang="en-US" i="1" dirty="0" smtClean="0"/>
              <a:t>known plaintext attack</a:t>
            </a:r>
            <a:endParaRPr lang="en-US" i="1" dirty="0"/>
          </a:p>
        </p:txBody>
      </p:sp>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Hill Cipher, example</a:t>
            </a:r>
            <a:endParaRPr lang="en-US" dirty="0"/>
          </a:p>
        </p:txBody>
      </p:sp>
      <p:sp>
        <p:nvSpPr>
          <p:cNvPr id="6" name="Content Placeholder 5"/>
          <p:cNvSpPr>
            <a:spLocks noGrp="1"/>
          </p:cNvSpPr>
          <p:nvPr>
            <p:ph idx="1"/>
          </p:nvPr>
        </p:nvSpPr>
        <p:spPr>
          <a:xfrm>
            <a:off x="107505" y="1556793"/>
            <a:ext cx="8928992" cy="4996408"/>
          </a:xfrm>
        </p:spPr>
        <p:txBody>
          <a:bodyPr>
            <a:normAutofit/>
          </a:bodyPr>
          <a:lstStyle/>
          <a:p>
            <a:r>
              <a:rPr lang="en-US" dirty="0"/>
              <a:t>p</a:t>
            </a:r>
            <a:r>
              <a:rPr lang="en-US" dirty="0" smtClean="0"/>
              <a:t>laintext:  ACT </a:t>
            </a:r>
          </a:p>
          <a:p>
            <a:pPr>
              <a:spcBef>
                <a:spcPts val="600"/>
              </a:spcBef>
            </a:pPr>
            <a:r>
              <a:rPr lang="en-US" dirty="0"/>
              <a:t>k</a:t>
            </a:r>
            <a:r>
              <a:rPr lang="en-US" dirty="0" smtClean="0"/>
              <a:t>ey</a:t>
            </a:r>
            <a:r>
              <a:rPr lang="en-US" dirty="0"/>
              <a:t>:  </a:t>
            </a:r>
            <a:r>
              <a:rPr lang="en-US" dirty="0" smtClean="0"/>
              <a:t>GYBNQKURP</a:t>
            </a:r>
          </a:p>
          <a:p>
            <a:pPr marL="0" indent="0">
              <a:spcBef>
                <a:spcPts val="3000"/>
              </a:spcBef>
              <a:buNone/>
            </a:pPr>
            <a:r>
              <a:rPr lang="en-US" dirty="0" smtClean="0"/>
              <a:t>Convert to vector and 3</a:t>
            </a:r>
            <a:r>
              <a:rPr lang="en-US" dirty="0" smtClean="0">
                <a:sym typeface="Symbol"/>
              </a:rPr>
              <a:t>3</a:t>
            </a:r>
            <a:r>
              <a:rPr lang="en-US" dirty="0" smtClean="0"/>
              <a:t> matrix</a:t>
            </a:r>
          </a:p>
          <a:p>
            <a:r>
              <a:rPr lang="en-US" dirty="0" smtClean="0"/>
              <a:t>plaintext:                key</a:t>
            </a:r>
            <a:r>
              <a:rPr lang="en-US" dirty="0"/>
              <a:t>: </a:t>
            </a:r>
            <a:endParaRPr lang="en-US" dirty="0" smtClean="0"/>
          </a:p>
          <a:p>
            <a:pPr>
              <a:spcBef>
                <a:spcPts val="4800"/>
              </a:spcBef>
            </a:pPr>
            <a:r>
              <a:rPr lang="en-US" dirty="0" err="1"/>
              <a:t>c</a:t>
            </a:r>
            <a:r>
              <a:rPr lang="en-US" dirty="0" err="1" smtClean="0"/>
              <a:t>iphertext</a:t>
            </a:r>
            <a:r>
              <a:rPr lang="en-US" dirty="0" smtClean="0"/>
              <a:t> is: </a:t>
            </a:r>
          </a:p>
          <a:p>
            <a:pPr marL="0" indent="0">
              <a:spcBef>
                <a:spcPts val="4200"/>
              </a:spcBef>
              <a:buNone/>
            </a:pPr>
            <a:r>
              <a:rPr lang="en-US" dirty="0" smtClean="0"/>
              <a:t>Convert back to letters:  p o h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300" y="3521571"/>
            <a:ext cx="571500" cy="771525"/>
          </a:xfrm>
          <a:prstGeom prst="rect">
            <a:avLst/>
          </a:prstGeom>
          <a:noFill/>
          <a:ln>
            <a:noFill/>
          </a:ln>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9344" y="3573016"/>
            <a:ext cx="1366940" cy="640080"/>
          </a:xfrm>
          <a:prstGeom prst="rect">
            <a:avLst/>
          </a:prstGeom>
          <a:noFill/>
          <a:ln>
            <a:no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94476" y="4569688"/>
            <a:ext cx="4788402" cy="731520"/>
          </a:xfrm>
          <a:prstGeom prst="rect">
            <a:avLst/>
          </a:prstGeom>
          <a:solidFill>
            <a:schemeClr val="bg1">
              <a:lumMod val="95000"/>
            </a:schemeClr>
          </a:solidFill>
          <a:ln>
            <a:noFill/>
          </a:ln>
        </p:spPr>
      </p:pic>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23</a:t>
            </a:fld>
            <a:endParaRPr lang="en-US" dirty="0"/>
          </a:p>
        </p:txBody>
      </p:sp>
    </p:spTree>
    <p:extLst>
      <p:ext uri="{BB962C8B-B14F-4D97-AF65-F5344CB8AC3E}">
        <p14:creationId xmlns:p14="http://schemas.microsoft.com/office/powerpoint/2010/main" val="29928362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AU" dirty="0"/>
              <a:t>Polyalphabetic Ciphers</a:t>
            </a:r>
          </a:p>
        </p:txBody>
      </p:sp>
      <p:sp>
        <p:nvSpPr>
          <p:cNvPr id="4" name="Content Placeholder 3"/>
          <p:cNvSpPr>
            <a:spLocks noGrp="1"/>
          </p:cNvSpPr>
          <p:nvPr>
            <p:ph idx="1"/>
          </p:nvPr>
        </p:nvSpPr>
        <p:spPr>
          <a:xfrm>
            <a:off x="792163" y="1728589"/>
            <a:ext cx="7570787" cy="2276475"/>
          </a:xfrm>
        </p:spPr>
        <p:txBody>
          <a:bodyPr>
            <a:normAutofit/>
          </a:bodyPr>
          <a:lstStyle/>
          <a:p>
            <a:r>
              <a:rPr lang="en-US" dirty="0" smtClean="0"/>
              <a:t>Polyalphabetic substitution cipher</a:t>
            </a:r>
          </a:p>
          <a:p>
            <a:pPr lvl="1"/>
            <a:r>
              <a:rPr lang="en-US" dirty="0" smtClean="0"/>
              <a:t>Uses different monoalphabetic substitutions as one proceeds through the plaintext message</a:t>
            </a:r>
          </a:p>
        </p:txBody>
      </p:sp>
      <p:graphicFrame>
        <p:nvGraphicFramePr>
          <p:cNvPr id="5" name="Diagram 4"/>
          <p:cNvGraphicFramePr/>
          <p:nvPr>
            <p:extLst>
              <p:ext uri="{D42A27DB-BD31-4B8C-83A1-F6EECF244321}">
                <p14:modId xmlns:p14="http://schemas.microsoft.com/office/powerpoint/2010/main" val="894011565"/>
              </p:ext>
            </p:extLst>
          </p:nvPr>
        </p:nvGraphicFramePr>
        <p:xfrm>
          <a:off x="1524000" y="3405088"/>
          <a:ext cx="6096000" cy="261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a:xfrm>
            <a:off x="3995936" y="6356350"/>
            <a:ext cx="648072" cy="365125"/>
          </a:xfrm>
        </p:spPr>
        <p:txBody>
          <a:bodyPr/>
          <a:lstStyle/>
          <a:p>
            <a:pPr>
              <a:defRPr/>
            </a:pPr>
            <a:fld id="{3686DFBD-27E2-E046-A517-7C0202BD7FAE}"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AU" dirty="0" err="1" smtClean="0"/>
              <a:t>Vigenère</a:t>
            </a:r>
            <a:r>
              <a:rPr lang="en-AU" dirty="0" smtClean="0"/>
              <a:t> Cipher </a:t>
            </a:r>
            <a:r>
              <a:rPr lang="en-US" dirty="0" smtClean="0"/>
              <a:t>(</a:t>
            </a:r>
            <a:r>
              <a:rPr lang="en-US" dirty="0"/>
              <a:t>1918)</a:t>
            </a:r>
            <a:endParaRPr lang="en-AU" dirty="0"/>
          </a:p>
        </p:txBody>
      </p:sp>
      <p:sp>
        <p:nvSpPr>
          <p:cNvPr id="89091" name="Rectangle 3"/>
          <p:cNvSpPr>
            <a:spLocks noGrp="1" noChangeArrowheads="1"/>
          </p:cNvSpPr>
          <p:nvPr>
            <p:ph idx="1"/>
          </p:nvPr>
        </p:nvSpPr>
        <p:spPr>
          <a:xfrm>
            <a:off x="395536" y="1844824"/>
            <a:ext cx="8640960" cy="4289425"/>
          </a:xfrm>
        </p:spPr>
        <p:txBody>
          <a:bodyPr/>
          <a:lstStyle/>
          <a:p>
            <a:r>
              <a:rPr lang="en-AU" dirty="0" smtClean="0"/>
              <a:t>Best known and one of the simplest polyalphabetic substitution ciphers</a:t>
            </a:r>
          </a:p>
          <a:p>
            <a:r>
              <a:rPr lang="en-AU" dirty="0"/>
              <a:t>T</a:t>
            </a:r>
            <a:r>
              <a:rPr lang="en-AU" dirty="0" smtClean="0"/>
              <a:t>he set of </a:t>
            </a:r>
            <a:r>
              <a:rPr lang="en-AU" dirty="0" err="1" smtClean="0"/>
              <a:t>monoalphabetic</a:t>
            </a:r>
            <a:r>
              <a:rPr lang="en-AU" dirty="0" smtClean="0"/>
              <a:t> substitution rules consists of the Caesar ciphers with shifts of 0 through 25</a:t>
            </a:r>
          </a:p>
          <a:p>
            <a:r>
              <a:rPr lang="en-AU" dirty="0" smtClean="0"/>
              <a:t>Each cipher is denoted by a key letter which is the ciphertext letter that substitutes the plaintext letter a </a:t>
            </a:r>
          </a:p>
          <a:p>
            <a:endParaRPr lang="en-AU" dirty="0" smtClean="0"/>
          </a:p>
        </p:txBody>
      </p:sp>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39688"/>
            <a:ext cx="9143999" cy="1412875"/>
          </a:xfrm>
        </p:spPr>
        <p:txBody>
          <a:bodyPr/>
          <a:lstStyle/>
          <a:p>
            <a:r>
              <a:rPr lang="en-US" dirty="0" smtClean="0"/>
              <a:t>Example of </a:t>
            </a:r>
            <a:r>
              <a:rPr lang="en-AU" dirty="0" smtClean="0"/>
              <a:t>Vigenère Cipher</a:t>
            </a:r>
            <a:endParaRPr lang="en-AU" dirty="0"/>
          </a:p>
        </p:txBody>
      </p:sp>
      <p:sp>
        <p:nvSpPr>
          <p:cNvPr id="91139" name="Rectangle 3"/>
          <p:cNvSpPr>
            <a:spLocks noGrp="1" noChangeArrowheads="1"/>
          </p:cNvSpPr>
          <p:nvPr>
            <p:ph idx="1"/>
          </p:nvPr>
        </p:nvSpPr>
        <p:spPr>
          <a:xfrm>
            <a:off x="107504" y="1762125"/>
            <a:ext cx="9361039" cy="4791075"/>
          </a:xfrm>
        </p:spPr>
        <p:txBody>
          <a:bodyPr>
            <a:normAutofit/>
          </a:bodyPr>
          <a:lstStyle/>
          <a:p>
            <a:r>
              <a:rPr lang="en-US" dirty="0" smtClean="0">
                <a:solidFill>
                  <a:schemeClr val="tx1"/>
                </a:solidFill>
                <a:latin typeface="Arial" charset="0"/>
                <a:ea typeface="ＭＳ Ｐゴシック" pitchFamily="-107" charset="-128"/>
                <a:cs typeface="ＭＳ Ｐゴシック" pitchFamily="-107" charset="-128"/>
              </a:rPr>
              <a:t>The key needs to be as long as the message</a:t>
            </a:r>
          </a:p>
          <a:p>
            <a:r>
              <a:rPr lang="en-US" dirty="0" smtClean="0">
                <a:solidFill>
                  <a:schemeClr val="tx1"/>
                </a:solidFill>
                <a:latin typeface="Arial" charset="0"/>
                <a:ea typeface="ＭＳ Ｐゴシック" pitchFamily="-107" charset="-128"/>
                <a:cs typeface="ＭＳ Ｐゴシック" pitchFamily="-107" charset="-128"/>
              </a:rPr>
              <a:t> Repeat the keyword </a:t>
            </a:r>
          </a:p>
          <a:p>
            <a:r>
              <a:rPr lang="en-US" dirty="0" smtClean="0">
                <a:solidFill>
                  <a:schemeClr val="tx1"/>
                </a:solidFill>
                <a:latin typeface="Arial" charset="0"/>
                <a:ea typeface="ＭＳ Ｐゴシック" pitchFamily="-107" charset="-128"/>
                <a:cs typeface="ＭＳ Ｐゴシック" pitchFamily="-107" charset="-128"/>
              </a:rPr>
              <a:t>Example:</a:t>
            </a:r>
          </a:p>
          <a:p>
            <a:pPr marL="0" indent="0">
              <a:spcBef>
                <a:spcPts val="1800"/>
              </a:spcBef>
              <a:buNone/>
            </a:pPr>
            <a:r>
              <a:rPr lang="en-AU" dirty="0" smtClean="0"/>
              <a:t>    </a:t>
            </a:r>
            <a:r>
              <a:rPr lang="en-AU" dirty="0" smtClean="0">
                <a:solidFill>
                  <a:schemeClr val="bg2">
                    <a:lumMod val="50000"/>
                  </a:schemeClr>
                </a:solidFill>
              </a:rPr>
              <a:t>keyword   </a:t>
            </a:r>
            <a:r>
              <a:rPr lang="en-AU" sz="2700" dirty="0" smtClean="0">
                <a:solidFill>
                  <a:schemeClr val="bg2">
                    <a:lumMod val="50000"/>
                  </a:schemeClr>
                </a:solidFill>
              </a:rPr>
              <a:t>D E C E P T I V E</a:t>
            </a:r>
            <a:endParaRPr lang="en-US" sz="2700" dirty="0" smtClean="0">
              <a:solidFill>
                <a:schemeClr val="bg2">
                  <a:lumMod val="50000"/>
                </a:schemeClr>
              </a:solidFill>
              <a:latin typeface="Arial" charset="0"/>
              <a:ea typeface="ＭＳ Ｐゴシック" pitchFamily="-107" charset="-128"/>
              <a:cs typeface="ＭＳ Ｐゴシック" pitchFamily="-107" charset="-128"/>
            </a:endParaRPr>
          </a:p>
          <a:p>
            <a:pPr>
              <a:spcBef>
                <a:spcPts val="600"/>
              </a:spcBef>
              <a:buNone/>
            </a:pPr>
            <a:r>
              <a:rPr lang="en-US" dirty="0" smtClean="0">
                <a:solidFill>
                  <a:schemeClr val="tx1"/>
                </a:solidFill>
                <a:latin typeface="Arial" charset="0"/>
                <a:ea typeface="ＭＳ Ｐゴシック" pitchFamily="-107" charset="-128"/>
                <a:cs typeface="ＭＳ Ｐゴシック" pitchFamily="-107" charset="-128"/>
              </a:rPr>
              <a:t>	</a:t>
            </a:r>
            <a:r>
              <a:rPr lang="en-AU" dirty="0" smtClean="0"/>
              <a:t>key:            </a:t>
            </a:r>
            <a:r>
              <a:rPr lang="en-AU" sz="2700" dirty="0" smtClean="0"/>
              <a:t>D E C E P T I V E </a:t>
            </a:r>
            <a:r>
              <a:rPr lang="en-AU" sz="2700" dirty="0" smtClean="0">
                <a:solidFill>
                  <a:srgbClr val="FF0000"/>
                </a:solidFill>
              </a:rPr>
              <a:t>D E C E P T I V E </a:t>
            </a:r>
            <a:r>
              <a:rPr lang="en-AU" sz="2700" dirty="0" smtClean="0">
                <a:solidFill>
                  <a:srgbClr val="FB85AF"/>
                </a:solidFill>
              </a:rPr>
              <a:t>D E C E P T I V E</a:t>
            </a:r>
          </a:p>
          <a:p>
            <a:pPr lvl="1">
              <a:buNone/>
            </a:pPr>
            <a:r>
              <a:rPr lang="en-AU" dirty="0" smtClean="0"/>
              <a:t>plaintext:  </a:t>
            </a:r>
            <a:r>
              <a:rPr lang="en-AU" sz="2500" dirty="0" smtClean="0"/>
              <a:t>W E A R E D I  S C O V E R E D S A V E Y O U R S E L F    </a:t>
            </a:r>
            <a:r>
              <a:rPr lang="en-AU" dirty="0" smtClean="0"/>
              <a:t>   </a:t>
            </a:r>
          </a:p>
          <a:p>
            <a:pPr marL="457200" lvl="1">
              <a:buNone/>
            </a:pPr>
            <a:r>
              <a:rPr lang="en-AU" dirty="0" err="1" smtClean="0"/>
              <a:t>ciphertext</a:t>
            </a:r>
            <a:r>
              <a:rPr lang="en-AU" dirty="0" smtClean="0"/>
              <a:t>:  </a:t>
            </a:r>
            <a:r>
              <a:rPr lang="en-AU" dirty="0"/>
              <a:t> </a:t>
            </a:r>
            <a:r>
              <a:rPr lang="en-AU" dirty="0" smtClean="0"/>
              <a:t> </a:t>
            </a:r>
            <a:r>
              <a:rPr lang="en-AU" sz="2500" dirty="0" smtClean="0"/>
              <a:t>z  i  c  v  t w q n g r  z  g v  t w a v z  h c q  y  g  l m g y             </a:t>
            </a:r>
          </a:p>
          <a:p>
            <a:pPr lvl="1">
              <a:buNone/>
            </a:pPr>
            <a:r>
              <a:rPr lang="en-AU" sz="2500" dirty="0"/>
              <a:t> </a:t>
            </a:r>
            <a:r>
              <a:rPr lang="en-AU" sz="2500" dirty="0" smtClean="0"/>
              <a:t>                  </a:t>
            </a:r>
          </a:p>
        </p:txBody>
      </p:sp>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9688"/>
            <a:ext cx="9143999" cy="1412875"/>
          </a:xfrm>
        </p:spPr>
        <p:txBody>
          <a:bodyPr/>
          <a:lstStyle/>
          <a:p>
            <a:r>
              <a:rPr lang="en-AU" dirty="0" err="1" smtClean="0"/>
              <a:t>Vigenère</a:t>
            </a:r>
            <a:r>
              <a:rPr lang="en-AU" dirty="0" smtClean="0"/>
              <a:t> </a:t>
            </a:r>
            <a:r>
              <a:rPr lang="en-AU" dirty="0" err="1" smtClean="0"/>
              <a:t>Autokey</a:t>
            </a:r>
            <a:r>
              <a:rPr lang="en-AU" dirty="0" smtClean="0"/>
              <a:t> System</a:t>
            </a:r>
            <a:endParaRPr lang="en-US" dirty="0"/>
          </a:p>
        </p:txBody>
      </p:sp>
      <p:sp>
        <p:nvSpPr>
          <p:cNvPr id="6" name="Content Placeholder 5"/>
          <p:cNvSpPr>
            <a:spLocks noGrp="1"/>
          </p:cNvSpPr>
          <p:nvPr>
            <p:ph idx="1"/>
          </p:nvPr>
        </p:nvSpPr>
        <p:spPr>
          <a:xfrm>
            <a:off x="323528" y="1762125"/>
            <a:ext cx="8640959" cy="4714875"/>
          </a:xfrm>
        </p:spPr>
        <p:txBody>
          <a:bodyPr>
            <a:normAutofit fontScale="92500"/>
          </a:bodyPr>
          <a:lstStyle/>
          <a:p>
            <a:r>
              <a:rPr lang="en-US" dirty="0" smtClean="0"/>
              <a:t>The keyword is concatenated with the plaintext itself to provide a running key</a:t>
            </a:r>
          </a:p>
          <a:p>
            <a:r>
              <a:rPr lang="en-US" dirty="0" smtClean="0"/>
              <a:t>Example:</a:t>
            </a:r>
          </a:p>
          <a:p>
            <a:pPr>
              <a:spcBef>
                <a:spcPts val="600"/>
              </a:spcBef>
              <a:buNone/>
            </a:pPr>
            <a:r>
              <a:rPr lang="en-US" dirty="0" smtClean="0"/>
              <a:t>	key: 	   </a:t>
            </a:r>
            <a:r>
              <a:rPr lang="en-US" sz="2600" dirty="0" smtClean="0"/>
              <a:t>D E C E P T I V E </a:t>
            </a:r>
            <a:r>
              <a:rPr lang="en-US" sz="2600" dirty="0" smtClean="0">
                <a:solidFill>
                  <a:srgbClr val="FF0000"/>
                </a:solidFill>
              </a:rPr>
              <a:t>W E A R E D I S C O V E R E D S A V</a:t>
            </a:r>
          </a:p>
          <a:p>
            <a:pPr>
              <a:spcBef>
                <a:spcPts val="600"/>
              </a:spcBef>
              <a:buNone/>
            </a:pPr>
            <a:r>
              <a:rPr lang="en-US" dirty="0" smtClean="0"/>
              <a:t>	plaintext:    </a:t>
            </a:r>
            <a:r>
              <a:rPr lang="en-US" sz="2600" dirty="0" smtClean="0"/>
              <a:t>W E A R E D I S C O V E R E D S A V E Y O U R S E L F</a:t>
            </a:r>
          </a:p>
          <a:p>
            <a:pPr>
              <a:spcBef>
                <a:spcPts val="600"/>
              </a:spcBef>
              <a:buNone/>
            </a:pPr>
            <a:r>
              <a:rPr lang="en-US" dirty="0" smtClean="0"/>
              <a:t>	ciphertext:   </a:t>
            </a:r>
            <a:r>
              <a:rPr lang="en-US" sz="2400" dirty="0" smtClean="0"/>
              <a:t>z  i  c   v  t w q n g k  z  e  i   </a:t>
            </a:r>
            <a:r>
              <a:rPr lang="en-US" sz="2400" dirty="0" err="1" smtClean="0"/>
              <a:t>i</a:t>
            </a:r>
            <a:r>
              <a:rPr lang="en-US" sz="2400" dirty="0" smtClean="0"/>
              <a:t>  g  a  s  x s  t   s  l   v   </a:t>
            </a:r>
            <a:r>
              <a:rPr lang="en-US" sz="2400" dirty="0" err="1" smtClean="0"/>
              <a:t>v</a:t>
            </a:r>
            <a:r>
              <a:rPr lang="en-US" sz="2400" dirty="0" smtClean="0"/>
              <a:t> w l  a</a:t>
            </a:r>
          </a:p>
          <a:p>
            <a:r>
              <a:rPr lang="en-US" dirty="0" smtClean="0"/>
              <a:t>Even this scheme is vulnerable to cryptanalysis</a:t>
            </a:r>
          </a:p>
          <a:p>
            <a:pPr lvl="1"/>
            <a:r>
              <a:rPr lang="en-US" i="1" dirty="0" smtClean="0"/>
              <a:t>Because the key and the plaintext share the same frequency distribution of letters, a statistical technique can be applied</a:t>
            </a:r>
          </a:p>
        </p:txBody>
      </p:sp>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Vernam</a:t>
            </a:r>
            <a:r>
              <a:rPr lang="en-US" dirty="0" smtClean="0"/>
              <a:t> Cipher</a:t>
            </a:r>
          </a:p>
        </p:txBody>
      </p:sp>
      <p:pic>
        <p:nvPicPr>
          <p:cNvPr id="7" name="Picture 6" descr="f7.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7273" b="40000"/>
              <a:stretch>
                <a:fillRect/>
              </a:stretch>
            </p:blipFill>
          </mc:Choice>
          <mc:Fallback>
            <p:blipFill>
              <a:blip r:embed="rId4"/>
              <a:srcRect t="17273" b="40000"/>
              <a:stretch>
                <a:fillRect/>
              </a:stretch>
            </p:blipFill>
          </mc:Fallback>
        </mc:AlternateContent>
        <p:spPr>
          <a:xfrm>
            <a:off x="0" y="1524000"/>
            <a:ext cx="9252625" cy="5116165"/>
          </a:xfrm>
          <a:prstGeom prst="rect">
            <a:avLst/>
          </a:prstGeom>
        </p:spPr>
      </p:pic>
      <p:sp>
        <p:nvSpPr>
          <p:cNvPr id="3" name="TextBox 2"/>
          <p:cNvSpPr txBox="1"/>
          <p:nvPr/>
        </p:nvSpPr>
        <p:spPr>
          <a:xfrm>
            <a:off x="3275856" y="2267580"/>
            <a:ext cx="2664296" cy="369332"/>
          </a:xfrm>
          <a:prstGeom prst="rect">
            <a:avLst/>
          </a:prstGeom>
          <a:noFill/>
        </p:spPr>
        <p:txBody>
          <a:bodyPr wrap="square" rtlCol="0">
            <a:spAutoFit/>
          </a:bodyPr>
          <a:lstStyle/>
          <a:p>
            <a:r>
              <a:rPr lang="en-US" b="1" dirty="0" smtClean="0">
                <a:latin typeface="Arial Narrow" pitchFamily="34" charset="0"/>
                <a:sym typeface="Symbol"/>
              </a:rPr>
              <a:t></a:t>
            </a:r>
            <a:r>
              <a:rPr lang="en-US" sz="1600" b="1" dirty="0">
                <a:solidFill>
                  <a:srgbClr val="FF0000"/>
                </a:solidFill>
                <a:latin typeface="Arial Narrow" pitchFamily="34" charset="0"/>
                <a:sym typeface="Symbol"/>
              </a:rPr>
              <a:t>u</a:t>
            </a:r>
            <a:r>
              <a:rPr lang="en-US" sz="1600" b="1" dirty="0" smtClean="0">
                <a:solidFill>
                  <a:srgbClr val="FF0000"/>
                </a:solidFill>
                <a:latin typeface="Arial Narrow" pitchFamily="34" charset="0"/>
              </a:rPr>
              <a:t>ses a paper tape for key</a:t>
            </a:r>
            <a:r>
              <a:rPr lang="en-US" b="1" dirty="0" smtClean="0">
                <a:latin typeface="Arial Narrow" pitchFamily="34" charset="0"/>
                <a:sym typeface="Symbol"/>
              </a:rPr>
              <a:t></a:t>
            </a:r>
            <a:endParaRPr lang="en-US" b="1" dirty="0">
              <a:latin typeface="Arial Narrow" pitchFamily="34" charset="0"/>
            </a:endParaRPr>
          </a:p>
        </p:txBody>
      </p:sp>
      <p:sp>
        <p:nvSpPr>
          <p:cNvPr id="4" name="Slide Number Placeholder 3"/>
          <p:cNvSpPr>
            <a:spLocks noGrp="1"/>
          </p:cNvSpPr>
          <p:nvPr>
            <p:ph type="sldNum" sz="quarter" idx="12"/>
          </p:nvPr>
        </p:nvSpPr>
        <p:spPr/>
        <p:txBody>
          <a:bodyPr/>
          <a:lstStyle/>
          <a:p>
            <a:pPr>
              <a:defRPr/>
            </a:pPr>
            <a:fld id="{3686DFBD-27E2-E046-A517-7C0202BD7FAE}" type="slidenum">
              <a:rPr lang="en-US" smtClean="0"/>
              <a:pPr>
                <a:defRPr/>
              </a:pPr>
              <a:t>28</a:t>
            </a:fld>
            <a:endParaRPr lang="en-US" dirty="0"/>
          </a:p>
        </p:txBody>
      </p:sp>
      <p:sp>
        <p:nvSpPr>
          <p:cNvPr id="5" name="TextBox 4"/>
          <p:cNvSpPr txBox="1"/>
          <p:nvPr/>
        </p:nvSpPr>
        <p:spPr>
          <a:xfrm>
            <a:off x="3059832" y="6021288"/>
            <a:ext cx="1224136" cy="369332"/>
          </a:xfrm>
          <a:prstGeom prst="rect">
            <a:avLst/>
          </a:prstGeom>
          <a:solidFill>
            <a:srgbClr val="F2F2F2"/>
          </a:solidFill>
        </p:spPr>
        <p:txBody>
          <a:bodyPr wrap="square" rtlCol="0">
            <a:spAutoFit/>
          </a:bodyPr>
          <a:lstStyle/>
          <a:p>
            <a:endParaRPr lang="en-US" dirty="0"/>
          </a:p>
        </p:txBody>
      </p:sp>
      <p:sp>
        <p:nvSpPr>
          <p:cNvPr id="6" name="TextBox 5"/>
          <p:cNvSpPr txBox="1"/>
          <p:nvPr/>
        </p:nvSpPr>
        <p:spPr>
          <a:xfrm>
            <a:off x="4138319" y="5847654"/>
            <a:ext cx="2233881" cy="548640"/>
          </a:xfrm>
          <a:prstGeom prst="rect">
            <a:avLst/>
          </a:prstGeom>
          <a:solidFill>
            <a:schemeClr val="bg1">
              <a:lumMod val="95000"/>
            </a:schemeClr>
          </a:solidFill>
        </p:spPr>
        <p:txBody>
          <a:bodyPr wrap="none" rtlCol="0">
            <a:spAutoFit/>
          </a:bodyPr>
          <a:lstStyle/>
          <a:p>
            <a:r>
              <a:rPr lang="en-US" sz="2400" b="1" dirty="0" err="1" smtClean="0">
                <a:latin typeface="Times New Roman" pitchFamily="18" charset="0"/>
                <a:cs typeface="Times New Roman" pitchFamily="18" charset="0"/>
              </a:rPr>
              <a:t>Vernam</a:t>
            </a:r>
            <a:r>
              <a:rPr lang="en-US" sz="2400" b="1" dirty="0" smtClean="0">
                <a:latin typeface="Times New Roman" pitchFamily="18" charset="0"/>
                <a:cs typeface="Times New Roman" pitchFamily="18" charset="0"/>
              </a:rPr>
              <a:t> Cipher</a:t>
            </a:r>
            <a:endParaRPr lang="en-US" sz="2400" b="1" dirty="0">
              <a:latin typeface="Times New Roman" pitchFamily="18" charset="0"/>
              <a:cs typeface="Times New Roman" pitchFamily="18" charset="0"/>
            </a:endParaRPr>
          </a:p>
        </p:txBody>
      </p:sp>
    </p:spTree>
  </p:cSld>
  <p:clrMapOvr>
    <a:masterClrMapping/>
  </p:clrMapOvr>
  <p:transition spd="med">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r>
              <a:rPr lang="en-US" dirty="0" smtClean="0"/>
              <a:t>One-Time Pad</a:t>
            </a:r>
            <a:endParaRPr lang="en-AU" dirty="0"/>
          </a:p>
        </p:txBody>
      </p:sp>
      <p:sp>
        <p:nvSpPr>
          <p:cNvPr id="7" name="Content Placeholder 6"/>
          <p:cNvSpPr>
            <a:spLocks noGrp="1"/>
          </p:cNvSpPr>
          <p:nvPr>
            <p:ph idx="1"/>
          </p:nvPr>
        </p:nvSpPr>
        <p:spPr>
          <a:xfrm>
            <a:off x="179512" y="1556793"/>
            <a:ext cx="8712968" cy="5301208"/>
          </a:xfrm>
        </p:spPr>
        <p:txBody>
          <a:bodyPr>
            <a:normAutofit fontScale="70000" lnSpcReduction="20000"/>
          </a:bodyPr>
          <a:lstStyle/>
          <a:p>
            <a:pPr>
              <a:lnSpc>
                <a:spcPct val="120000"/>
              </a:lnSpc>
            </a:pPr>
            <a:r>
              <a:rPr lang="en-US" sz="3100" dirty="0" smtClean="0"/>
              <a:t>Improvement proposed by an Army Signal Corp officer, Joseph Mauborgne</a:t>
            </a:r>
          </a:p>
          <a:p>
            <a:pPr>
              <a:lnSpc>
                <a:spcPct val="120000"/>
              </a:lnSpc>
              <a:spcBef>
                <a:spcPts val="1800"/>
              </a:spcBef>
            </a:pPr>
            <a:r>
              <a:rPr lang="en-US" sz="3100" dirty="0" smtClean="0"/>
              <a:t>Use a random key that is as long as the message so that the key need not be repeated</a:t>
            </a:r>
          </a:p>
          <a:p>
            <a:pPr>
              <a:lnSpc>
                <a:spcPct val="120000"/>
              </a:lnSpc>
              <a:spcBef>
                <a:spcPts val="1800"/>
              </a:spcBef>
            </a:pPr>
            <a:r>
              <a:rPr lang="en-US" sz="3100" dirty="0" smtClean="0"/>
              <a:t>Key is used to encrypt and decrypt a single message and then is discarded</a:t>
            </a:r>
          </a:p>
          <a:p>
            <a:pPr>
              <a:lnSpc>
                <a:spcPct val="120000"/>
              </a:lnSpc>
              <a:spcBef>
                <a:spcPts val="1800"/>
              </a:spcBef>
            </a:pPr>
            <a:r>
              <a:rPr lang="en-US" sz="3100" dirty="0" smtClean="0"/>
              <a:t>Each new message requires a new key of the same length as the new message</a:t>
            </a:r>
          </a:p>
          <a:p>
            <a:pPr>
              <a:lnSpc>
                <a:spcPct val="120000"/>
              </a:lnSpc>
              <a:spcBef>
                <a:spcPts val="1800"/>
              </a:spcBef>
            </a:pPr>
            <a:r>
              <a:rPr lang="en-US" dirty="0" smtClean="0"/>
              <a:t>Scheme is unbreakable</a:t>
            </a:r>
          </a:p>
          <a:p>
            <a:pPr lvl="1">
              <a:lnSpc>
                <a:spcPct val="120000"/>
              </a:lnSpc>
            </a:pPr>
            <a:r>
              <a:rPr lang="en-US" sz="2400" dirty="0" smtClean="0"/>
              <a:t>Produces random output that bears no statistical relationship to the plaintext</a:t>
            </a:r>
          </a:p>
          <a:p>
            <a:pPr lvl="1">
              <a:lnSpc>
                <a:spcPct val="120000"/>
              </a:lnSpc>
            </a:pPr>
            <a:r>
              <a:rPr lang="en-US" sz="2400" dirty="0" smtClean="0"/>
              <a:t>Because the ciphertext contains no information whatsoever about the                    plaintext, there is simply no way to break the code</a:t>
            </a:r>
            <a:endParaRPr lang="en-US" sz="2400" dirty="0"/>
          </a:p>
        </p:txBody>
      </p:sp>
      <p:pic>
        <p:nvPicPr>
          <p:cNvPr id="8" name="Picture 7"/>
          <p:cNvPicPr>
            <a:picLocks noChangeAspect="1"/>
          </p:cNvPicPr>
          <p:nvPr/>
        </p:nvPicPr>
        <p:blipFill>
          <a:blip r:embed="rId3"/>
          <a:stretch>
            <a:fillRect/>
          </a:stretch>
        </p:blipFill>
        <p:spPr>
          <a:xfrm>
            <a:off x="8110688" y="4792306"/>
            <a:ext cx="1069824" cy="2060255"/>
          </a:xfrm>
          <a:prstGeom prst="rect">
            <a:avLst/>
          </a:prstGeom>
        </p:spPr>
      </p:pic>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AU" dirty="0" smtClean="0"/>
              <a:t>Basic Terminology</a:t>
            </a:r>
            <a:endParaRPr lang="en-AU" dirty="0"/>
          </a:p>
        </p:txBody>
      </p:sp>
      <p:sp>
        <p:nvSpPr>
          <p:cNvPr id="48131" name="Rectangle 3"/>
          <p:cNvSpPr>
            <a:spLocks noGrp="1" noChangeArrowheads="1"/>
          </p:cNvSpPr>
          <p:nvPr>
            <p:ph sz="half" idx="1"/>
          </p:nvPr>
        </p:nvSpPr>
        <p:spPr>
          <a:xfrm>
            <a:off x="609600" y="1774825"/>
            <a:ext cx="3748722" cy="4778375"/>
          </a:xfrm>
        </p:spPr>
        <p:txBody>
          <a:bodyPr>
            <a:normAutofit fontScale="92500"/>
          </a:bodyPr>
          <a:lstStyle/>
          <a:p>
            <a:r>
              <a:rPr lang="en-AU" dirty="0" smtClean="0"/>
              <a:t>Plaintext</a:t>
            </a:r>
          </a:p>
          <a:p>
            <a:pPr lvl="1"/>
            <a:r>
              <a:rPr lang="en-AU" dirty="0" smtClean="0"/>
              <a:t>The original message</a:t>
            </a:r>
          </a:p>
          <a:p>
            <a:r>
              <a:rPr lang="en-AU" dirty="0" smtClean="0"/>
              <a:t>Ciphertext</a:t>
            </a:r>
          </a:p>
          <a:p>
            <a:pPr lvl="1"/>
            <a:r>
              <a:rPr lang="en-AU" dirty="0" smtClean="0"/>
              <a:t>The coded message</a:t>
            </a:r>
          </a:p>
          <a:p>
            <a:r>
              <a:rPr lang="en-AU" dirty="0" smtClean="0"/>
              <a:t>Enciphering or encryption</a:t>
            </a:r>
          </a:p>
          <a:p>
            <a:pPr lvl="1"/>
            <a:r>
              <a:rPr lang="en-AU" dirty="0"/>
              <a:t>C</a:t>
            </a:r>
            <a:r>
              <a:rPr lang="en-AU" dirty="0" smtClean="0"/>
              <a:t>onverting  plaintext to ciphertext</a:t>
            </a:r>
          </a:p>
          <a:p>
            <a:r>
              <a:rPr lang="en-US" dirty="0" smtClean="0"/>
              <a:t>Deciphering or decryption</a:t>
            </a:r>
          </a:p>
          <a:p>
            <a:pPr lvl="1"/>
            <a:r>
              <a:rPr lang="en-US" dirty="0" smtClean="0"/>
              <a:t>Restoring the plaintext from the </a:t>
            </a:r>
            <a:r>
              <a:rPr lang="en-US" dirty="0" err="1" smtClean="0"/>
              <a:t>ciphertext</a:t>
            </a:r>
            <a:endParaRPr lang="en-US" dirty="0" smtClean="0"/>
          </a:p>
        </p:txBody>
      </p:sp>
      <p:sp>
        <p:nvSpPr>
          <p:cNvPr id="2" name="Slide Number Placeholder 1"/>
          <p:cNvSpPr>
            <a:spLocks noGrp="1"/>
          </p:cNvSpPr>
          <p:nvPr>
            <p:ph type="sldNum" sz="quarter" idx="12"/>
          </p:nvPr>
        </p:nvSpPr>
        <p:spPr/>
        <p:txBody>
          <a:bodyPr/>
          <a:lstStyle/>
          <a:p>
            <a:pPr>
              <a:defRPr/>
            </a:pPr>
            <a:fld id="{BD3CBCFE-40EB-F940-80F7-007DE9F574D6}"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Difficulties</a:t>
            </a:r>
            <a:endParaRPr lang="en-US" dirty="0"/>
          </a:p>
        </p:txBody>
      </p:sp>
      <p:sp>
        <p:nvSpPr>
          <p:cNvPr id="3" name="Content Placeholder 2"/>
          <p:cNvSpPr>
            <a:spLocks noGrp="1"/>
          </p:cNvSpPr>
          <p:nvPr>
            <p:ph idx="1"/>
          </p:nvPr>
        </p:nvSpPr>
        <p:spPr>
          <a:xfrm>
            <a:off x="251520" y="1944216"/>
            <a:ext cx="8712968" cy="4797152"/>
          </a:xfrm>
        </p:spPr>
        <p:txBody>
          <a:bodyPr>
            <a:normAutofit/>
          </a:bodyPr>
          <a:lstStyle/>
          <a:p>
            <a:pPr marL="342900" lvl="1" indent="-342900">
              <a:lnSpc>
                <a:spcPct val="120000"/>
              </a:lnSpc>
              <a:spcBef>
                <a:spcPts val="2400"/>
              </a:spcBef>
              <a:buClr>
                <a:srgbClr val="BAABE3"/>
              </a:buClr>
            </a:pPr>
            <a:r>
              <a:rPr lang="en-US" sz="2400" dirty="0" smtClean="0"/>
              <a:t>The one-time pad offers </a:t>
            </a:r>
            <a:r>
              <a:rPr lang="en-US" sz="2400" i="1" dirty="0" smtClean="0"/>
              <a:t>unconditional security (perfect secrecy).</a:t>
            </a:r>
          </a:p>
          <a:p>
            <a:pPr marL="342900" lvl="1" indent="-342900">
              <a:lnSpc>
                <a:spcPct val="120000"/>
              </a:lnSpc>
              <a:spcBef>
                <a:spcPts val="1800"/>
              </a:spcBef>
              <a:buClr>
                <a:srgbClr val="BAABE3"/>
              </a:buClr>
            </a:pPr>
            <a:r>
              <a:rPr lang="en-US" sz="2400" dirty="0" smtClean="0"/>
              <a:t>However the distribution of </a:t>
            </a:r>
            <a:r>
              <a:rPr lang="en-US" sz="2400" dirty="0"/>
              <a:t>random </a:t>
            </a:r>
            <a:r>
              <a:rPr lang="en-US" sz="2400" dirty="0" smtClean="0"/>
              <a:t>keys that are as long as the message to be sent is a fundamental key distribution problem</a:t>
            </a:r>
            <a:endParaRPr lang="en-US" sz="2400" dirty="0"/>
          </a:p>
          <a:p>
            <a:pPr>
              <a:lnSpc>
                <a:spcPct val="120000"/>
              </a:lnSpc>
            </a:pPr>
            <a:r>
              <a:rPr lang="en-US" sz="2400" dirty="0" smtClean="0"/>
              <a:t>Because of this, the one-time pad is of limited utility</a:t>
            </a:r>
          </a:p>
          <a:p>
            <a:pPr lvl="1">
              <a:lnSpc>
                <a:spcPct val="120000"/>
              </a:lnSpc>
            </a:pPr>
            <a:r>
              <a:rPr lang="en-US" sz="2200" dirty="0" smtClean="0"/>
              <a:t>Uses primarily for low-bandwidth channels requiring very high security</a:t>
            </a:r>
          </a:p>
        </p:txBody>
      </p:sp>
      <p:sp>
        <p:nvSpPr>
          <p:cNvPr id="4" name="Slide Number Placeholder 3"/>
          <p:cNvSpPr>
            <a:spLocks noGrp="1"/>
          </p:cNvSpPr>
          <p:nvPr>
            <p:ph type="sldNum" sz="quarter" idx="12"/>
          </p:nvPr>
        </p:nvSpPr>
        <p:spPr/>
        <p:txBody>
          <a:bodyPr/>
          <a:lstStyle/>
          <a:p>
            <a:pPr>
              <a:defRPr/>
            </a:pPr>
            <a:fld id="{3686DFBD-27E2-E046-A517-7C0202BD7FAE}"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792163" y="71909"/>
            <a:ext cx="7570787" cy="1412875"/>
          </a:xfrm>
        </p:spPr>
        <p:txBody>
          <a:bodyPr/>
          <a:lstStyle/>
          <a:p>
            <a:pPr>
              <a:lnSpc>
                <a:spcPts val="5100"/>
              </a:lnSpc>
            </a:pPr>
            <a:r>
              <a:rPr lang="en-AU" dirty="0" smtClean="0"/>
              <a:t>A Transposition Cipher</a:t>
            </a:r>
            <a:br>
              <a:rPr lang="en-AU" dirty="0" smtClean="0"/>
            </a:br>
            <a:r>
              <a:rPr lang="en-AU" sz="4400" dirty="0" smtClean="0"/>
              <a:t>Rail Fence Cipher</a:t>
            </a:r>
            <a:endParaRPr lang="en-AU" sz="4400" dirty="0"/>
          </a:p>
        </p:txBody>
      </p:sp>
      <p:sp>
        <p:nvSpPr>
          <p:cNvPr id="102403" name="Rectangle 3"/>
          <p:cNvSpPr>
            <a:spLocks noGrp="1" noChangeArrowheads="1"/>
          </p:cNvSpPr>
          <p:nvPr>
            <p:ph idx="1"/>
          </p:nvPr>
        </p:nvSpPr>
        <p:spPr>
          <a:xfrm>
            <a:off x="792163" y="1762125"/>
            <a:ext cx="8244333" cy="4979243"/>
          </a:xfrm>
        </p:spPr>
        <p:txBody>
          <a:bodyPr>
            <a:normAutofit fontScale="62500" lnSpcReduction="20000"/>
          </a:bodyPr>
          <a:lstStyle/>
          <a:p>
            <a:pPr>
              <a:lnSpc>
                <a:spcPct val="140000"/>
              </a:lnSpc>
            </a:pPr>
            <a:r>
              <a:rPr lang="en-AU" sz="3600" b="1" dirty="0" smtClean="0"/>
              <a:t>Transposition ciphers add diffusion                                                          </a:t>
            </a:r>
            <a:r>
              <a:rPr lang="en-AU" sz="3200" dirty="0" smtClean="0"/>
              <a:t>Spread out the bits of the message in the </a:t>
            </a:r>
            <a:r>
              <a:rPr lang="en-AU" sz="3200" dirty="0" err="1" smtClean="0"/>
              <a:t>ciphertext</a:t>
            </a:r>
            <a:r>
              <a:rPr lang="en-AU" sz="3200" dirty="0" smtClean="0"/>
              <a:t>.                                 Make the relationship between the plaintext and </a:t>
            </a:r>
            <a:r>
              <a:rPr lang="en-AU" sz="3200" dirty="0" err="1" smtClean="0"/>
              <a:t>ciphertext</a:t>
            </a:r>
            <a:r>
              <a:rPr lang="en-AU" sz="3200" dirty="0" smtClean="0"/>
              <a:t> complex. </a:t>
            </a:r>
          </a:p>
          <a:p>
            <a:pPr>
              <a:lnSpc>
                <a:spcPct val="140000"/>
              </a:lnSpc>
              <a:spcBef>
                <a:spcPts val="1800"/>
              </a:spcBef>
            </a:pPr>
            <a:r>
              <a:rPr lang="en-AU" sz="3600" dirty="0" smtClean="0"/>
              <a:t>Plaintext is written down as a sequence of diagonals and then read off as a sequence of rows</a:t>
            </a:r>
          </a:p>
          <a:p>
            <a:pPr marL="365760" lvl="1">
              <a:lnSpc>
                <a:spcPct val="140000"/>
              </a:lnSpc>
              <a:buNone/>
            </a:pPr>
            <a:r>
              <a:rPr lang="en-AU" sz="3200" dirty="0" smtClean="0"/>
              <a:t>      To encipher the message </a:t>
            </a:r>
            <a:r>
              <a:rPr lang="en-AU" sz="3200" dirty="0" smtClean="0">
                <a:solidFill>
                  <a:schemeClr val="bg1"/>
                </a:solidFill>
              </a:rPr>
              <a:t>.</a:t>
            </a:r>
            <a:r>
              <a:rPr lang="en-AU" sz="3200" dirty="0" smtClean="0"/>
              <a:t> “MEET ME AFTER THE TOGA PARTY”                                                                        with a Rail </a:t>
            </a:r>
            <a:r>
              <a:rPr lang="en-AU" sz="3200" dirty="0"/>
              <a:t>F</a:t>
            </a:r>
            <a:r>
              <a:rPr lang="en-AU" sz="3200" dirty="0" smtClean="0"/>
              <a:t>ence cipher of depth 2, we would write:</a:t>
            </a:r>
          </a:p>
          <a:p>
            <a:pPr lvl="1">
              <a:lnSpc>
                <a:spcPct val="140000"/>
              </a:lnSpc>
              <a:buNone/>
            </a:pPr>
            <a:r>
              <a:rPr lang="en-AU" dirty="0" smtClean="0"/>
              <a:t>		  </a:t>
            </a:r>
            <a:r>
              <a:rPr lang="en-AU" sz="2900" dirty="0" smtClean="0"/>
              <a:t>M e m a t r h t g p r y                             </a:t>
            </a:r>
          </a:p>
          <a:p>
            <a:pPr lvl="1">
              <a:lnSpc>
                <a:spcPct val="140000"/>
              </a:lnSpc>
              <a:spcBef>
                <a:spcPts val="0"/>
              </a:spcBef>
              <a:buNone/>
            </a:pPr>
            <a:r>
              <a:rPr lang="en-AU" sz="2900" dirty="0" smtClean="0"/>
              <a:t>		     e t e f e t e o a </a:t>
            </a:r>
            <a:r>
              <a:rPr lang="en-AU" sz="2900" dirty="0" err="1" smtClean="0"/>
              <a:t>a</a:t>
            </a:r>
            <a:r>
              <a:rPr lang="en-AU" sz="2900" dirty="0" smtClean="0"/>
              <a:t> t</a:t>
            </a:r>
          </a:p>
          <a:p>
            <a:pPr lvl="1">
              <a:lnSpc>
                <a:spcPct val="140000"/>
              </a:lnSpc>
              <a:buNone/>
            </a:pPr>
            <a:r>
              <a:rPr lang="en-AU" sz="3200" dirty="0" smtClean="0"/>
              <a:t>Encrypted message is:</a:t>
            </a:r>
          </a:p>
          <a:p>
            <a:pPr lvl="1">
              <a:lnSpc>
                <a:spcPct val="140000"/>
              </a:lnSpc>
              <a:buNone/>
            </a:pPr>
            <a:r>
              <a:rPr lang="en-AU" dirty="0" smtClean="0"/>
              <a:t>	</a:t>
            </a:r>
            <a:r>
              <a:rPr lang="en-AU" sz="2900" dirty="0" err="1" smtClean="0"/>
              <a:t>mematrhtgpryetefeteoaat</a:t>
            </a:r>
            <a:endParaRPr lang="en-AU" sz="2900" dirty="0" smtClean="0"/>
          </a:p>
          <a:p>
            <a:pPr lvl="1"/>
            <a:endParaRPr lang="en-AU" dirty="0" smtClean="0"/>
          </a:p>
          <a:p>
            <a:pPr lvl="1"/>
            <a:endParaRPr lang="en-AU" dirty="0"/>
          </a:p>
        </p:txBody>
      </p:sp>
      <p:grpSp>
        <p:nvGrpSpPr>
          <p:cNvPr id="3" name="Group 2"/>
          <p:cNvGrpSpPr/>
          <p:nvPr/>
        </p:nvGrpSpPr>
        <p:grpSpPr>
          <a:xfrm>
            <a:off x="5004048" y="5085184"/>
            <a:ext cx="4015202" cy="790347"/>
            <a:chOff x="5369748" y="5734997"/>
            <a:chExt cx="4015202" cy="790347"/>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73124"/>
            <a:stretch/>
          </p:blipFill>
          <p:spPr bwMode="auto">
            <a:xfrm>
              <a:off x="5441470" y="6002249"/>
              <a:ext cx="3667034" cy="523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69748" y="5734997"/>
              <a:ext cx="4015202" cy="646331"/>
            </a:xfrm>
            <a:prstGeom prst="rect">
              <a:avLst/>
            </a:prstGeom>
            <a:noFill/>
          </p:spPr>
          <p:txBody>
            <a:bodyPr wrap="none" rtlCol="0">
              <a:spAutoFit/>
            </a:bodyPr>
            <a:lstStyle/>
            <a:p>
              <a:r>
                <a:rPr lang="en-US" dirty="0" smtClean="0">
                  <a:solidFill>
                    <a:srgbClr val="FF0000"/>
                  </a:solidFill>
                </a:rPr>
                <a:t>M     E    M     A     T     R     H     T</a:t>
              </a:r>
            </a:p>
            <a:p>
              <a:r>
                <a:rPr lang="en-US" dirty="0" smtClean="0">
                  <a:solidFill>
                    <a:srgbClr val="FF0000"/>
                  </a:solidFill>
                </a:rPr>
                <a:t>    E      T      E     F     E     T     E     O</a:t>
              </a:r>
              <a:endParaRPr lang="en-US" dirty="0">
                <a:solidFill>
                  <a:srgbClr val="FF0000"/>
                </a:solidFill>
              </a:endParaRPr>
            </a:p>
          </p:txBody>
        </p:sp>
      </p:grpSp>
      <p:sp>
        <p:nvSpPr>
          <p:cNvPr id="4" name="Slide Number Placeholder 3"/>
          <p:cNvSpPr>
            <a:spLocks noGrp="1"/>
          </p:cNvSpPr>
          <p:nvPr>
            <p:ph type="sldNum" sz="quarter" idx="12"/>
          </p:nvPr>
        </p:nvSpPr>
        <p:spPr/>
        <p:txBody>
          <a:bodyPr/>
          <a:lstStyle/>
          <a:p>
            <a:pPr>
              <a:defRPr/>
            </a:pPr>
            <a:fld id="{3686DFBD-27E2-E046-A517-7C0202BD7FAE}"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0" y="39688"/>
            <a:ext cx="9143999" cy="1412875"/>
          </a:xfrm>
        </p:spPr>
        <p:txBody>
          <a:bodyPr/>
          <a:lstStyle/>
          <a:p>
            <a:r>
              <a:rPr lang="en-AU" dirty="0" smtClean="0"/>
              <a:t>Row Transposition Cipher</a:t>
            </a:r>
            <a:endParaRPr lang="en-AU" dirty="0"/>
          </a:p>
        </p:txBody>
      </p:sp>
      <p:sp>
        <p:nvSpPr>
          <p:cNvPr id="104451" name="Rectangle 3"/>
          <p:cNvSpPr>
            <a:spLocks noGrp="1" noChangeArrowheads="1"/>
          </p:cNvSpPr>
          <p:nvPr>
            <p:ph idx="1"/>
          </p:nvPr>
        </p:nvSpPr>
        <p:spPr>
          <a:xfrm>
            <a:off x="251521" y="1762125"/>
            <a:ext cx="8640960" cy="4714875"/>
          </a:xfrm>
        </p:spPr>
        <p:txBody>
          <a:bodyPr>
            <a:normAutofit fontScale="85000" lnSpcReduction="10000"/>
          </a:bodyPr>
          <a:lstStyle/>
          <a:p>
            <a:r>
              <a:rPr lang="en-US" dirty="0"/>
              <a:t>A</a:t>
            </a:r>
            <a:r>
              <a:rPr lang="en-US" dirty="0" smtClean="0"/>
              <a:t> more complex transposition cipher</a:t>
            </a:r>
            <a:endParaRPr lang="en-AU" dirty="0" smtClean="0"/>
          </a:p>
          <a:p>
            <a:pPr>
              <a:lnSpc>
                <a:spcPct val="110000"/>
              </a:lnSpc>
              <a:spcBef>
                <a:spcPts val="1800"/>
              </a:spcBef>
            </a:pPr>
            <a:r>
              <a:rPr lang="en-AU" dirty="0" smtClean="0">
                <a:solidFill>
                  <a:srgbClr val="FF0000"/>
                </a:solidFill>
              </a:rPr>
              <a:t>Write the message in a rectangle</a:t>
            </a:r>
            <a:r>
              <a:rPr lang="en-AU" dirty="0" smtClean="0"/>
              <a:t>, row by row, and read the message off, column by column, but permute the order of the columns</a:t>
            </a:r>
          </a:p>
          <a:p>
            <a:pPr lvl="1">
              <a:spcBef>
                <a:spcPts val="1800"/>
              </a:spcBef>
            </a:pPr>
            <a:r>
              <a:rPr lang="en-AU" dirty="0" smtClean="0"/>
              <a:t>The order of the columns then becomes the key to the algorithm</a:t>
            </a:r>
          </a:p>
          <a:p>
            <a:pPr lvl="1">
              <a:buNone/>
            </a:pPr>
            <a:r>
              <a:rPr lang="en-AU" dirty="0" smtClean="0"/>
              <a:t>	Key: 		</a:t>
            </a:r>
            <a:r>
              <a:rPr lang="en-US" dirty="0" smtClean="0"/>
              <a:t>4  3  1   2   5   6   7</a:t>
            </a:r>
            <a:endParaRPr lang="en-AU" dirty="0" smtClean="0"/>
          </a:p>
          <a:p>
            <a:pPr lvl="1">
              <a:buNone/>
            </a:pPr>
            <a:r>
              <a:rPr lang="en-AU" dirty="0" smtClean="0"/>
              <a:t>     Plaintext:                A  T  </a:t>
            </a:r>
            <a:r>
              <a:rPr lang="en-AU" dirty="0" err="1" smtClean="0">
                <a:solidFill>
                  <a:srgbClr val="FF0000"/>
                </a:solidFill>
              </a:rPr>
              <a:t>T</a:t>
            </a:r>
            <a:r>
              <a:rPr lang="en-AU" dirty="0" smtClean="0"/>
              <a:t>  A   C   K  P</a:t>
            </a:r>
          </a:p>
          <a:p>
            <a:pPr lvl="1">
              <a:buNone/>
            </a:pPr>
            <a:r>
              <a:rPr lang="en-AU" dirty="0" smtClean="0"/>
              <a:t>			               O  S  </a:t>
            </a:r>
            <a:r>
              <a:rPr lang="en-AU" dirty="0" smtClean="0">
                <a:solidFill>
                  <a:srgbClr val="FF0000"/>
                </a:solidFill>
              </a:rPr>
              <a:t>T</a:t>
            </a:r>
            <a:r>
              <a:rPr lang="en-AU" dirty="0" smtClean="0"/>
              <a:t>  P   O  N  E</a:t>
            </a:r>
          </a:p>
          <a:p>
            <a:pPr lvl="1">
              <a:buNone/>
            </a:pPr>
            <a:r>
              <a:rPr lang="en-AU" dirty="0" smtClean="0"/>
              <a:t>			               D  U  </a:t>
            </a:r>
            <a:r>
              <a:rPr lang="en-AU" dirty="0" smtClean="0">
                <a:solidFill>
                  <a:srgbClr val="FF0000"/>
                </a:solidFill>
              </a:rPr>
              <a:t>N</a:t>
            </a:r>
            <a:r>
              <a:rPr lang="en-AU" dirty="0" smtClean="0"/>
              <a:t>  T   I   L   T</a:t>
            </a:r>
          </a:p>
          <a:p>
            <a:pPr lvl="1">
              <a:buNone/>
            </a:pPr>
            <a:r>
              <a:rPr lang="en-AU" dirty="0" smtClean="0"/>
              <a:t>			               W O  </a:t>
            </a:r>
            <a:r>
              <a:rPr lang="en-AU" dirty="0" smtClean="0">
                <a:solidFill>
                  <a:srgbClr val="FF0000"/>
                </a:solidFill>
              </a:rPr>
              <a:t>A</a:t>
            </a:r>
            <a:r>
              <a:rPr lang="en-AU" dirty="0" smtClean="0"/>
              <a:t>  M  X  Y  Z</a:t>
            </a:r>
          </a:p>
          <a:p>
            <a:pPr lvl="1">
              <a:spcBef>
                <a:spcPts val="1200"/>
              </a:spcBef>
              <a:buNone/>
            </a:pPr>
            <a:r>
              <a:rPr lang="en-AU" dirty="0" smtClean="0"/>
              <a:t>   Ciphertext:               </a:t>
            </a:r>
            <a:r>
              <a:rPr lang="en-AU" dirty="0" err="1" smtClean="0"/>
              <a:t>ttnaaptmtsuoaodwcoixknlypetz</a:t>
            </a:r>
            <a:endParaRPr lang="en-AU" dirty="0" smtClean="0"/>
          </a:p>
        </p:txBody>
      </p:sp>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6498" name="Rectangle 2"/>
          <p:cNvSpPr>
            <a:spLocks noGrp="1" noChangeArrowheads="1"/>
          </p:cNvSpPr>
          <p:nvPr>
            <p:ph type="title" idx="4294967295"/>
          </p:nvPr>
        </p:nvSpPr>
        <p:spPr>
          <a:xfrm>
            <a:off x="0" y="1"/>
            <a:ext cx="9144000" cy="685799"/>
          </a:xfrm>
        </p:spPr>
        <p:txBody>
          <a:bodyPr/>
          <a:lstStyle/>
          <a:p>
            <a:pPr eaLnBrk="1" hangingPunct="1">
              <a:defRPr/>
            </a:pPr>
            <a:r>
              <a:rPr lang="en-US" dirty="0"/>
              <a:t>Rotor Machines</a:t>
            </a:r>
            <a:endParaRPr lang="en-AU" dirty="0"/>
          </a:p>
        </p:txBody>
      </p:sp>
      <p:pic>
        <p:nvPicPr>
          <p:cNvPr id="5" name="Picture 4" descr="f8.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24544" y="404664"/>
            <a:ext cx="8834718" cy="6826828"/>
          </a:xfrm>
          <a:prstGeom prst="rect">
            <a:avLst/>
          </a:prstGeom>
        </p:spPr>
      </p:pic>
      <p:sp>
        <p:nvSpPr>
          <p:cNvPr id="2" name="Slide Number Placeholder 1"/>
          <p:cNvSpPr>
            <a:spLocks noGrp="1"/>
          </p:cNvSpPr>
          <p:nvPr>
            <p:ph type="sldNum" sz="quarter" idx="12"/>
          </p:nvPr>
        </p:nvSpPr>
        <p:spPr>
          <a:xfrm>
            <a:off x="8426896" y="6376243"/>
            <a:ext cx="609600" cy="365125"/>
          </a:xfrm>
        </p:spPr>
        <p:txBody>
          <a:bodyPr/>
          <a:lstStyle/>
          <a:p>
            <a:pPr>
              <a:defRPr/>
            </a:pPr>
            <a:fld id="{3BF51CE2-3593-EE4E-B491-85B6833DF5C8}" type="slidenum">
              <a:rPr lang="en-US" smtClean="0"/>
              <a:pPr>
                <a:defRPr/>
              </a:pPr>
              <a:t>33</a:t>
            </a:fld>
            <a:endParaRPr lang="en-US" dirty="0"/>
          </a:p>
        </p:txBody>
      </p:sp>
      <p:sp>
        <p:nvSpPr>
          <p:cNvPr id="3" name="TextBox 2"/>
          <p:cNvSpPr txBox="1"/>
          <p:nvPr/>
        </p:nvSpPr>
        <p:spPr>
          <a:xfrm>
            <a:off x="539552" y="6390620"/>
            <a:ext cx="936104" cy="369332"/>
          </a:xfrm>
          <a:prstGeom prst="rect">
            <a:avLst/>
          </a:prstGeom>
          <a:solidFill>
            <a:srgbClr val="F2F2F2"/>
          </a:solidFill>
        </p:spPr>
        <p:txBody>
          <a:bodyPr wrap="square" rtlCol="0">
            <a:spAutoFit/>
          </a:bodyPr>
          <a:lstStyle/>
          <a:p>
            <a:endParaRPr lang="en-US" dirty="0"/>
          </a:p>
        </p:txBody>
      </p:sp>
      <p:graphicFrame>
        <p:nvGraphicFramePr>
          <p:cNvPr id="6" name="Table 5"/>
          <p:cNvGraphicFramePr>
            <a:graphicFrameLocks noGrp="1" noChangeAspect="1"/>
          </p:cNvGraphicFramePr>
          <p:nvPr>
            <p:extLst>
              <p:ext uri="{D42A27DB-BD31-4B8C-83A1-F6EECF244321}">
                <p14:modId xmlns:p14="http://schemas.microsoft.com/office/powerpoint/2010/main" val="3858769635"/>
              </p:ext>
            </p:extLst>
          </p:nvPr>
        </p:nvGraphicFramePr>
        <p:xfrm>
          <a:off x="7920880" y="4149080"/>
          <a:ext cx="1043608" cy="1027269"/>
        </p:xfrm>
        <a:graphic>
          <a:graphicData uri="http://schemas.openxmlformats.org/drawingml/2006/table">
            <a:tbl>
              <a:tblPr firstRow="1" bandRow="1">
                <a:tableStyleId>{5C22544A-7EE6-4342-B048-85BDC9FD1C3A}</a:tableStyleId>
              </a:tblPr>
              <a:tblGrid>
                <a:gridCol w="323528"/>
                <a:gridCol w="720080"/>
              </a:tblGrid>
              <a:tr h="184016">
                <a:tc>
                  <a:txBody>
                    <a:bodyPr/>
                    <a:lstStyle/>
                    <a:p>
                      <a:pPr algn="l"/>
                      <a:r>
                        <a:rPr lang="en-US" sz="1050" baseline="0" dirty="0" err="1" smtClean="0">
                          <a:latin typeface="Arial Narrow" pitchFamily="34" charset="0"/>
                        </a:rPr>
                        <a:t>ro</a:t>
                      </a:r>
                      <a:endParaRPr lang="en-US" sz="1050" dirty="0">
                        <a:latin typeface="Arial Narrow" pitchFamily="34" charset="0"/>
                      </a:endParaRPr>
                    </a:p>
                  </a:txBody>
                  <a:tcPr>
                    <a:solidFill>
                      <a:schemeClr val="bg1">
                        <a:lumMod val="65000"/>
                      </a:schemeClr>
                    </a:solidFill>
                  </a:tcPr>
                </a:tc>
                <a:tc>
                  <a:txBody>
                    <a:bodyPr/>
                    <a:lstStyle/>
                    <a:p>
                      <a:pPr algn="ctr"/>
                      <a:r>
                        <a:rPr lang="en-US" sz="1050" dirty="0" smtClean="0">
                          <a:latin typeface="Arial Narrow" pitchFamily="34" charset="0"/>
                        </a:rPr>
                        <a:t>period</a:t>
                      </a:r>
                      <a:endParaRPr lang="en-US" sz="1050" dirty="0">
                        <a:latin typeface="Arial Narrow" pitchFamily="34" charset="0"/>
                      </a:endParaRPr>
                    </a:p>
                  </a:txBody>
                  <a:tcPr>
                    <a:solidFill>
                      <a:schemeClr val="bg1">
                        <a:lumMod val="65000"/>
                      </a:schemeClr>
                    </a:solidFill>
                  </a:tcPr>
                </a:tc>
              </a:tr>
              <a:tr h="238500">
                <a:tc>
                  <a:txBody>
                    <a:bodyPr/>
                    <a:lstStyle/>
                    <a:p>
                      <a:r>
                        <a:rPr lang="en-US" sz="1000" dirty="0" smtClean="0">
                          <a:latin typeface="Arial Narrow" pitchFamily="34" charset="0"/>
                        </a:rPr>
                        <a:t>3</a:t>
                      </a:r>
                      <a:endParaRPr lang="en-US" sz="1000" dirty="0">
                        <a:latin typeface="Arial Narrow" pitchFamily="34" charset="0"/>
                      </a:endParaRPr>
                    </a:p>
                  </a:txBody>
                  <a:tcPr>
                    <a:solidFill>
                      <a:schemeClr val="bg1">
                        <a:lumMod val="95000"/>
                      </a:schemeClr>
                    </a:solidFill>
                  </a:tcPr>
                </a:tc>
                <a:tc>
                  <a:txBody>
                    <a:bodyPr/>
                    <a:lstStyle/>
                    <a:p>
                      <a:r>
                        <a:rPr lang="en-US" sz="1000" dirty="0" smtClean="0">
                          <a:latin typeface="Arial Narrow" pitchFamily="34" charset="0"/>
                        </a:rPr>
                        <a:t>17,567</a:t>
                      </a:r>
                      <a:endParaRPr lang="en-US" sz="1000" dirty="0">
                        <a:latin typeface="Arial Narrow" pitchFamily="34" charset="0"/>
                      </a:endParaRPr>
                    </a:p>
                  </a:txBody>
                  <a:tcPr>
                    <a:solidFill>
                      <a:schemeClr val="bg1">
                        <a:lumMod val="95000"/>
                      </a:schemeClr>
                    </a:solidFill>
                  </a:tcPr>
                </a:tc>
              </a:tr>
              <a:tr h="238500">
                <a:tc>
                  <a:txBody>
                    <a:bodyPr/>
                    <a:lstStyle/>
                    <a:p>
                      <a:r>
                        <a:rPr lang="en-US" sz="1000" dirty="0" smtClean="0">
                          <a:latin typeface="Arial Narrow" pitchFamily="34" charset="0"/>
                        </a:rPr>
                        <a:t>4</a:t>
                      </a:r>
                      <a:endParaRPr lang="en-US" sz="1000" dirty="0">
                        <a:latin typeface="Arial Narrow" pitchFamily="34" charset="0"/>
                      </a:endParaRPr>
                    </a:p>
                  </a:txBody>
                  <a:tcPr>
                    <a:solidFill>
                      <a:schemeClr val="bg1">
                        <a:lumMod val="95000"/>
                      </a:schemeClr>
                    </a:solidFill>
                  </a:tcPr>
                </a:tc>
                <a:tc>
                  <a:txBody>
                    <a:bodyPr/>
                    <a:lstStyle/>
                    <a:p>
                      <a:r>
                        <a:rPr lang="en-US" sz="1000" dirty="0" smtClean="0">
                          <a:latin typeface="Arial Narrow" pitchFamily="34" charset="0"/>
                        </a:rPr>
                        <a:t>456,978</a:t>
                      </a:r>
                      <a:endParaRPr lang="en-US" sz="1000" dirty="0">
                        <a:latin typeface="Arial Narrow" pitchFamily="34" charset="0"/>
                      </a:endParaRPr>
                    </a:p>
                  </a:txBody>
                  <a:tcPr>
                    <a:solidFill>
                      <a:schemeClr val="bg1">
                        <a:lumMod val="95000"/>
                      </a:schemeClr>
                    </a:solidFill>
                  </a:tcPr>
                </a:tc>
              </a:tr>
              <a:tr h="288129">
                <a:tc>
                  <a:txBody>
                    <a:bodyPr/>
                    <a:lstStyle/>
                    <a:p>
                      <a:r>
                        <a:rPr lang="en-US" sz="1000" dirty="0" smtClean="0">
                          <a:latin typeface="Arial Narrow" pitchFamily="34" charset="0"/>
                        </a:rPr>
                        <a:t>5</a:t>
                      </a:r>
                      <a:endParaRPr lang="en-US" sz="1000" dirty="0">
                        <a:latin typeface="Arial Narrow" pitchFamily="34" charset="0"/>
                      </a:endParaRPr>
                    </a:p>
                  </a:txBody>
                  <a:tcPr>
                    <a:solidFill>
                      <a:schemeClr val="bg1">
                        <a:lumMod val="95000"/>
                      </a:schemeClr>
                    </a:solidFill>
                  </a:tcPr>
                </a:tc>
                <a:tc>
                  <a:txBody>
                    <a:bodyPr/>
                    <a:lstStyle/>
                    <a:p>
                      <a:r>
                        <a:rPr lang="en-US" sz="1000" dirty="0" smtClean="0">
                          <a:latin typeface="Arial Narrow" pitchFamily="34" charset="0"/>
                        </a:rPr>
                        <a:t>11,881,376</a:t>
                      </a:r>
                      <a:endParaRPr lang="en-US" sz="1000" dirty="0">
                        <a:latin typeface="Arial Narrow" pitchFamily="34" charset="0"/>
                      </a:endParaRPr>
                    </a:p>
                  </a:txBody>
                  <a:tcPr>
                    <a:solidFill>
                      <a:schemeClr val="bg1">
                        <a:lumMod val="95000"/>
                      </a:schemeClr>
                    </a:solidFill>
                  </a:tcPr>
                </a:tc>
              </a:tr>
            </a:tbl>
          </a:graphicData>
        </a:graphic>
      </p:graphicFrame>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381000" y="304800"/>
            <a:ext cx="3612776" cy="2438400"/>
          </a:xfrm>
        </p:spPr>
        <p:txBody>
          <a:bodyPr/>
          <a:lstStyle/>
          <a:p>
            <a:pPr eaLnBrk="1" hangingPunct="1">
              <a:defRPr/>
            </a:pPr>
            <a:r>
              <a:rPr lang="en-AU" dirty="0" smtClean="0"/>
              <a:t>Steganography Techniques</a:t>
            </a:r>
            <a:endParaRPr lang="en-AU" dirty="0"/>
          </a:p>
        </p:txBody>
      </p:sp>
      <p:pic>
        <p:nvPicPr>
          <p:cNvPr id="9" name="Content Placeholder 8"/>
          <p:cNvPicPr>
            <a:picLocks noGrp="1" noChangeAspect="1"/>
          </p:cNvPicPr>
          <p:nvPr>
            <p:ph idx="1"/>
          </p:nvPr>
        </p:nvPicPr>
        <p:blipFill>
          <a:blip r:embed="rId3"/>
          <a:srcRect t="-15845" b="-15845"/>
          <a:stretch>
            <a:fillRect/>
          </a:stretch>
        </p:blipFill>
        <p:spPr>
          <a:xfrm>
            <a:off x="1066800" y="2852936"/>
            <a:ext cx="2298233" cy="3433955"/>
          </a:xfrm>
          <a:scene3d>
            <a:camera prst="orthographicFront">
              <a:rot lat="0" lon="10799977" rev="0"/>
            </a:camera>
            <a:lightRig rig="threePt" dir="t"/>
          </a:scene3d>
        </p:spPr>
      </p:pic>
      <p:sp>
        <p:nvSpPr>
          <p:cNvPr id="14" name="TextBox 13"/>
          <p:cNvSpPr txBox="1"/>
          <p:nvPr/>
        </p:nvSpPr>
        <p:spPr>
          <a:xfrm>
            <a:off x="4572000" y="228600"/>
            <a:ext cx="4464496" cy="3812262"/>
          </a:xfrm>
          <a:prstGeom prst="rect">
            <a:avLst/>
          </a:prstGeom>
          <a:noFill/>
        </p:spPr>
        <p:txBody>
          <a:bodyPr wrap="square" rtlCol="0">
            <a:spAutoFit/>
          </a:bodyPr>
          <a:lstStyle/>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Calibri" pitchFamily="34" charset="0"/>
                <a:ea typeface="ＭＳ Ｐゴシック" pitchFamily="-1" charset="-128"/>
                <a:cs typeface="Calibri" pitchFamily="34" charset="0"/>
              </a:rPr>
              <a:t>Character </a:t>
            </a:r>
            <a:r>
              <a:rPr lang="en-US" sz="2400" dirty="0" smtClean="0">
                <a:solidFill>
                  <a:schemeClr val="tx2"/>
                </a:solidFill>
                <a:latin typeface="Calibri" pitchFamily="34" charset="0"/>
                <a:ea typeface="ＭＳ Ｐゴシック" pitchFamily="-1" charset="-128"/>
                <a:cs typeface="Calibri" pitchFamily="34" charset="0"/>
              </a:rPr>
              <a:t>marking</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Calibri" pitchFamily="34" charset="0"/>
                <a:ea typeface="ＭＳ Ｐゴシック" pitchFamily="-1" charset="-128"/>
                <a:cs typeface="Calibri" pitchFamily="34" charset="0"/>
              </a:rPr>
              <a:t>Selected </a:t>
            </a:r>
            <a:r>
              <a:rPr lang="en-US" dirty="0" smtClean="0">
                <a:solidFill>
                  <a:schemeClr val="tx2"/>
                </a:solidFill>
                <a:latin typeface="Calibri" pitchFamily="34" charset="0"/>
                <a:ea typeface="ＭＳ Ｐゴシック" pitchFamily="-1" charset="-128"/>
                <a:cs typeface="Calibri" pitchFamily="34" charset="0"/>
              </a:rPr>
              <a:t>printed letters are over-written </a:t>
            </a:r>
            <a:r>
              <a:rPr lang="en-US" dirty="0">
                <a:solidFill>
                  <a:schemeClr val="tx2"/>
                </a:solidFill>
                <a:latin typeface="Calibri" pitchFamily="34" charset="0"/>
                <a:ea typeface="ＭＳ Ｐゴシック" pitchFamily="-1" charset="-128"/>
                <a:cs typeface="Calibri" pitchFamily="34" charset="0"/>
              </a:rPr>
              <a:t>in pencil</a:t>
            </a:r>
          </a:p>
          <a:p>
            <a:pPr marL="685800" lvl="1" indent="-336550" eaLnBrk="0" hangingPunct="0">
              <a:lnSpc>
                <a:spcPct val="88000"/>
              </a:lnSpc>
              <a:spcBef>
                <a:spcPts val="600"/>
              </a:spcBef>
              <a:buClr>
                <a:schemeClr val="tx2"/>
              </a:buClr>
              <a:buFont typeface="Candara" pitchFamily="-1" charset="0"/>
              <a:buChar char="•"/>
            </a:pPr>
            <a:r>
              <a:rPr lang="en-US" dirty="0" smtClean="0">
                <a:solidFill>
                  <a:schemeClr val="tx2"/>
                </a:solidFill>
                <a:latin typeface="Calibri" pitchFamily="34" charset="0"/>
                <a:ea typeface="ＭＳ Ｐゴシック" pitchFamily="-1" charset="-128"/>
                <a:cs typeface="Calibri" pitchFamily="34" charset="0"/>
              </a:rPr>
              <a:t>Markings </a:t>
            </a:r>
            <a:r>
              <a:rPr lang="en-US" dirty="0">
                <a:solidFill>
                  <a:schemeClr val="tx2"/>
                </a:solidFill>
                <a:latin typeface="Calibri" pitchFamily="34" charset="0"/>
                <a:ea typeface="ＭＳ Ｐゴシック" pitchFamily="-1" charset="-128"/>
                <a:cs typeface="Calibri" pitchFamily="34" charset="0"/>
              </a:rPr>
              <a:t>are </a:t>
            </a:r>
            <a:r>
              <a:rPr lang="en-US" dirty="0" smtClean="0">
                <a:solidFill>
                  <a:schemeClr val="tx2"/>
                </a:solidFill>
                <a:latin typeface="Calibri" pitchFamily="34" charset="0"/>
                <a:ea typeface="ＭＳ Ｐゴシック" pitchFamily="-1" charset="-128"/>
                <a:cs typeface="Calibri" pitchFamily="34" charset="0"/>
              </a:rPr>
              <a:t>not </a:t>
            </a:r>
            <a:r>
              <a:rPr lang="en-US" dirty="0">
                <a:solidFill>
                  <a:schemeClr val="tx2"/>
                </a:solidFill>
                <a:latin typeface="Calibri" pitchFamily="34" charset="0"/>
                <a:ea typeface="ＭＳ Ｐゴシック" pitchFamily="-1" charset="-128"/>
                <a:cs typeface="Calibri" pitchFamily="34" charset="0"/>
              </a:rPr>
              <a:t>visible unless the paper is held at an angle to bright light</a:t>
            </a:r>
          </a:p>
          <a:p>
            <a:pPr marL="342900" indent="-342900" eaLnBrk="0" hangingPunct="0">
              <a:lnSpc>
                <a:spcPct val="90000"/>
              </a:lnSpc>
              <a:spcBef>
                <a:spcPts val="1800"/>
              </a:spcBef>
              <a:buClr>
                <a:srgbClr val="BAABE3"/>
              </a:buClr>
              <a:buFont typeface="Candara" pitchFamily="-1" charset="0"/>
              <a:buChar char="•"/>
            </a:pPr>
            <a:r>
              <a:rPr lang="en-US" sz="2400" dirty="0">
                <a:solidFill>
                  <a:schemeClr val="tx2"/>
                </a:solidFill>
                <a:latin typeface="Calibri" pitchFamily="34" charset="0"/>
                <a:ea typeface="ＭＳ Ｐゴシック" pitchFamily="-1" charset="-128"/>
                <a:cs typeface="Calibri" pitchFamily="34" charset="0"/>
              </a:rPr>
              <a:t>Invisible </a:t>
            </a:r>
            <a:r>
              <a:rPr lang="en-US" sz="2400" dirty="0" smtClean="0">
                <a:solidFill>
                  <a:schemeClr val="tx2"/>
                </a:solidFill>
                <a:latin typeface="Calibri" pitchFamily="34" charset="0"/>
                <a:ea typeface="ＭＳ Ｐゴシック" pitchFamily="-1" charset="-128"/>
                <a:cs typeface="Calibri" pitchFamily="34" charset="0"/>
              </a:rPr>
              <a:t>ink</a:t>
            </a:r>
          </a:p>
          <a:p>
            <a:pPr marL="342900" indent="-342900" eaLnBrk="0" hangingPunct="0">
              <a:lnSpc>
                <a:spcPct val="90000"/>
              </a:lnSpc>
              <a:spcBef>
                <a:spcPts val="600"/>
              </a:spcBef>
              <a:buClr>
                <a:srgbClr val="BAABE3"/>
              </a:buClr>
              <a:buFont typeface="Candara" pitchFamily="-1" charset="0"/>
              <a:buChar char="•"/>
            </a:pPr>
            <a:r>
              <a:rPr lang="en-US" sz="2400" dirty="0">
                <a:solidFill>
                  <a:schemeClr val="tx2"/>
                </a:solidFill>
                <a:latin typeface="Calibri" pitchFamily="34" charset="0"/>
                <a:ea typeface="ＭＳ Ｐゴシック" pitchFamily="-1" charset="-128"/>
                <a:cs typeface="Calibri" pitchFamily="34" charset="0"/>
              </a:rPr>
              <a:t>Pin punctures</a:t>
            </a:r>
          </a:p>
          <a:p>
            <a:pPr marL="685800" lvl="1" indent="-336550" eaLnBrk="0" hangingPunct="0">
              <a:lnSpc>
                <a:spcPct val="88000"/>
              </a:lnSpc>
              <a:spcBef>
                <a:spcPts val="600"/>
              </a:spcBef>
              <a:buClr>
                <a:schemeClr val="tx2"/>
              </a:buClr>
              <a:buFont typeface="Candara" pitchFamily="-1" charset="0"/>
              <a:buChar char="•"/>
            </a:pPr>
            <a:r>
              <a:rPr lang="en-US" dirty="0">
                <a:solidFill>
                  <a:schemeClr val="tx2"/>
                </a:solidFill>
                <a:latin typeface="Calibri" pitchFamily="34" charset="0"/>
                <a:ea typeface="ＭＳ Ｐゴシック" pitchFamily="-1" charset="-128"/>
                <a:cs typeface="Calibri" pitchFamily="34" charset="0"/>
              </a:rPr>
              <a:t>Small pin punctures on selected letters are ordinarily not </a:t>
            </a:r>
            <a:r>
              <a:rPr lang="en-US" dirty="0" smtClean="0">
                <a:solidFill>
                  <a:schemeClr val="tx2"/>
                </a:solidFill>
                <a:latin typeface="Calibri" pitchFamily="34" charset="0"/>
                <a:ea typeface="ＭＳ Ｐゴシック" pitchFamily="-1" charset="-128"/>
                <a:cs typeface="Calibri" pitchFamily="34" charset="0"/>
              </a:rPr>
              <a:t>visible</a:t>
            </a:r>
            <a:endParaRPr lang="en-US" sz="2400" dirty="0">
              <a:solidFill>
                <a:schemeClr val="tx2"/>
              </a:solidFill>
              <a:latin typeface="Calibri" pitchFamily="34" charset="0"/>
              <a:ea typeface="ＭＳ Ｐゴシック" pitchFamily="-1" charset="-128"/>
              <a:cs typeface="Calibri" pitchFamily="34" charset="0"/>
            </a:endParaRPr>
          </a:p>
          <a:p>
            <a:pPr marL="342900" indent="-342900" eaLnBrk="0" hangingPunct="0">
              <a:lnSpc>
                <a:spcPct val="90000"/>
              </a:lnSpc>
              <a:spcBef>
                <a:spcPts val="2400"/>
              </a:spcBef>
              <a:buClr>
                <a:srgbClr val="BAABE3"/>
              </a:buClr>
              <a:buFont typeface="Candara" pitchFamily="-1" charset="0"/>
              <a:buChar char="•"/>
            </a:pPr>
            <a:r>
              <a:rPr lang="en-US" sz="2400" dirty="0" smtClean="0">
                <a:solidFill>
                  <a:schemeClr val="tx2"/>
                </a:solidFill>
                <a:latin typeface="Calibri" pitchFamily="34" charset="0"/>
                <a:ea typeface="ＭＳ Ｐゴシック" pitchFamily="-1" charset="-128"/>
                <a:cs typeface="Calibri" pitchFamily="34" charset="0"/>
              </a:rPr>
              <a:t>… and much more</a:t>
            </a:r>
            <a:endParaRPr lang="en-US" dirty="0" smtClean="0">
              <a:solidFill>
                <a:schemeClr val="tx2"/>
              </a:solidFill>
              <a:latin typeface="Calibri" pitchFamily="34" charset="0"/>
              <a:ea typeface="ＭＳ Ｐゴシック" pitchFamily="-1" charset="-128"/>
              <a:cs typeface="Calibri" pitchFamily="34" charset="0"/>
            </a:endParaRPr>
          </a:p>
        </p:txBody>
      </p:sp>
      <p:pic>
        <p:nvPicPr>
          <p:cNvPr id="2050" name="Picture 2" descr="https://upload.wikimedia.org/wikipedia/commons/a/a8/Steganography_original.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1552" y="4365104"/>
            <a:ext cx="1188720" cy="12801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upload.wikimedia.org/wikipedia/commons/c/c3/Steganography_recovered.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9744" y="4365104"/>
            <a:ext cx="1188720" cy="12801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08104" y="5661248"/>
            <a:ext cx="3623108" cy="369332"/>
          </a:xfrm>
          <a:prstGeom prst="rect">
            <a:avLst/>
          </a:prstGeom>
          <a:noFill/>
        </p:spPr>
        <p:txBody>
          <a:bodyPr wrap="none" rtlCol="0">
            <a:spAutoFit/>
          </a:bodyPr>
          <a:lstStyle/>
          <a:p>
            <a:r>
              <a:rPr lang="en-US" sz="1200" dirty="0"/>
              <a:t>Image of a cat extracted from the </a:t>
            </a:r>
            <a:r>
              <a:rPr lang="en-US" sz="1200" dirty="0" smtClean="0"/>
              <a:t>tree --Wikipedia</a:t>
            </a:r>
            <a:r>
              <a:rPr lang="en-US" dirty="0" smtClean="0"/>
              <a:t>.</a:t>
            </a:r>
            <a:endParaRPr lang="en-US" dirty="0"/>
          </a:p>
        </p:txBody>
      </p:sp>
      <p:sp>
        <p:nvSpPr>
          <p:cNvPr id="3" name="Slide Number Placeholder 2"/>
          <p:cNvSpPr>
            <a:spLocks noGrp="1"/>
          </p:cNvSpPr>
          <p:nvPr>
            <p:ph type="sldNum" sz="quarter" idx="12"/>
          </p:nvPr>
        </p:nvSpPr>
        <p:spPr/>
        <p:txBody>
          <a:bodyPr/>
          <a:lstStyle/>
          <a:p>
            <a:pPr>
              <a:defRPr/>
            </a:pPr>
            <a:fld id="{816E368C-1A76-764C-A4C6-A47FE0348898}"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dirty="0" smtClean="0"/>
              <a:t>Summary</a:t>
            </a:r>
            <a:endParaRPr lang="en-AU" dirty="0" smtClean="0"/>
          </a:p>
        </p:txBody>
      </p:sp>
      <p:sp>
        <p:nvSpPr>
          <p:cNvPr id="76803" name="Rectangle 3"/>
          <p:cNvSpPr>
            <a:spLocks noGrp="1" noChangeArrowheads="1"/>
          </p:cNvSpPr>
          <p:nvPr>
            <p:ph sz="half" idx="1"/>
          </p:nvPr>
        </p:nvSpPr>
        <p:spPr>
          <a:xfrm>
            <a:off x="179511" y="1752600"/>
            <a:ext cx="4032449" cy="4778375"/>
          </a:xfrm>
        </p:spPr>
        <p:txBody>
          <a:bodyPr/>
          <a:lstStyle/>
          <a:p>
            <a:pPr eaLnBrk="1" hangingPunct="1"/>
            <a:r>
              <a:rPr lang="en-US" dirty="0" smtClean="0"/>
              <a:t>Symmetric Ciphers</a:t>
            </a:r>
          </a:p>
          <a:p>
            <a:pPr lvl="1" eaLnBrk="1" hangingPunct="1"/>
            <a:r>
              <a:rPr lang="en-US" dirty="0"/>
              <a:t>c</a:t>
            </a:r>
            <a:r>
              <a:rPr lang="en-US" dirty="0" smtClean="0"/>
              <a:t>ryptography</a:t>
            </a:r>
          </a:p>
          <a:p>
            <a:pPr lvl="1" eaLnBrk="1" hangingPunct="1"/>
            <a:r>
              <a:rPr lang="en-US" dirty="0"/>
              <a:t>c</a:t>
            </a:r>
            <a:r>
              <a:rPr lang="en-US" smtClean="0"/>
              <a:t>ryptanalysis </a:t>
            </a:r>
            <a:endParaRPr lang="en-US" dirty="0" smtClean="0"/>
          </a:p>
          <a:p>
            <a:pPr eaLnBrk="1" hangingPunct="1"/>
            <a:r>
              <a:rPr lang="en-US" dirty="0" smtClean="0"/>
              <a:t>Transposition techniques</a:t>
            </a:r>
          </a:p>
        </p:txBody>
      </p:sp>
      <p:sp>
        <p:nvSpPr>
          <p:cNvPr id="76804" name="Content Placeholder 11"/>
          <p:cNvSpPr>
            <a:spLocks noGrp="1"/>
          </p:cNvSpPr>
          <p:nvPr>
            <p:ph sz="half" idx="2"/>
          </p:nvPr>
        </p:nvSpPr>
        <p:spPr>
          <a:xfrm>
            <a:off x="5436096" y="1752600"/>
            <a:ext cx="3744416" cy="4702175"/>
          </a:xfrm>
        </p:spPr>
        <p:txBody>
          <a:bodyPr/>
          <a:lstStyle/>
          <a:p>
            <a:pPr eaLnBrk="1" hangingPunct="1"/>
            <a:r>
              <a:rPr lang="en-US" dirty="0" smtClean="0"/>
              <a:t>Substitution techniques</a:t>
            </a:r>
          </a:p>
          <a:p>
            <a:pPr eaLnBrk="1" hangingPunct="1"/>
            <a:r>
              <a:rPr lang="en-US" dirty="0" smtClean="0"/>
              <a:t>Steganography </a:t>
            </a:r>
          </a:p>
        </p:txBody>
      </p:sp>
      <p:pic>
        <p:nvPicPr>
          <p:cNvPr id="5" name="Picture Placeholder 4" descr="crypto.jpg"/>
          <p:cNvPicPr>
            <a:picLocks noChangeAspect="1"/>
          </p:cNvPicPr>
          <p:nvPr/>
        </p:nvPicPr>
        <p:blipFill>
          <a:blip r:embed="rId3">
            <a:alphaModFix/>
            <a:lum bright="28000"/>
          </a:blip>
          <a:srcRect l="-16674" t="-1111" r="-18211" b="44444"/>
          <a:stretch>
            <a:fillRect/>
          </a:stretch>
        </p:blipFill>
        <p:spPr bwMode="auto">
          <a:xfrm>
            <a:off x="3635896" y="3789040"/>
            <a:ext cx="2109547" cy="1209027"/>
          </a:xfrm>
          <a:prstGeom prst="ellipse">
            <a:avLst/>
          </a:prstGeom>
          <a:solidFill>
            <a:schemeClr val="bg1">
              <a:lumMod val="85000"/>
            </a:schemeClr>
          </a:solidFill>
          <a:ln w="101600">
            <a:noFill/>
            <a:miter lim="800000"/>
            <a:headEnd/>
            <a:tailEnd/>
          </a:ln>
          <a:effectLst>
            <a:innerShdw blurRad="762000">
              <a:schemeClr val="accent1">
                <a:alpha val="80000"/>
              </a:schemeClr>
            </a:innerShdw>
            <a:softEdge rad="76200"/>
          </a:effectLst>
        </p:spPr>
      </p:pic>
      <p:sp>
        <p:nvSpPr>
          <p:cNvPr id="2" name="Slide Number Placeholder 1"/>
          <p:cNvSpPr>
            <a:spLocks noGrp="1"/>
          </p:cNvSpPr>
          <p:nvPr>
            <p:ph type="sldNum" sz="quarter" idx="12"/>
          </p:nvPr>
        </p:nvSpPr>
        <p:spPr/>
        <p:txBody>
          <a:bodyPr/>
          <a:lstStyle/>
          <a:p>
            <a:pPr>
              <a:defRPr/>
            </a:pPr>
            <a:fld id="{793298D1-69AE-D94B-83B4-C1E8F3597BBB}"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9688"/>
            <a:ext cx="9143999" cy="1412875"/>
          </a:xfrm>
        </p:spPr>
        <p:txBody>
          <a:bodyPr/>
          <a:lstStyle/>
          <a:p>
            <a:pPr eaLnBrk="1" hangingPunct="1">
              <a:lnSpc>
                <a:spcPct val="90000"/>
              </a:lnSpc>
              <a:defRPr/>
            </a:pPr>
            <a:r>
              <a:rPr lang="en-US" sz="4800" dirty="0"/>
              <a:t>M</a:t>
            </a:r>
            <a:r>
              <a:rPr lang="en-US" sz="4800" dirty="0" smtClean="0"/>
              <a:t>odel for symmetric encryption</a:t>
            </a:r>
            <a:endParaRPr lang="en-AU" sz="4800" dirty="0"/>
          </a:p>
        </p:txBody>
      </p:sp>
      <p:pic>
        <p:nvPicPr>
          <p:cNvPr id="5" name="Picture 4" descr="f1.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17273" b="40000"/>
              <a:stretch>
                <a:fillRect/>
              </a:stretch>
            </p:blipFill>
          </mc:Choice>
          <mc:Fallback>
            <p:blipFill>
              <a:blip r:embed="rId4"/>
              <a:srcRect t="17273" b="40000"/>
              <a:stretch>
                <a:fillRect/>
              </a:stretch>
            </p:blipFill>
          </mc:Fallback>
        </mc:AlternateContent>
        <p:spPr>
          <a:xfrm>
            <a:off x="15423" y="1772816"/>
            <a:ext cx="9144000" cy="5056102"/>
          </a:xfrm>
          <a:prstGeom prst="rect">
            <a:avLst/>
          </a:prstGeom>
        </p:spPr>
      </p:pic>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4</a:t>
            </a:fld>
            <a:endParaRPr lang="en-US" dirty="0"/>
          </a:p>
        </p:txBody>
      </p:sp>
      <p:sp>
        <p:nvSpPr>
          <p:cNvPr id="4" name="TextBox 3"/>
          <p:cNvSpPr txBox="1"/>
          <p:nvPr/>
        </p:nvSpPr>
        <p:spPr>
          <a:xfrm>
            <a:off x="1403648" y="5949280"/>
            <a:ext cx="6336704" cy="369332"/>
          </a:xfrm>
          <a:prstGeom prst="rect">
            <a:avLst/>
          </a:prstGeom>
          <a:solidFill>
            <a:srgbClr val="F2F2F2"/>
          </a:solidFill>
        </p:spPr>
        <p:txBody>
          <a:bodyPr wrap="square" rtlCol="0">
            <a:spAutoFit/>
          </a:bodyPr>
          <a:lstStyle/>
          <a:p>
            <a:endParaRPr lang="en-US" dirty="0"/>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39688"/>
            <a:ext cx="9289032" cy="1412875"/>
          </a:xfrm>
        </p:spPr>
        <p:txBody>
          <a:bodyPr/>
          <a:lstStyle/>
          <a:p>
            <a:pPr>
              <a:lnSpc>
                <a:spcPct val="80000"/>
              </a:lnSpc>
            </a:pPr>
            <a:r>
              <a:rPr lang="en-US" sz="4800" dirty="0" smtClean="0"/>
              <a:t>Security model for symmetric encryption</a:t>
            </a:r>
            <a:endParaRPr lang="en-US" sz="4800" dirty="0"/>
          </a:p>
        </p:txBody>
      </p:sp>
      <p:pic>
        <p:nvPicPr>
          <p:cNvPr id="4" name="Picture 3" descr="f2.pdf"/>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rcRect t="22727" b="18182"/>
              <a:stretch>
                <a:fillRect/>
              </a:stretch>
            </p:blipFill>
          </mc:Choice>
          <mc:Fallback>
            <p:blipFill>
              <a:blip r:embed="rId4"/>
              <a:srcRect t="22727" b="18182"/>
              <a:stretch>
                <a:fillRect/>
              </a:stretch>
            </p:blipFill>
          </mc:Fallback>
        </mc:AlternateContent>
        <p:spPr>
          <a:xfrm>
            <a:off x="1011422" y="1436538"/>
            <a:ext cx="7005874" cy="5517232"/>
          </a:xfrm>
          <a:prstGeom prst="rect">
            <a:avLst/>
          </a:prstGeom>
        </p:spPr>
      </p:pic>
      <p:sp>
        <p:nvSpPr>
          <p:cNvPr id="3" name="Slide Number Placeholder 2"/>
          <p:cNvSpPr>
            <a:spLocks noGrp="1"/>
          </p:cNvSpPr>
          <p:nvPr>
            <p:ph type="sldNum" sz="quarter" idx="12"/>
          </p:nvPr>
        </p:nvSpPr>
        <p:spPr/>
        <p:txBody>
          <a:bodyPr/>
          <a:lstStyle/>
          <a:p>
            <a:pPr>
              <a:defRPr/>
            </a:pPr>
            <a:fld id="{3686DFBD-27E2-E046-A517-7C0202BD7FAE}" type="slidenum">
              <a:rPr lang="en-US" smtClean="0"/>
              <a:pPr>
                <a:defRPr/>
              </a:pPr>
              <a:t>5</a:t>
            </a:fld>
            <a:endParaRPr lang="en-US" dirty="0"/>
          </a:p>
        </p:txBody>
      </p:sp>
      <p:sp>
        <p:nvSpPr>
          <p:cNvPr id="5" name="TextBox 4"/>
          <p:cNvSpPr txBox="1"/>
          <p:nvPr/>
        </p:nvSpPr>
        <p:spPr>
          <a:xfrm>
            <a:off x="2123728" y="6381328"/>
            <a:ext cx="4176464" cy="369332"/>
          </a:xfrm>
          <a:prstGeom prst="rect">
            <a:avLst/>
          </a:prstGeom>
          <a:solidFill>
            <a:srgbClr val="F2F2F2"/>
          </a:solidFill>
        </p:spPr>
        <p:txBody>
          <a:bodyPr wrap="square" rtlCol="0">
            <a:spAutoFit/>
          </a:bodyPr>
          <a:lstStyle/>
          <a:p>
            <a:endParaRPr lang="en-US" dirty="0"/>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39688"/>
            <a:ext cx="9144000" cy="1412875"/>
          </a:xfrm>
        </p:spPr>
        <p:txBody>
          <a:bodyPr/>
          <a:lstStyle/>
          <a:p>
            <a:pPr>
              <a:lnSpc>
                <a:spcPct val="80000"/>
              </a:lnSpc>
            </a:pPr>
            <a:r>
              <a:rPr lang="en-US" sz="4800" dirty="0" smtClean="0">
                <a:solidFill>
                  <a:schemeClr val="tx1"/>
                </a:solidFill>
              </a:rPr>
              <a:t>Security through obscurity and </a:t>
            </a:r>
            <a:r>
              <a:rPr lang="en-US" sz="4800" dirty="0" err="1" smtClean="0">
                <a:solidFill>
                  <a:schemeClr val="tx1"/>
                </a:solidFill>
              </a:rPr>
              <a:t>Kerchoffs</a:t>
            </a:r>
            <a:r>
              <a:rPr lang="en-US" sz="4800" dirty="0">
                <a:solidFill>
                  <a:schemeClr val="tx1"/>
                </a:solidFill>
              </a:rPr>
              <a:t>’ assumption</a:t>
            </a:r>
            <a:endParaRPr lang="en-AU" sz="4800" dirty="0">
              <a:solidFill>
                <a:schemeClr val="tx1"/>
              </a:solidFill>
            </a:endParaRPr>
          </a:p>
        </p:txBody>
      </p:sp>
      <p:sp>
        <p:nvSpPr>
          <p:cNvPr id="54275" name="Rectangle 3"/>
          <p:cNvSpPr>
            <a:spLocks noGrp="1" noChangeArrowheads="1"/>
          </p:cNvSpPr>
          <p:nvPr>
            <p:ph idx="1"/>
          </p:nvPr>
        </p:nvSpPr>
        <p:spPr>
          <a:xfrm>
            <a:off x="323528" y="1484784"/>
            <a:ext cx="8496944" cy="4032448"/>
          </a:xfrm>
        </p:spPr>
        <p:txBody>
          <a:bodyPr>
            <a:normAutofit fontScale="40000" lnSpcReduction="20000"/>
          </a:bodyPr>
          <a:lstStyle/>
          <a:p>
            <a:endParaRPr lang="en-US" sz="6700" dirty="0" smtClean="0">
              <a:solidFill>
                <a:schemeClr val="tx1"/>
              </a:solidFill>
            </a:endParaRPr>
          </a:p>
          <a:p>
            <a:pPr>
              <a:lnSpc>
                <a:spcPct val="120000"/>
              </a:lnSpc>
            </a:pPr>
            <a:r>
              <a:rPr lang="en-US" sz="7000" dirty="0">
                <a:solidFill>
                  <a:schemeClr val="tx1"/>
                </a:solidFill>
              </a:rPr>
              <a:t>S</a:t>
            </a:r>
            <a:r>
              <a:rPr lang="en-US" sz="7000" b="1" dirty="0" smtClean="0"/>
              <a:t>ecurity </a:t>
            </a:r>
            <a:r>
              <a:rPr lang="en-US" sz="7000" b="1" dirty="0"/>
              <a:t>through </a:t>
            </a:r>
            <a:r>
              <a:rPr lang="en-US" sz="7000" b="1" dirty="0" smtClean="0"/>
              <a:t>obscurity</a:t>
            </a:r>
            <a:r>
              <a:rPr lang="en-US" sz="7000" dirty="0"/>
              <a:t> </a:t>
            </a:r>
            <a:r>
              <a:rPr lang="en-US" sz="7000" dirty="0" smtClean="0"/>
              <a:t>                                                                                                                                                      </a:t>
            </a:r>
            <a:r>
              <a:rPr lang="en-US" sz="7000" dirty="0"/>
              <a:t>T</a:t>
            </a:r>
            <a:r>
              <a:rPr lang="en-US" sz="7000" dirty="0" smtClean="0">
                <a:solidFill>
                  <a:schemeClr val="tx1"/>
                </a:solidFill>
              </a:rPr>
              <a:t>he</a:t>
            </a:r>
            <a:r>
              <a:rPr lang="en-US" sz="7000" i="1" dirty="0" smtClean="0">
                <a:solidFill>
                  <a:srgbClr val="FF0000"/>
                </a:solidFill>
              </a:rPr>
              <a:t> </a:t>
            </a:r>
            <a:r>
              <a:rPr lang="en-US" sz="7000" i="1" dirty="0">
                <a:solidFill>
                  <a:srgbClr val="FF0000"/>
                </a:solidFill>
              </a:rPr>
              <a:t>secrecy of the design or implementation </a:t>
            </a:r>
            <a:r>
              <a:rPr lang="en-US" sz="7000" dirty="0"/>
              <a:t>i</a:t>
            </a:r>
            <a:r>
              <a:rPr lang="en-US" sz="7000" dirty="0" smtClean="0"/>
              <a:t>s </a:t>
            </a:r>
            <a:r>
              <a:rPr lang="en-US" sz="7000" dirty="0"/>
              <a:t>the main method of </a:t>
            </a:r>
            <a:r>
              <a:rPr lang="en-US" sz="7000" dirty="0" smtClean="0"/>
              <a:t>providing security.</a:t>
            </a:r>
            <a:endParaRPr lang="en-US" sz="7000" dirty="0" smtClean="0">
              <a:solidFill>
                <a:schemeClr val="tx1"/>
              </a:solidFill>
            </a:endParaRPr>
          </a:p>
          <a:p>
            <a:pPr>
              <a:lnSpc>
                <a:spcPct val="120000"/>
              </a:lnSpc>
            </a:pPr>
            <a:r>
              <a:rPr lang="en-US" sz="7000" b="1" dirty="0" err="1" smtClean="0">
                <a:solidFill>
                  <a:schemeClr val="tx1"/>
                </a:solidFill>
              </a:rPr>
              <a:t>Kerchoffs</a:t>
            </a:r>
            <a:r>
              <a:rPr lang="en-US" sz="7000" b="1" dirty="0" smtClean="0">
                <a:solidFill>
                  <a:schemeClr val="tx1"/>
                </a:solidFill>
              </a:rPr>
              <a:t>’ assumption</a:t>
            </a:r>
            <a:r>
              <a:rPr lang="en-US" sz="7000" dirty="0" smtClean="0">
                <a:solidFill>
                  <a:schemeClr val="tx1"/>
                </a:solidFill>
              </a:rPr>
              <a:t>                                                                                  The </a:t>
            </a:r>
            <a:r>
              <a:rPr lang="en-US" sz="7000" dirty="0">
                <a:solidFill>
                  <a:schemeClr val="tx1"/>
                </a:solidFill>
              </a:rPr>
              <a:t>adversary knows all details of </a:t>
            </a:r>
            <a:r>
              <a:rPr lang="en-US" sz="7000" dirty="0" smtClean="0">
                <a:solidFill>
                  <a:schemeClr val="tx1"/>
                </a:solidFill>
              </a:rPr>
              <a:t>the encryption function </a:t>
            </a:r>
            <a:r>
              <a:rPr lang="en-US" sz="7000" i="1" dirty="0">
                <a:solidFill>
                  <a:srgbClr val="FF0000"/>
                </a:solidFill>
              </a:rPr>
              <a:t>except the secret </a:t>
            </a:r>
            <a:r>
              <a:rPr lang="en-US" sz="8600" i="1" dirty="0">
                <a:solidFill>
                  <a:srgbClr val="FF0000"/>
                </a:solidFill>
              </a:rPr>
              <a:t>key</a:t>
            </a:r>
          </a:p>
          <a:p>
            <a:endParaRPr lang="en-US" dirty="0" smtClean="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9248"/>
          <a:stretch/>
        </p:blipFill>
        <p:spPr bwMode="auto">
          <a:xfrm>
            <a:off x="7308304" y="4797152"/>
            <a:ext cx="1728192" cy="1731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85D4D257-4F1A-5B4F-8BE3-C5A8F8A780E1}" type="slidenum">
              <a:rPr lang="en-US" smtClean="0"/>
              <a:pPr>
                <a:defRPr/>
              </a:pPr>
              <a:t>6</a:t>
            </a:fld>
            <a:endParaRPr lang="en-US" dirty="0"/>
          </a:p>
        </p:txBody>
      </p:sp>
    </p:spTree>
    <p:extLst>
      <p:ext uri="{BB962C8B-B14F-4D97-AF65-F5344CB8AC3E}">
        <p14:creationId xmlns:p14="http://schemas.microsoft.com/office/powerpoint/2010/main" val="18456525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dirty="0" smtClean="0"/>
              <a:t>Cryptographic Protocols</a:t>
            </a:r>
            <a:endParaRPr lang="en-AU" dirty="0"/>
          </a:p>
        </p:txBody>
      </p:sp>
      <p:sp>
        <p:nvSpPr>
          <p:cNvPr id="54275" name="Rectangle 3"/>
          <p:cNvSpPr>
            <a:spLocks noGrp="1" noChangeArrowheads="1"/>
          </p:cNvSpPr>
          <p:nvPr>
            <p:ph idx="1"/>
          </p:nvPr>
        </p:nvSpPr>
        <p:spPr>
          <a:xfrm>
            <a:off x="228600" y="1600200"/>
            <a:ext cx="8610600" cy="914400"/>
          </a:xfrm>
        </p:spPr>
        <p:txBody>
          <a:bodyPr>
            <a:normAutofit/>
          </a:bodyPr>
          <a:lstStyle/>
          <a:p>
            <a:r>
              <a:rPr lang="en-US" dirty="0" smtClean="0"/>
              <a:t>Design features:</a:t>
            </a:r>
          </a:p>
        </p:txBody>
      </p:sp>
      <p:graphicFrame>
        <p:nvGraphicFramePr>
          <p:cNvPr id="4" name="Diagram 3"/>
          <p:cNvGraphicFramePr/>
          <p:nvPr>
            <p:extLst>
              <p:ext uri="{D42A27DB-BD31-4B8C-83A1-F6EECF244321}">
                <p14:modId xmlns:p14="http://schemas.microsoft.com/office/powerpoint/2010/main" val="1880705407"/>
              </p:ext>
            </p:extLst>
          </p:nvPr>
        </p:nvGraphicFramePr>
        <p:xfrm>
          <a:off x="1331640" y="2438400"/>
          <a:ext cx="636456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3686DFBD-27E2-E046-A517-7C0202BD7FAE}"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pPr>
              <a:lnSpc>
                <a:spcPct val="80000"/>
              </a:lnSpc>
            </a:pPr>
            <a:r>
              <a:rPr lang="en-US" sz="4800" dirty="0" smtClean="0"/>
              <a:t>Cryptanalysis and </a:t>
            </a:r>
            <a:br>
              <a:rPr lang="en-US" sz="4800" dirty="0" smtClean="0"/>
            </a:br>
            <a:r>
              <a:rPr lang="en-US" sz="4800" dirty="0" smtClean="0"/>
              <a:t>Brute-Force Attack</a:t>
            </a:r>
            <a:endParaRPr lang="en-AU" sz="4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197895967"/>
              </p:ext>
            </p:extLst>
          </p:nvPr>
        </p:nvGraphicFramePr>
        <p:xfrm>
          <a:off x="228600" y="609600"/>
          <a:ext cx="8763000" cy="6477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pPr>
              <a:defRPr/>
            </a:pPr>
            <a:fld id="{08EB2D05-ED9B-D64F-84F9-1CBF245170BF}"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Vertical Text Placeholder 5"/>
          <p:cNvSpPr>
            <a:spLocks noGrp="1"/>
          </p:cNvSpPr>
          <p:nvPr>
            <p:ph type="body" orient="vert" idx="1"/>
          </p:nvPr>
        </p:nvSpPr>
        <p:spPr>
          <a:xfrm>
            <a:off x="107504" y="381001"/>
            <a:ext cx="6979096" cy="5697537"/>
          </a:xfrm>
        </p:spPr>
        <p:txBody>
          <a:bodyPr/>
          <a:lstStyle/>
          <a:p>
            <a:endParaRPr lang="en-US" dirty="0"/>
          </a:p>
        </p:txBody>
      </p:sp>
      <p:pic>
        <p:nvPicPr>
          <p:cNvPr id="5" name="Picture 4"/>
          <p:cNvPicPr>
            <a:picLocks noChangeAspect="1"/>
          </p:cNvPicPr>
          <p:nvPr/>
        </p:nvPicPr>
        <p:blipFill>
          <a:blip r:embed="rId3"/>
          <a:srcRect r="7115" b="1787"/>
          <a:stretch>
            <a:fillRect/>
          </a:stretch>
        </p:blipFill>
        <p:spPr>
          <a:xfrm>
            <a:off x="107504" y="304800"/>
            <a:ext cx="8856984" cy="6292552"/>
          </a:xfrm>
          <a:prstGeom prst="rect">
            <a:avLst/>
          </a:prstGeom>
        </p:spPr>
      </p:pic>
      <p:sp>
        <p:nvSpPr>
          <p:cNvPr id="3" name="TextBox 2"/>
          <p:cNvSpPr txBox="1"/>
          <p:nvPr/>
        </p:nvSpPr>
        <p:spPr>
          <a:xfrm>
            <a:off x="2993456" y="4759984"/>
            <a:ext cx="5852160" cy="1673352"/>
          </a:xfrm>
          <a:prstGeom prst="rect">
            <a:avLst/>
          </a:prstGeom>
          <a:solidFill>
            <a:srgbClr val="DCDCDC"/>
          </a:solidFill>
        </p:spPr>
        <p:txBody>
          <a:bodyPr wrap="square" rtlCol="0">
            <a:spAutoFit/>
          </a:bodyPr>
          <a:lstStyle/>
          <a:p>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pPr marL="137160" indent="-137160">
              <a:buFont typeface="Arial" pitchFamily="34" charset="0"/>
              <a:buChar char="•"/>
            </a:pPr>
            <a:endParaRPr lang="en-US" dirty="0">
              <a:latin typeface="Times New Roman" pitchFamily="18" charset="0"/>
              <a:cs typeface="Times New Roman" pitchFamily="18" charset="0"/>
            </a:endParaRPr>
          </a:p>
        </p:txBody>
      </p:sp>
      <p:sp>
        <p:nvSpPr>
          <p:cNvPr id="7" name="TextBox 6"/>
          <p:cNvSpPr txBox="1"/>
          <p:nvPr/>
        </p:nvSpPr>
        <p:spPr>
          <a:xfrm>
            <a:off x="210312" y="4735408"/>
            <a:ext cx="2651760" cy="1645920"/>
          </a:xfrm>
          <a:prstGeom prst="rect">
            <a:avLst/>
          </a:prstGeom>
          <a:solidFill>
            <a:srgbClr val="DCDCDC"/>
          </a:solidFill>
        </p:spPr>
        <p:txBody>
          <a:bodyPr wrap="square" rtlCol="0">
            <a:spAutoFit/>
          </a:bodyPr>
          <a:lstStyle/>
          <a:p>
            <a:endParaRPr lang="en-US" sz="1600" dirty="0" smtClean="0">
              <a:latin typeface="Times New Roman" pitchFamily="18" charset="0"/>
              <a:cs typeface="Times New Roman" pitchFamily="18" charset="0"/>
            </a:endParaRPr>
          </a:p>
          <a:p>
            <a:pPr marL="137160" indent="-137160">
              <a:buFont typeface="Arial" pitchFamily="34" charset="0"/>
              <a:buChar char="•"/>
            </a:pPr>
            <a:endParaRPr lang="en-US" sz="1600" dirty="0">
              <a:latin typeface="Times New Roman" pitchFamily="18" charset="0"/>
              <a:cs typeface="Times New Roman" pitchFamily="18" charset="0"/>
            </a:endParaRPr>
          </a:p>
          <a:p>
            <a:pPr marL="137160" indent="-137160">
              <a:buFont typeface="Arial" pitchFamily="34" charset="0"/>
              <a:buChar char="•"/>
            </a:pPr>
            <a:endParaRPr lang="en-US" sz="1600" dirty="0" smtClean="0">
              <a:latin typeface="Times New Roman" pitchFamily="18" charset="0"/>
              <a:cs typeface="Times New Roman" pitchFamily="18" charset="0"/>
            </a:endParaRPr>
          </a:p>
          <a:p>
            <a:pPr marL="137160" indent="-137160">
              <a:buFont typeface="Arial" pitchFamily="34" charset="0"/>
              <a:buChar char="•"/>
            </a:pPr>
            <a:endParaRPr lang="en-US" sz="1600" dirty="0">
              <a:latin typeface="Times New Roman" pitchFamily="18" charset="0"/>
              <a:cs typeface="Times New Roman" pitchFamily="18" charset="0"/>
            </a:endParaRPr>
          </a:p>
          <a:p>
            <a:pPr marL="137160" indent="-137160">
              <a:buFont typeface="Arial" pitchFamily="34" charset="0"/>
              <a:buChar char="•"/>
            </a:pPr>
            <a:endParaRPr lang="en-US" sz="1600" dirty="0" smtClean="0">
              <a:latin typeface="Times New Roman" pitchFamily="18" charset="0"/>
              <a:cs typeface="Times New Roman" pitchFamily="18" charset="0"/>
            </a:endParaRPr>
          </a:p>
          <a:p>
            <a:pPr marL="137160" indent="-137160">
              <a:buFont typeface="Arial" pitchFamily="34" charset="0"/>
              <a:buChar char="•"/>
            </a:pPr>
            <a:endParaRPr lang="en-US" sz="1600" dirty="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p:txBody>
      </p:sp>
      <p:sp>
        <p:nvSpPr>
          <p:cNvPr id="2" name="Slide Number Placeholder 1"/>
          <p:cNvSpPr>
            <a:spLocks noGrp="1"/>
          </p:cNvSpPr>
          <p:nvPr>
            <p:ph type="sldNum" sz="quarter" idx="12"/>
          </p:nvPr>
        </p:nvSpPr>
        <p:spPr>
          <a:xfrm>
            <a:off x="4211960" y="6021288"/>
            <a:ext cx="609600" cy="365125"/>
          </a:xfrm>
        </p:spPr>
        <p:txBody>
          <a:bodyPr/>
          <a:lstStyle/>
          <a:p>
            <a:pPr>
              <a:defRPr/>
            </a:pPr>
            <a:fld id="{EDBE6252-CF9A-1F42-9564-151AE148B485}" type="slidenum">
              <a:rPr lang="en-US" smtClean="0"/>
              <a:pPr>
                <a:defRPr/>
              </a:pPr>
              <a:t>9</a:t>
            </a:fld>
            <a:endParaRPr lang="en-US" dirty="0"/>
          </a:p>
        </p:txBody>
      </p:sp>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_rels/them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fusion">
  <a:themeElements>
    <a:clrScheme name="Infusion">
      <a:dk1>
        <a:sysClr val="windowText" lastClr="000000"/>
      </a:dk1>
      <a:lt1>
        <a:sysClr val="window" lastClr="FFFFFF"/>
      </a:lt1>
      <a:dk2>
        <a:srgbClr val="2F1F58"/>
      </a:dk2>
      <a:lt2>
        <a:srgbClr val="B7A9E0"/>
      </a:lt2>
      <a:accent1>
        <a:srgbClr val="8C73D0"/>
      </a:accent1>
      <a:accent2>
        <a:srgbClr val="C2E8C4"/>
      </a:accent2>
      <a:accent3>
        <a:srgbClr val="C5A6E8"/>
      </a:accent3>
      <a:accent4>
        <a:srgbClr val="B45EC7"/>
      </a:accent4>
      <a:accent5>
        <a:srgbClr val="9FDAFB"/>
      </a:accent5>
      <a:accent6>
        <a:srgbClr val="95C5B0"/>
      </a:accent6>
      <a:hlink>
        <a:srgbClr val="744AE0"/>
      </a:hlink>
      <a:folHlink>
        <a:srgbClr val="8D8AD1"/>
      </a:folHlink>
    </a:clrScheme>
    <a:fontScheme name="Infusion">
      <a:majorFont>
        <a:latin typeface="Mistral"/>
        <a:ea typeface=""/>
        <a:cs typeface=""/>
        <a:font script="Jpan" typeface="ＭＳ Ｐ明朝"/>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Mnementh:Users:lpb:admin:consult:Prentice-Hall:Slides:ch01.ppt</Template>
  <TotalTime>8640</TotalTime>
  <Words>1494</Words>
  <Application>Microsoft Office PowerPoint</Application>
  <PresentationFormat>On-screen Show (4:3)</PresentationFormat>
  <Paragraphs>313</Paragraphs>
  <Slides>35</Slides>
  <Notes>35</Notes>
  <HiddenSlides>0</HiddenSlides>
  <MMClips>0</MMClips>
  <ScaleCrop>false</ScaleCrop>
  <HeadingPairs>
    <vt:vector size="4" baseType="variant">
      <vt:variant>
        <vt:lpstr>Theme</vt:lpstr>
      </vt:variant>
      <vt:variant>
        <vt:i4>2</vt:i4>
      </vt:variant>
      <vt:variant>
        <vt:lpstr>Slide Titles</vt:lpstr>
      </vt:variant>
      <vt:variant>
        <vt:i4>35</vt:i4>
      </vt:variant>
    </vt:vector>
  </HeadingPairs>
  <TitlesOfParts>
    <vt:vector size="37" baseType="lpstr">
      <vt:lpstr>Infusion</vt:lpstr>
      <vt:lpstr>1_Infusion</vt:lpstr>
      <vt:lpstr>Chapter 2</vt:lpstr>
      <vt:lpstr>Symmetric Encryption</vt:lpstr>
      <vt:lpstr>Basic Terminology</vt:lpstr>
      <vt:lpstr>Model for symmetric encryption</vt:lpstr>
      <vt:lpstr>Security model for symmetric encryption</vt:lpstr>
      <vt:lpstr>Security through obscurity and Kerchoffs’ assumption</vt:lpstr>
      <vt:lpstr>Cryptographic Protocols</vt:lpstr>
      <vt:lpstr>Cryptanalysis and  Brute-Force Attack</vt:lpstr>
      <vt:lpstr>PowerPoint Presentation</vt:lpstr>
      <vt:lpstr>Security of Encryption</vt:lpstr>
      <vt:lpstr>Brute-Force Attack</vt:lpstr>
      <vt:lpstr>Substitution Techniques (confusion)</vt:lpstr>
      <vt:lpstr>Substitution Cipher Caesar Cipher</vt:lpstr>
      <vt:lpstr>Caesar Cipher Algorithm</vt:lpstr>
      <vt:lpstr>Brute-Force Cryptanalysis of Caesar Cipher </vt:lpstr>
      <vt:lpstr>Monoalphabetic Cipher</vt:lpstr>
      <vt:lpstr>PowerPoint Presentation</vt:lpstr>
      <vt:lpstr>Monoalphabetic Ciphers</vt:lpstr>
      <vt:lpstr>Playfair Cipher</vt:lpstr>
      <vt:lpstr>Playfair cipher</vt:lpstr>
      <vt:lpstr>PowerPoint Presentation</vt:lpstr>
      <vt:lpstr>Hill Cipher</vt:lpstr>
      <vt:lpstr>Hill Cipher, example</vt:lpstr>
      <vt:lpstr>Polyalphabetic Ciphers</vt:lpstr>
      <vt:lpstr>Vigenère Cipher (1918)</vt:lpstr>
      <vt:lpstr>Example of Vigenère Cipher</vt:lpstr>
      <vt:lpstr>Vigenère Autokey System</vt:lpstr>
      <vt:lpstr>Vernam Cipher</vt:lpstr>
      <vt:lpstr>One-Time Pad</vt:lpstr>
      <vt:lpstr>Difficulties</vt:lpstr>
      <vt:lpstr>A Transposition Cipher Rail Fence Cipher</vt:lpstr>
      <vt:lpstr>Row Transposition Cipher</vt:lpstr>
      <vt:lpstr>Rotor Machines</vt:lpstr>
      <vt:lpstr>Steganography Techniques</vt:lpstr>
      <vt:lpstr>Summary</vt:lpstr>
    </vt:vector>
  </TitlesOfParts>
  <Company>School of Eng &amp; IT, UNSW@ADFA</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5/e</dc:title>
  <dc:subject>Lecture Overheads - Ch 2</dc:subject>
  <dc:creator>Dr Lawrie Brown</dc:creator>
  <cp:lastModifiedBy>Burmester</cp:lastModifiedBy>
  <cp:revision>135</cp:revision>
  <cp:lastPrinted>2020-01-16T13:53:55Z</cp:lastPrinted>
  <dcterms:created xsi:type="dcterms:W3CDTF">2013-02-04T03:27:46Z</dcterms:created>
  <dcterms:modified xsi:type="dcterms:W3CDTF">2020-01-27T18:11:00Z</dcterms:modified>
</cp:coreProperties>
</file>