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984" r:id="rId1"/>
  </p:sldMasterIdLst>
  <p:notesMasterIdLst>
    <p:notesMasterId r:id="rId30"/>
  </p:notesMasterIdLst>
  <p:handoutMasterIdLst>
    <p:handoutMasterId r:id="rId31"/>
  </p:handoutMasterIdLst>
  <p:sldIdLst>
    <p:sldId id="303" r:id="rId2"/>
    <p:sldId id="285" r:id="rId3"/>
    <p:sldId id="301" r:id="rId4"/>
    <p:sldId id="286" r:id="rId5"/>
    <p:sldId id="288" r:id="rId6"/>
    <p:sldId id="281" r:id="rId7"/>
    <p:sldId id="289" r:id="rId8"/>
    <p:sldId id="282" r:id="rId9"/>
    <p:sldId id="284" r:id="rId10"/>
    <p:sldId id="261" r:id="rId11"/>
    <p:sldId id="290" r:id="rId12"/>
    <p:sldId id="269" r:id="rId13"/>
    <p:sldId id="291" r:id="rId14"/>
    <p:sldId id="275" r:id="rId15"/>
    <p:sldId id="265" r:id="rId16"/>
    <p:sldId id="293" r:id="rId17"/>
    <p:sldId id="267" r:id="rId18"/>
    <p:sldId id="294" r:id="rId19"/>
    <p:sldId id="295" r:id="rId20"/>
    <p:sldId id="296" r:id="rId21"/>
    <p:sldId id="297" r:id="rId22"/>
    <p:sldId id="300" r:id="rId23"/>
    <p:sldId id="270" r:id="rId24"/>
    <p:sldId id="298" r:id="rId25"/>
    <p:sldId id="299" r:id="rId26"/>
    <p:sldId id="274" r:id="rId27"/>
    <p:sldId id="306" r:id="rId28"/>
    <p:sldId id="305" r:id="rId29"/>
  </p:sldIdLst>
  <p:sldSz cx="9144000" cy="6858000" type="screen4x3"/>
  <p:notesSz cx="7010400" cy="92964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83" autoAdjust="0"/>
  </p:normalViewPr>
  <p:slideViewPr>
    <p:cSldViewPr>
      <p:cViewPr>
        <p:scale>
          <a:sx n="100" d="100"/>
          <a:sy n="100" d="100"/>
        </p:scale>
        <p:origin x="-236" y="-1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296" y="-88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865E9-8F73-8C4D-8C9D-946DAA44CDE1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C85809-E531-D34A-A695-C76BFCC2C3B7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Symmetric encryption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32737A-DC44-FF45-876E-964ECEC81121}" type="parTrans" cxnId="{49AA8B65-5EF7-354F-950B-3F96163763F2}">
      <dgm:prSet/>
      <dgm:spPr/>
      <dgm:t>
        <a:bodyPr/>
        <a:lstStyle/>
        <a:p>
          <a:endParaRPr lang="en-US"/>
        </a:p>
      </dgm:t>
    </dgm:pt>
    <dgm:pt modelId="{6B315CE9-40FF-C842-89F9-14CABEA76C4E}" type="sibTrans" cxnId="{49AA8B65-5EF7-354F-950B-3F96163763F2}">
      <dgm:prSet/>
      <dgm:spPr/>
      <dgm:t>
        <a:bodyPr/>
        <a:lstStyle/>
        <a:p>
          <a:endParaRPr lang="en-US"/>
        </a:p>
      </dgm:t>
    </dgm:pt>
    <dgm:pt modelId="{0BB09468-A136-F74B-87A4-076BBCE242C7}">
      <dgm:prSet/>
      <dgm:spPr/>
      <dgm:t>
        <a:bodyPr/>
        <a:lstStyle/>
        <a:p>
          <a:pPr rtl="0"/>
          <a:r>
            <a:rPr lang="en-US" dirty="0" smtClean="0"/>
            <a:t>Conceal the contents of blocks or streams of data, using the </a:t>
          </a:r>
          <a:r>
            <a:rPr lang="en-US" i="1" u="sng" dirty="0" smtClean="0"/>
            <a:t>same</a:t>
          </a:r>
          <a:r>
            <a:rPr lang="en-US" i="1" u="none" dirty="0" smtClean="0"/>
            <a:t> </a:t>
          </a:r>
          <a:r>
            <a:rPr lang="en-US" i="1" u="sng" dirty="0" smtClean="0"/>
            <a:t>private</a:t>
          </a:r>
          <a:r>
            <a:rPr lang="en-US" i="1" u="none" dirty="0" smtClean="0"/>
            <a:t> </a:t>
          </a:r>
          <a:r>
            <a:rPr lang="en-US" dirty="0" smtClean="0"/>
            <a:t>key as used for decrypting.</a:t>
          </a:r>
          <a:endParaRPr lang="en-US" dirty="0"/>
        </a:p>
      </dgm:t>
    </dgm:pt>
    <dgm:pt modelId="{E0EFEB3F-8A48-2A46-BFD6-1657AB224D14}" type="parTrans" cxnId="{6265A98A-B7BA-7F45-8EEA-B07F7DE670AD}">
      <dgm:prSet/>
      <dgm:spPr/>
      <dgm:t>
        <a:bodyPr/>
        <a:lstStyle/>
        <a:p>
          <a:endParaRPr lang="en-US"/>
        </a:p>
      </dgm:t>
    </dgm:pt>
    <dgm:pt modelId="{4F8C06B4-6466-044D-ADB7-2A32123F8854}" type="sibTrans" cxnId="{6265A98A-B7BA-7F45-8EEA-B07F7DE670AD}">
      <dgm:prSet/>
      <dgm:spPr/>
      <dgm:t>
        <a:bodyPr/>
        <a:lstStyle/>
        <a:p>
          <a:endParaRPr lang="en-US"/>
        </a:p>
      </dgm:t>
    </dgm:pt>
    <dgm:pt modelId="{4826A316-6A62-FB41-AA5B-AD6E76C56CEE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Asymmetric encryption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9644F-E204-D64C-AFA9-94BC1CA62475}" type="parTrans" cxnId="{63EE7B59-DE1C-DA4F-9693-E127007022EC}">
      <dgm:prSet/>
      <dgm:spPr/>
      <dgm:t>
        <a:bodyPr/>
        <a:lstStyle/>
        <a:p>
          <a:endParaRPr lang="en-US"/>
        </a:p>
      </dgm:t>
    </dgm:pt>
    <dgm:pt modelId="{CA08D782-5C4B-C64A-9513-29E70F44B253}" type="sibTrans" cxnId="{63EE7B59-DE1C-DA4F-9693-E127007022EC}">
      <dgm:prSet/>
      <dgm:spPr/>
      <dgm:t>
        <a:bodyPr/>
        <a:lstStyle/>
        <a:p>
          <a:endParaRPr lang="en-US"/>
        </a:p>
      </dgm:t>
    </dgm:pt>
    <dgm:pt modelId="{08DFFA7D-82EC-7746-80CE-C67592156E04}">
      <dgm:prSet/>
      <dgm:spPr/>
      <dgm:t>
        <a:bodyPr/>
        <a:lstStyle/>
        <a:p>
          <a:pPr rtl="0"/>
          <a:r>
            <a:rPr lang="en-US" dirty="0" smtClean="0"/>
            <a:t>Conceal the contents of blocks of data, using a </a:t>
          </a:r>
          <a:r>
            <a:rPr lang="en-US" i="1" u="sng" dirty="0" smtClean="0"/>
            <a:t>public</a:t>
          </a:r>
          <a:r>
            <a:rPr lang="en-US" dirty="0" smtClean="0"/>
            <a:t> key. A </a:t>
          </a:r>
          <a:r>
            <a:rPr lang="en-US" i="1" u="sng" dirty="0" smtClean="0"/>
            <a:t>private</a:t>
          </a:r>
          <a:r>
            <a:rPr lang="en-US" dirty="0" smtClean="0"/>
            <a:t> key is used to retrieve the contents of the blocks.</a:t>
          </a:r>
          <a:endParaRPr lang="en-US" dirty="0"/>
        </a:p>
      </dgm:t>
    </dgm:pt>
    <dgm:pt modelId="{6751D26F-7F9C-114D-A479-73B36B75B1AC}" type="parTrans" cxnId="{A6C97F2F-D241-7845-9DC7-E2875F152F5C}">
      <dgm:prSet/>
      <dgm:spPr/>
      <dgm:t>
        <a:bodyPr/>
        <a:lstStyle/>
        <a:p>
          <a:endParaRPr lang="en-US"/>
        </a:p>
      </dgm:t>
    </dgm:pt>
    <dgm:pt modelId="{B53238FE-E6FB-DD46-9D41-7A538680D93D}" type="sibTrans" cxnId="{A6C97F2F-D241-7845-9DC7-E2875F152F5C}">
      <dgm:prSet/>
      <dgm:spPr/>
      <dgm:t>
        <a:bodyPr/>
        <a:lstStyle/>
        <a:p>
          <a:endParaRPr lang="en-US"/>
        </a:p>
      </dgm:t>
    </dgm:pt>
    <dgm:pt modelId="{4E16F17B-EA4B-C140-900A-ED7AC5493BC9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integrity algorithms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26C53F-2468-1949-890D-3CB35882F688}" type="parTrans" cxnId="{9FB6EB43-DE1D-574A-854A-B645FDF0D9CB}">
      <dgm:prSet/>
      <dgm:spPr/>
      <dgm:t>
        <a:bodyPr/>
        <a:lstStyle/>
        <a:p>
          <a:endParaRPr lang="en-US"/>
        </a:p>
      </dgm:t>
    </dgm:pt>
    <dgm:pt modelId="{B3C3AA51-221D-8C40-94C0-3A42231B23D7}" type="sibTrans" cxnId="{9FB6EB43-DE1D-574A-854A-B645FDF0D9CB}">
      <dgm:prSet/>
      <dgm:spPr/>
      <dgm:t>
        <a:bodyPr/>
        <a:lstStyle/>
        <a:p>
          <a:endParaRPr lang="en-US"/>
        </a:p>
      </dgm:t>
    </dgm:pt>
    <dgm:pt modelId="{60689245-20DD-0D43-A7E2-2AD9B0F4A94C}">
      <dgm:prSet/>
      <dgm:spPr/>
      <dgm:t>
        <a:bodyPr/>
        <a:lstStyle/>
        <a:p>
          <a:pPr rtl="0"/>
          <a:r>
            <a:rPr lang="en-US" dirty="0" smtClean="0"/>
            <a:t>Protect blocks of data, such as messages, from alteration</a:t>
          </a:r>
          <a:endParaRPr lang="en-US" dirty="0"/>
        </a:p>
      </dgm:t>
    </dgm:pt>
    <dgm:pt modelId="{832114DA-CDF4-9348-A50E-7DE25540E982}" type="parTrans" cxnId="{62711942-3415-DE4F-9A35-1E37616699A6}">
      <dgm:prSet/>
      <dgm:spPr/>
      <dgm:t>
        <a:bodyPr/>
        <a:lstStyle/>
        <a:p>
          <a:endParaRPr lang="en-US"/>
        </a:p>
      </dgm:t>
    </dgm:pt>
    <dgm:pt modelId="{F2A4D417-D406-B54F-805C-EA9ED5016D87}" type="sibTrans" cxnId="{62711942-3415-DE4F-9A35-1E37616699A6}">
      <dgm:prSet/>
      <dgm:spPr/>
      <dgm:t>
        <a:bodyPr/>
        <a:lstStyle/>
        <a:p>
          <a:endParaRPr lang="en-US"/>
        </a:p>
      </dgm:t>
    </dgm:pt>
    <dgm:pt modelId="{4D0FC0AD-9BB9-4740-9685-1A83BAD7FADA}">
      <dgm:prSet/>
      <dgm:spPr/>
      <dgm:t>
        <a:bodyPr/>
        <a:lstStyle/>
        <a:p>
          <a:pPr rtl="0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Authentication protocols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C0809B-B0DD-3540-B895-C6117C82434B}" type="parTrans" cxnId="{70638447-FB6D-6A45-AC94-EA7CDCE2F388}">
      <dgm:prSet/>
      <dgm:spPr/>
      <dgm:t>
        <a:bodyPr/>
        <a:lstStyle/>
        <a:p>
          <a:endParaRPr lang="en-US"/>
        </a:p>
      </dgm:t>
    </dgm:pt>
    <dgm:pt modelId="{A5380326-9050-7D45-AB5E-C2E3C1A38587}" type="sibTrans" cxnId="{70638447-FB6D-6A45-AC94-EA7CDCE2F388}">
      <dgm:prSet/>
      <dgm:spPr/>
      <dgm:t>
        <a:bodyPr/>
        <a:lstStyle/>
        <a:p>
          <a:endParaRPr lang="en-US"/>
        </a:p>
      </dgm:t>
    </dgm:pt>
    <dgm:pt modelId="{9C23BB73-818D-104B-83E7-F2E6D355F6DD}">
      <dgm:prSet/>
      <dgm:spPr/>
      <dgm:t>
        <a:bodyPr/>
        <a:lstStyle/>
        <a:p>
          <a:pPr rtl="0"/>
          <a:r>
            <a:rPr lang="en-US" dirty="0" smtClean="0"/>
            <a:t>Authenticate the identity of entities</a:t>
          </a:r>
          <a:endParaRPr lang="en-US" dirty="0"/>
        </a:p>
      </dgm:t>
    </dgm:pt>
    <dgm:pt modelId="{4A260C40-DB56-B748-B643-D6E159BF99E6}" type="parTrans" cxnId="{0B826CB3-5C13-8749-B521-9D90844C2BC3}">
      <dgm:prSet/>
      <dgm:spPr/>
      <dgm:t>
        <a:bodyPr/>
        <a:lstStyle/>
        <a:p>
          <a:endParaRPr lang="en-US"/>
        </a:p>
      </dgm:t>
    </dgm:pt>
    <dgm:pt modelId="{78F15844-6C11-F647-9D0B-37B643F2BD7B}" type="sibTrans" cxnId="{0B826CB3-5C13-8749-B521-9D90844C2BC3}">
      <dgm:prSet/>
      <dgm:spPr/>
      <dgm:t>
        <a:bodyPr/>
        <a:lstStyle/>
        <a:p>
          <a:endParaRPr lang="en-US"/>
        </a:p>
      </dgm:t>
    </dgm:pt>
    <dgm:pt modelId="{1F6100C9-AC3A-1949-8CC0-5E73FFC6C247}" type="pres">
      <dgm:prSet presAssocID="{A8A865E9-8F73-8C4D-8C9D-946DAA44CDE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D3523B-AA70-0443-85A7-C9B8C28918B6}" type="pres">
      <dgm:prSet presAssocID="{17C85809-E531-D34A-A695-C76BFCC2C3B7}" presName="parentLin" presStyleCnt="0"/>
      <dgm:spPr/>
    </dgm:pt>
    <dgm:pt modelId="{B1703059-E0C9-6044-B4B9-29AC74FAFF7C}" type="pres">
      <dgm:prSet presAssocID="{17C85809-E531-D34A-A695-C76BFCC2C3B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9AB0441-BBC5-4D45-B95D-8771CEC64F8E}" type="pres">
      <dgm:prSet presAssocID="{17C85809-E531-D34A-A695-C76BFCC2C3B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3852F-D90F-714B-8EFC-4CDADE1B7A73}" type="pres">
      <dgm:prSet presAssocID="{17C85809-E531-D34A-A695-C76BFCC2C3B7}" presName="negativeSpace" presStyleCnt="0"/>
      <dgm:spPr/>
    </dgm:pt>
    <dgm:pt modelId="{EF79649D-5DF7-4C4A-8100-F58E61B73424}" type="pres">
      <dgm:prSet presAssocID="{17C85809-E531-D34A-A695-C76BFCC2C3B7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2BD2B-CC43-CE4A-93F7-E6068D810609}" type="pres">
      <dgm:prSet presAssocID="{6B315CE9-40FF-C842-89F9-14CABEA76C4E}" presName="spaceBetweenRectangles" presStyleCnt="0"/>
      <dgm:spPr/>
    </dgm:pt>
    <dgm:pt modelId="{075E3689-88B6-DA41-A05C-30A02AF2AFD8}" type="pres">
      <dgm:prSet presAssocID="{4826A316-6A62-FB41-AA5B-AD6E76C56CEE}" presName="parentLin" presStyleCnt="0"/>
      <dgm:spPr/>
    </dgm:pt>
    <dgm:pt modelId="{5D1FC988-0095-234C-9C41-905A5D536F26}" type="pres">
      <dgm:prSet presAssocID="{4826A316-6A62-FB41-AA5B-AD6E76C56CE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7A68937-F900-F84A-AA85-B558BAE65B93}" type="pres">
      <dgm:prSet presAssocID="{4826A316-6A62-FB41-AA5B-AD6E76C56CE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7EFFA-D356-FD48-8A96-B63B8F1F74EE}" type="pres">
      <dgm:prSet presAssocID="{4826A316-6A62-FB41-AA5B-AD6E76C56CEE}" presName="negativeSpace" presStyleCnt="0"/>
      <dgm:spPr/>
    </dgm:pt>
    <dgm:pt modelId="{CF1E5AC2-A8E9-2B42-A7D7-5D00D665C199}" type="pres">
      <dgm:prSet presAssocID="{4826A316-6A62-FB41-AA5B-AD6E76C56CE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1FAF5C-0987-7C41-AB22-8BF68C098B54}" type="pres">
      <dgm:prSet presAssocID="{CA08D782-5C4B-C64A-9513-29E70F44B253}" presName="spaceBetweenRectangles" presStyleCnt="0"/>
      <dgm:spPr/>
    </dgm:pt>
    <dgm:pt modelId="{F1C6A395-E65F-4943-A3CD-BA9DD7FD54A5}" type="pres">
      <dgm:prSet presAssocID="{4E16F17B-EA4B-C140-900A-ED7AC5493BC9}" presName="parentLin" presStyleCnt="0"/>
      <dgm:spPr/>
    </dgm:pt>
    <dgm:pt modelId="{6665A120-690D-4448-BB22-BE3F3164867D}" type="pres">
      <dgm:prSet presAssocID="{4E16F17B-EA4B-C140-900A-ED7AC5493BC9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DDC8679B-4039-FB44-9FC5-7C0CFC8DA074}" type="pres">
      <dgm:prSet presAssocID="{4E16F17B-EA4B-C140-900A-ED7AC5493BC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E23EAD-FCE3-A046-96AA-607FF8F58541}" type="pres">
      <dgm:prSet presAssocID="{4E16F17B-EA4B-C140-900A-ED7AC5493BC9}" presName="negativeSpace" presStyleCnt="0"/>
      <dgm:spPr/>
    </dgm:pt>
    <dgm:pt modelId="{B298ABCA-4DC3-184D-ADBA-1A26D714420A}" type="pres">
      <dgm:prSet presAssocID="{4E16F17B-EA4B-C140-900A-ED7AC5493BC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C3235-3D9C-CC4E-B2BA-1605C1544C50}" type="pres">
      <dgm:prSet presAssocID="{B3C3AA51-221D-8C40-94C0-3A42231B23D7}" presName="spaceBetweenRectangles" presStyleCnt="0"/>
      <dgm:spPr/>
    </dgm:pt>
    <dgm:pt modelId="{8DEB5556-E126-9142-95EA-3A21B918FA90}" type="pres">
      <dgm:prSet presAssocID="{4D0FC0AD-9BB9-4740-9685-1A83BAD7FADA}" presName="parentLin" presStyleCnt="0"/>
      <dgm:spPr/>
    </dgm:pt>
    <dgm:pt modelId="{2CFEE0AC-DD96-F041-8392-D8F6C5402E7E}" type="pres">
      <dgm:prSet presAssocID="{4D0FC0AD-9BB9-4740-9685-1A83BAD7FADA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1F18D9D3-969C-0D42-B7EB-3E3DFCC685C5}" type="pres">
      <dgm:prSet presAssocID="{4D0FC0AD-9BB9-4740-9685-1A83BAD7FAD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6B572-C4DA-1F4C-BDB6-FC3C13542011}" type="pres">
      <dgm:prSet presAssocID="{4D0FC0AD-9BB9-4740-9685-1A83BAD7FADA}" presName="negativeSpace" presStyleCnt="0"/>
      <dgm:spPr/>
    </dgm:pt>
    <dgm:pt modelId="{2E50E8BC-01C6-B64E-80B7-07917401575D}" type="pres">
      <dgm:prSet presAssocID="{4D0FC0AD-9BB9-4740-9685-1A83BAD7FAD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03671D-3EDF-274E-A581-F58FE5004177}" type="presOf" srcId="{17C85809-E531-D34A-A695-C76BFCC2C3B7}" destId="{09AB0441-BBC5-4D45-B95D-8771CEC64F8E}" srcOrd="1" destOrd="0" presId="urn:microsoft.com/office/officeart/2005/8/layout/list1"/>
    <dgm:cxn modelId="{E4082375-21D2-9A4D-9DE9-BB14761F78C8}" type="presOf" srcId="{0BB09468-A136-F74B-87A4-076BBCE242C7}" destId="{EF79649D-5DF7-4C4A-8100-F58E61B73424}" srcOrd="0" destOrd="0" presId="urn:microsoft.com/office/officeart/2005/8/layout/list1"/>
    <dgm:cxn modelId="{E91E69A1-AD85-D946-9260-A53AB0D93A84}" type="presOf" srcId="{08DFFA7D-82EC-7746-80CE-C67592156E04}" destId="{CF1E5AC2-A8E9-2B42-A7D7-5D00D665C199}" srcOrd="0" destOrd="0" presId="urn:microsoft.com/office/officeart/2005/8/layout/list1"/>
    <dgm:cxn modelId="{44AC403E-20D6-F74C-A9A0-36B6EBD1EA64}" type="presOf" srcId="{17C85809-E531-D34A-A695-C76BFCC2C3B7}" destId="{B1703059-E0C9-6044-B4B9-29AC74FAFF7C}" srcOrd="0" destOrd="0" presId="urn:microsoft.com/office/officeart/2005/8/layout/list1"/>
    <dgm:cxn modelId="{5555A50A-16A2-A04E-9DE4-24434E0027EE}" type="presOf" srcId="{4D0FC0AD-9BB9-4740-9685-1A83BAD7FADA}" destId="{2CFEE0AC-DD96-F041-8392-D8F6C5402E7E}" srcOrd="0" destOrd="0" presId="urn:microsoft.com/office/officeart/2005/8/layout/list1"/>
    <dgm:cxn modelId="{70638447-FB6D-6A45-AC94-EA7CDCE2F388}" srcId="{A8A865E9-8F73-8C4D-8C9D-946DAA44CDE1}" destId="{4D0FC0AD-9BB9-4740-9685-1A83BAD7FADA}" srcOrd="3" destOrd="0" parTransId="{87C0809B-B0DD-3540-B895-C6117C82434B}" sibTransId="{A5380326-9050-7D45-AB5E-C2E3C1A38587}"/>
    <dgm:cxn modelId="{A4DB6B8D-D489-AC46-884C-1C1B467C384E}" type="presOf" srcId="{4826A316-6A62-FB41-AA5B-AD6E76C56CEE}" destId="{5D1FC988-0095-234C-9C41-905A5D536F26}" srcOrd="0" destOrd="0" presId="urn:microsoft.com/office/officeart/2005/8/layout/list1"/>
    <dgm:cxn modelId="{A6C97F2F-D241-7845-9DC7-E2875F152F5C}" srcId="{4826A316-6A62-FB41-AA5B-AD6E76C56CEE}" destId="{08DFFA7D-82EC-7746-80CE-C67592156E04}" srcOrd="0" destOrd="0" parTransId="{6751D26F-7F9C-114D-A479-73B36B75B1AC}" sibTransId="{B53238FE-E6FB-DD46-9D41-7A538680D93D}"/>
    <dgm:cxn modelId="{A4100014-7D6F-944F-A9BC-6615707936F6}" type="presOf" srcId="{4E16F17B-EA4B-C140-900A-ED7AC5493BC9}" destId="{DDC8679B-4039-FB44-9FC5-7C0CFC8DA074}" srcOrd="1" destOrd="0" presId="urn:microsoft.com/office/officeart/2005/8/layout/list1"/>
    <dgm:cxn modelId="{0B826CB3-5C13-8749-B521-9D90844C2BC3}" srcId="{4D0FC0AD-9BB9-4740-9685-1A83BAD7FADA}" destId="{9C23BB73-818D-104B-83E7-F2E6D355F6DD}" srcOrd="0" destOrd="0" parTransId="{4A260C40-DB56-B748-B643-D6E159BF99E6}" sibTransId="{78F15844-6C11-F647-9D0B-37B643F2BD7B}"/>
    <dgm:cxn modelId="{71675118-E20F-2041-9A93-80E88CBAC43E}" type="presOf" srcId="{60689245-20DD-0D43-A7E2-2AD9B0F4A94C}" destId="{B298ABCA-4DC3-184D-ADBA-1A26D714420A}" srcOrd="0" destOrd="0" presId="urn:microsoft.com/office/officeart/2005/8/layout/list1"/>
    <dgm:cxn modelId="{6265A98A-B7BA-7F45-8EEA-B07F7DE670AD}" srcId="{17C85809-E531-D34A-A695-C76BFCC2C3B7}" destId="{0BB09468-A136-F74B-87A4-076BBCE242C7}" srcOrd="0" destOrd="0" parTransId="{E0EFEB3F-8A48-2A46-BFD6-1657AB224D14}" sibTransId="{4F8C06B4-6466-044D-ADB7-2A32123F8854}"/>
    <dgm:cxn modelId="{89AE1C9D-E322-2E4A-B094-5E5ED5CED73F}" type="presOf" srcId="{A8A865E9-8F73-8C4D-8C9D-946DAA44CDE1}" destId="{1F6100C9-AC3A-1949-8CC0-5E73FFC6C247}" srcOrd="0" destOrd="0" presId="urn:microsoft.com/office/officeart/2005/8/layout/list1"/>
    <dgm:cxn modelId="{49AA8B65-5EF7-354F-950B-3F96163763F2}" srcId="{A8A865E9-8F73-8C4D-8C9D-946DAA44CDE1}" destId="{17C85809-E531-D34A-A695-C76BFCC2C3B7}" srcOrd="0" destOrd="0" parTransId="{3D32737A-DC44-FF45-876E-964ECEC81121}" sibTransId="{6B315CE9-40FF-C842-89F9-14CABEA76C4E}"/>
    <dgm:cxn modelId="{63EE7B59-DE1C-DA4F-9693-E127007022EC}" srcId="{A8A865E9-8F73-8C4D-8C9D-946DAA44CDE1}" destId="{4826A316-6A62-FB41-AA5B-AD6E76C56CEE}" srcOrd="1" destOrd="0" parTransId="{F0B9644F-E204-D64C-AFA9-94BC1CA62475}" sibTransId="{CA08D782-5C4B-C64A-9513-29E70F44B253}"/>
    <dgm:cxn modelId="{B81C04C1-A835-D54C-B674-DAAED4A3DFE6}" type="presOf" srcId="{4E16F17B-EA4B-C140-900A-ED7AC5493BC9}" destId="{6665A120-690D-4448-BB22-BE3F3164867D}" srcOrd="0" destOrd="0" presId="urn:microsoft.com/office/officeart/2005/8/layout/list1"/>
    <dgm:cxn modelId="{ED61C782-F644-FB4E-8C48-9F4688F75025}" type="presOf" srcId="{4D0FC0AD-9BB9-4740-9685-1A83BAD7FADA}" destId="{1F18D9D3-969C-0D42-B7EB-3E3DFCC685C5}" srcOrd="1" destOrd="0" presId="urn:microsoft.com/office/officeart/2005/8/layout/list1"/>
    <dgm:cxn modelId="{2CBDDD40-BABB-E447-A976-11E9B504C80F}" type="presOf" srcId="{4826A316-6A62-FB41-AA5B-AD6E76C56CEE}" destId="{27A68937-F900-F84A-AA85-B558BAE65B93}" srcOrd="1" destOrd="0" presId="urn:microsoft.com/office/officeart/2005/8/layout/list1"/>
    <dgm:cxn modelId="{EB248863-8D2C-1343-A706-FAC6BD3C537D}" type="presOf" srcId="{9C23BB73-818D-104B-83E7-F2E6D355F6DD}" destId="{2E50E8BC-01C6-B64E-80B7-07917401575D}" srcOrd="0" destOrd="0" presId="urn:microsoft.com/office/officeart/2005/8/layout/list1"/>
    <dgm:cxn modelId="{62711942-3415-DE4F-9A35-1E37616699A6}" srcId="{4E16F17B-EA4B-C140-900A-ED7AC5493BC9}" destId="{60689245-20DD-0D43-A7E2-2AD9B0F4A94C}" srcOrd="0" destOrd="0" parTransId="{832114DA-CDF4-9348-A50E-7DE25540E982}" sibTransId="{F2A4D417-D406-B54F-805C-EA9ED5016D87}"/>
    <dgm:cxn modelId="{9FB6EB43-DE1D-574A-854A-B645FDF0D9CB}" srcId="{A8A865E9-8F73-8C4D-8C9D-946DAA44CDE1}" destId="{4E16F17B-EA4B-C140-900A-ED7AC5493BC9}" srcOrd="2" destOrd="0" parTransId="{F626C53F-2468-1949-890D-3CB35882F688}" sibTransId="{B3C3AA51-221D-8C40-94C0-3A42231B23D7}"/>
    <dgm:cxn modelId="{EF6FE6FE-F731-CA4F-96D6-6F8892FEBFB7}" type="presParOf" srcId="{1F6100C9-AC3A-1949-8CC0-5E73FFC6C247}" destId="{28D3523B-AA70-0443-85A7-C9B8C28918B6}" srcOrd="0" destOrd="0" presId="urn:microsoft.com/office/officeart/2005/8/layout/list1"/>
    <dgm:cxn modelId="{92BBAAE2-9B1A-ED48-9753-BD07E160C11D}" type="presParOf" srcId="{28D3523B-AA70-0443-85A7-C9B8C28918B6}" destId="{B1703059-E0C9-6044-B4B9-29AC74FAFF7C}" srcOrd="0" destOrd="0" presId="urn:microsoft.com/office/officeart/2005/8/layout/list1"/>
    <dgm:cxn modelId="{EFAAD1E7-C142-CD48-82D7-A67195A907A5}" type="presParOf" srcId="{28D3523B-AA70-0443-85A7-C9B8C28918B6}" destId="{09AB0441-BBC5-4D45-B95D-8771CEC64F8E}" srcOrd="1" destOrd="0" presId="urn:microsoft.com/office/officeart/2005/8/layout/list1"/>
    <dgm:cxn modelId="{DF30FC6E-1A85-694C-82AF-C8EE6FF684CD}" type="presParOf" srcId="{1F6100C9-AC3A-1949-8CC0-5E73FFC6C247}" destId="{3E43852F-D90F-714B-8EFC-4CDADE1B7A73}" srcOrd="1" destOrd="0" presId="urn:microsoft.com/office/officeart/2005/8/layout/list1"/>
    <dgm:cxn modelId="{6B90F097-C2B9-6449-AE62-C7277518821F}" type="presParOf" srcId="{1F6100C9-AC3A-1949-8CC0-5E73FFC6C247}" destId="{EF79649D-5DF7-4C4A-8100-F58E61B73424}" srcOrd="2" destOrd="0" presId="urn:microsoft.com/office/officeart/2005/8/layout/list1"/>
    <dgm:cxn modelId="{E4231BE3-A076-844F-88AA-BB858AC51527}" type="presParOf" srcId="{1F6100C9-AC3A-1949-8CC0-5E73FFC6C247}" destId="{3732BD2B-CC43-CE4A-93F7-E6068D810609}" srcOrd="3" destOrd="0" presId="urn:microsoft.com/office/officeart/2005/8/layout/list1"/>
    <dgm:cxn modelId="{08612255-B28F-CA46-9971-E5AD3DA44617}" type="presParOf" srcId="{1F6100C9-AC3A-1949-8CC0-5E73FFC6C247}" destId="{075E3689-88B6-DA41-A05C-30A02AF2AFD8}" srcOrd="4" destOrd="0" presId="urn:microsoft.com/office/officeart/2005/8/layout/list1"/>
    <dgm:cxn modelId="{E8E2B211-C8F4-C745-985E-03BF8A893F03}" type="presParOf" srcId="{075E3689-88B6-DA41-A05C-30A02AF2AFD8}" destId="{5D1FC988-0095-234C-9C41-905A5D536F26}" srcOrd="0" destOrd="0" presId="urn:microsoft.com/office/officeart/2005/8/layout/list1"/>
    <dgm:cxn modelId="{3C9E7BDF-B59A-974F-9A25-2ACCACAF610C}" type="presParOf" srcId="{075E3689-88B6-DA41-A05C-30A02AF2AFD8}" destId="{27A68937-F900-F84A-AA85-B558BAE65B93}" srcOrd="1" destOrd="0" presId="urn:microsoft.com/office/officeart/2005/8/layout/list1"/>
    <dgm:cxn modelId="{838672C0-A278-CD49-8203-0814DD377D7D}" type="presParOf" srcId="{1F6100C9-AC3A-1949-8CC0-5E73FFC6C247}" destId="{5A07EFFA-D356-FD48-8A96-B63B8F1F74EE}" srcOrd="5" destOrd="0" presId="urn:microsoft.com/office/officeart/2005/8/layout/list1"/>
    <dgm:cxn modelId="{85448201-3A89-B24F-BAA5-E8931E9E2AE9}" type="presParOf" srcId="{1F6100C9-AC3A-1949-8CC0-5E73FFC6C247}" destId="{CF1E5AC2-A8E9-2B42-A7D7-5D00D665C199}" srcOrd="6" destOrd="0" presId="urn:microsoft.com/office/officeart/2005/8/layout/list1"/>
    <dgm:cxn modelId="{7E155DC5-9D40-8F40-A3AA-B493C8E4E15C}" type="presParOf" srcId="{1F6100C9-AC3A-1949-8CC0-5E73FFC6C247}" destId="{B31FAF5C-0987-7C41-AB22-8BF68C098B54}" srcOrd="7" destOrd="0" presId="urn:microsoft.com/office/officeart/2005/8/layout/list1"/>
    <dgm:cxn modelId="{918342C9-C2C4-9949-8BB8-0D8A2430D18C}" type="presParOf" srcId="{1F6100C9-AC3A-1949-8CC0-5E73FFC6C247}" destId="{F1C6A395-E65F-4943-A3CD-BA9DD7FD54A5}" srcOrd="8" destOrd="0" presId="urn:microsoft.com/office/officeart/2005/8/layout/list1"/>
    <dgm:cxn modelId="{9B3FFDC2-C49D-5846-8E8F-E35155FEF276}" type="presParOf" srcId="{F1C6A395-E65F-4943-A3CD-BA9DD7FD54A5}" destId="{6665A120-690D-4448-BB22-BE3F3164867D}" srcOrd="0" destOrd="0" presId="urn:microsoft.com/office/officeart/2005/8/layout/list1"/>
    <dgm:cxn modelId="{F16EA82B-935F-7B42-85F9-90666121697A}" type="presParOf" srcId="{F1C6A395-E65F-4943-A3CD-BA9DD7FD54A5}" destId="{DDC8679B-4039-FB44-9FC5-7C0CFC8DA074}" srcOrd="1" destOrd="0" presId="urn:microsoft.com/office/officeart/2005/8/layout/list1"/>
    <dgm:cxn modelId="{4411E86A-E4A5-494E-9677-E4194B44DFA2}" type="presParOf" srcId="{1F6100C9-AC3A-1949-8CC0-5E73FFC6C247}" destId="{90E23EAD-FCE3-A046-96AA-607FF8F58541}" srcOrd="9" destOrd="0" presId="urn:microsoft.com/office/officeart/2005/8/layout/list1"/>
    <dgm:cxn modelId="{30332CD1-C751-A54B-BE8D-618ED9F9B4C5}" type="presParOf" srcId="{1F6100C9-AC3A-1949-8CC0-5E73FFC6C247}" destId="{B298ABCA-4DC3-184D-ADBA-1A26D714420A}" srcOrd="10" destOrd="0" presId="urn:microsoft.com/office/officeart/2005/8/layout/list1"/>
    <dgm:cxn modelId="{E9E33D7F-D931-224F-8813-69ECCF9FBBC7}" type="presParOf" srcId="{1F6100C9-AC3A-1949-8CC0-5E73FFC6C247}" destId="{7E6C3235-3D9C-CC4E-B2BA-1605C1544C50}" srcOrd="11" destOrd="0" presId="urn:microsoft.com/office/officeart/2005/8/layout/list1"/>
    <dgm:cxn modelId="{46699D2F-AD47-A942-A6AD-1F61A5496AA7}" type="presParOf" srcId="{1F6100C9-AC3A-1949-8CC0-5E73FFC6C247}" destId="{8DEB5556-E126-9142-95EA-3A21B918FA90}" srcOrd="12" destOrd="0" presId="urn:microsoft.com/office/officeart/2005/8/layout/list1"/>
    <dgm:cxn modelId="{4CE01CB0-3489-FA49-AED0-7A8F5B208BD2}" type="presParOf" srcId="{8DEB5556-E126-9142-95EA-3A21B918FA90}" destId="{2CFEE0AC-DD96-F041-8392-D8F6C5402E7E}" srcOrd="0" destOrd="0" presId="urn:microsoft.com/office/officeart/2005/8/layout/list1"/>
    <dgm:cxn modelId="{551B29E0-38B8-9549-A716-3A0C5538FBB9}" type="presParOf" srcId="{8DEB5556-E126-9142-95EA-3A21B918FA90}" destId="{1F18D9D3-969C-0D42-B7EB-3E3DFCC685C5}" srcOrd="1" destOrd="0" presId="urn:microsoft.com/office/officeart/2005/8/layout/list1"/>
    <dgm:cxn modelId="{34C16CAF-342A-B44B-AC12-36B8A506B281}" type="presParOf" srcId="{1F6100C9-AC3A-1949-8CC0-5E73FFC6C247}" destId="{A036B572-C4DA-1F4C-BDB6-FC3C13542011}" srcOrd="13" destOrd="0" presId="urn:microsoft.com/office/officeart/2005/8/layout/list1"/>
    <dgm:cxn modelId="{C3DEF22D-882F-5242-A186-A4F0733C4043}" type="presParOf" srcId="{1F6100C9-AC3A-1949-8CC0-5E73FFC6C247}" destId="{2E50E8BC-01C6-B64E-80B7-07917401575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7974E-4399-F548-A0B8-9EB94BC4596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A4174-A7E5-9F48-9C92-954100843372}">
      <dgm:prSet custT="1"/>
      <dgm:spPr/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Confidentiality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FB4427-3126-D944-B8DA-E500D87C2E12}" type="parTrans" cxnId="{40FF8A8E-A32D-3F40-A66A-FBEC46A44D72}">
      <dgm:prSet/>
      <dgm:spPr/>
      <dgm:t>
        <a:bodyPr/>
        <a:lstStyle/>
        <a:p>
          <a:endParaRPr lang="en-US"/>
        </a:p>
      </dgm:t>
    </dgm:pt>
    <dgm:pt modelId="{8F15643E-7BA4-D84A-963E-7FF978BFFDE9}" type="sibTrans" cxnId="{40FF8A8E-A32D-3F40-A66A-FBEC46A44D72}">
      <dgm:prSet/>
      <dgm:spPr/>
      <dgm:t>
        <a:bodyPr/>
        <a:lstStyle/>
        <a:p>
          <a:endParaRPr lang="en-US"/>
        </a:p>
      </dgm:t>
    </dgm:pt>
    <dgm:pt modelId="{21A9F706-8CA7-D446-8BEA-2B90D05E4FEB}">
      <dgm:prSet custT="1"/>
      <dgm:spPr/>
      <dgm:t>
        <a:bodyPr/>
        <a:lstStyle/>
        <a:p>
          <a:pPr rtl="0"/>
          <a:r>
            <a:rPr lang="en-US" sz="1800" dirty="0" smtClean="0"/>
            <a:t>Data confidentiality</a:t>
          </a:r>
          <a:endParaRPr lang="en-US" sz="1800" dirty="0"/>
        </a:p>
      </dgm:t>
    </dgm:pt>
    <dgm:pt modelId="{ADE95395-6D54-1349-94BA-33C16F8584B2}" type="parTrans" cxnId="{59D0DD1D-922F-DE4F-8C7F-2663E70D41CE}">
      <dgm:prSet/>
      <dgm:spPr/>
      <dgm:t>
        <a:bodyPr/>
        <a:lstStyle/>
        <a:p>
          <a:endParaRPr lang="en-US"/>
        </a:p>
      </dgm:t>
    </dgm:pt>
    <dgm:pt modelId="{D4DDB567-C84F-1C44-B7A8-86024AD82621}" type="sibTrans" cxnId="{59D0DD1D-922F-DE4F-8C7F-2663E70D41CE}">
      <dgm:prSet/>
      <dgm:spPr/>
      <dgm:t>
        <a:bodyPr/>
        <a:lstStyle/>
        <a:p>
          <a:endParaRPr lang="en-US"/>
        </a:p>
      </dgm:t>
    </dgm:pt>
    <dgm:pt modelId="{B21E9014-F1B9-5E49-94EA-5CCB3041C961}">
      <dgm:prSet custT="1"/>
      <dgm:spPr/>
      <dgm:t>
        <a:bodyPr/>
        <a:lstStyle/>
        <a:p>
          <a:pPr rtl="0"/>
          <a:r>
            <a:rPr lang="en-US" sz="1600" dirty="0" smtClean="0"/>
            <a:t>Sensitive information is not available or disclosed to unauthorized individuals</a:t>
          </a:r>
          <a:endParaRPr lang="en-US" sz="1600" dirty="0"/>
        </a:p>
      </dgm:t>
    </dgm:pt>
    <dgm:pt modelId="{67DCBDF3-A0A9-6D4B-A351-488C0AF72F07}" type="parTrans" cxnId="{67B8EB2D-A751-1D4A-914D-D2AD4733CBBD}">
      <dgm:prSet/>
      <dgm:spPr/>
      <dgm:t>
        <a:bodyPr/>
        <a:lstStyle/>
        <a:p>
          <a:endParaRPr lang="en-US"/>
        </a:p>
      </dgm:t>
    </dgm:pt>
    <dgm:pt modelId="{B7B36CEC-824D-0D4D-93BF-4BDBA5F7D673}" type="sibTrans" cxnId="{67B8EB2D-A751-1D4A-914D-D2AD4733CBBD}">
      <dgm:prSet/>
      <dgm:spPr/>
      <dgm:t>
        <a:bodyPr/>
        <a:lstStyle/>
        <a:p>
          <a:endParaRPr lang="en-US"/>
        </a:p>
      </dgm:t>
    </dgm:pt>
    <dgm:pt modelId="{6035E519-D43A-9845-9BBF-8E7DF74F833D}">
      <dgm:prSet custT="1"/>
      <dgm:spPr/>
      <dgm:t>
        <a:bodyPr/>
        <a:lstStyle/>
        <a:p>
          <a:pPr rtl="0"/>
          <a:r>
            <a:rPr lang="en-US" sz="1800" dirty="0" smtClean="0"/>
            <a:t>Privacy</a:t>
          </a:r>
          <a:endParaRPr lang="en-US" sz="1800" dirty="0"/>
        </a:p>
      </dgm:t>
    </dgm:pt>
    <dgm:pt modelId="{37E13955-F314-494E-ADAB-DC93BBB4BEE0}" type="parTrans" cxnId="{EB142F24-E3E0-AD4B-B2A0-95DF667E0C43}">
      <dgm:prSet/>
      <dgm:spPr/>
      <dgm:t>
        <a:bodyPr/>
        <a:lstStyle/>
        <a:p>
          <a:endParaRPr lang="en-US"/>
        </a:p>
      </dgm:t>
    </dgm:pt>
    <dgm:pt modelId="{B593D6B0-D808-2143-AB3A-690922D49438}" type="sibTrans" cxnId="{EB142F24-E3E0-AD4B-B2A0-95DF667E0C43}">
      <dgm:prSet/>
      <dgm:spPr/>
      <dgm:t>
        <a:bodyPr/>
        <a:lstStyle/>
        <a:p>
          <a:endParaRPr lang="en-US"/>
        </a:p>
      </dgm:t>
    </dgm:pt>
    <dgm:pt modelId="{69FCB829-A180-964B-A24B-0C706AD3D91E}">
      <dgm:prSet custT="1"/>
      <dgm:spPr/>
      <dgm:t>
        <a:bodyPr/>
        <a:lstStyle/>
        <a:p>
          <a:pPr rtl="0"/>
          <a:r>
            <a:rPr lang="en-US" sz="1600" dirty="0" smtClean="0"/>
            <a:t>Individuals control or influence what information may be collected and stored and by whom and to whom that information may be disclosed</a:t>
          </a:r>
          <a:endParaRPr lang="en-US" sz="1600" dirty="0"/>
        </a:p>
      </dgm:t>
    </dgm:pt>
    <dgm:pt modelId="{2EF42A8E-639D-A34D-BC76-23FE2383B4D3}" type="parTrans" cxnId="{4A572C50-A751-FB40-A850-838F8C96B8CD}">
      <dgm:prSet/>
      <dgm:spPr/>
      <dgm:t>
        <a:bodyPr/>
        <a:lstStyle/>
        <a:p>
          <a:endParaRPr lang="en-US"/>
        </a:p>
      </dgm:t>
    </dgm:pt>
    <dgm:pt modelId="{142EA30A-FBF1-5643-A3DE-4F13F46C14CD}" type="sibTrans" cxnId="{4A572C50-A751-FB40-A850-838F8C96B8CD}">
      <dgm:prSet/>
      <dgm:spPr/>
      <dgm:t>
        <a:bodyPr/>
        <a:lstStyle/>
        <a:p>
          <a:endParaRPr lang="en-US"/>
        </a:p>
      </dgm:t>
    </dgm:pt>
    <dgm:pt modelId="{F3872A23-839C-1747-AB33-A007ED5DF65D}">
      <dgm:prSet custT="1"/>
      <dgm:spPr/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Integrity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C11D0C-BB0A-F943-AF4F-730C5809D2BC}" type="parTrans" cxnId="{52862A91-4742-9046-AABC-1F22D701418F}">
      <dgm:prSet/>
      <dgm:spPr/>
      <dgm:t>
        <a:bodyPr/>
        <a:lstStyle/>
        <a:p>
          <a:endParaRPr lang="en-US"/>
        </a:p>
      </dgm:t>
    </dgm:pt>
    <dgm:pt modelId="{CDD11628-B4FB-FE42-B97F-A4ACD852F9CF}" type="sibTrans" cxnId="{52862A91-4742-9046-AABC-1F22D701418F}">
      <dgm:prSet/>
      <dgm:spPr/>
      <dgm:t>
        <a:bodyPr/>
        <a:lstStyle/>
        <a:p>
          <a:endParaRPr lang="en-US"/>
        </a:p>
      </dgm:t>
    </dgm:pt>
    <dgm:pt modelId="{30C38FF5-4429-4F4C-911B-2DB9C33D340B}">
      <dgm:prSet custT="1"/>
      <dgm:spPr/>
      <dgm:t>
        <a:bodyPr/>
        <a:lstStyle/>
        <a:p>
          <a:pPr rtl="0">
            <a:spcBef>
              <a:spcPts val="1800"/>
            </a:spcBef>
            <a:spcAft>
              <a:spcPts val="0"/>
            </a:spcAft>
          </a:pPr>
          <a:r>
            <a:rPr lang="en-US" sz="1800" dirty="0" smtClean="0"/>
            <a:t>Data integrity</a:t>
          </a:r>
          <a:endParaRPr lang="en-US" sz="1800" dirty="0"/>
        </a:p>
      </dgm:t>
    </dgm:pt>
    <dgm:pt modelId="{8DBD0CAE-0231-974F-9D69-6657F24E7DCA}" type="parTrans" cxnId="{8953D3BF-2230-534A-9B89-056768195C29}">
      <dgm:prSet/>
      <dgm:spPr/>
      <dgm:t>
        <a:bodyPr/>
        <a:lstStyle/>
        <a:p>
          <a:endParaRPr lang="en-US"/>
        </a:p>
      </dgm:t>
    </dgm:pt>
    <dgm:pt modelId="{B9D7464F-75F1-024C-93FF-ED77A560A090}" type="sibTrans" cxnId="{8953D3BF-2230-534A-9B89-056768195C29}">
      <dgm:prSet/>
      <dgm:spPr/>
      <dgm:t>
        <a:bodyPr/>
        <a:lstStyle/>
        <a:p>
          <a:endParaRPr lang="en-US"/>
        </a:p>
      </dgm:t>
    </dgm:pt>
    <dgm:pt modelId="{5EC57D55-CC39-D948-9995-0869E97B52DF}">
      <dgm:prSet custT="1"/>
      <dgm:spPr/>
      <dgm:t>
        <a:bodyPr/>
        <a:lstStyle/>
        <a:p>
          <a:pPr rtl="0">
            <a:spcBef>
              <a:spcPct val="0"/>
            </a:spcBef>
            <a:spcAft>
              <a:spcPct val="15000"/>
            </a:spcAft>
          </a:pPr>
          <a:r>
            <a:rPr lang="en-US" sz="1600" dirty="0" smtClean="0"/>
            <a:t> Information and programs are changed only in a specified and authorized manner</a:t>
          </a:r>
          <a:endParaRPr lang="en-US" sz="1600" dirty="0"/>
        </a:p>
      </dgm:t>
    </dgm:pt>
    <dgm:pt modelId="{7C3D7C39-71A3-384D-AA17-F9AD29D02448}" type="parTrans" cxnId="{A19449C7-69B0-2245-9777-8722538727D4}">
      <dgm:prSet/>
      <dgm:spPr/>
      <dgm:t>
        <a:bodyPr/>
        <a:lstStyle/>
        <a:p>
          <a:endParaRPr lang="en-US"/>
        </a:p>
      </dgm:t>
    </dgm:pt>
    <dgm:pt modelId="{BB5E1D67-125C-674D-9A42-4609F9776AE3}" type="sibTrans" cxnId="{A19449C7-69B0-2245-9777-8722538727D4}">
      <dgm:prSet/>
      <dgm:spPr/>
      <dgm:t>
        <a:bodyPr/>
        <a:lstStyle/>
        <a:p>
          <a:endParaRPr lang="en-US"/>
        </a:p>
      </dgm:t>
    </dgm:pt>
    <dgm:pt modelId="{99C0CDBE-7000-E147-B141-77FBFC00B277}">
      <dgm:prSet custT="1"/>
      <dgm:spPr/>
      <dgm:t>
        <a:bodyPr/>
        <a:lstStyle/>
        <a:p>
          <a:pPr rtl="0">
            <a:spcBef>
              <a:spcPct val="0"/>
            </a:spcBef>
            <a:spcAft>
              <a:spcPct val="15000"/>
            </a:spcAft>
          </a:pPr>
          <a:r>
            <a:rPr lang="en-US" sz="1800" dirty="0" smtClean="0"/>
            <a:t>System integrity</a:t>
          </a:r>
          <a:endParaRPr lang="en-US" sz="1800" dirty="0"/>
        </a:p>
      </dgm:t>
    </dgm:pt>
    <dgm:pt modelId="{D346A79B-05B5-7149-AC3F-BC6AF45DD253}" type="parTrans" cxnId="{BD025F01-050B-2B4D-8EC1-B6B50D422BD2}">
      <dgm:prSet/>
      <dgm:spPr/>
      <dgm:t>
        <a:bodyPr/>
        <a:lstStyle/>
        <a:p>
          <a:endParaRPr lang="en-US"/>
        </a:p>
      </dgm:t>
    </dgm:pt>
    <dgm:pt modelId="{CE4224DA-4BFC-D447-9F60-37A065135669}" type="sibTrans" cxnId="{BD025F01-050B-2B4D-8EC1-B6B50D422BD2}">
      <dgm:prSet/>
      <dgm:spPr/>
      <dgm:t>
        <a:bodyPr/>
        <a:lstStyle/>
        <a:p>
          <a:endParaRPr lang="en-US"/>
        </a:p>
      </dgm:t>
    </dgm:pt>
    <dgm:pt modelId="{4CB84985-FB77-9F46-A053-B23E4ED6EAA5}">
      <dgm:prSet custT="1"/>
      <dgm:spPr/>
      <dgm:t>
        <a:bodyPr/>
        <a:lstStyle/>
        <a:p>
          <a:pPr rtl="0">
            <a:spcBef>
              <a:spcPct val="0"/>
            </a:spcBef>
            <a:spcAft>
              <a:spcPct val="15000"/>
            </a:spcAft>
          </a:pPr>
          <a:r>
            <a:rPr lang="en-US" sz="1600" dirty="0" smtClean="0"/>
            <a:t>A system performs its intended function in an unimpaired manner, free from deliberate or inadvertent unauthorized manipulation of the system</a:t>
          </a:r>
          <a:endParaRPr lang="en-US" sz="1600" dirty="0"/>
        </a:p>
      </dgm:t>
    </dgm:pt>
    <dgm:pt modelId="{3B6A8F58-5086-FA4C-84B2-881E07C372DA}" type="parTrans" cxnId="{60C79975-4612-B84E-ADAE-E7D23679E458}">
      <dgm:prSet/>
      <dgm:spPr/>
      <dgm:t>
        <a:bodyPr/>
        <a:lstStyle/>
        <a:p>
          <a:endParaRPr lang="en-US"/>
        </a:p>
      </dgm:t>
    </dgm:pt>
    <dgm:pt modelId="{8C77420A-6DC8-9941-BB17-4E1A0249EBE1}" type="sibTrans" cxnId="{60C79975-4612-B84E-ADAE-E7D23679E458}">
      <dgm:prSet/>
      <dgm:spPr/>
      <dgm:t>
        <a:bodyPr/>
        <a:lstStyle/>
        <a:p>
          <a:endParaRPr lang="en-US"/>
        </a:p>
      </dgm:t>
    </dgm:pt>
    <dgm:pt modelId="{8E786CE7-B556-B840-8BF5-6292FDE95AEE}">
      <dgm:prSet custT="1"/>
      <dgm:spPr/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Availability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C53212-50CB-E041-B8A6-7C37BFF256F2}" type="parTrans" cxnId="{1A0C63BB-E837-FC47-BF44-A889B511BE1E}">
      <dgm:prSet/>
      <dgm:spPr/>
      <dgm:t>
        <a:bodyPr/>
        <a:lstStyle/>
        <a:p>
          <a:endParaRPr lang="en-US"/>
        </a:p>
      </dgm:t>
    </dgm:pt>
    <dgm:pt modelId="{00A03D01-DA6F-F048-BC29-58C578B54D42}" type="sibTrans" cxnId="{1A0C63BB-E837-FC47-BF44-A889B511BE1E}">
      <dgm:prSet/>
      <dgm:spPr/>
      <dgm:t>
        <a:bodyPr/>
        <a:lstStyle/>
        <a:p>
          <a:endParaRPr lang="en-US"/>
        </a:p>
      </dgm:t>
    </dgm:pt>
    <dgm:pt modelId="{A06EF79B-B678-0A4D-B154-D65B70B0BE8B}">
      <dgm:prSet custT="1"/>
      <dgm:spPr/>
      <dgm:t>
        <a:bodyPr/>
        <a:lstStyle/>
        <a:p>
          <a:pPr rtl="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1600" dirty="0" smtClean="0"/>
            <a:t>Systems work promptly and service is not denied to authorized users</a:t>
          </a:r>
          <a:endParaRPr lang="en-US" sz="1600" dirty="0"/>
        </a:p>
      </dgm:t>
    </dgm:pt>
    <dgm:pt modelId="{6FA206AC-30F8-C544-9604-2CA8E53FFCEF}" type="parTrans" cxnId="{C0ED1F73-19FA-4347-BFA9-88092C8EA421}">
      <dgm:prSet/>
      <dgm:spPr/>
      <dgm:t>
        <a:bodyPr/>
        <a:lstStyle/>
        <a:p>
          <a:endParaRPr lang="en-US"/>
        </a:p>
      </dgm:t>
    </dgm:pt>
    <dgm:pt modelId="{4467D7CD-857D-764C-811B-82D854FAD4EF}" type="sibTrans" cxnId="{C0ED1F73-19FA-4347-BFA9-88092C8EA421}">
      <dgm:prSet/>
      <dgm:spPr/>
      <dgm:t>
        <a:bodyPr/>
        <a:lstStyle/>
        <a:p>
          <a:endParaRPr lang="en-US"/>
        </a:p>
      </dgm:t>
    </dgm:pt>
    <dgm:pt modelId="{7D03C964-6A43-4E64-B515-1F7489093E84}">
      <dgm:prSet custT="1"/>
      <dgm:spPr/>
      <dgm:t>
        <a:bodyPr/>
        <a:lstStyle/>
        <a:p>
          <a:pPr rtl="0">
            <a:spcBef>
              <a:spcPts val="1800"/>
            </a:spcBef>
            <a:spcAft>
              <a:spcPts val="0"/>
            </a:spcAft>
          </a:pPr>
          <a:endParaRPr lang="en-US" sz="400" dirty="0"/>
        </a:p>
      </dgm:t>
    </dgm:pt>
    <dgm:pt modelId="{22E0C266-9E16-41C9-9FE6-E5DD6B818567}" type="parTrans" cxnId="{E1E8D5E9-4FC3-4DD0-A810-4C1C9997910C}">
      <dgm:prSet/>
      <dgm:spPr/>
      <dgm:t>
        <a:bodyPr/>
        <a:lstStyle/>
        <a:p>
          <a:endParaRPr lang="en-US"/>
        </a:p>
      </dgm:t>
    </dgm:pt>
    <dgm:pt modelId="{5F535608-5B2D-4882-B978-DCC7E466E4BF}" type="sibTrans" cxnId="{E1E8D5E9-4FC3-4DD0-A810-4C1C9997910C}">
      <dgm:prSet/>
      <dgm:spPr/>
      <dgm:t>
        <a:bodyPr/>
        <a:lstStyle/>
        <a:p>
          <a:endParaRPr lang="en-US"/>
        </a:p>
      </dgm:t>
    </dgm:pt>
    <dgm:pt modelId="{E814E1F5-E0D9-491A-9D13-492C41C0004E}">
      <dgm:prSet custT="1"/>
      <dgm:spPr/>
      <dgm:t>
        <a:bodyPr/>
        <a:lstStyle/>
        <a:p>
          <a:pPr rtl="0">
            <a:lnSpc>
              <a:spcPct val="150000"/>
            </a:lnSpc>
            <a:spcBef>
              <a:spcPts val="0"/>
            </a:spcBef>
            <a:spcAft>
              <a:spcPts val="1200"/>
            </a:spcAft>
          </a:pPr>
          <a:endParaRPr lang="en-US" sz="400" dirty="0"/>
        </a:p>
      </dgm:t>
    </dgm:pt>
    <dgm:pt modelId="{4582C0F8-3C0C-4E5C-9479-52950ABE3126}" type="parTrans" cxnId="{624902AD-8629-472C-AAAA-EA59EDA2D2D5}">
      <dgm:prSet/>
      <dgm:spPr/>
      <dgm:t>
        <a:bodyPr/>
        <a:lstStyle/>
        <a:p>
          <a:endParaRPr lang="en-US"/>
        </a:p>
      </dgm:t>
    </dgm:pt>
    <dgm:pt modelId="{9505E007-E789-4373-9CCD-49CFFC2725C2}" type="sibTrans" cxnId="{624902AD-8629-472C-AAAA-EA59EDA2D2D5}">
      <dgm:prSet/>
      <dgm:spPr/>
      <dgm:t>
        <a:bodyPr/>
        <a:lstStyle/>
        <a:p>
          <a:endParaRPr lang="en-US"/>
        </a:p>
      </dgm:t>
    </dgm:pt>
    <dgm:pt modelId="{34173FFC-40F5-D74A-B8CF-1587B7364017}" type="pres">
      <dgm:prSet presAssocID="{2567974E-4399-F548-A0B8-9EB94BC459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78957-62DF-9344-B516-61D513DAD32B}" type="pres">
      <dgm:prSet presAssocID="{318A4174-A7E5-9F48-9C92-954100843372}" presName="parentLin" presStyleCnt="0"/>
      <dgm:spPr/>
    </dgm:pt>
    <dgm:pt modelId="{51A02C84-5188-D145-814C-E8418EA6DECE}" type="pres">
      <dgm:prSet presAssocID="{318A4174-A7E5-9F48-9C92-95410084337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049758F-6852-7E48-A5F6-439FA44B34F9}" type="pres">
      <dgm:prSet presAssocID="{318A4174-A7E5-9F48-9C92-954100843372}" presName="parentText" presStyleLbl="node1" presStyleIdx="0" presStyleCnt="3" custLinFactNeighborY="811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C9714-B9E4-2444-8242-5DE4BF09B262}" type="pres">
      <dgm:prSet presAssocID="{318A4174-A7E5-9F48-9C92-954100843372}" presName="negativeSpace" presStyleCnt="0"/>
      <dgm:spPr/>
    </dgm:pt>
    <dgm:pt modelId="{5A498C14-EC1A-C044-AC9A-2483F9CB7F7A}" type="pres">
      <dgm:prSet presAssocID="{318A4174-A7E5-9F48-9C92-954100843372}" presName="childText" presStyleLbl="conFgAcc1" presStyleIdx="0" presStyleCnt="3" custScaleY="109542" custLinFactY="461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A03B9-90CC-8D4F-907E-0596F46D16FC}" type="pres">
      <dgm:prSet presAssocID="{8F15643E-7BA4-D84A-963E-7FF978BFFDE9}" presName="spaceBetweenRectangles" presStyleCnt="0"/>
      <dgm:spPr/>
    </dgm:pt>
    <dgm:pt modelId="{29355B7F-2627-0D4A-9C3A-95C48F034156}" type="pres">
      <dgm:prSet presAssocID="{F3872A23-839C-1747-AB33-A007ED5DF65D}" presName="parentLin" presStyleCnt="0"/>
      <dgm:spPr/>
    </dgm:pt>
    <dgm:pt modelId="{45CC6D00-5084-F54C-BAB6-84E192FA5172}" type="pres">
      <dgm:prSet presAssocID="{F3872A23-839C-1747-AB33-A007ED5DF65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865B79C-0930-C042-ADB5-25A0D1DA2B7F}" type="pres">
      <dgm:prSet presAssocID="{F3872A23-839C-1747-AB33-A007ED5DF6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197F5-FBF3-E943-B6CF-FBF8CC91D332}" type="pres">
      <dgm:prSet presAssocID="{F3872A23-839C-1747-AB33-A007ED5DF65D}" presName="negativeSpace" presStyleCnt="0"/>
      <dgm:spPr/>
    </dgm:pt>
    <dgm:pt modelId="{4DA3C829-4C77-2E4B-ACF0-22E49FD0F419}" type="pres">
      <dgm:prSet presAssocID="{F3872A23-839C-1747-AB33-A007ED5DF65D}" presName="childText" presStyleLbl="conFgAcc1" presStyleIdx="1" presStyleCnt="3" custScaleX="100617" custScaleY="117585" custLinFactNeighborY="463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02965-0CE4-7648-BC6E-A7036732A0A2}" type="pres">
      <dgm:prSet presAssocID="{CDD11628-B4FB-FE42-B97F-A4ACD852F9CF}" presName="spaceBetweenRectangles" presStyleCnt="0"/>
      <dgm:spPr/>
    </dgm:pt>
    <dgm:pt modelId="{9D6EEB7C-6CF8-3F45-82A4-66F4F2BD0126}" type="pres">
      <dgm:prSet presAssocID="{8E786CE7-B556-B840-8BF5-6292FDE95AEE}" presName="parentLin" presStyleCnt="0"/>
      <dgm:spPr/>
    </dgm:pt>
    <dgm:pt modelId="{66FCA555-5B0A-5E4D-9599-E70C35274D14}" type="pres">
      <dgm:prSet presAssocID="{8E786CE7-B556-B840-8BF5-6292FDE95AE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67DCDD7-116F-2549-8EDA-F2F25FC22E3F}" type="pres">
      <dgm:prSet presAssocID="{8E786CE7-B556-B840-8BF5-6292FDE95AEE}" presName="parentText" presStyleLbl="node1" presStyleIdx="2" presStyleCnt="3" custLinFactNeighborY="-331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6871E-D7A3-A244-8DA3-5F2C4D567BEE}" type="pres">
      <dgm:prSet presAssocID="{8E786CE7-B556-B840-8BF5-6292FDE95AEE}" presName="negativeSpace" presStyleCnt="0"/>
      <dgm:spPr/>
    </dgm:pt>
    <dgm:pt modelId="{CC27436A-1E4D-D84D-A7FC-05F0DE392564}" type="pres">
      <dgm:prSet presAssocID="{8E786CE7-B556-B840-8BF5-6292FDE95AEE}" presName="childText" presStyleLbl="conFgAcc1" presStyleIdx="2" presStyleCnt="3" custScaleX="100617" custScaleY="122327" custLinFactY="-13574" custLinFactNeighborX="-1117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27C861-6325-BB45-A210-1A0356F330EC}" type="presOf" srcId="{F3872A23-839C-1747-AB33-A007ED5DF65D}" destId="{45CC6D00-5084-F54C-BAB6-84E192FA5172}" srcOrd="0" destOrd="0" presId="urn:microsoft.com/office/officeart/2005/8/layout/list1"/>
    <dgm:cxn modelId="{BD025F01-050B-2B4D-8EC1-B6B50D422BD2}" srcId="{F3872A23-839C-1747-AB33-A007ED5DF65D}" destId="{99C0CDBE-7000-E147-B141-77FBFC00B277}" srcOrd="2" destOrd="0" parTransId="{D346A79B-05B5-7149-AC3F-BC6AF45DD253}" sibTransId="{CE4224DA-4BFC-D447-9F60-37A065135669}"/>
    <dgm:cxn modelId="{24AB1A32-6A90-5B4D-A526-8F7A661AA4D0}" type="presOf" srcId="{99C0CDBE-7000-E147-B141-77FBFC00B277}" destId="{4DA3C829-4C77-2E4B-ACF0-22E49FD0F419}" srcOrd="0" destOrd="3" presId="urn:microsoft.com/office/officeart/2005/8/layout/list1"/>
    <dgm:cxn modelId="{063C19B2-8371-41E9-8E7C-E3E4F11A5C71}" type="presOf" srcId="{7D03C964-6A43-4E64-B515-1F7489093E84}" destId="{4DA3C829-4C77-2E4B-ACF0-22E49FD0F419}" srcOrd="0" destOrd="0" presId="urn:microsoft.com/office/officeart/2005/8/layout/list1"/>
    <dgm:cxn modelId="{F8D7F121-AE8A-A940-A005-331FE9932BED}" type="presOf" srcId="{A06EF79B-B678-0A4D-B154-D65B70B0BE8B}" destId="{CC27436A-1E4D-D84D-A7FC-05F0DE392564}" srcOrd="0" destOrd="1" presId="urn:microsoft.com/office/officeart/2005/8/layout/list1"/>
    <dgm:cxn modelId="{52862A91-4742-9046-AABC-1F22D701418F}" srcId="{2567974E-4399-F548-A0B8-9EB94BC45965}" destId="{F3872A23-839C-1747-AB33-A007ED5DF65D}" srcOrd="1" destOrd="0" parTransId="{EEC11D0C-BB0A-F943-AF4F-730C5809D2BC}" sibTransId="{CDD11628-B4FB-FE42-B97F-A4ACD852F9CF}"/>
    <dgm:cxn modelId="{60C79975-4612-B84E-ADAE-E7D23679E458}" srcId="{99C0CDBE-7000-E147-B141-77FBFC00B277}" destId="{4CB84985-FB77-9F46-A053-B23E4ED6EAA5}" srcOrd="0" destOrd="0" parTransId="{3B6A8F58-5086-FA4C-84B2-881E07C372DA}" sibTransId="{8C77420A-6DC8-9941-BB17-4E1A0249EBE1}"/>
    <dgm:cxn modelId="{6A6FFFF6-63B1-CE4E-A829-2D83ACD4B10B}" type="presOf" srcId="{318A4174-A7E5-9F48-9C92-954100843372}" destId="{51A02C84-5188-D145-814C-E8418EA6DECE}" srcOrd="0" destOrd="0" presId="urn:microsoft.com/office/officeart/2005/8/layout/list1"/>
    <dgm:cxn modelId="{8E4F3C6D-32B7-2547-BA73-3DC25943CCF2}" type="presOf" srcId="{69FCB829-A180-964B-A24B-0C706AD3D91E}" destId="{5A498C14-EC1A-C044-AC9A-2483F9CB7F7A}" srcOrd="0" destOrd="3" presId="urn:microsoft.com/office/officeart/2005/8/layout/list1"/>
    <dgm:cxn modelId="{C0ED1F73-19FA-4347-BFA9-88092C8EA421}" srcId="{8E786CE7-B556-B840-8BF5-6292FDE95AEE}" destId="{A06EF79B-B678-0A4D-B154-D65B70B0BE8B}" srcOrd="1" destOrd="0" parTransId="{6FA206AC-30F8-C544-9604-2CA8E53FFCEF}" sibTransId="{4467D7CD-857D-764C-811B-82D854FAD4EF}"/>
    <dgm:cxn modelId="{1A0C63BB-E837-FC47-BF44-A889B511BE1E}" srcId="{2567974E-4399-F548-A0B8-9EB94BC45965}" destId="{8E786CE7-B556-B840-8BF5-6292FDE95AEE}" srcOrd="2" destOrd="0" parTransId="{D7C53212-50CB-E041-B8A6-7C37BFF256F2}" sibTransId="{00A03D01-DA6F-F048-BC29-58C578B54D42}"/>
    <dgm:cxn modelId="{DA5E7566-1D55-3244-AE6E-9A037D45F2C2}" type="presOf" srcId="{8E786CE7-B556-B840-8BF5-6292FDE95AEE}" destId="{66FCA555-5B0A-5E4D-9599-E70C35274D14}" srcOrd="0" destOrd="0" presId="urn:microsoft.com/office/officeart/2005/8/layout/list1"/>
    <dgm:cxn modelId="{4C8450A0-2E6D-D744-9A9B-F6CEFB047CEC}" type="presOf" srcId="{4CB84985-FB77-9F46-A053-B23E4ED6EAA5}" destId="{4DA3C829-4C77-2E4B-ACF0-22E49FD0F419}" srcOrd="0" destOrd="4" presId="urn:microsoft.com/office/officeart/2005/8/layout/list1"/>
    <dgm:cxn modelId="{A3F98014-D4A0-9049-8EF1-A13A5068B265}" type="presOf" srcId="{5EC57D55-CC39-D948-9995-0869E97B52DF}" destId="{4DA3C829-4C77-2E4B-ACF0-22E49FD0F419}" srcOrd="0" destOrd="2" presId="urn:microsoft.com/office/officeart/2005/8/layout/list1"/>
    <dgm:cxn modelId="{7FCFAB22-8F9D-3340-B418-F597D0B6B50F}" type="presOf" srcId="{318A4174-A7E5-9F48-9C92-954100843372}" destId="{6049758F-6852-7E48-A5F6-439FA44B34F9}" srcOrd="1" destOrd="0" presId="urn:microsoft.com/office/officeart/2005/8/layout/list1"/>
    <dgm:cxn modelId="{BEBDF9FD-C9B5-C64F-95D6-9E9BD3349FAD}" type="presOf" srcId="{2567974E-4399-F548-A0B8-9EB94BC45965}" destId="{34173FFC-40F5-D74A-B8CF-1587B7364017}" srcOrd="0" destOrd="0" presId="urn:microsoft.com/office/officeart/2005/8/layout/list1"/>
    <dgm:cxn modelId="{B26DAA2B-90AF-474A-B94C-F25B0C705904}" type="presOf" srcId="{6035E519-D43A-9845-9BBF-8E7DF74F833D}" destId="{5A498C14-EC1A-C044-AC9A-2483F9CB7F7A}" srcOrd="0" destOrd="2" presId="urn:microsoft.com/office/officeart/2005/8/layout/list1"/>
    <dgm:cxn modelId="{5FA5EE85-90D0-9C44-9DB1-B848B02A0240}" type="presOf" srcId="{8E786CE7-B556-B840-8BF5-6292FDE95AEE}" destId="{667DCDD7-116F-2549-8EDA-F2F25FC22E3F}" srcOrd="1" destOrd="0" presId="urn:microsoft.com/office/officeart/2005/8/layout/list1"/>
    <dgm:cxn modelId="{297D8F0F-374E-4DB7-9B25-D97380206E59}" type="presOf" srcId="{E814E1F5-E0D9-491A-9D13-492C41C0004E}" destId="{CC27436A-1E4D-D84D-A7FC-05F0DE392564}" srcOrd="0" destOrd="0" presId="urn:microsoft.com/office/officeart/2005/8/layout/list1"/>
    <dgm:cxn modelId="{B2A1CB68-708C-9340-8839-20BCA6AAAC86}" type="presOf" srcId="{F3872A23-839C-1747-AB33-A007ED5DF65D}" destId="{D865B79C-0930-C042-ADB5-25A0D1DA2B7F}" srcOrd="1" destOrd="0" presId="urn:microsoft.com/office/officeart/2005/8/layout/list1"/>
    <dgm:cxn modelId="{40FF8A8E-A32D-3F40-A66A-FBEC46A44D72}" srcId="{2567974E-4399-F548-A0B8-9EB94BC45965}" destId="{318A4174-A7E5-9F48-9C92-954100843372}" srcOrd="0" destOrd="0" parTransId="{40FB4427-3126-D944-B8DA-E500D87C2E12}" sibTransId="{8F15643E-7BA4-D84A-963E-7FF978BFFDE9}"/>
    <dgm:cxn modelId="{08869938-FC8F-5945-BF51-76A1B28B9BF2}" type="presOf" srcId="{B21E9014-F1B9-5E49-94EA-5CCB3041C961}" destId="{5A498C14-EC1A-C044-AC9A-2483F9CB7F7A}" srcOrd="0" destOrd="1" presId="urn:microsoft.com/office/officeart/2005/8/layout/list1"/>
    <dgm:cxn modelId="{59D0DD1D-922F-DE4F-8C7F-2663E70D41CE}" srcId="{318A4174-A7E5-9F48-9C92-954100843372}" destId="{21A9F706-8CA7-D446-8BEA-2B90D05E4FEB}" srcOrd="0" destOrd="0" parTransId="{ADE95395-6D54-1349-94BA-33C16F8584B2}" sibTransId="{D4DDB567-C84F-1C44-B7A8-86024AD82621}"/>
    <dgm:cxn modelId="{A19449C7-69B0-2245-9777-8722538727D4}" srcId="{30C38FF5-4429-4F4C-911B-2DB9C33D340B}" destId="{5EC57D55-CC39-D948-9995-0869E97B52DF}" srcOrd="0" destOrd="0" parTransId="{7C3D7C39-71A3-384D-AA17-F9AD29D02448}" sibTransId="{BB5E1D67-125C-674D-9A42-4609F9776AE3}"/>
    <dgm:cxn modelId="{EB142F24-E3E0-AD4B-B2A0-95DF667E0C43}" srcId="{318A4174-A7E5-9F48-9C92-954100843372}" destId="{6035E519-D43A-9845-9BBF-8E7DF74F833D}" srcOrd="1" destOrd="0" parTransId="{37E13955-F314-494E-ADAB-DC93BBB4BEE0}" sibTransId="{B593D6B0-D808-2143-AB3A-690922D49438}"/>
    <dgm:cxn modelId="{624902AD-8629-472C-AAAA-EA59EDA2D2D5}" srcId="{8E786CE7-B556-B840-8BF5-6292FDE95AEE}" destId="{E814E1F5-E0D9-491A-9D13-492C41C0004E}" srcOrd="0" destOrd="0" parTransId="{4582C0F8-3C0C-4E5C-9479-52950ABE3126}" sibTransId="{9505E007-E789-4373-9CCD-49CFFC2725C2}"/>
    <dgm:cxn modelId="{8B03144A-2471-7A4B-AFB0-A8FACCEB2AFC}" type="presOf" srcId="{30C38FF5-4429-4F4C-911B-2DB9C33D340B}" destId="{4DA3C829-4C77-2E4B-ACF0-22E49FD0F419}" srcOrd="0" destOrd="1" presId="urn:microsoft.com/office/officeart/2005/8/layout/list1"/>
    <dgm:cxn modelId="{67B8EB2D-A751-1D4A-914D-D2AD4733CBBD}" srcId="{21A9F706-8CA7-D446-8BEA-2B90D05E4FEB}" destId="{B21E9014-F1B9-5E49-94EA-5CCB3041C961}" srcOrd="0" destOrd="0" parTransId="{67DCBDF3-A0A9-6D4B-A351-488C0AF72F07}" sibTransId="{B7B36CEC-824D-0D4D-93BF-4BDBA5F7D673}"/>
    <dgm:cxn modelId="{E1E8D5E9-4FC3-4DD0-A810-4C1C9997910C}" srcId="{F3872A23-839C-1747-AB33-A007ED5DF65D}" destId="{7D03C964-6A43-4E64-B515-1F7489093E84}" srcOrd="0" destOrd="0" parTransId="{22E0C266-9E16-41C9-9FE6-E5DD6B818567}" sibTransId="{5F535608-5B2D-4882-B978-DCC7E466E4BF}"/>
    <dgm:cxn modelId="{4A572C50-A751-FB40-A850-838F8C96B8CD}" srcId="{6035E519-D43A-9845-9BBF-8E7DF74F833D}" destId="{69FCB829-A180-964B-A24B-0C706AD3D91E}" srcOrd="0" destOrd="0" parTransId="{2EF42A8E-639D-A34D-BC76-23FE2383B4D3}" sibTransId="{142EA30A-FBF1-5643-A3DE-4F13F46C14CD}"/>
    <dgm:cxn modelId="{8953D3BF-2230-534A-9B89-056768195C29}" srcId="{F3872A23-839C-1747-AB33-A007ED5DF65D}" destId="{30C38FF5-4429-4F4C-911B-2DB9C33D340B}" srcOrd="1" destOrd="0" parTransId="{8DBD0CAE-0231-974F-9D69-6657F24E7DCA}" sibTransId="{B9D7464F-75F1-024C-93FF-ED77A560A090}"/>
    <dgm:cxn modelId="{52F6F6B9-D8A9-5543-B849-F0BAAA55F45B}" type="presOf" srcId="{21A9F706-8CA7-D446-8BEA-2B90D05E4FEB}" destId="{5A498C14-EC1A-C044-AC9A-2483F9CB7F7A}" srcOrd="0" destOrd="0" presId="urn:microsoft.com/office/officeart/2005/8/layout/list1"/>
    <dgm:cxn modelId="{112AB530-F0C0-8949-A103-EC1D9B39A8A4}" type="presParOf" srcId="{34173FFC-40F5-D74A-B8CF-1587B7364017}" destId="{F2778957-62DF-9344-B516-61D513DAD32B}" srcOrd="0" destOrd="0" presId="urn:microsoft.com/office/officeart/2005/8/layout/list1"/>
    <dgm:cxn modelId="{7E6597D8-0011-9A4D-94D0-34C25E74E77A}" type="presParOf" srcId="{F2778957-62DF-9344-B516-61D513DAD32B}" destId="{51A02C84-5188-D145-814C-E8418EA6DECE}" srcOrd="0" destOrd="0" presId="urn:microsoft.com/office/officeart/2005/8/layout/list1"/>
    <dgm:cxn modelId="{72CD1053-D24E-994C-905B-18EA17FE695B}" type="presParOf" srcId="{F2778957-62DF-9344-B516-61D513DAD32B}" destId="{6049758F-6852-7E48-A5F6-439FA44B34F9}" srcOrd="1" destOrd="0" presId="urn:microsoft.com/office/officeart/2005/8/layout/list1"/>
    <dgm:cxn modelId="{CEF6096D-1BC8-3D4E-8945-8455A4CEA6F0}" type="presParOf" srcId="{34173FFC-40F5-D74A-B8CF-1587B7364017}" destId="{0F1C9714-B9E4-2444-8242-5DE4BF09B262}" srcOrd="1" destOrd="0" presId="urn:microsoft.com/office/officeart/2005/8/layout/list1"/>
    <dgm:cxn modelId="{A3CE94D6-9570-7641-9672-BDA6271F4AD7}" type="presParOf" srcId="{34173FFC-40F5-D74A-B8CF-1587B7364017}" destId="{5A498C14-EC1A-C044-AC9A-2483F9CB7F7A}" srcOrd="2" destOrd="0" presId="urn:microsoft.com/office/officeart/2005/8/layout/list1"/>
    <dgm:cxn modelId="{182F1812-B89F-8E43-9253-8EA77019CE3B}" type="presParOf" srcId="{34173FFC-40F5-D74A-B8CF-1587B7364017}" destId="{90DA03B9-90CC-8D4F-907E-0596F46D16FC}" srcOrd="3" destOrd="0" presId="urn:microsoft.com/office/officeart/2005/8/layout/list1"/>
    <dgm:cxn modelId="{A0D0B7F3-ABC3-6947-85A6-D93F68F9CC5A}" type="presParOf" srcId="{34173FFC-40F5-D74A-B8CF-1587B7364017}" destId="{29355B7F-2627-0D4A-9C3A-95C48F034156}" srcOrd="4" destOrd="0" presId="urn:microsoft.com/office/officeart/2005/8/layout/list1"/>
    <dgm:cxn modelId="{ADDEDE00-36EE-2D46-A665-5C4EA6AFD573}" type="presParOf" srcId="{29355B7F-2627-0D4A-9C3A-95C48F034156}" destId="{45CC6D00-5084-F54C-BAB6-84E192FA5172}" srcOrd="0" destOrd="0" presId="urn:microsoft.com/office/officeart/2005/8/layout/list1"/>
    <dgm:cxn modelId="{6B9598BD-4D0E-F049-92EC-696C4724B0C8}" type="presParOf" srcId="{29355B7F-2627-0D4A-9C3A-95C48F034156}" destId="{D865B79C-0930-C042-ADB5-25A0D1DA2B7F}" srcOrd="1" destOrd="0" presId="urn:microsoft.com/office/officeart/2005/8/layout/list1"/>
    <dgm:cxn modelId="{6C06F6EC-A79E-F042-B16E-2635AE94543B}" type="presParOf" srcId="{34173FFC-40F5-D74A-B8CF-1587B7364017}" destId="{743197F5-FBF3-E943-B6CF-FBF8CC91D332}" srcOrd="5" destOrd="0" presId="urn:microsoft.com/office/officeart/2005/8/layout/list1"/>
    <dgm:cxn modelId="{5461FF92-7458-DA4C-ACD0-E57E8989CC52}" type="presParOf" srcId="{34173FFC-40F5-D74A-B8CF-1587B7364017}" destId="{4DA3C829-4C77-2E4B-ACF0-22E49FD0F419}" srcOrd="6" destOrd="0" presId="urn:microsoft.com/office/officeart/2005/8/layout/list1"/>
    <dgm:cxn modelId="{C97FB75A-2A3F-8048-9856-0CB8D6B43153}" type="presParOf" srcId="{34173FFC-40F5-D74A-B8CF-1587B7364017}" destId="{4E102965-0CE4-7648-BC6E-A7036732A0A2}" srcOrd="7" destOrd="0" presId="urn:microsoft.com/office/officeart/2005/8/layout/list1"/>
    <dgm:cxn modelId="{A914DAE9-7CA8-754E-ADFE-2B93D3261B86}" type="presParOf" srcId="{34173FFC-40F5-D74A-B8CF-1587B7364017}" destId="{9D6EEB7C-6CF8-3F45-82A4-66F4F2BD0126}" srcOrd="8" destOrd="0" presId="urn:microsoft.com/office/officeart/2005/8/layout/list1"/>
    <dgm:cxn modelId="{C953D2DD-6421-174E-84BF-8268848BAB19}" type="presParOf" srcId="{9D6EEB7C-6CF8-3F45-82A4-66F4F2BD0126}" destId="{66FCA555-5B0A-5E4D-9599-E70C35274D14}" srcOrd="0" destOrd="0" presId="urn:microsoft.com/office/officeart/2005/8/layout/list1"/>
    <dgm:cxn modelId="{3ACBE2AC-2AE3-5343-B4FB-6C866F4ACA4A}" type="presParOf" srcId="{9D6EEB7C-6CF8-3F45-82A4-66F4F2BD0126}" destId="{667DCDD7-116F-2549-8EDA-F2F25FC22E3F}" srcOrd="1" destOrd="0" presId="urn:microsoft.com/office/officeart/2005/8/layout/list1"/>
    <dgm:cxn modelId="{7011D39A-3D13-894A-A8C2-5AC1AB52BB71}" type="presParOf" srcId="{34173FFC-40F5-D74A-B8CF-1587B7364017}" destId="{CC16871E-D7A3-A244-8DA3-5F2C4D567BEE}" srcOrd="9" destOrd="0" presId="urn:microsoft.com/office/officeart/2005/8/layout/list1"/>
    <dgm:cxn modelId="{0029BBE2-5661-A647-83A8-67BAAEC10E8C}" type="presParOf" srcId="{34173FFC-40F5-D74A-B8CF-1587B7364017}" destId="{CC27436A-1E4D-D84D-A7FC-05F0DE3925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DC66E38-49DC-D543-BBE6-E377CF7347F2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60744-F555-AF41-AD07-E5CCD8B230C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Authenticity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241C8-64A3-024A-8EB8-29A343EF303A}" type="parTrans" cxnId="{C8D35B81-BDA6-6041-A868-26984813D94B}">
      <dgm:prSet/>
      <dgm:spPr/>
      <dgm:t>
        <a:bodyPr/>
        <a:lstStyle/>
        <a:p>
          <a:endParaRPr lang="en-US"/>
        </a:p>
      </dgm:t>
    </dgm:pt>
    <dgm:pt modelId="{4E409444-9A2C-754D-8292-DB5BA2267FB1}" type="sibTrans" cxnId="{C8D35B81-BDA6-6041-A868-26984813D94B}">
      <dgm:prSet/>
      <dgm:spPr/>
      <dgm:t>
        <a:bodyPr/>
        <a:lstStyle/>
        <a:p>
          <a:endParaRPr lang="en-US"/>
        </a:p>
      </dgm:t>
    </dgm:pt>
    <dgm:pt modelId="{A62CDBC3-B0ED-C243-8E38-805D5EFD90C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Users are who they say they are and each input arriving at the system came from a trusted source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653C5-812A-8344-927C-B5FEF312E872}" type="parTrans" cxnId="{2DC88FEF-C1D0-0448-8C04-782BE262DFD3}">
      <dgm:prSet/>
      <dgm:spPr/>
      <dgm:t>
        <a:bodyPr/>
        <a:lstStyle/>
        <a:p>
          <a:endParaRPr lang="en-US"/>
        </a:p>
      </dgm:t>
    </dgm:pt>
    <dgm:pt modelId="{91F7B72D-A86B-F543-9054-8B39FC610F2A}" type="sibTrans" cxnId="{2DC88FEF-C1D0-0448-8C04-782BE262DFD3}">
      <dgm:prSet/>
      <dgm:spPr/>
      <dgm:t>
        <a:bodyPr/>
        <a:lstStyle/>
        <a:p>
          <a:endParaRPr lang="en-US"/>
        </a:p>
      </dgm:t>
    </dgm:pt>
    <dgm:pt modelId="{60093497-5372-0A40-B15A-070FEF54939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Accountability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FA94C8-97A3-1142-9C5E-2F7452723808}" type="parTrans" cxnId="{4EA8C8AD-DC24-A646-82BC-23B820FB713D}">
      <dgm:prSet/>
      <dgm:spPr/>
      <dgm:t>
        <a:bodyPr/>
        <a:lstStyle/>
        <a:p>
          <a:endParaRPr lang="en-US"/>
        </a:p>
      </dgm:t>
    </dgm:pt>
    <dgm:pt modelId="{422DDE06-BD72-CD48-89CA-FACCD285A618}" type="sibTrans" cxnId="{4EA8C8AD-DC24-A646-82BC-23B820FB713D}">
      <dgm:prSet/>
      <dgm:spPr/>
      <dgm:t>
        <a:bodyPr/>
        <a:lstStyle/>
        <a:p>
          <a:endParaRPr lang="en-US"/>
        </a:p>
      </dgm:t>
    </dgm:pt>
    <dgm:pt modelId="{B29ACCB8-FD3C-9C45-A718-D4E6C61E575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Actions of an entity can be traced uniquely to that entity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0AB5BA-04BA-4042-8FC4-F53B75ADB6B8}" type="parTrans" cxnId="{3617F752-DDC7-BA47-B4E2-0F2943F61ECF}">
      <dgm:prSet/>
      <dgm:spPr/>
      <dgm:t>
        <a:bodyPr/>
        <a:lstStyle/>
        <a:p>
          <a:endParaRPr lang="en-US"/>
        </a:p>
      </dgm:t>
    </dgm:pt>
    <dgm:pt modelId="{9B61FF8E-CEFB-3A4F-9676-637C5509C77C}" type="sibTrans" cxnId="{3617F752-DDC7-BA47-B4E2-0F2943F61ECF}">
      <dgm:prSet/>
      <dgm:spPr/>
      <dgm:t>
        <a:bodyPr/>
        <a:lstStyle/>
        <a:p>
          <a:endParaRPr lang="en-US"/>
        </a:p>
      </dgm:t>
    </dgm:pt>
    <dgm:pt modelId="{58DD0D4D-7725-A548-A8E1-CCD4839400AA}" type="pres">
      <dgm:prSet presAssocID="{ADC66E38-49DC-D543-BBE6-E377CF7347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D95006-FA94-7A4E-9FF4-7CC079766FD1}" type="pres">
      <dgm:prSet presAssocID="{01C60744-F555-AF41-AD07-E5CCD8B230C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58A-4980-D348-AB76-8282E2D0D2F9}" type="pres">
      <dgm:prSet presAssocID="{4E409444-9A2C-754D-8292-DB5BA2267FB1}" presName="sibTrans" presStyleCnt="0"/>
      <dgm:spPr/>
    </dgm:pt>
    <dgm:pt modelId="{6FA73AC8-DAA8-CE41-8208-3A234E80FA0C}" type="pres">
      <dgm:prSet presAssocID="{60093497-5372-0A40-B15A-070FEF54939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393D00-259D-274E-B1E6-AAF5CB3552B0}" type="presOf" srcId="{A62CDBC3-B0ED-C243-8E38-805D5EFD90C9}" destId="{0CD95006-FA94-7A4E-9FF4-7CC079766FD1}" srcOrd="0" destOrd="1" presId="urn:microsoft.com/office/officeart/2005/8/layout/hList6"/>
    <dgm:cxn modelId="{B550BE00-9F7C-F04C-98C5-A5747AC672EA}" type="presOf" srcId="{01C60744-F555-AF41-AD07-E5CCD8B230CB}" destId="{0CD95006-FA94-7A4E-9FF4-7CC079766FD1}" srcOrd="0" destOrd="0" presId="urn:microsoft.com/office/officeart/2005/8/layout/hList6"/>
    <dgm:cxn modelId="{2DC88FEF-C1D0-0448-8C04-782BE262DFD3}" srcId="{01C60744-F555-AF41-AD07-E5CCD8B230CB}" destId="{A62CDBC3-B0ED-C243-8E38-805D5EFD90C9}" srcOrd="0" destOrd="0" parTransId="{AFA653C5-812A-8344-927C-B5FEF312E872}" sibTransId="{91F7B72D-A86B-F543-9054-8B39FC610F2A}"/>
    <dgm:cxn modelId="{4EA8C8AD-DC24-A646-82BC-23B820FB713D}" srcId="{ADC66E38-49DC-D543-BBE6-E377CF7347F2}" destId="{60093497-5372-0A40-B15A-070FEF549396}" srcOrd="1" destOrd="0" parTransId="{FDFA94C8-97A3-1142-9C5E-2F7452723808}" sibTransId="{422DDE06-BD72-CD48-89CA-FACCD285A618}"/>
    <dgm:cxn modelId="{3617F752-DDC7-BA47-B4E2-0F2943F61ECF}" srcId="{60093497-5372-0A40-B15A-070FEF549396}" destId="{B29ACCB8-FD3C-9C45-A718-D4E6C61E5750}" srcOrd="0" destOrd="0" parTransId="{B50AB5BA-04BA-4042-8FC4-F53B75ADB6B8}" sibTransId="{9B61FF8E-CEFB-3A4F-9676-637C5509C77C}"/>
    <dgm:cxn modelId="{3374CFAB-7FEC-6A4D-AD2D-AFE438B990EF}" type="presOf" srcId="{ADC66E38-49DC-D543-BBE6-E377CF7347F2}" destId="{58DD0D4D-7725-A548-A8E1-CCD4839400AA}" srcOrd="0" destOrd="0" presId="urn:microsoft.com/office/officeart/2005/8/layout/hList6"/>
    <dgm:cxn modelId="{1DDE1F29-06BE-B346-9DCB-14F5BBB13351}" type="presOf" srcId="{60093497-5372-0A40-B15A-070FEF549396}" destId="{6FA73AC8-DAA8-CE41-8208-3A234E80FA0C}" srcOrd="0" destOrd="0" presId="urn:microsoft.com/office/officeart/2005/8/layout/hList6"/>
    <dgm:cxn modelId="{C8D35B81-BDA6-6041-A868-26984813D94B}" srcId="{ADC66E38-49DC-D543-BBE6-E377CF7347F2}" destId="{01C60744-F555-AF41-AD07-E5CCD8B230CB}" srcOrd="0" destOrd="0" parTransId="{EEA241C8-64A3-024A-8EB8-29A343EF303A}" sibTransId="{4E409444-9A2C-754D-8292-DB5BA2267FB1}"/>
    <dgm:cxn modelId="{E99476A8-B540-E544-9A98-14D64D721728}" type="presOf" srcId="{B29ACCB8-FD3C-9C45-A718-D4E6C61E5750}" destId="{6FA73AC8-DAA8-CE41-8208-3A234E80FA0C}" srcOrd="0" destOrd="1" presId="urn:microsoft.com/office/officeart/2005/8/layout/hList6"/>
    <dgm:cxn modelId="{1B10350E-A407-FB42-BD1E-07CF28BD43C0}" type="presParOf" srcId="{58DD0D4D-7725-A548-A8E1-CCD4839400AA}" destId="{0CD95006-FA94-7A4E-9FF4-7CC079766FD1}" srcOrd="0" destOrd="0" presId="urn:microsoft.com/office/officeart/2005/8/layout/hList6"/>
    <dgm:cxn modelId="{DC3DFBA1-BE7F-494D-998A-BE965561078D}" type="presParOf" srcId="{58DD0D4D-7725-A548-A8E1-CCD4839400AA}" destId="{70A5C58A-4980-D348-AB76-8282E2D0D2F9}" srcOrd="1" destOrd="0" presId="urn:microsoft.com/office/officeart/2005/8/layout/hList6"/>
    <dgm:cxn modelId="{793DC99F-5293-3048-A7B7-A08BF6965E80}" type="presParOf" srcId="{58DD0D4D-7725-A548-A8E1-CCD4839400AA}" destId="{6FA73AC8-DAA8-CE41-8208-3A234E80FA0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9160E5-2920-2E43-AB10-2D83ADE19095}" type="doc">
      <dgm:prSet loTypeId="urn:microsoft.com/office/officeart/2005/8/layout/pyramid1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A8F4FC-E29F-F745-BF04-26B1B4957E6E}">
      <dgm:prSet custT="1"/>
      <dgm:spPr>
        <a:solidFill>
          <a:schemeClr val="accent4"/>
        </a:solidFill>
        <a:ln>
          <a:solidFill>
            <a:schemeClr val="tx1"/>
          </a:solidFill>
        </a:ln>
      </dgm:spPr>
      <dgm:t>
        <a:bodyPr/>
        <a:lstStyle/>
        <a:p>
          <a:pPr rtl="0">
            <a:spcBef>
              <a:spcPts val="1200"/>
            </a:spcBef>
          </a:pPr>
          <a:endParaRPr lang="en-US" sz="2400" dirty="0" smtClean="0"/>
        </a:p>
        <a:p>
          <a:pPr rtl="0">
            <a:spcBef>
              <a:spcPts val="1200"/>
            </a:spcBef>
          </a:pPr>
          <a:r>
            <a:rPr lang="en-US" sz="3600" dirty="0" smtClean="0"/>
            <a:t>High</a:t>
          </a:r>
          <a:endParaRPr lang="en-US" sz="3600" dirty="0"/>
        </a:p>
      </dgm:t>
    </dgm:pt>
    <dgm:pt modelId="{DBE2BCEA-129D-FE4A-9BFD-F42EDFAAB571}" type="parTrans" cxnId="{2E639D7F-1F8A-D341-BDB7-C7025F63603D}">
      <dgm:prSet/>
      <dgm:spPr/>
      <dgm:t>
        <a:bodyPr/>
        <a:lstStyle/>
        <a:p>
          <a:endParaRPr lang="en-US"/>
        </a:p>
      </dgm:t>
    </dgm:pt>
    <dgm:pt modelId="{A5409590-AEE1-A947-B90C-5F50D54C0DC4}" type="sibTrans" cxnId="{2E639D7F-1F8A-D341-BDB7-C7025F63603D}">
      <dgm:prSet/>
      <dgm:spPr/>
      <dgm:t>
        <a:bodyPr/>
        <a:lstStyle/>
        <a:p>
          <a:endParaRPr lang="en-US"/>
        </a:p>
      </dgm:t>
    </dgm:pt>
    <dgm:pt modelId="{A7DC7081-8C22-7A4E-8F41-B490A54807C2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dirty="0" smtClean="0"/>
            <a:t>The loss could be expected to have a severe or catastrophic adverse effect </a:t>
          </a:r>
          <a:endParaRPr lang="en-US" sz="2000" dirty="0"/>
        </a:p>
      </dgm:t>
    </dgm:pt>
    <dgm:pt modelId="{827A6233-D0A1-1148-A5E1-88F6AF8F8F2E}" type="parTrans" cxnId="{DE7A7C1A-54BD-3743-96D3-E10EEDCCF1E6}">
      <dgm:prSet/>
      <dgm:spPr/>
      <dgm:t>
        <a:bodyPr/>
        <a:lstStyle/>
        <a:p>
          <a:endParaRPr lang="en-US"/>
        </a:p>
      </dgm:t>
    </dgm:pt>
    <dgm:pt modelId="{682886A0-47C9-694F-A5B9-36D711076620}" type="sibTrans" cxnId="{DE7A7C1A-54BD-3743-96D3-E10EEDCCF1E6}">
      <dgm:prSet/>
      <dgm:spPr/>
      <dgm:t>
        <a:bodyPr/>
        <a:lstStyle/>
        <a:p>
          <a:endParaRPr lang="en-US"/>
        </a:p>
      </dgm:t>
    </dgm:pt>
    <dgm:pt modelId="{70486C14-6AC6-BE4A-9FED-24933BA6770E}">
      <dgm:prSet/>
      <dgm:spPr>
        <a:solidFill>
          <a:schemeClr val="accent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Moderate</a:t>
          </a:r>
          <a:endParaRPr lang="en-US" dirty="0"/>
        </a:p>
      </dgm:t>
    </dgm:pt>
    <dgm:pt modelId="{104E6419-F7F4-8545-AC3D-82C43F9B8796}" type="parTrans" cxnId="{080D9ECC-A68A-DE47-81EA-5545E8DC511F}">
      <dgm:prSet/>
      <dgm:spPr/>
      <dgm:t>
        <a:bodyPr/>
        <a:lstStyle/>
        <a:p>
          <a:endParaRPr lang="en-US"/>
        </a:p>
      </dgm:t>
    </dgm:pt>
    <dgm:pt modelId="{5CB8B94A-450A-F946-9E03-E75550EFA0F3}" type="sibTrans" cxnId="{080D9ECC-A68A-DE47-81EA-5545E8DC511F}">
      <dgm:prSet/>
      <dgm:spPr/>
      <dgm:t>
        <a:bodyPr/>
        <a:lstStyle/>
        <a:p>
          <a:endParaRPr lang="en-US"/>
        </a:p>
      </dgm:t>
    </dgm:pt>
    <dgm:pt modelId="{3EB87650-35A2-844B-9C3C-016B209CB90F}">
      <dgm:prSet custT="1"/>
      <dgm:spPr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sz="2000" dirty="0" smtClean="0"/>
            <a:t>The loss could be expected to have a serious adverse effect</a:t>
          </a:r>
          <a:endParaRPr lang="en-US" sz="2000" dirty="0"/>
        </a:p>
      </dgm:t>
    </dgm:pt>
    <dgm:pt modelId="{69A124E5-BB8A-4546-9B9C-93CD70DE48D1}" type="parTrans" cxnId="{EAC231EA-DB5A-DE4B-975B-0D06BED0584B}">
      <dgm:prSet/>
      <dgm:spPr/>
      <dgm:t>
        <a:bodyPr/>
        <a:lstStyle/>
        <a:p>
          <a:endParaRPr lang="en-US"/>
        </a:p>
      </dgm:t>
    </dgm:pt>
    <dgm:pt modelId="{64EF014F-D53D-1548-AC0A-B14F06A26A96}" type="sibTrans" cxnId="{EAC231EA-DB5A-DE4B-975B-0D06BED0584B}">
      <dgm:prSet/>
      <dgm:spPr/>
      <dgm:t>
        <a:bodyPr/>
        <a:lstStyle/>
        <a:p>
          <a:endParaRPr lang="en-US"/>
        </a:p>
      </dgm:t>
    </dgm:pt>
    <dgm:pt modelId="{AA81E6F6-E0A3-174E-8666-60761A30BD21}">
      <dgm:prSet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en-US" dirty="0" smtClean="0"/>
            <a:t>Low</a:t>
          </a:r>
          <a:endParaRPr lang="en-US" dirty="0"/>
        </a:p>
      </dgm:t>
    </dgm:pt>
    <dgm:pt modelId="{06D768AF-EFA5-554D-A8A7-25801F95247C}" type="parTrans" cxnId="{C08E7E1C-169D-C147-B9AF-7B77B4E5573A}">
      <dgm:prSet/>
      <dgm:spPr/>
      <dgm:t>
        <a:bodyPr/>
        <a:lstStyle/>
        <a:p>
          <a:endParaRPr lang="en-US"/>
        </a:p>
      </dgm:t>
    </dgm:pt>
    <dgm:pt modelId="{75BB73CF-1C6A-0742-A6E8-75D0C56B7E3A}" type="sibTrans" cxnId="{C08E7E1C-169D-C147-B9AF-7B77B4E5573A}">
      <dgm:prSet/>
      <dgm:spPr/>
      <dgm:t>
        <a:bodyPr/>
        <a:lstStyle/>
        <a:p>
          <a:endParaRPr lang="en-US"/>
        </a:p>
      </dgm:t>
    </dgm:pt>
    <dgm:pt modelId="{362B8961-F804-9B48-A3F4-0871231080F5}">
      <dgm:prSet custT="1"/>
      <dgm:spPr>
        <a:ln>
          <a:solidFill>
            <a:schemeClr val="tx1"/>
          </a:solidFill>
        </a:ln>
      </dgm:spPr>
      <dgm:t>
        <a:bodyPr/>
        <a:lstStyle/>
        <a:p>
          <a:pPr marL="91440" rtl="0">
            <a:spcBef>
              <a:spcPts val="600"/>
            </a:spcBef>
          </a:pPr>
          <a:r>
            <a:rPr lang="en-US" sz="1800" dirty="0" smtClean="0"/>
            <a:t>The loss could be expected to have a limited adverse effect </a:t>
          </a:r>
          <a:endParaRPr lang="en-US" sz="1800" dirty="0"/>
        </a:p>
      </dgm:t>
    </dgm:pt>
    <dgm:pt modelId="{EC8415BA-EFD4-FA44-9876-A560974F0E0B}" type="parTrans" cxnId="{F75A9C39-12BF-3D4D-89B5-776E3D10AC3D}">
      <dgm:prSet/>
      <dgm:spPr/>
      <dgm:t>
        <a:bodyPr/>
        <a:lstStyle/>
        <a:p>
          <a:endParaRPr lang="en-US"/>
        </a:p>
      </dgm:t>
    </dgm:pt>
    <dgm:pt modelId="{676D45F4-7F60-6D47-B5EC-16E76F3C7D7B}" type="sibTrans" cxnId="{F75A9C39-12BF-3D4D-89B5-776E3D10AC3D}">
      <dgm:prSet/>
      <dgm:spPr/>
      <dgm:t>
        <a:bodyPr/>
        <a:lstStyle/>
        <a:p>
          <a:endParaRPr lang="en-US"/>
        </a:p>
      </dgm:t>
    </dgm:pt>
    <dgm:pt modelId="{59B27F22-6243-154D-AC39-BE6DB825FEB6}">
      <dgm:prSet custT="1"/>
      <dgm:spPr>
        <a:ln>
          <a:solidFill>
            <a:schemeClr val="tx1"/>
          </a:solidFill>
        </a:ln>
      </dgm:spPr>
      <dgm:t>
        <a:bodyPr/>
        <a:lstStyle/>
        <a:p>
          <a:pPr marL="91440" rtl="0">
            <a:spcBef>
              <a:spcPts val="600"/>
            </a:spcBef>
          </a:pPr>
          <a:endParaRPr lang="en-US" sz="1900" dirty="0"/>
        </a:p>
      </dgm:t>
    </dgm:pt>
    <dgm:pt modelId="{F89BC193-CE00-8B46-847B-D49CC8B16571}" type="parTrans" cxnId="{05378BC4-9AFE-1949-9483-E97DF70225B7}">
      <dgm:prSet/>
      <dgm:spPr/>
      <dgm:t>
        <a:bodyPr/>
        <a:lstStyle/>
        <a:p>
          <a:endParaRPr lang="en-US"/>
        </a:p>
      </dgm:t>
    </dgm:pt>
    <dgm:pt modelId="{7905585C-A24D-5349-B6E7-66000289BCCD}" type="sibTrans" cxnId="{05378BC4-9AFE-1949-9483-E97DF70225B7}">
      <dgm:prSet/>
      <dgm:spPr/>
      <dgm:t>
        <a:bodyPr/>
        <a:lstStyle/>
        <a:p>
          <a:endParaRPr lang="en-US"/>
        </a:p>
      </dgm:t>
    </dgm:pt>
    <dgm:pt modelId="{09A7B802-5403-BD45-9DA3-6DE3D2A79C51}" type="pres">
      <dgm:prSet presAssocID="{649160E5-2920-2E43-AB10-2D83ADE190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43E776-ED5C-1E44-A3EA-7E3D4E98FE0C}" type="pres">
      <dgm:prSet presAssocID="{15A8F4FC-E29F-F745-BF04-26B1B4957E6E}" presName="Name8" presStyleCnt="0"/>
      <dgm:spPr/>
    </dgm:pt>
    <dgm:pt modelId="{CD8DBAC6-25DB-7848-AE10-A620F7695C2D}" type="pres">
      <dgm:prSet presAssocID="{15A8F4FC-E29F-F745-BF04-26B1B4957E6E}" presName="acctBkgd" presStyleLbl="alignAcc1" presStyleIdx="0" presStyleCnt="3"/>
      <dgm:spPr/>
      <dgm:t>
        <a:bodyPr/>
        <a:lstStyle/>
        <a:p>
          <a:endParaRPr lang="en-US"/>
        </a:p>
      </dgm:t>
    </dgm:pt>
    <dgm:pt modelId="{B0EF3AC3-0F39-074F-B7E8-02C3FED0D751}" type="pres">
      <dgm:prSet presAssocID="{15A8F4FC-E29F-F745-BF04-26B1B4957E6E}" presName="acctTx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F2C42-63B1-9D46-8116-55010DB641B3}" type="pres">
      <dgm:prSet presAssocID="{15A8F4FC-E29F-F745-BF04-26B1B4957E6E}" presName="level" presStyleLbl="node1" presStyleIdx="0" presStyleCnt="3" custLinFactNeighborY="-443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840AC-C313-7A49-9DFD-68837E8E1465}" type="pres">
      <dgm:prSet presAssocID="{15A8F4FC-E29F-F745-BF04-26B1B4957E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9B311-5F70-F340-87B1-8AD80491CB9C}" type="pres">
      <dgm:prSet presAssocID="{70486C14-6AC6-BE4A-9FED-24933BA6770E}" presName="Name8" presStyleCnt="0"/>
      <dgm:spPr/>
    </dgm:pt>
    <dgm:pt modelId="{EDEB3454-1F7E-594F-B14B-175BDB7A3CA0}" type="pres">
      <dgm:prSet presAssocID="{70486C14-6AC6-BE4A-9FED-24933BA6770E}" presName="acctBkgd" presStyleLbl="alignAcc1" presStyleIdx="1" presStyleCnt="3"/>
      <dgm:spPr/>
      <dgm:t>
        <a:bodyPr/>
        <a:lstStyle/>
        <a:p>
          <a:endParaRPr lang="en-US"/>
        </a:p>
      </dgm:t>
    </dgm:pt>
    <dgm:pt modelId="{4DD1200A-4316-184B-8D01-6D4B01BD8657}" type="pres">
      <dgm:prSet presAssocID="{70486C14-6AC6-BE4A-9FED-24933BA6770E}" presName="acctTx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A4DA2-4774-2747-9C4E-431FEDEE116B}" type="pres">
      <dgm:prSet presAssocID="{70486C14-6AC6-BE4A-9FED-24933BA6770E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C6DF5-778F-4642-AF29-1D54919DAA9F}" type="pres">
      <dgm:prSet presAssocID="{70486C14-6AC6-BE4A-9FED-24933BA6770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D24E3-5775-B849-B09C-7604895582F2}" type="pres">
      <dgm:prSet presAssocID="{AA81E6F6-E0A3-174E-8666-60761A30BD21}" presName="Name8" presStyleCnt="0"/>
      <dgm:spPr/>
    </dgm:pt>
    <dgm:pt modelId="{63798C49-604C-6D4F-B502-7E4BA45356A1}" type="pres">
      <dgm:prSet presAssocID="{AA81E6F6-E0A3-174E-8666-60761A30BD21}" presName="acctBkgd" presStyleLbl="alignAcc1" presStyleIdx="2" presStyleCnt="3"/>
      <dgm:spPr/>
      <dgm:t>
        <a:bodyPr/>
        <a:lstStyle/>
        <a:p>
          <a:endParaRPr lang="en-US"/>
        </a:p>
      </dgm:t>
    </dgm:pt>
    <dgm:pt modelId="{E4181917-BB74-094C-83B5-63AA39D3F980}" type="pres">
      <dgm:prSet presAssocID="{AA81E6F6-E0A3-174E-8666-60761A30BD21}" presName="acct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880A8-997B-A541-ADD6-12677C70DBB4}" type="pres">
      <dgm:prSet presAssocID="{AA81E6F6-E0A3-174E-8666-60761A30BD21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822CAB-1187-974C-A0B2-6CF6E1C887F7}" type="pres">
      <dgm:prSet presAssocID="{AA81E6F6-E0A3-174E-8666-60761A30BD2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3A03A0-33D6-8149-9E14-20AA887BB709}" type="presOf" srcId="{3EB87650-35A2-844B-9C3C-016B209CB90F}" destId="{EDEB3454-1F7E-594F-B14B-175BDB7A3CA0}" srcOrd="0" destOrd="0" presId="urn:microsoft.com/office/officeart/2005/8/layout/pyramid1"/>
    <dgm:cxn modelId="{1EB0CBF5-34C5-4648-940F-8A961B736FF3}" type="presOf" srcId="{3EB87650-35A2-844B-9C3C-016B209CB90F}" destId="{4DD1200A-4316-184B-8D01-6D4B01BD8657}" srcOrd="1" destOrd="0" presId="urn:microsoft.com/office/officeart/2005/8/layout/pyramid1"/>
    <dgm:cxn modelId="{080D9ECC-A68A-DE47-81EA-5545E8DC511F}" srcId="{649160E5-2920-2E43-AB10-2D83ADE19095}" destId="{70486C14-6AC6-BE4A-9FED-24933BA6770E}" srcOrd="1" destOrd="0" parTransId="{104E6419-F7F4-8545-AC3D-82C43F9B8796}" sibTransId="{5CB8B94A-450A-F946-9E03-E75550EFA0F3}"/>
    <dgm:cxn modelId="{F87716B9-CD5D-5641-A894-9D92EC4C1D9C}" type="presOf" srcId="{59B27F22-6243-154D-AC39-BE6DB825FEB6}" destId="{63798C49-604C-6D4F-B502-7E4BA45356A1}" srcOrd="0" destOrd="1" presId="urn:microsoft.com/office/officeart/2005/8/layout/pyramid1"/>
    <dgm:cxn modelId="{C08E7E1C-169D-C147-B9AF-7B77B4E5573A}" srcId="{649160E5-2920-2E43-AB10-2D83ADE19095}" destId="{AA81E6F6-E0A3-174E-8666-60761A30BD21}" srcOrd="2" destOrd="0" parTransId="{06D768AF-EFA5-554D-A8A7-25801F95247C}" sibTransId="{75BB73CF-1C6A-0742-A6E8-75D0C56B7E3A}"/>
    <dgm:cxn modelId="{05378BC4-9AFE-1949-9483-E97DF70225B7}" srcId="{AA81E6F6-E0A3-174E-8666-60761A30BD21}" destId="{59B27F22-6243-154D-AC39-BE6DB825FEB6}" srcOrd="1" destOrd="0" parTransId="{F89BC193-CE00-8B46-847B-D49CC8B16571}" sibTransId="{7905585C-A24D-5349-B6E7-66000289BCCD}"/>
    <dgm:cxn modelId="{2E639D7F-1F8A-D341-BDB7-C7025F63603D}" srcId="{649160E5-2920-2E43-AB10-2D83ADE19095}" destId="{15A8F4FC-E29F-F745-BF04-26B1B4957E6E}" srcOrd="0" destOrd="0" parTransId="{DBE2BCEA-129D-FE4A-9BFD-F42EDFAAB571}" sibTransId="{A5409590-AEE1-A947-B90C-5F50D54C0DC4}"/>
    <dgm:cxn modelId="{B625F910-3C0C-014E-8E02-6216D7DDBD58}" type="presOf" srcId="{70486C14-6AC6-BE4A-9FED-24933BA6770E}" destId="{BD8A4DA2-4774-2747-9C4E-431FEDEE116B}" srcOrd="0" destOrd="0" presId="urn:microsoft.com/office/officeart/2005/8/layout/pyramid1"/>
    <dgm:cxn modelId="{1DABE08E-26A1-1843-9C40-092085FF579F}" type="presOf" srcId="{AA81E6F6-E0A3-174E-8666-60761A30BD21}" destId="{680880A8-997B-A541-ADD6-12677C70DBB4}" srcOrd="0" destOrd="0" presId="urn:microsoft.com/office/officeart/2005/8/layout/pyramid1"/>
    <dgm:cxn modelId="{9874919D-2322-2A46-9169-A5F60EE3D9A4}" type="presOf" srcId="{15A8F4FC-E29F-F745-BF04-26B1B4957E6E}" destId="{323F2C42-63B1-9D46-8116-55010DB641B3}" srcOrd="0" destOrd="0" presId="urn:microsoft.com/office/officeart/2005/8/layout/pyramid1"/>
    <dgm:cxn modelId="{F75A9C39-12BF-3D4D-89B5-776E3D10AC3D}" srcId="{AA81E6F6-E0A3-174E-8666-60761A30BD21}" destId="{362B8961-F804-9B48-A3F4-0871231080F5}" srcOrd="0" destOrd="0" parTransId="{EC8415BA-EFD4-FA44-9876-A560974F0E0B}" sibTransId="{676D45F4-7F60-6D47-B5EC-16E76F3C7D7B}"/>
    <dgm:cxn modelId="{FD7774FE-887B-BF4B-88E1-13317432338A}" type="presOf" srcId="{A7DC7081-8C22-7A4E-8F41-B490A54807C2}" destId="{B0EF3AC3-0F39-074F-B7E8-02C3FED0D751}" srcOrd="1" destOrd="0" presId="urn:microsoft.com/office/officeart/2005/8/layout/pyramid1"/>
    <dgm:cxn modelId="{457A92FA-226C-5848-830D-1696F5786E28}" type="presOf" srcId="{362B8961-F804-9B48-A3F4-0871231080F5}" destId="{E4181917-BB74-094C-83B5-63AA39D3F980}" srcOrd="1" destOrd="0" presId="urn:microsoft.com/office/officeart/2005/8/layout/pyramid1"/>
    <dgm:cxn modelId="{4C984981-A866-9144-88D6-1D8B2DB1508B}" type="presOf" srcId="{AA81E6F6-E0A3-174E-8666-60761A30BD21}" destId="{41822CAB-1187-974C-A0B2-6CF6E1C887F7}" srcOrd="1" destOrd="0" presId="urn:microsoft.com/office/officeart/2005/8/layout/pyramid1"/>
    <dgm:cxn modelId="{3E3ABD99-523C-FF43-8E6A-AC100DB83F62}" type="presOf" srcId="{A7DC7081-8C22-7A4E-8F41-B490A54807C2}" destId="{CD8DBAC6-25DB-7848-AE10-A620F7695C2D}" srcOrd="0" destOrd="0" presId="urn:microsoft.com/office/officeart/2005/8/layout/pyramid1"/>
    <dgm:cxn modelId="{EAC231EA-DB5A-DE4B-975B-0D06BED0584B}" srcId="{70486C14-6AC6-BE4A-9FED-24933BA6770E}" destId="{3EB87650-35A2-844B-9C3C-016B209CB90F}" srcOrd="0" destOrd="0" parTransId="{69A124E5-BB8A-4546-9B9C-93CD70DE48D1}" sibTransId="{64EF014F-D53D-1548-AC0A-B14F06A26A96}"/>
    <dgm:cxn modelId="{3D1DB87F-5E46-D745-BE6B-3379C30975AF}" type="presOf" srcId="{362B8961-F804-9B48-A3F4-0871231080F5}" destId="{63798C49-604C-6D4F-B502-7E4BA45356A1}" srcOrd="0" destOrd="0" presId="urn:microsoft.com/office/officeart/2005/8/layout/pyramid1"/>
    <dgm:cxn modelId="{9FC76B28-CC81-084D-842F-191DE14780FA}" type="presOf" srcId="{59B27F22-6243-154D-AC39-BE6DB825FEB6}" destId="{E4181917-BB74-094C-83B5-63AA39D3F980}" srcOrd="1" destOrd="1" presId="urn:microsoft.com/office/officeart/2005/8/layout/pyramid1"/>
    <dgm:cxn modelId="{C7C68675-E0D8-7B40-8D7D-02BE45F3A26B}" type="presOf" srcId="{70486C14-6AC6-BE4A-9FED-24933BA6770E}" destId="{A86C6DF5-778F-4642-AF29-1D54919DAA9F}" srcOrd="1" destOrd="0" presId="urn:microsoft.com/office/officeart/2005/8/layout/pyramid1"/>
    <dgm:cxn modelId="{DE7A7C1A-54BD-3743-96D3-E10EEDCCF1E6}" srcId="{15A8F4FC-E29F-F745-BF04-26B1B4957E6E}" destId="{A7DC7081-8C22-7A4E-8F41-B490A54807C2}" srcOrd="0" destOrd="0" parTransId="{827A6233-D0A1-1148-A5E1-88F6AF8F8F2E}" sibTransId="{682886A0-47C9-694F-A5B9-36D711076620}"/>
    <dgm:cxn modelId="{8A98520A-060F-D240-9EA4-BBCF16D80237}" type="presOf" srcId="{649160E5-2920-2E43-AB10-2D83ADE19095}" destId="{09A7B802-5403-BD45-9DA3-6DE3D2A79C51}" srcOrd="0" destOrd="0" presId="urn:microsoft.com/office/officeart/2005/8/layout/pyramid1"/>
    <dgm:cxn modelId="{0AD70557-B9EC-014E-9918-2DBE0C5ED503}" type="presOf" srcId="{15A8F4FC-E29F-F745-BF04-26B1B4957E6E}" destId="{DCB840AC-C313-7A49-9DFD-68837E8E1465}" srcOrd="1" destOrd="0" presId="urn:microsoft.com/office/officeart/2005/8/layout/pyramid1"/>
    <dgm:cxn modelId="{833F6EB8-FE11-2041-B3C5-0121C6C75EC3}" type="presParOf" srcId="{09A7B802-5403-BD45-9DA3-6DE3D2A79C51}" destId="{AC43E776-ED5C-1E44-A3EA-7E3D4E98FE0C}" srcOrd="0" destOrd="0" presId="urn:microsoft.com/office/officeart/2005/8/layout/pyramid1"/>
    <dgm:cxn modelId="{9A12FEFF-7179-954E-94A3-711767F9A16A}" type="presParOf" srcId="{AC43E776-ED5C-1E44-A3EA-7E3D4E98FE0C}" destId="{CD8DBAC6-25DB-7848-AE10-A620F7695C2D}" srcOrd="0" destOrd="0" presId="urn:microsoft.com/office/officeart/2005/8/layout/pyramid1"/>
    <dgm:cxn modelId="{09D6D5B0-FDD7-1E41-AEB9-E1123F9E70D7}" type="presParOf" srcId="{AC43E776-ED5C-1E44-A3EA-7E3D4E98FE0C}" destId="{B0EF3AC3-0F39-074F-B7E8-02C3FED0D751}" srcOrd="1" destOrd="0" presId="urn:microsoft.com/office/officeart/2005/8/layout/pyramid1"/>
    <dgm:cxn modelId="{27860275-1480-9644-90C1-5D9ECC0F40C9}" type="presParOf" srcId="{AC43E776-ED5C-1E44-A3EA-7E3D4E98FE0C}" destId="{323F2C42-63B1-9D46-8116-55010DB641B3}" srcOrd="2" destOrd="0" presId="urn:microsoft.com/office/officeart/2005/8/layout/pyramid1"/>
    <dgm:cxn modelId="{B135898E-94CD-854E-8680-4154BD796016}" type="presParOf" srcId="{AC43E776-ED5C-1E44-A3EA-7E3D4E98FE0C}" destId="{DCB840AC-C313-7A49-9DFD-68837E8E1465}" srcOrd="3" destOrd="0" presId="urn:microsoft.com/office/officeart/2005/8/layout/pyramid1"/>
    <dgm:cxn modelId="{1A529A27-E174-3943-8F4D-C83DBB44C513}" type="presParOf" srcId="{09A7B802-5403-BD45-9DA3-6DE3D2A79C51}" destId="{33F9B311-5F70-F340-87B1-8AD80491CB9C}" srcOrd="1" destOrd="0" presId="urn:microsoft.com/office/officeart/2005/8/layout/pyramid1"/>
    <dgm:cxn modelId="{70C39DA4-90FE-664F-8C7E-BD5C08888705}" type="presParOf" srcId="{33F9B311-5F70-F340-87B1-8AD80491CB9C}" destId="{EDEB3454-1F7E-594F-B14B-175BDB7A3CA0}" srcOrd="0" destOrd="0" presId="urn:microsoft.com/office/officeart/2005/8/layout/pyramid1"/>
    <dgm:cxn modelId="{FE8A9A57-7C65-3146-9BD4-2AC6A1FC907E}" type="presParOf" srcId="{33F9B311-5F70-F340-87B1-8AD80491CB9C}" destId="{4DD1200A-4316-184B-8D01-6D4B01BD8657}" srcOrd="1" destOrd="0" presId="urn:microsoft.com/office/officeart/2005/8/layout/pyramid1"/>
    <dgm:cxn modelId="{D77C4169-81D4-704E-91BB-9D3C8E7FBB8E}" type="presParOf" srcId="{33F9B311-5F70-F340-87B1-8AD80491CB9C}" destId="{BD8A4DA2-4774-2747-9C4E-431FEDEE116B}" srcOrd="2" destOrd="0" presId="urn:microsoft.com/office/officeart/2005/8/layout/pyramid1"/>
    <dgm:cxn modelId="{72FEFD93-41A3-1443-B8CC-705EEDD1441F}" type="presParOf" srcId="{33F9B311-5F70-F340-87B1-8AD80491CB9C}" destId="{A86C6DF5-778F-4642-AF29-1D54919DAA9F}" srcOrd="3" destOrd="0" presId="urn:microsoft.com/office/officeart/2005/8/layout/pyramid1"/>
    <dgm:cxn modelId="{6545DE02-D6FD-954E-8542-867D628589E1}" type="presParOf" srcId="{09A7B802-5403-BD45-9DA3-6DE3D2A79C51}" destId="{767D24E3-5775-B849-B09C-7604895582F2}" srcOrd="2" destOrd="0" presId="urn:microsoft.com/office/officeart/2005/8/layout/pyramid1"/>
    <dgm:cxn modelId="{C4446150-FA0E-2C41-86F3-515348D3B419}" type="presParOf" srcId="{767D24E3-5775-B849-B09C-7604895582F2}" destId="{63798C49-604C-6D4F-B502-7E4BA45356A1}" srcOrd="0" destOrd="0" presId="urn:microsoft.com/office/officeart/2005/8/layout/pyramid1"/>
    <dgm:cxn modelId="{24249DB4-B248-774D-8DDD-93F7950C11C8}" type="presParOf" srcId="{767D24E3-5775-B849-B09C-7604895582F2}" destId="{E4181917-BB74-094C-83B5-63AA39D3F980}" srcOrd="1" destOrd="0" presId="urn:microsoft.com/office/officeart/2005/8/layout/pyramid1"/>
    <dgm:cxn modelId="{3EDB855E-A25F-5742-898E-64DC09651632}" type="presParOf" srcId="{767D24E3-5775-B849-B09C-7604895582F2}" destId="{680880A8-997B-A541-ADD6-12677C70DBB4}" srcOrd="2" destOrd="0" presId="urn:microsoft.com/office/officeart/2005/8/layout/pyramid1"/>
    <dgm:cxn modelId="{4945E97C-735E-E243-9DD3-4F7E69251DEF}" type="presParOf" srcId="{767D24E3-5775-B849-B09C-7604895582F2}" destId="{41822CAB-1187-974C-A0B2-6CF6E1C887F7}" srcOrd="3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23DCF8-72E3-144A-A633-71F28C732000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08B88F-A009-1948-9A73-AB7494904C9E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Masquerade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BD4BF5-0E42-354D-A9E1-85E860D66F46}" type="parTrans" cxnId="{BCB84A2D-559B-C24F-AB0C-B91D6622BE68}">
      <dgm:prSet/>
      <dgm:spPr/>
      <dgm:t>
        <a:bodyPr/>
        <a:lstStyle/>
        <a:p>
          <a:endParaRPr lang="en-US"/>
        </a:p>
      </dgm:t>
    </dgm:pt>
    <dgm:pt modelId="{4F397F3A-444F-734E-BDEE-61A6DF37E628}" type="sibTrans" cxnId="{BCB84A2D-559B-C24F-AB0C-B91D6622BE68}">
      <dgm:prSet/>
      <dgm:spPr/>
      <dgm:t>
        <a:bodyPr/>
        <a:lstStyle/>
        <a:p>
          <a:endParaRPr lang="en-US"/>
        </a:p>
      </dgm:t>
    </dgm:pt>
    <dgm:pt modelId="{E9FDC65B-0D60-1F4F-B97F-0EA7C0235755}">
      <dgm:prSet/>
      <dgm:spPr/>
      <dgm:t>
        <a:bodyPr/>
        <a:lstStyle/>
        <a:p>
          <a:pPr rtl="0"/>
          <a:r>
            <a:rPr lang="en-US" dirty="0" smtClean="0"/>
            <a:t>One entity pretends to be a different entity</a:t>
          </a:r>
          <a:endParaRPr lang="en-US" dirty="0"/>
        </a:p>
      </dgm:t>
    </dgm:pt>
    <dgm:pt modelId="{C4EB62D4-2F13-3D4A-A46E-576FFAFFC107}" type="parTrans" cxnId="{77345D43-3A60-B146-A5D5-0D744B8317D4}">
      <dgm:prSet/>
      <dgm:spPr/>
      <dgm:t>
        <a:bodyPr/>
        <a:lstStyle/>
        <a:p>
          <a:endParaRPr lang="en-US"/>
        </a:p>
      </dgm:t>
    </dgm:pt>
    <dgm:pt modelId="{FB66449C-9275-984F-A3F3-55052371A716}" type="sibTrans" cxnId="{77345D43-3A60-B146-A5D5-0D744B8317D4}">
      <dgm:prSet/>
      <dgm:spPr/>
      <dgm:t>
        <a:bodyPr/>
        <a:lstStyle/>
        <a:p>
          <a:endParaRPr lang="en-US"/>
        </a:p>
      </dgm:t>
    </dgm:pt>
    <dgm:pt modelId="{684654ED-11BD-C940-9C72-F844DFF81F0E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Replay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481BD-EEE5-894D-986B-49F64ADBCD4B}" type="parTrans" cxnId="{21C33BDF-CACE-0F4D-BB0A-0771A61AF058}">
      <dgm:prSet/>
      <dgm:spPr/>
      <dgm:t>
        <a:bodyPr/>
        <a:lstStyle/>
        <a:p>
          <a:endParaRPr lang="en-US"/>
        </a:p>
      </dgm:t>
    </dgm:pt>
    <dgm:pt modelId="{CE6651BB-25BA-274D-9E08-EC94B1877C65}" type="sibTrans" cxnId="{21C33BDF-CACE-0F4D-BB0A-0771A61AF058}">
      <dgm:prSet/>
      <dgm:spPr/>
      <dgm:t>
        <a:bodyPr/>
        <a:lstStyle/>
        <a:p>
          <a:endParaRPr lang="en-US"/>
        </a:p>
      </dgm:t>
    </dgm:pt>
    <dgm:pt modelId="{F29AC745-5B80-1540-A77A-8EFC6343F5CF}">
      <dgm:prSet/>
      <dgm:spPr/>
      <dgm:t>
        <a:bodyPr/>
        <a:lstStyle/>
        <a:p>
          <a:pPr rtl="0"/>
          <a:r>
            <a:rPr lang="en-US" dirty="0" smtClean="0"/>
            <a:t>The passive capture of data and its subsequent retransmission</a:t>
          </a:r>
          <a:endParaRPr lang="en-US" dirty="0"/>
        </a:p>
      </dgm:t>
    </dgm:pt>
    <dgm:pt modelId="{E0733D8E-7962-234C-810C-90C4C4DF3E31}" type="parTrans" cxnId="{34439DAA-AACE-1F48-BCD5-A061B0AFD3F8}">
      <dgm:prSet/>
      <dgm:spPr/>
      <dgm:t>
        <a:bodyPr/>
        <a:lstStyle/>
        <a:p>
          <a:endParaRPr lang="en-US"/>
        </a:p>
      </dgm:t>
    </dgm:pt>
    <dgm:pt modelId="{CB541CEA-6765-054F-94D6-EA9035F2DB48}" type="sibTrans" cxnId="{34439DAA-AACE-1F48-BCD5-A061B0AFD3F8}">
      <dgm:prSet/>
      <dgm:spPr/>
      <dgm:t>
        <a:bodyPr/>
        <a:lstStyle/>
        <a:p>
          <a:endParaRPr lang="en-US"/>
        </a:p>
      </dgm:t>
    </dgm:pt>
    <dgm:pt modelId="{08F38FFA-8ADF-244C-B24E-9DC9EBBE1C4A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Modification of messages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87CB23-FAAC-B546-B850-2DB1E9D89BA2}" type="parTrans" cxnId="{16398D4C-26B7-794D-829E-D81E2A24715B}">
      <dgm:prSet/>
      <dgm:spPr/>
      <dgm:t>
        <a:bodyPr/>
        <a:lstStyle/>
        <a:p>
          <a:endParaRPr lang="en-US"/>
        </a:p>
      </dgm:t>
    </dgm:pt>
    <dgm:pt modelId="{EF949317-1634-8C48-A6B0-543CEA09999F}" type="sibTrans" cxnId="{16398D4C-26B7-794D-829E-D81E2A24715B}">
      <dgm:prSet/>
      <dgm:spPr/>
      <dgm:t>
        <a:bodyPr/>
        <a:lstStyle/>
        <a:p>
          <a:endParaRPr lang="en-US"/>
        </a:p>
      </dgm:t>
    </dgm:pt>
    <dgm:pt modelId="{CC1C70FB-85AF-6244-B643-6B95499E6E93}">
      <dgm:prSet/>
      <dgm:spPr/>
      <dgm:t>
        <a:bodyPr/>
        <a:lstStyle/>
        <a:p>
          <a:pPr rtl="0"/>
          <a:r>
            <a:rPr lang="en-US" dirty="0" smtClean="0"/>
            <a:t>A message is altered, or messages are delayed or reordered</a:t>
          </a:r>
          <a:endParaRPr lang="en-US" dirty="0"/>
        </a:p>
      </dgm:t>
    </dgm:pt>
    <dgm:pt modelId="{DB776C5B-EF5D-6D4B-BB9A-C34BC253264F}" type="parTrans" cxnId="{E32FB86D-8CDD-E441-B7DF-D4CF624D4B95}">
      <dgm:prSet/>
      <dgm:spPr/>
      <dgm:t>
        <a:bodyPr/>
        <a:lstStyle/>
        <a:p>
          <a:endParaRPr lang="en-US"/>
        </a:p>
      </dgm:t>
    </dgm:pt>
    <dgm:pt modelId="{5735F4B0-1362-2E41-9B9D-9009230C3363}" type="sibTrans" cxnId="{E32FB86D-8CDD-E441-B7DF-D4CF624D4B95}">
      <dgm:prSet/>
      <dgm:spPr/>
      <dgm:t>
        <a:bodyPr/>
        <a:lstStyle/>
        <a:p>
          <a:endParaRPr lang="en-US"/>
        </a:p>
      </dgm:t>
    </dgm:pt>
    <dgm:pt modelId="{30ADB79F-CA4C-6F4A-A35A-DE0761546418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 of service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330D82-32F4-C344-B9C8-258F409B90D0}" type="parTrans" cxnId="{7CF4FD84-92C8-CB47-915C-E5C062209235}">
      <dgm:prSet/>
      <dgm:spPr/>
      <dgm:t>
        <a:bodyPr/>
        <a:lstStyle/>
        <a:p>
          <a:endParaRPr lang="en-US"/>
        </a:p>
      </dgm:t>
    </dgm:pt>
    <dgm:pt modelId="{6D2724A0-2B2E-5D48-B49A-5179AE5B6F9F}" type="sibTrans" cxnId="{7CF4FD84-92C8-CB47-915C-E5C062209235}">
      <dgm:prSet/>
      <dgm:spPr/>
      <dgm:t>
        <a:bodyPr/>
        <a:lstStyle/>
        <a:p>
          <a:endParaRPr lang="en-US"/>
        </a:p>
      </dgm:t>
    </dgm:pt>
    <dgm:pt modelId="{51CBC6AB-F765-0E48-BAB6-3306A69BFB80}">
      <dgm:prSet/>
      <dgm:spPr/>
      <dgm:t>
        <a:bodyPr/>
        <a:lstStyle/>
        <a:p>
          <a:pPr rtl="0"/>
          <a:r>
            <a:rPr lang="en-US" dirty="0" smtClean="0"/>
            <a:t>Prevent or inhibit the normal use or management of communications facilities</a:t>
          </a:r>
          <a:endParaRPr lang="en-US" dirty="0"/>
        </a:p>
      </dgm:t>
    </dgm:pt>
    <dgm:pt modelId="{4FB1C887-E474-F149-AF8A-C71581115502}" type="parTrans" cxnId="{D11F5749-0EF5-454B-B549-A77BBA8FC2EE}">
      <dgm:prSet/>
      <dgm:spPr/>
      <dgm:t>
        <a:bodyPr/>
        <a:lstStyle/>
        <a:p>
          <a:endParaRPr lang="en-US"/>
        </a:p>
      </dgm:t>
    </dgm:pt>
    <dgm:pt modelId="{630C2376-8BC4-604A-8CFA-8E02CE2826BE}" type="sibTrans" cxnId="{D11F5749-0EF5-454B-B549-A77BBA8FC2EE}">
      <dgm:prSet/>
      <dgm:spPr/>
      <dgm:t>
        <a:bodyPr/>
        <a:lstStyle/>
        <a:p>
          <a:endParaRPr lang="en-US"/>
        </a:p>
      </dgm:t>
    </dgm:pt>
    <dgm:pt modelId="{E5A23CB2-A4A0-DF49-9E42-3BBF47D1B5A0}" type="pres">
      <dgm:prSet presAssocID="{8A23DCF8-72E3-144A-A633-71F28C732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9D93E-FAA9-414C-B8E8-FBBB7988FD16}" type="pres">
      <dgm:prSet presAssocID="{6B08B88F-A009-1948-9A73-AB7494904C9E}" presName="linNode" presStyleCnt="0"/>
      <dgm:spPr/>
    </dgm:pt>
    <dgm:pt modelId="{44488AAB-A78F-8047-B4DF-837F0C5AD89D}" type="pres">
      <dgm:prSet presAssocID="{6B08B88F-A009-1948-9A73-AB7494904C9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F287F-54BE-A94E-BE50-7A86606A3A77}" type="pres">
      <dgm:prSet presAssocID="{6B08B88F-A009-1948-9A73-AB7494904C9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C0ABC-23B8-3049-98D3-D0761945FFB7}" type="pres">
      <dgm:prSet presAssocID="{4F397F3A-444F-734E-BDEE-61A6DF37E628}" presName="sp" presStyleCnt="0"/>
      <dgm:spPr/>
    </dgm:pt>
    <dgm:pt modelId="{6345C142-429E-F84C-A676-C061FB483709}" type="pres">
      <dgm:prSet presAssocID="{684654ED-11BD-C940-9C72-F844DFF81F0E}" presName="linNode" presStyleCnt="0"/>
      <dgm:spPr/>
    </dgm:pt>
    <dgm:pt modelId="{0E6340F7-C0A4-1F48-82F3-FF986F32634E}" type="pres">
      <dgm:prSet presAssocID="{684654ED-11BD-C940-9C72-F844DFF81F0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92E3E-9DF2-BD4B-A6CD-F416208DABBC}" type="pres">
      <dgm:prSet presAssocID="{684654ED-11BD-C940-9C72-F844DFF81F0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319DA-FCDA-4D45-B509-8207E13003A1}" type="pres">
      <dgm:prSet presAssocID="{CE6651BB-25BA-274D-9E08-EC94B1877C65}" presName="sp" presStyleCnt="0"/>
      <dgm:spPr/>
    </dgm:pt>
    <dgm:pt modelId="{A505A33B-B8BE-CE41-84D2-939A4BC6EBEA}" type="pres">
      <dgm:prSet presAssocID="{08F38FFA-8ADF-244C-B24E-9DC9EBBE1C4A}" presName="linNode" presStyleCnt="0"/>
      <dgm:spPr/>
    </dgm:pt>
    <dgm:pt modelId="{2CDB3922-7DE2-9442-911D-A27BD9574D07}" type="pres">
      <dgm:prSet presAssocID="{08F38FFA-8ADF-244C-B24E-9DC9EBBE1C4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773CD-5155-AE49-A39A-DB646F837512}" type="pres">
      <dgm:prSet presAssocID="{08F38FFA-8ADF-244C-B24E-9DC9EBBE1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D33A7-3B1B-1949-A021-EBC6A625EA93}" type="pres">
      <dgm:prSet presAssocID="{EF949317-1634-8C48-A6B0-543CEA09999F}" presName="sp" presStyleCnt="0"/>
      <dgm:spPr/>
    </dgm:pt>
    <dgm:pt modelId="{950DC070-145A-CE41-B596-BBE10477CBEA}" type="pres">
      <dgm:prSet presAssocID="{30ADB79F-CA4C-6F4A-A35A-DE0761546418}" presName="linNode" presStyleCnt="0"/>
      <dgm:spPr/>
    </dgm:pt>
    <dgm:pt modelId="{4060CB25-2046-3047-B345-AC66DC2A7D59}" type="pres">
      <dgm:prSet presAssocID="{30ADB79F-CA4C-6F4A-A35A-DE076154641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65629-E949-B24E-AF0F-CDFF322825BD}" type="pres">
      <dgm:prSet presAssocID="{30ADB79F-CA4C-6F4A-A35A-DE076154641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2CA145-A2E3-694F-8DA8-9F347C5A584E}" type="presOf" srcId="{F29AC745-5B80-1540-A77A-8EFC6343F5CF}" destId="{E9892E3E-9DF2-BD4B-A6CD-F416208DABBC}" srcOrd="0" destOrd="0" presId="urn:microsoft.com/office/officeart/2005/8/layout/vList5"/>
    <dgm:cxn modelId="{5119D51F-728E-F44A-A583-B918C5A307D4}" type="presOf" srcId="{8A23DCF8-72E3-144A-A633-71F28C732000}" destId="{E5A23CB2-A4A0-DF49-9E42-3BBF47D1B5A0}" srcOrd="0" destOrd="0" presId="urn:microsoft.com/office/officeart/2005/8/layout/vList5"/>
    <dgm:cxn modelId="{E32FB86D-8CDD-E441-B7DF-D4CF624D4B95}" srcId="{08F38FFA-8ADF-244C-B24E-9DC9EBBE1C4A}" destId="{CC1C70FB-85AF-6244-B643-6B95499E6E93}" srcOrd="0" destOrd="0" parTransId="{DB776C5B-EF5D-6D4B-BB9A-C34BC253264F}" sibTransId="{5735F4B0-1362-2E41-9B9D-9009230C3363}"/>
    <dgm:cxn modelId="{411D9971-F50C-EA49-99F7-8DAD5C7BAF68}" type="presOf" srcId="{30ADB79F-CA4C-6F4A-A35A-DE0761546418}" destId="{4060CB25-2046-3047-B345-AC66DC2A7D59}" srcOrd="0" destOrd="0" presId="urn:microsoft.com/office/officeart/2005/8/layout/vList5"/>
    <dgm:cxn modelId="{34439DAA-AACE-1F48-BCD5-A061B0AFD3F8}" srcId="{684654ED-11BD-C940-9C72-F844DFF81F0E}" destId="{F29AC745-5B80-1540-A77A-8EFC6343F5CF}" srcOrd="0" destOrd="0" parTransId="{E0733D8E-7962-234C-810C-90C4C4DF3E31}" sibTransId="{CB541CEA-6765-054F-94D6-EA9035F2DB48}"/>
    <dgm:cxn modelId="{862E9881-04D2-1549-831C-5C2E7FDCAF96}" type="presOf" srcId="{CC1C70FB-85AF-6244-B643-6B95499E6E93}" destId="{9EB773CD-5155-AE49-A39A-DB646F837512}" srcOrd="0" destOrd="0" presId="urn:microsoft.com/office/officeart/2005/8/layout/vList5"/>
    <dgm:cxn modelId="{2ED8735D-059E-A440-8ED3-666BEB46165C}" type="presOf" srcId="{6B08B88F-A009-1948-9A73-AB7494904C9E}" destId="{44488AAB-A78F-8047-B4DF-837F0C5AD89D}" srcOrd="0" destOrd="0" presId="urn:microsoft.com/office/officeart/2005/8/layout/vList5"/>
    <dgm:cxn modelId="{16398D4C-26B7-794D-829E-D81E2A24715B}" srcId="{8A23DCF8-72E3-144A-A633-71F28C732000}" destId="{08F38FFA-8ADF-244C-B24E-9DC9EBBE1C4A}" srcOrd="2" destOrd="0" parTransId="{7E87CB23-FAAC-B546-B850-2DB1E9D89BA2}" sibTransId="{EF949317-1634-8C48-A6B0-543CEA09999F}"/>
    <dgm:cxn modelId="{21C33BDF-CACE-0F4D-BB0A-0771A61AF058}" srcId="{8A23DCF8-72E3-144A-A633-71F28C732000}" destId="{684654ED-11BD-C940-9C72-F844DFF81F0E}" srcOrd="1" destOrd="0" parTransId="{3EB481BD-EEE5-894D-986B-49F64ADBCD4B}" sibTransId="{CE6651BB-25BA-274D-9E08-EC94B1877C65}"/>
    <dgm:cxn modelId="{1D749D12-4B04-A440-9661-EEA1A922595F}" type="presOf" srcId="{51CBC6AB-F765-0E48-BAB6-3306A69BFB80}" destId="{AF865629-E949-B24E-AF0F-CDFF322825BD}" srcOrd="0" destOrd="0" presId="urn:microsoft.com/office/officeart/2005/8/layout/vList5"/>
    <dgm:cxn modelId="{D11F5749-0EF5-454B-B549-A77BBA8FC2EE}" srcId="{30ADB79F-CA4C-6F4A-A35A-DE0761546418}" destId="{51CBC6AB-F765-0E48-BAB6-3306A69BFB80}" srcOrd="0" destOrd="0" parTransId="{4FB1C887-E474-F149-AF8A-C71581115502}" sibTransId="{630C2376-8BC4-604A-8CFA-8E02CE2826BE}"/>
    <dgm:cxn modelId="{BCB84A2D-559B-C24F-AB0C-B91D6622BE68}" srcId="{8A23DCF8-72E3-144A-A633-71F28C732000}" destId="{6B08B88F-A009-1948-9A73-AB7494904C9E}" srcOrd="0" destOrd="0" parTransId="{BABD4BF5-0E42-354D-A9E1-85E860D66F46}" sibTransId="{4F397F3A-444F-734E-BDEE-61A6DF37E628}"/>
    <dgm:cxn modelId="{436B4A1E-20D9-3B43-BC32-A45D09F45486}" type="presOf" srcId="{08F38FFA-8ADF-244C-B24E-9DC9EBBE1C4A}" destId="{2CDB3922-7DE2-9442-911D-A27BD9574D07}" srcOrd="0" destOrd="0" presId="urn:microsoft.com/office/officeart/2005/8/layout/vList5"/>
    <dgm:cxn modelId="{B48477C2-A6A0-8647-BCA5-EB3291B8EC62}" type="presOf" srcId="{E9FDC65B-0D60-1F4F-B97F-0EA7C0235755}" destId="{AA6F287F-54BE-A94E-BE50-7A86606A3A77}" srcOrd="0" destOrd="0" presId="urn:microsoft.com/office/officeart/2005/8/layout/vList5"/>
    <dgm:cxn modelId="{77345D43-3A60-B146-A5D5-0D744B8317D4}" srcId="{6B08B88F-A009-1948-9A73-AB7494904C9E}" destId="{E9FDC65B-0D60-1F4F-B97F-0EA7C0235755}" srcOrd="0" destOrd="0" parTransId="{C4EB62D4-2F13-3D4A-A46E-576FFAFFC107}" sibTransId="{FB66449C-9275-984F-A3F3-55052371A716}"/>
    <dgm:cxn modelId="{7CF4FD84-92C8-CB47-915C-E5C062209235}" srcId="{8A23DCF8-72E3-144A-A633-71F28C732000}" destId="{30ADB79F-CA4C-6F4A-A35A-DE0761546418}" srcOrd="3" destOrd="0" parTransId="{19330D82-32F4-C344-B9C8-258F409B90D0}" sibTransId="{6D2724A0-2B2E-5D48-B49A-5179AE5B6F9F}"/>
    <dgm:cxn modelId="{CB8A5855-FBA5-8242-B066-73017C3F2C66}" type="presOf" srcId="{684654ED-11BD-C940-9C72-F844DFF81F0E}" destId="{0E6340F7-C0A4-1F48-82F3-FF986F32634E}" srcOrd="0" destOrd="0" presId="urn:microsoft.com/office/officeart/2005/8/layout/vList5"/>
    <dgm:cxn modelId="{5E47184A-46BB-4E44-A031-13467F0417A0}" type="presParOf" srcId="{E5A23CB2-A4A0-DF49-9E42-3BBF47D1B5A0}" destId="{71B9D93E-FAA9-414C-B8E8-FBBB7988FD16}" srcOrd="0" destOrd="0" presId="urn:microsoft.com/office/officeart/2005/8/layout/vList5"/>
    <dgm:cxn modelId="{9A63D692-1BB2-9D4B-9321-F5D9B26BC28A}" type="presParOf" srcId="{71B9D93E-FAA9-414C-B8E8-FBBB7988FD16}" destId="{44488AAB-A78F-8047-B4DF-837F0C5AD89D}" srcOrd="0" destOrd="0" presId="urn:microsoft.com/office/officeart/2005/8/layout/vList5"/>
    <dgm:cxn modelId="{FF0FAA94-476A-D648-B5D4-3D7AB43012D4}" type="presParOf" srcId="{71B9D93E-FAA9-414C-B8E8-FBBB7988FD16}" destId="{AA6F287F-54BE-A94E-BE50-7A86606A3A77}" srcOrd="1" destOrd="0" presId="urn:microsoft.com/office/officeart/2005/8/layout/vList5"/>
    <dgm:cxn modelId="{D4813CA4-C04A-D944-954F-033337FA52D3}" type="presParOf" srcId="{E5A23CB2-A4A0-DF49-9E42-3BBF47D1B5A0}" destId="{4F7C0ABC-23B8-3049-98D3-D0761945FFB7}" srcOrd="1" destOrd="0" presId="urn:microsoft.com/office/officeart/2005/8/layout/vList5"/>
    <dgm:cxn modelId="{974FE9F6-2065-B048-BB3F-DB55B5C94C68}" type="presParOf" srcId="{E5A23CB2-A4A0-DF49-9E42-3BBF47D1B5A0}" destId="{6345C142-429E-F84C-A676-C061FB483709}" srcOrd="2" destOrd="0" presId="urn:microsoft.com/office/officeart/2005/8/layout/vList5"/>
    <dgm:cxn modelId="{BB61B8E2-D87C-C147-959D-55FA5F50E7A7}" type="presParOf" srcId="{6345C142-429E-F84C-A676-C061FB483709}" destId="{0E6340F7-C0A4-1F48-82F3-FF986F32634E}" srcOrd="0" destOrd="0" presId="urn:microsoft.com/office/officeart/2005/8/layout/vList5"/>
    <dgm:cxn modelId="{574F6899-3CB5-6444-995E-D0F17593E2FB}" type="presParOf" srcId="{6345C142-429E-F84C-A676-C061FB483709}" destId="{E9892E3E-9DF2-BD4B-A6CD-F416208DABBC}" srcOrd="1" destOrd="0" presId="urn:microsoft.com/office/officeart/2005/8/layout/vList5"/>
    <dgm:cxn modelId="{78F7DE80-2065-6A46-BB5E-81BD2C0C5F77}" type="presParOf" srcId="{E5A23CB2-A4A0-DF49-9E42-3BBF47D1B5A0}" destId="{579319DA-FCDA-4D45-B509-8207E13003A1}" srcOrd="3" destOrd="0" presId="urn:microsoft.com/office/officeart/2005/8/layout/vList5"/>
    <dgm:cxn modelId="{6327400D-9B23-F648-9B75-3C8BB16ECEBA}" type="presParOf" srcId="{E5A23CB2-A4A0-DF49-9E42-3BBF47D1B5A0}" destId="{A505A33B-B8BE-CE41-84D2-939A4BC6EBEA}" srcOrd="4" destOrd="0" presId="urn:microsoft.com/office/officeart/2005/8/layout/vList5"/>
    <dgm:cxn modelId="{FB9F14DB-1D7D-F04F-97DA-4937BB3C1EC7}" type="presParOf" srcId="{A505A33B-B8BE-CE41-84D2-939A4BC6EBEA}" destId="{2CDB3922-7DE2-9442-911D-A27BD9574D07}" srcOrd="0" destOrd="0" presId="urn:microsoft.com/office/officeart/2005/8/layout/vList5"/>
    <dgm:cxn modelId="{36D9CDE4-5F83-DE4A-BDE2-DB9E6E089782}" type="presParOf" srcId="{A505A33B-B8BE-CE41-84D2-939A4BC6EBEA}" destId="{9EB773CD-5155-AE49-A39A-DB646F837512}" srcOrd="1" destOrd="0" presId="urn:microsoft.com/office/officeart/2005/8/layout/vList5"/>
    <dgm:cxn modelId="{4541F785-3779-0A40-AC0B-475D0AF7083E}" type="presParOf" srcId="{E5A23CB2-A4A0-DF49-9E42-3BBF47D1B5A0}" destId="{56ED33A7-3B1B-1949-A021-EBC6A625EA93}" srcOrd="5" destOrd="0" presId="urn:microsoft.com/office/officeart/2005/8/layout/vList5"/>
    <dgm:cxn modelId="{8422EA84-691A-9545-BD55-EAC1EA8C3F97}" type="presParOf" srcId="{E5A23CB2-A4A0-DF49-9E42-3BBF47D1B5A0}" destId="{950DC070-145A-CE41-B596-BBE10477CBEA}" srcOrd="6" destOrd="0" presId="urn:microsoft.com/office/officeart/2005/8/layout/vList5"/>
    <dgm:cxn modelId="{93CC3C52-DBFE-7D41-9EBC-8F4110B5EC1A}" type="presParOf" srcId="{950DC070-145A-CE41-B596-BBE10477CBEA}" destId="{4060CB25-2046-3047-B345-AC66DC2A7D59}" srcOrd="0" destOrd="0" presId="urn:microsoft.com/office/officeart/2005/8/layout/vList5"/>
    <dgm:cxn modelId="{39C98B0B-2AD9-8E4C-9F32-F1B4D4363E4C}" type="presParOf" srcId="{950DC070-145A-CE41-B596-BBE10477CBEA}" destId="{AF865629-E949-B24E-AF0F-CDFF322825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840BB69-795F-DC44-9039-EFE386C8DA42}" type="doc">
      <dgm:prSet loTypeId="urn:microsoft.com/office/officeart/2005/8/layout/target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604162-7F55-C047-BE94-13ED11E97062}">
      <dgm:prSet custT="1"/>
      <dgm:spPr/>
      <dgm:t>
        <a:bodyPr/>
        <a:lstStyle/>
        <a:p>
          <a:pPr rtl="0"/>
          <a:r>
            <a:rPr lang="en-US" sz="2800" dirty="0" smtClean="0"/>
            <a:t>Applies to single messages, a stream of messages, or selected fields within a message</a:t>
          </a:r>
          <a:endParaRPr lang="en-US" sz="2800" dirty="0"/>
        </a:p>
      </dgm:t>
    </dgm:pt>
    <dgm:pt modelId="{633A7DFD-9686-A442-916C-11E66333C626}" type="parTrans" cxnId="{F269C7C7-02E8-7144-85BC-5A10F1C0EBED}">
      <dgm:prSet/>
      <dgm:spPr/>
      <dgm:t>
        <a:bodyPr/>
        <a:lstStyle/>
        <a:p>
          <a:endParaRPr lang="en-US"/>
        </a:p>
      </dgm:t>
    </dgm:pt>
    <dgm:pt modelId="{DA04DC4C-5D65-2448-AC1C-B6B53BDD2F97}" type="sibTrans" cxnId="{F269C7C7-02E8-7144-85BC-5A10F1C0EBED}">
      <dgm:prSet/>
      <dgm:spPr/>
      <dgm:t>
        <a:bodyPr/>
        <a:lstStyle/>
        <a:p>
          <a:endParaRPr lang="en-US"/>
        </a:p>
      </dgm:t>
    </dgm:pt>
    <dgm:pt modelId="{EACD3E88-C1DE-AD4D-ABD5-C72E5F9F6EF2}">
      <dgm:prSet custT="1"/>
      <dgm:spPr/>
      <dgm:t>
        <a:bodyPr/>
        <a:lstStyle/>
        <a:p>
          <a:pPr rtl="0"/>
          <a:r>
            <a:rPr lang="en-US" sz="2800" dirty="0" smtClean="0"/>
            <a:t>Messages are received as sent with no duplication, insertion, modification, reordering, or replays</a:t>
          </a:r>
          <a:endParaRPr lang="en-US" sz="2800" dirty="0"/>
        </a:p>
      </dgm:t>
    </dgm:pt>
    <dgm:pt modelId="{B2ACB307-BE4D-F74B-BB65-CD2BA8FAAC9B}" type="parTrans" cxnId="{9DE49B1B-A120-5942-975D-B7C77A415DC3}">
      <dgm:prSet/>
      <dgm:spPr/>
      <dgm:t>
        <a:bodyPr/>
        <a:lstStyle/>
        <a:p>
          <a:endParaRPr lang="en-US"/>
        </a:p>
      </dgm:t>
    </dgm:pt>
    <dgm:pt modelId="{9BD7C4EC-B487-9B40-959A-D29C0522FA75}" type="sibTrans" cxnId="{9DE49B1B-A120-5942-975D-B7C77A415DC3}">
      <dgm:prSet/>
      <dgm:spPr/>
      <dgm:t>
        <a:bodyPr/>
        <a:lstStyle/>
        <a:p>
          <a:endParaRPr lang="en-US"/>
        </a:p>
      </dgm:t>
    </dgm:pt>
    <dgm:pt modelId="{C45F6EED-CF4E-0E44-92A7-E9EAFC55CADD}" type="pres">
      <dgm:prSet presAssocID="{7840BB69-795F-DC44-9039-EFE386C8DA4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5CE519-0303-A744-892D-6CF27E5E4D64}" type="pres">
      <dgm:prSet presAssocID="{78604162-7F55-C047-BE94-13ED11E97062}" presName="circle1" presStyleLbl="node1" presStyleIdx="0" presStyleCnt="2"/>
      <dgm:spPr>
        <a:solidFill>
          <a:schemeClr val="accent1">
            <a:lumMod val="75000"/>
          </a:schemeClr>
        </a:solidFill>
      </dgm:spPr>
    </dgm:pt>
    <dgm:pt modelId="{24D852AE-2FB4-F642-9D5B-4098CEC249D8}" type="pres">
      <dgm:prSet presAssocID="{78604162-7F55-C047-BE94-13ED11E97062}" presName="space" presStyleCnt="0"/>
      <dgm:spPr/>
    </dgm:pt>
    <dgm:pt modelId="{EB9D8600-0FC6-CF44-8D37-7ABEE0F4BC87}" type="pres">
      <dgm:prSet presAssocID="{78604162-7F55-C047-BE94-13ED11E97062}" presName="rect1" presStyleLbl="alignAcc1" presStyleIdx="0" presStyleCnt="2"/>
      <dgm:spPr/>
      <dgm:t>
        <a:bodyPr/>
        <a:lstStyle/>
        <a:p>
          <a:endParaRPr lang="en-US"/>
        </a:p>
      </dgm:t>
    </dgm:pt>
    <dgm:pt modelId="{D3995856-484C-EC4F-92D4-0F7F517BC87B}" type="pres">
      <dgm:prSet presAssocID="{EACD3E88-C1DE-AD4D-ABD5-C72E5F9F6EF2}" presName="vertSpace2" presStyleLbl="node1" presStyleIdx="0" presStyleCnt="2"/>
      <dgm:spPr/>
    </dgm:pt>
    <dgm:pt modelId="{460B7F3E-CECD-1E45-A060-CEEBADF883A5}" type="pres">
      <dgm:prSet presAssocID="{EACD3E88-C1DE-AD4D-ABD5-C72E5F9F6EF2}" presName="circle2" presStyleLbl="node1" presStyleIdx="1" presStyleCnt="2"/>
      <dgm:spPr/>
    </dgm:pt>
    <dgm:pt modelId="{1FEB0DB6-FA4E-CF4E-8B72-2D86613E2D39}" type="pres">
      <dgm:prSet presAssocID="{EACD3E88-C1DE-AD4D-ABD5-C72E5F9F6EF2}" presName="rect2" presStyleLbl="alignAcc1" presStyleIdx="1" presStyleCnt="2"/>
      <dgm:spPr/>
      <dgm:t>
        <a:bodyPr/>
        <a:lstStyle/>
        <a:p>
          <a:endParaRPr lang="en-US"/>
        </a:p>
      </dgm:t>
    </dgm:pt>
    <dgm:pt modelId="{2E67184D-F9BA-A749-88A9-C737856676D7}" type="pres">
      <dgm:prSet presAssocID="{78604162-7F55-C047-BE94-13ED11E97062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2491C-959D-9341-B5E5-3708E7ECB676}" type="pres">
      <dgm:prSet presAssocID="{EACD3E88-C1DE-AD4D-ABD5-C72E5F9F6EF2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E49B1B-A120-5942-975D-B7C77A415DC3}" srcId="{7840BB69-795F-DC44-9039-EFE386C8DA42}" destId="{EACD3E88-C1DE-AD4D-ABD5-C72E5F9F6EF2}" srcOrd="1" destOrd="0" parTransId="{B2ACB307-BE4D-F74B-BB65-CD2BA8FAAC9B}" sibTransId="{9BD7C4EC-B487-9B40-959A-D29C0522FA75}"/>
    <dgm:cxn modelId="{E907AB8B-7630-444B-9046-C4B9CB2B2A3C}" type="presOf" srcId="{7840BB69-795F-DC44-9039-EFE386C8DA42}" destId="{C45F6EED-CF4E-0E44-92A7-E9EAFC55CADD}" srcOrd="0" destOrd="0" presId="urn:microsoft.com/office/officeart/2005/8/layout/target3"/>
    <dgm:cxn modelId="{077CCCB7-9CE3-224B-9004-9F9394E02E71}" type="presOf" srcId="{78604162-7F55-C047-BE94-13ED11E97062}" destId="{EB9D8600-0FC6-CF44-8D37-7ABEE0F4BC87}" srcOrd="0" destOrd="0" presId="urn:microsoft.com/office/officeart/2005/8/layout/target3"/>
    <dgm:cxn modelId="{A922A1FE-6854-F243-9F84-976D96B3C16F}" type="presOf" srcId="{EACD3E88-C1DE-AD4D-ABD5-C72E5F9F6EF2}" destId="{1FEB0DB6-FA4E-CF4E-8B72-2D86613E2D39}" srcOrd="0" destOrd="0" presId="urn:microsoft.com/office/officeart/2005/8/layout/target3"/>
    <dgm:cxn modelId="{88C8C017-345A-AF4B-BF89-FFCBDA0A123A}" type="presOf" srcId="{EACD3E88-C1DE-AD4D-ABD5-C72E5F9F6EF2}" destId="{46B2491C-959D-9341-B5E5-3708E7ECB676}" srcOrd="1" destOrd="0" presId="urn:microsoft.com/office/officeart/2005/8/layout/target3"/>
    <dgm:cxn modelId="{9E5E0E28-339E-2E48-B758-98606CA6D3CA}" type="presOf" srcId="{78604162-7F55-C047-BE94-13ED11E97062}" destId="{2E67184D-F9BA-A749-88A9-C737856676D7}" srcOrd="1" destOrd="0" presId="urn:microsoft.com/office/officeart/2005/8/layout/target3"/>
    <dgm:cxn modelId="{F269C7C7-02E8-7144-85BC-5A10F1C0EBED}" srcId="{7840BB69-795F-DC44-9039-EFE386C8DA42}" destId="{78604162-7F55-C047-BE94-13ED11E97062}" srcOrd="0" destOrd="0" parTransId="{633A7DFD-9686-A442-916C-11E66333C626}" sibTransId="{DA04DC4C-5D65-2448-AC1C-B6B53BDD2F97}"/>
    <dgm:cxn modelId="{634BDB16-CCEA-8E4C-8151-64E9416E6F17}" type="presParOf" srcId="{C45F6EED-CF4E-0E44-92A7-E9EAFC55CADD}" destId="{BF5CE519-0303-A744-892D-6CF27E5E4D64}" srcOrd="0" destOrd="0" presId="urn:microsoft.com/office/officeart/2005/8/layout/target3"/>
    <dgm:cxn modelId="{AB3FF832-D980-174F-99EE-251261E4DC11}" type="presParOf" srcId="{C45F6EED-CF4E-0E44-92A7-E9EAFC55CADD}" destId="{24D852AE-2FB4-F642-9D5B-4098CEC249D8}" srcOrd="1" destOrd="0" presId="urn:microsoft.com/office/officeart/2005/8/layout/target3"/>
    <dgm:cxn modelId="{0A58CD98-553E-0744-8058-63E554D77184}" type="presParOf" srcId="{C45F6EED-CF4E-0E44-92A7-E9EAFC55CADD}" destId="{EB9D8600-0FC6-CF44-8D37-7ABEE0F4BC87}" srcOrd="2" destOrd="0" presId="urn:microsoft.com/office/officeart/2005/8/layout/target3"/>
    <dgm:cxn modelId="{08DB5276-0624-F649-95A4-E1EE4C88562A}" type="presParOf" srcId="{C45F6EED-CF4E-0E44-92A7-E9EAFC55CADD}" destId="{D3995856-484C-EC4F-92D4-0F7F517BC87B}" srcOrd="3" destOrd="0" presId="urn:microsoft.com/office/officeart/2005/8/layout/target3"/>
    <dgm:cxn modelId="{CB9D5564-2811-1C46-8558-7F8A27A95A3C}" type="presParOf" srcId="{C45F6EED-CF4E-0E44-92A7-E9EAFC55CADD}" destId="{460B7F3E-CECD-1E45-A060-CEEBADF883A5}" srcOrd="4" destOrd="0" presId="urn:microsoft.com/office/officeart/2005/8/layout/target3"/>
    <dgm:cxn modelId="{B8CFF621-F0F1-964D-88FD-FDAA34CC4ADA}" type="presParOf" srcId="{C45F6EED-CF4E-0E44-92A7-E9EAFC55CADD}" destId="{1FEB0DB6-FA4E-CF4E-8B72-2D86613E2D39}" srcOrd="5" destOrd="0" presId="urn:microsoft.com/office/officeart/2005/8/layout/target3"/>
    <dgm:cxn modelId="{B50684AD-2A7E-4C44-98D3-2D985FE9A61F}" type="presParOf" srcId="{C45F6EED-CF4E-0E44-92A7-E9EAFC55CADD}" destId="{2E67184D-F9BA-A749-88A9-C737856676D7}" srcOrd="6" destOrd="0" presId="urn:microsoft.com/office/officeart/2005/8/layout/target3"/>
    <dgm:cxn modelId="{ED5B156F-24E7-324C-A872-6CD3D9A2E0FB}" type="presParOf" srcId="{C45F6EED-CF4E-0E44-92A7-E9EAFC55CADD}" destId="{46B2491C-959D-9341-B5E5-3708E7ECB676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9649D-5DF7-4C4A-8100-F58E61B73424}">
      <dsp:nvSpPr>
        <dsp:cNvPr id="0" name=""/>
        <dsp:cNvSpPr/>
      </dsp:nvSpPr>
      <dsp:spPr>
        <a:xfrm>
          <a:off x="0" y="334953"/>
          <a:ext cx="856895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374904" rIns="66504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Conceal the contents of blocks or streams of data, using the </a:t>
          </a:r>
          <a:r>
            <a:rPr lang="en-US" sz="1800" i="1" u="sng" kern="1200" dirty="0" smtClean="0"/>
            <a:t>same</a:t>
          </a:r>
          <a:r>
            <a:rPr lang="en-US" sz="1800" i="1" u="none" kern="1200" dirty="0" smtClean="0"/>
            <a:t> </a:t>
          </a:r>
          <a:r>
            <a:rPr lang="en-US" sz="1800" i="1" u="sng" kern="1200" dirty="0" smtClean="0"/>
            <a:t>private</a:t>
          </a:r>
          <a:r>
            <a:rPr lang="en-US" sz="1800" i="1" u="none" kern="1200" dirty="0" smtClean="0"/>
            <a:t> </a:t>
          </a:r>
          <a:r>
            <a:rPr lang="en-US" sz="1800" kern="1200" dirty="0" smtClean="0"/>
            <a:t>key as used for decrypting.</a:t>
          </a:r>
          <a:endParaRPr lang="en-US" sz="1800" kern="1200" dirty="0"/>
        </a:p>
      </dsp:txBody>
      <dsp:txXfrm>
        <a:off x="0" y="334953"/>
        <a:ext cx="8568952" cy="1020600"/>
      </dsp:txXfrm>
    </dsp:sp>
    <dsp:sp modelId="{09AB0441-BBC5-4D45-B95D-8771CEC64F8E}">
      <dsp:nvSpPr>
        <dsp:cNvPr id="0" name=""/>
        <dsp:cNvSpPr/>
      </dsp:nvSpPr>
      <dsp:spPr>
        <a:xfrm>
          <a:off x="428447" y="69273"/>
          <a:ext cx="5998266" cy="5313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Symmetric encryption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386" y="95212"/>
        <a:ext cx="5946388" cy="479482"/>
      </dsp:txXfrm>
    </dsp:sp>
    <dsp:sp modelId="{CF1E5AC2-A8E9-2B42-A7D7-5D00D665C199}">
      <dsp:nvSpPr>
        <dsp:cNvPr id="0" name=""/>
        <dsp:cNvSpPr/>
      </dsp:nvSpPr>
      <dsp:spPr>
        <a:xfrm>
          <a:off x="0" y="1718433"/>
          <a:ext cx="8568952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374904" rIns="66504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Conceal the contents of blocks of data, using a </a:t>
          </a:r>
          <a:r>
            <a:rPr lang="en-US" sz="1800" i="1" u="sng" kern="1200" dirty="0" smtClean="0"/>
            <a:t>public</a:t>
          </a:r>
          <a:r>
            <a:rPr lang="en-US" sz="1800" kern="1200" dirty="0" smtClean="0"/>
            <a:t> key. A </a:t>
          </a:r>
          <a:r>
            <a:rPr lang="en-US" sz="1800" i="1" u="sng" kern="1200" dirty="0" smtClean="0"/>
            <a:t>private</a:t>
          </a:r>
          <a:r>
            <a:rPr lang="en-US" sz="1800" kern="1200" dirty="0" smtClean="0"/>
            <a:t> key is used to retrieve the contents of the blocks.</a:t>
          </a:r>
          <a:endParaRPr lang="en-US" sz="1800" kern="1200" dirty="0"/>
        </a:p>
      </dsp:txBody>
      <dsp:txXfrm>
        <a:off x="0" y="1718433"/>
        <a:ext cx="8568952" cy="1020600"/>
      </dsp:txXfrm>
    </dsp:sp>
    <dsp:sp modelId="{27A68937-F900-F84A-AA85-B558BAE65B93}">
      <dsp:nvSpPr>
        <dsp:cNvPr id="0" name=""/>
        <dsp:cNvSpPr/>
      </dsp:nvSpPr>
      <dsp:spPr>
        <a:xfrm>
          <a:off x="428447" y="1452753"/>
          <a:ext cx="5998266" cy="5313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Asymmetric encryption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386" y="1478692"/>
        <a:ext cx="5946388" cy="479482"/>
      </dsp:txXfrm>
    </dsp:sp>
    <dsp:sp modelId="{B298ABCA-4DC3-184D-ADBA-1A26D714420A}">
      <dsp:nvSpPr>
        <dsp:cNvPr id="0" name=""/>
        <dsp:cNvSpPr/>
      </dsp:nvSpPr>
      <dsp:spPr>
        <a:xfrm>
          <a:off x="0" y="3101913"/>
          <a:ext cx="856895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374904" rIns="66504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Protect blocks of data, such as messages, from alteration</a:t>
          </a:r>
          <a:endParaRPr lang="en-US" sz="1800" kern="1200" dirty="0"/>
        </a:p>
      </dsp:txBody>
      <dsp:txXfrm>
        <a:off x="0" y="3101913"/>
        <a:ext cx="8568952" cy="765450"/>
      </dsp:txXfrm>
    </dsp:sp>
    <dsp:sp modelId="{DDC8679B-4039-FB44-9FC5-7C0CFC8DA074}">
      <dsp:nvSpPr>
        <dsp:cNvPr id="0" name=""/>
        <dsp:cNvSpPr/>
      </dsp:nvSpPr>
      <dsp:spPr>
        <a:xfrm>
          <a:off x="428447" y="2836233"/>
          <a:ext cx="5998266" cy="5313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integrity algorithms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386" y="2862172"/>
        <a:ext cx="5946388" cy="479482"/>
      </dsp:txXfrm>
    </dsp:sp>
    <dsp:sp modelId="{2E50E8BC-01C6-B64E-80B7-07917401575D}">
      <dsp:nvSpPr>
        <dsp:cNvPr id="0" name=""/>
        <dsp:cNvSpPr/>
      </dsp:nvSpPr>
      <dsp:spPr>
        <a:xfrm>
          <a:off x="0" y="4230244"/>
          <a:ext cx="8568952" cy="765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5046" tIns="374904" rIns="665046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Authenticate the identity of entities</a:t>
          </a:r>
          <a:endParaRPr lang="en-US" sz="1800" kern="1200" dirty="0"/>
        </a:p>
      </dsp:txBody>
      <dsp:txXfrm>
        <a:off x="0" y="4230244"/>
        <a:ext cx="8568952" cy="765450"/>
      </dsp:txXfrm>
    </dsp:sp>
    <dsp:sp modelId="{1F18D9D3-969C-0D42-B7EB-3E3DFCC685C5}">
      <dsp:nvSpPr>
        <dsp:cNvPr id="0" name=""/>
        <dsp:cNvSpPr/>
      </dsp:nvSpPr>
      <dsp:spPr>
        <a:xfrm>
          <a:off x="428447" y="3964564"/>
          <a:ext cx="5998266" cy="531360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6720" tIns="0" rIns="22672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Authentication protocols</a:t>
          </a:r>
          <a:endParaRPr lang="en-U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4386" y="3990503"/>
        <a:ext cx="5946388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8C14-EC1A-C044-AC9A-2483F9CB7F7A}">
      <dsp:nvSpPr>
        <dsp:cNvPr id="0" name=""/>
        <dsp:cNvSpPr/>
      </dsp:nvSpPr>
      <dsp:spPr>
        <a:xfrm>
          <a:off x="0" y="617390"/>
          <a:ext cx="8839200" cy="1687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170456" rIns="68602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confidentiality</a:t>
          </a:r>
          <a:endParaRPr lang="en-US" sz="18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Sensitive information is not available or disclosed to unauthorized individuals</a:t>
          </a:r>
          <a:endParaRPr lang="en-US" sz="16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Privacy</a:t>
          </a:r>
          <a:endParaRPr lang="en-US" sz="18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Individuals control or influence what information may be collected and stored and by whom and to whom that information may be disclosed</a:t>
          </a:r>
          <a:endParaRPr lang="en-US" sz="1600" kern="1200" dirty="0"/>
        </a:p>
      </dsp:txBody>
      <dsp:txXfrm>
        <a:off x="0" y="617390"/>
        <a:ext cx="8839200" cy="1687480"/>
      </dsp:txXfrm>
    </dsp:sp>
    <dsp:sp modelId="{6049758F-6852-7E48-A5F6-439FA44B34F9}">
      <dsp:nvSpPr>
        <dsp:cNvPr id="0" name=""/>
        <dsp:cNvSpPr/>
      </dsp:nvSpPr>
      <dsp:spPr>
        <a:xfrm>
          <a:off x="441960" y="565137"/>
          <a:ext cx="6187440" cy="14731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Confidentiality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151" y="572328"/>
        <a:ext cx="6173058" cy="132929"/>
      </dsp:txXfrm>
    </dsp:sp>
    <dsp:sp modelId="{4DA3C829-4C77-2E4B-ACF0-22E49FD0F419}">
      <dsp:nvSpPr>
        <dsp:cNvPr id="0" name=""/>
        <dsp:cNvSpPr/>
      </dsp:nvSpPr>
      <dsp:spPr>
        <a:xfrm>
          <a:off x="0" y="2319879"/>
          <a:ext cx="8839200" cy="1700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170456" rIns="686020" bIns="28448" numCol="1" spcCol="1270" anchor="t" anchorCtr="0">
          <a:noAutofit/>
        </a:bodyPr>
        <a:lstStyle/>
        <a:p>
          <a:pPr marL="57150" lvl="1" indent="-57150" algn="l" defTabSz="1778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US" sz="4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800" kern="1200" dirty="0" smtClean="0"/>
            <a:t>Data integrity</a:t>
          </a:r>
          <a:endParaRPr lang="en-US" sz="18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 Information and programs are changed only in a specified and authorized manner</a:t>
          </a:r>
          <a:endParaRPr lang="en-US" sz="16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System integrity</a:t>
          </a:r>
          <a:endParaRPr lang="en-US" sz="18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system performs its intended function in an unimpaired manner, free from deliberate or inadvertent unauthorized manipulation of the system</a:t>
          </a:r>
          <a:endParaRPr lang="en-US" sz="1600" kern="1200" dirty="0"/>
        </a:p>
      </dsp:txBody>
      <dsp:txXfrm>
        <a:off x="0" y="2319879"/>
        <a:ext cx="8839200" cy="1700480"/>
      </dsp:txXfrm>
    </dsp:sp>
    <dsp:sp modelId="{D865B79C-0930-C042-ADB5-25A0D1DA2B7F}">
      <dsp:nvSpPr>
        <dsp:cNvPr id="0" name=""/>
        <dsp:cNvSpPr/>
      </dsp:nvSpPr>
      <dsp:spPr>
        <a:xfrm>
          <a:off x="441960" y="2233745"/>
          <a:ext cx="6187440" cy="14731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Integrity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151" y="2240936"/>
        <a:ext cx="6173058" cy="132929"/>
      </dsp:txXfrm>
    </dsp:sp>
    <dsp:sp modelId="{CC27436A-1E4D-D84D-A7FC-05F0DE392564}">
      <dsp:nvSpPr>
        <dsp:cNvPr id="0" name=""/>
        <dsp:cNvSpPr/>
      </dsp:nvSpPr>
      <dsp:spPr>
        <a:xfrm>
          <a:off x="0" y="3949480"/>
          <a:ext cx="8839200" cy="76915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170456" rIns="686020" bIns="28448" numCol="1" spcCol="1270" anchor="t" anchorCtr="0">
          <a:noAutofit/>
        </a:bodyPr>
        <a:lstStyle/>
        <a:p>
          <a:pPr marL="57150" lvl="1" indent="-57150" algn="l" defTabSz="177800" rtl="0">
            <a:lnSpc>
              <a:spcPct val="150000"/>
            </a:lnSpc>
            <a:spcBef>
              <a:spcPct val="0"/>
            </a:spcBef>
            <a:spcAft>
              <a:spcPts val="1200"/>
            </a:spcAft>
            <a:buChar char="••"/>
          </a:pPr>
          <a:endParaRPr lang="en-US" sz="400" kern="1200" dirty="0"/>
        </a:p>
        <a:p>
          <a:pPr marL="171450" lvl="1" indent="-171450" algn="l" defTabSz="711200" rtl="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600" kern="1200" dirty="0" smtClean="0"/>
            <a:t>Systems work promptly and service is not denied to authorized users</a:t>
          </a:r>
          <a:endParaRPr lang="en-US" sz="1600" kern="1200" dirty="0"/>
        </a:p>
      </dsp:txBody>
      <dsp:txXfrm>
        <a:off x="0" y="3949480"/>
        <a:ext cx="8839200" cy="769155"/>
      </dsp:txXfrm>
    </dsp:sp>
    <dsp:sp modelId="{667DCDD7-116F-2549-8EDA-F2F25FC22E3F}">
      <dsp:nvSpPr>
        <dsp:cNvPr id="0" name=""/>
        <dsp:cNvSpPr/>
      </dsp:nvSpPr>
      <dsp:spPr>
        <a:xfrm>
          <a:off x="441960" y="3986009"/>
          <a:ext cx="6187440" cy="147311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Availability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151" y="3993200"/>
        <a:ext cx="6173058" cy="1329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95006-FA94-7A4E-9FF4-7CC079766FD1}">
      <dsp:nvSpPr>
        <dsp:cNvPr id="0" name=""/>
        <dsp:cNvSpPr/>
      </dsp:nvSpPr>
      <dsp:spPr>
        <a:xfrm rot="16200000">
          <a:off x="-454988" y="458777"/>
          <a:ext cx="4562475" cy="3644920"/>
        </a:xfrm>
        <a:prstGeom prst="flowChartManualOperati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1739" bIns="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Authenticity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Users are who they say they are and each input arriving at the system came from a trusted source 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790" y="912494"/>
        <a:ext cx="3644920" cy="2737485"/>
      </dsp:txXfrm>
    </dsp:sp>
    <dsp:sp modelId="{6FA73AC8-DAA8-CE41-8208-3A234E80FA0C}">
      <dsp:nvSpPr>
        <dsp:cNvPr id="0" name=""/>
        <dsp:cNvSpPr/>
      </dsp:nvSpPr>
      <dsp:spPr>
        <a:xfrm rot="16200000">
          <a:off x="3463301" y="458777"/>
          <a:ext cx="4562475" cy="3644920"/>
        </a:xfrm>
        <a:prstGeom prst="flowChartManualOperati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1739" bIns="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Accountability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Actions of an entity can be traced uniquely to that entity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922079" y="912494"/>
        <a:ext cx="3644920" cy="2737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DBAC6-25DB-7848-AE10-A620F7695C2D}">
      <dsp:nvSpPr>
        <dsp:cNvPr id="0" name=""/>
        <dsp:cNvSpPr/>
      </dsp:nvSpPr>
      <dsp:spPr>
        <a:xfrm rot="10800000">
          <a:off x="2901696" y="0"/>
          <a:ext cx="5632704" cy="1625599"/>
        </a:xfrm>
        <a:prstGeom prst="nonIsoscelesTrapezoid">
          <a:avLst>
            <a:gd name="adj1" fmla="val 0"/>
            <a:gd name="adj2" fmla="val 59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 loss could be expected to have a severe or catastrophic adverse effect </a:t>
          </a:r>
          <a:endParaRPr lang="en-US" sz="2000" kern="1200" dirty="0"/>
        </a:p>
      </dsp:txBody>
      <dsp:txXfrm rot="10800000">
        <a:off x="3868928" y="0"/>
        <a:ext cx="4665472" cy="1625599"/>
      </dsp:txXfrm>
    </dsp:sp>
    <dsp:sp modelId="{323F2C42-63B1-9D46-8116-55010DB641B3}">
      <dsp:nvSpPr>
        <dsp:cNvPr id="0" name=""/>
        <dsp:cNvSpPr/>
      </dsp:nvSpPr>
      <dsp:spPr>
        <a:xfrm>
          <a:off x="1934464" y="0"/>
          <a:ext cx="1934464" cy="1625599"/>
        </a:xfrm>
        <a:prstGeom prst="trapezoid">
          <a:avLst>
            <a:gd name="adj" fmla="val 59500"/>
          </a:avLst>
        </a:prstGeom>
        <a:solidFill>
          <a:schemeClr val="accent4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High</a:t>
          </a:r>
          <a:endParaRPr lang="en-US" sz="3600" kern="1200" dirty="0"/>
        </a:p>
      </dsp:txBody>
      <dsp:txXfrm>
        <a:off x="1934464" y="0"/>
        <a:ext cx="1934464" cy="1625599"/>
      </dsp:txXfrm>
    </dsp:sp>
    <dsp:sp modelId="{EDEB3454-1F7E-594F-B14B-175BDB7A3CA0}">
      <dsp:nvSpPr>
        <dsp:cNvPr id="0" name=""/>
        <dsp:cNvSpPr/>
      </dsp:nvSpPr>
      <dsp:spPr>
        <a:xfrm rot="10800000">
          <a:off x="3868928" y="1625599"/>
          <a:ext cx="4665472" cy="1625599"/>
        </a:xfrm>
        <a:prstGeom prst="nonIsoscelesTrapezoid">
          <a:avLst>
            <a:gd name="adj1" fmla="val 0"/>
            <a:gd name="adj2" fmla="val 59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The loss could be expected to have a serious adverse effect</a:t>
          </a:r>
          <a:endParaRPr lang="en-US" sz="2000" kern="1200" dirty="0"/>
        </a:p>
      </dsp:txBody>
      <dsp:txXfrm rot="10800000">
        <a:off x="4836160" y="1625599"/>
        <a:ext cx="3698240" cy="1625599"/>
      </dsp:txXfrm>
    </dsp:sp>
    <dsp:sp modelId="{BD8A4DA2-4774-2747-9C4E-431FEDEE116B}">
      <dsp:nvSpPr>
        <dsp:cNvPr id="0" name=""/>
        <dsp:cNvSpPr/>
      </dsp:nvSpPr>
      <dsp:spPr>
        <a:xfrm>
          <a:off x="967232" y="1625599"/>
          <a:ext cx="3868928" cy="1625599"/>
        </a:xfrm>
        <a:prstGeom prst="trapezoid">
          <a:avLst>
            <a:gd name="adj" fmla="val 59500"/>
          </a:avLst>
        </a:prstGeom>
        <a:solidFill>
          <a:schemeClr val="accent1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Moderate</a:t>
          </a:r>
          <a:endParaRPr lang="en-US" sz="4500" kern="1200" dirty="0"/>
        </a:p>
      </dsp:txBody>
      <dsp:txXfrm>
        <a:off x="1644294" y="1625599"/>
        <a:ext cx="2514803" cy="1625599"/>
      </dsp:txXfrm>
    </dsp:sp>
    <dsp:sp modelId="{63798C49-604C-6D4F-B502-7E4BA45356A1}">
      <dsp:nvSpPr>
        <dsp:cNvPr id="0" name=""/>
        <dsp:cNvSpPr/>
      </dsp:nvSpPr>
      <dsp:spPr>
        <a:xfrm rot="10800000">
          <a:off x="4836160" y="3251199"/>
          <a:ext cx="3698239" cy="1625599"/>
        </a:xfrm>
        <a:prstGeom prst="nonIsoscelesTrapezoid">
          <a:avLst>
            <a:gd name="adj1" fmla="val 0"/>
            <a:gd name="adj2" fmla="val 59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9144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The loss could be expected to have a limited adverse effect </a:t>
          </a:r>
          <a:endParaRPr lang="en-US" sz="1800" kern="1200" dirty="0"/>
        </a:p>
        <a:p>
          <a:pPr marL="9144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</dsp:txBody>
      <dsp:txXfrm rot="10800000">
        <a:off x="5803392" y="3251199"/>
        <a:ext cx="2731007" cy="1625599"/>
      </dsp:txXfrm>
    </dsp:sp>
    <dsp:sp modelId="{680880A8-997B-A541-ADD6-12677C70DBB4}">
      <dsp:nvSpPr>
        <dsp:cNvPr id="0" name=""/>
        <dsp:cNvSpPr/>
      </dsp:nvSpPr>
      <dsp:spPr>
        <a:xfrm>
          <a:off x="0" y="3251199"/>
          <a:ext cx="5803392" cy="1625599"/>
        </a:xfrm>
        <a:prstGeom prst="trapezoid">
          <a:avLst>
            <a:gd name="adj" fmla="val 59500"/>
          </a:avLst>
        </a:prstGeom>
        <a:solidFill>
          <a:schemeClr val="bg2"/>
        </a:solidFill>
        <a:ln>
          <a:solidFill>
            <a:schemeClr val="tx1"/>
          </a:solidFill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Low</a:t>
          </a:r>
          <a:endParaRPr lang="en-US" sz="4500" kern="1200" dirty="0"/>
        </a:p>
      </dsp:txBody>
      <dsp:txXfrm>
        <a:off x="1015593" y="3251199"/>
        <a:ext cx="3772204" cy="16255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F287F-54BE-A94E-BE50-7A86606A3A77}">
      <dsp:nvSpPr>
        <dsp:cNvPr id="0" name=""/>
        <dsp:cNvSpPr/>
      </dsp:nvSpPr>
      <dsp:spPr>
        <a:xfrm rot="5400000">
          <a:off x="2528407" y="-815643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One entity pretends to be a different entity</a:t>
          </a:r>
          <a:endParaRPr lang="en-US" sz="1600" kern="1200" dirty="0"/>
        </a:p>
      </dsp:txBody>
      <dsp:txXfrm rot="-5400000">
        <a:off x="1591056" y="168271"/>
        <a:ext cx="2781980" cy="860713"/>
      </dsp:txXfrm>
    </dsp:sp>
    <dsp:sp modelId="{44488AAB-A78F-8047-B4DF-837F0C5AD89D}">
      <dsp:nvSpPr>
        <dsp:cNvPr id="0" name=""/>
        <dsp:cNvSpPr/>
      </dsp:nvSpPr>
      <dsp:spPr>
        <a:xfrm>
          <a:off x="0" y="2478"/>
          <a:ext cx="1591055" cy="119229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Masquerade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03" y="60681"/>
        <a:ext cx="1474649" cy="1075893"/>
      </dsp:txXfrm>
    </dsp:sp>
    <dsp:sp modelId="{E9892E3E-9DF2-BD4B-A6CD-F416208DABBC}">
      <dsp:nvSpPr>
        <dsp:cNvPr id="0" name=""/>
        <dsp:cNvSpPr/>
      </dsp:nvSpPr>
      <dsp:spPr>
        <a:xfrm rot="5400000">
          <a:off x="2528407" y="436271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passive capture of data and its subsequent retransmission</a:t>
          </a:r>
          <a:endParaRPr lang="en-US" sz="1600" kern="1200" dirty="0"/>
        </a:p>
      </dsp:txBody>
      <dsp:txXfrm rot="-5400000">
        <a:off x="1591056" y="1420186"/>
        <a:ext cx="2781980" cy="860713"/>
      </dsp:txXfrm>
    </dsp:sp>
    <dsp:sp modelId="{0E6340F7-C0A4-1F48-82F3-FF986F32634E}">
      <dsp:nvSpPr>
        <dsp:cNvPr id="0" name=""/>
        <dsp:cNvSpPr/>
      </dsp:nvSpPr>
      <dsp:spPr>
        <a:xfrm>
          <a:off x="0" y="1254393"/>
          <a:ext cx="1591055" cy="119229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Replay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03" y="1312596"/>
        <a:ext cx="1474649" cy="1075893"/>
      </dsp:txXfrm>
    </dsp:sp>
    <dsp:sp modelId="{9EB773CD-5155-AE49-A39A-DB646F837512}">
      <dsp:nvSpPr>
        <dsp:cNvPr id="0" name=""/>
        <dsp:cNvSpPr/>
      </dsp:nvSpPr>
      <dsp:spPr>
        <a:xfrm rot="5400000">
          <a:off x="2528407" y="1688185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message is altered, or messages are delayed or reordered</a:t>
          </a:r>
          <a:endParaRPr lang="en-US" sz="1600" kern="1200" dirty="0"/>
        </a:p>
      </dsp:txBody>
      <dsp:txXfrm rot="-5400000">
        <a:off x="1591056" y="2672100"/>
        <a:ext cx="2781980" cy="860713"/>
      </dsp:txXfrm>
    </dsp:sp>
    <dsp:sp modelId="{2CDB3922-7DE2-9442-911D-A27BD9574D07}">
      <dsp:nvSpPr>
        <dsp:cNvPr id="0" name=""/>
        <dsp:cNvSpPr/>
      </dsp:nvSpPr>
      <dsp:spPr>
        <a:xfrm>
          <a:off x="0" y="2506307"/>
          <a:ext cx="1591055" cy="119229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Modification of messages 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03" y="2564510"/>
        <a:ext cx="1474649" cy="1075893"/>
      </dsp:txXfrm>
    </dsp:sp>
    <dsp:sp modelId="{AF865629-E949-B24E-AF0F-CDFF322825BD}">
      <dsp:nvSpPr>
        <dsp:cNvPr id="0" name=""/>
        <dsp:cNvSpPr/>
      </dsp:nvSpPr>
      <dsp:spPr>
        <a:xfrm rot="5400000">
          <a:off x="2528407" y="2940099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Prevent or inhibit the normal use or management of communications facilities</a:t>
          </a:r>
          <a:endParaRPr lang="en-US" sz="1600" kern="1200" dirty="0"/>
        </a:p>
      </dsp:txBody>
      <dsp:txXfrm rot="-5400000">
        <a:off x="1591056" y="3924014"/>
        <a:ext cx="2781980" cy="860713"/>
      </dsp:txXfrm>
    </dsp:sp>
    <dsp:sp modelId="{4060CB25-2046-3047-B345-AC66DC2A7D59}">
      <dsp:nvSpPr>
        <dsp:cNvPr id="0" name=""/>
        <dsp:cNvSpPr/>
      </dsp:nvSpPr>
      <dsp:spPr>
        <a:xfrm>
          <a:off x="0" y="3758221"/>
          <a:ext cx="1591055" cy="119229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 of service</a:t>
          </a:r>
          <a:endParaRPr lang="en-U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03" y="3816424"/>
        <a:ext cx="1474649" cy="10758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CE519-0303-A744-892D-6CF27E5E4D64}">
      <dsp:nvSpPr>
        <dsp:cNvPr id="0" name=""/>
        <dsp:cNvSpPr/>
      </dsp:nvSpPr>
      <dsp:spPr>
        <a:xfrm>
          <a:off x="0" y="0"/>
          <a:ext cx="4791074" cy="47910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9D8600-0FC6-CF44-8D37-7ABEE0F4BC87}">
      <dsp:nvSpPr>
        <dsp:cNvPr id="0" name=""/>
        <dsp:cNvSpPr/>
      </dsp:nvSpPr>
      <dsp:spPr>
        <a:xfrm>
          <a:off x="2395537" y="0"/>
          <a:ext cx="5757862" cy="4791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Applies to single messages, a stream of messages, or selected fields within a message</a:t>
          </a:r>
          <a:endParaRPr lang="en-US" sz="2800" kern="1200" dirty="0"/>
        </a:p>
      </dsp:txBody>
      <dsp:txXfrm>
        <a:off x="2395537" y="0"/>
        <a:ext cx="5757862" cy="2275760"/>
      </dsp:txXfrm>
    </dsp:sp>
    <dsp:sp modelId="{460B7F3E-CECD-1E45-A060-CEEBADF883A5}">
      <dsp:nvSpPr>
        <dsp:cNvPr id="0" name=""/>
        <dsp:cNvSpPr/>
      </dsp:nvSpPr>
      <dsp:spPr>
        <a:xfrm>
          <a:off x="1257657" y="2275760"/>
          <a:ext cx="2275760" cy="2275760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EB0DB6-FA4E-CF4E-8B72-2D86613E2D39}">
      <dsp:nvSpPr>
        <dsp:cNvPr id="0" name=""/>
        <dsp:cNvSpPr/>
      </dsp:nvSpPr>
      <dsp:spPr>
        <a:xfrm>
          <a:off x="2395537" y="2275760"/>
          <a:ext cx="5757862" cy="22757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Messages are received as sent with no duplication, insertion, modification, reordering, or replays</a:t>
          </a:r>
          <a:endParaRPr lang="en-US" sz="2800" kern="1200" dirty="0"/>
        </a:p>
      </dsp:txBody>
      <dsp:txXfrm>
        <a:off x="2395537" y="2275760"/>
        <a:ext cx="5757862" cy="2275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3DBF500C-6DFE-1744-90AE-2459E34535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4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253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057EF538-FAB5-E04E-9D94-DFF0DAB2324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3971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0942C-CFD0-B04C-830A-59795697A0DF}" type="slidenum">
              <a:rPr lang="en-AU">
                <a:latin typeface="Arial" pitchFamily="-1" charset="0"/>
              </a:rPr>
              <a:pPr/>
              <a:t>1</a:t>
            </a:fld>
            <a:endParaRPr lang="en-AU" dirty="0">
              <a:latin typeface="Arial" pitchFamily="-1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>
              <a:latin typeface="Times New Roman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pPr eaLnBrk="1" hangingPunct="1"/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5A7B9-F726-604D-8C93-775DA8F1DA02}" type="slidenum">
              <a:rPr lang="en-AU">
                <a:latin typeface="Arial" pitchFamily="-1" charset="0"/>
              </a:rPr>
              <a:pPr/>
              <a:t>10</a:t>
            </a:fld>
            <a:endParaRPr lang="en-AU">
              <a:latin typeface="Arial" pitchFamily="-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83967-C9E4-FC47-9B2F-BF1BE9D7C548}" type="slidenum">
              <a:rPr lang="en-AU" smtClean="0">
                <a:latin typeface="Arial" pitchFamily="-1" charset="0"/>
              </a:rPr>
              <a:pPr/>
              <a:t>11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0484F-2602-2542-B3D2-6D7AE2CF424B}" type="slidenum">
              <a:rPr lang="en-AU">
                <a:latin typeface="Arial" pitchFamily="-1" charset="0"/>
              </a:rPr>
              <a:pPr/>
              <a:t>12</a:t>
            </a:fld>
            <a:endParaRPr lang="en-AU">
              <a:latin typeface="Arial" pitchFamily="-1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83CC4-D73D-3E4C-AB70-A7B1F609C4BF}" type="slidenum">
              <a:rPr lang="en-AU" smtClean="0">
                <a:latin typeface="Arial" pitchFamily="-1" charset="0"/>
              </a:rPr>
              <a:pPr/>
              <a:t>13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38990-C12F-384A-882E-43CA630AF8DC}" type="slidenum">
              <a:rPr lang="en-AU">
                <a:latin typeface="Arial" pitchFamily="-1" charset="0"/>
              </a:rPr>
              <a:pPr/>
              <a:t>14</a:t>
            </a:fld>
            <a:endParaRPr lang="en-AU">
              <a:latin typeface="Arial" pitchFamily="-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404D0-5512-DA46-AC9A-89250F476031}" type="slidenum">
              <a:rPr lang="en-AU">
                <a:latin typeface="Arial" pitchFamily="-1" charset="0"/>
              </a:rPr>
              <a:pPr/>
              <a:t>15</a:t>
            </a:fld>
            <a:endParaRPr lang="en-AU">
              <a:latin typeface="Arial" pitchFamily="-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000000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3E1D98-73F4-5145-9B7C-A83BB5848644}" type="slidenum">
              <a:rPr lang="en-AU" smtClean="0">
                <a:latin typeface="Arial" pitchFamily="-1" charset="0"/>
              </a:rPr>
              <a:pPr/>
              <a:t>16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F3F1D-B589-A248-AC5A-025B71A77324}" type="slidenum">
              <a:rPr lang="en-AU">
                <a:latin typeface="Arial" pitchFamily="-1" charset="0"/>
              </a:rPr>
              <a:pPr/>
              <a:t>17</a:t>
            </a:fld>
            <a:endParaRPr lang="en-AU">
              <a:latin typeface="Arial" pitchFamily="-1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solidFill>
                <a:srgbClr val="0000FF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6BD38-4819-7042-847F-AF1C98E2C12E}" type="slidenum">
              <a:rPr lang="en-AU" smtClean="0">
                <a:latin typeface="Arial" pitchFamily="-1" charset="0"/>
              </a:rPr>
              <a:pPr/>
              <a:t>18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2D6F4C-B4B5-7644-961A-A67DD654DBED}" type="slidenum">
              <a:rPr lang="en-AU" smtClean="0">
                <a:latin typeface="Arial" pitchFamily="-1" charset="0"/>
              </a:rPr>
              <a:pPr/>
              <a:t>19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A8CB0-B256-FB46-8B41-13A19D2B6A57}" type="slidenum">
              <a:rPr lang="en-AU" smtClean="0">
                <a:latin typeface="Arial" pitchFamily="-1" charset="0"/>
              </a:rPr>
              <a:pPr/>
              <a:t>2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A6E834-723F-AA41-954F-3AC841D8E517}" type="slidenum">
              <a:rPr lang="en-AU" smtClean="0">
                <a:latin typeface="Arial" pitchFamily="-1" charset="0"/>
              </a:rPr>
              <a:pPr/>
              <a:t>20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060AD-E45F-6A4E-A812-942E6DA02CC7}" type="slidenum">
              <a:rPr lang="en-AU" smtClean="0">
                <a:latin typeface="Arial" pitchFamily="-1" charset="0"/>
              </a:rPr>
              <a:pPr/>
              <a:t>21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896FB-C67D-694F-AB19-4BF09E693C14}" type="slidenum">
              <a:rPr lang="en-AU">
                <a:latin typeface="Arial" pitchFamily="-1" charset="0"/>
              </a:rPr>
              <a:pPr/>
              <a:t>22</a:t>
            </a:fld>
            <a:endParaRPr lang="en-AU">
              <a:latin typeface="Arial" pitchFamily="-1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896FB-C67D-694F-AB19-4BF09E693C14}" type="slidenum">
              <a:rPr lang="en-AU">
                <a:latin typeface="Arial" pitchFamily="-1" charset="0"/>
              </a:rPr>
              <a:pPr/>
              <a:t>23</a:t>
            </a:fld>
            <a:endParaRPr lang="en-AU">
              <a:latin typeface="Arial" pitchFamily="-1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17559F-AEC0-5A41-A400-F4C7356D2B21}" type="slidenum">
              <a:rPr lang="en-AU" smtClean="0">
                <a:latin typeface="Arial" pitchFamily="-1" charset="0"/>
              </a:rPr>
              <a:pPr/>
              <a:t>24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411C90-DB8E-0046-B07A-C92FBC285BB4}" type="slidenum">
              <a:rPr lang="en-AU" smtClean="0">
                <a:latin typeface="Arial" pitchFamily="-1" charset="0"/>
              </a:rPr>
              <a:pPr/>
              <a:t>25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F3990-6FDE-6B4F-8BD1-A8E22DC5497A}" type="slidenum">
              <a:rPr lang="en-AU">
                <a:latin typeface="Arial" pitchFamily="-1" charset="0"/>
              </a:rPr>
              <a:pPr/>
              <a:t>26</a:t>
            </a:fld>
            <a:endParaRPr lang="en-AU">
              <a:latin typeface="Arial" pitchFamily="-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935DF3-F9AD-7841-BB5A-F7E6BBEDD9FB}" type="slidenum">
              <a:rPr lang="en-AU">
                <a:latin typeface="Arial" pitchFamily="-1" charset="0"/>
              </a:rPr>
              <a:pPr/>
              <a:t>3</a:t>
            </a:fld>
            <a:endParaRPr lang="en-AU">
              <a:latin typeface="Arial" pitchFamily="-1" charset="0"/>
            </a:endParaRPr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B4810-A0B7-9B45-8528-BF4B4B90E884}" type="slidenum">
              <a:rPr lang="en-AU" smtClean="0">
                <a:latin typeface="Arial" pitchFamily="-1" charset="0"/>
              </a:rPr>
              <a:pPr/>
              <a:t>4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809F9-280C-484D-86B2-85B77F512DA4}" type="slidenum">
              <a:rPr lang="en-AU" smtClean="0">
                <a:latin typeface="Arial" pitchFamily="-1" charset="0"/>
              </a:rPr>
              <a:pPr/>
              <a:t>5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57073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20F5E-450C-394C-9A63-B3125FAB6D5B}" type="slidenum">
              <a:rPr lang="en-AU" smtClean="0">
                <a:latin typeface="Arial" pitchFamily="-1" charset="0"/>
              </a:rPr>
              <a:pPr/>
              <a:t>6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C9379-AB26-9343-89AB-D9ADBE6A27C2}" type="slidenum">
              <a:rPr lang="en-AU" smtClean="0">
                <a:latin typeface="Arial" pitchFamily="-1" charset="0"/>
              </a:rPr>
              <a:pPr/>
              <a:t>7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E7144E-C404-374C-B551-1749F4BA0FB2}" type="slidenum">
              <a:rPr lang="en-AU" smtClean="0">
                <a:latin typeface="Arial" pitchFamily="-1" charset="0"/>
              </a:rPr>
              <a:pPr/>
              <a:t>8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sz="1100" dirty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FD9470-FBC7-1048-AC44-0596CC964AFC}" type="slidenum">
              <a:rPr lang="en-AU" smtClean="0">
                <a:latin typeface="Arial" pitchFamily="-1" charset="0"/>
              </a:rPr>
              <a:pPr/>
              <a:t>9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8ADFC-8892-9A47-BDCA-AE50B6D38D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EFCCC-D4F4-9045-9835-C5B2AEF1B6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D78D-8E35-2A45-8837-327CDB22A9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 bwMode="auto">
            <a:xfrm>
              <a:off x="0" y="0"/>
              <a:ext cx="74676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28309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2B7C6-041E-C042-A637-ECCC52C36A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4D257-4F1A-5B4F-8BE3-C5A8F8A780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0"/>
            <a:ext cx="1581150" cy="6858000"/>
            <a:chOff x="134471" y="0"/>
            <a:chExt cx="158122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 bwMode="auto">
            <a:xfrm>
              <a:off x="134471" y="0"/>
              <a:ext cx="135815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7546975" y="0"/>
            <a:ext cx="1597025" cy="6858000"/>
            <a:chOff x="7413812" y="0"/>
            <a:chExt cx="1597734" cy="6858000"/>
          </a:xfrm>
        </p:grpSpPr>
        <p:pic>
          <p:nvPicPr>
            <p:cNvPr id="9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r="85126"/>
            <a:stretch>
              <a:fillRect/>
            </a:stretch>
          </p:blipFill>
          <p:spPr bwMode="auto">
            <a:xfrm>
              <a:off x="7651376" y="0"/>
              <a:ext cx="13601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1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7413812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4841875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3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0" y="0"/>
            <a:ext cx="9144000" cy="1190625"/>
            <a:chOff x="0" y="0"/>
            <a:chExt cx="9144000" cy="1191256"/>
          </a:xfrm>
        </p:grpSpPr>
        <p:pic>
          <p:nvPicPr>
            <p:cNvPr id="5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10"/>
          <p:cNvGrpSpPr>
            <a:grpSpLocks/>
          </p:cNvGrpSpPr>
          <p:nvPr/>
        </p:nvGrpSpPr>
        <p:grpSpPr bwMode="auto">
          <a:xfrm flipV="1">
            <a:off x="0" y="5667375"/>
            <a:ext cx="9144000" cy="1190625"/>
            <a:chOff x="0" y="0"/>
            <a:chExt cx="9144000" cy="1191256"/>
          </a:xfrm>
        </p:grpSpPr>
        <p:pic>
          <p:nvPicPr>
            <p:cNvPr id="8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 bwMode="auto">
            <a:xfrm>
              <a:off x="0" y="0"/>
              <a:ext cx="91440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923365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R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3259138"/>
            <a:ext cx="60356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552C5-3519-B34A-84A2-115DD8FB9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74C6C-B126-C243-AF3A-473490ECF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5675" y="2460625"/>
            <a:ext cx="3563938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1" name="Picture 10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79463" y="2460625"/>
            <a:ext cx="3563937" cy="9842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0E9EE-BC9F-CF4B-8C67-03F1AE282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1373188"/>
            <a:ext cx="9144000" cy="5484812"/>
            <a:chOff x="0" y="1372650"/>
            <a:chExt cx="9144000" cy="5485350"/>
          </a:xfrm>
        </p:grpSpPr>
        <p:pic>
          <p:nvPicPr>
            <p:cNvPr id="4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4"/>
            <a:stretch>
              <a:fillRect/>
            </a:stretch>
          </p:blipFill>
          <p:spPr bwMode="auto">
            <a:xfrm>
              <a:off x="0" y="1600200"/>
              <a:ext cx="91440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372650"/>
              <a:ext cx="9144000" cy="267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27B03-88FE-5943-BA04-D063075F7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verlay-Blan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F2D8-10AB-A049-8099-BCC130F93D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6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4301" r="46875"/>
            <a:stretch>
              <a:fillRect/>
            </a:stretch>
          </p:blipFill>
          <p:spPr bwMode="auto">
            <a:xfrm>
              <a:off x="4495800" y="0"/>
              <a:ext cx="46482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4267200" y="0"/>
              <a:ext cx="267891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CA68EE8C-42B6-834F-987D-E6D173EC01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92163" y="39688"/>
            <a:ext cx="757078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2163" y="1762125"/>
            <a:ext cx="75707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6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fld id="{CD2D5B02-4D85-9F4F-AC9E-87D022241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14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dirty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  <p:sldLayoutId id="2147485042" r:id="rId6"/>
    <p:sldLayoutId id="2147485043" r:id="rId7"/>
    <p:sldLayoutId id="2147485044" r:id="rId8"/>
    <p:sldLayoutId id="2147485045" r:id="rId9"/>
    <p:sldLayoutId id="2147485046" r:id="rId10"/>
    <p:sldLayoutId id="2147485047" r:id="rId11"/>
    <p:sldLayoutId id="2147485048" r:id="rId12"/>
    <p:sldLayoutId id="2147485049" r:id="rId13"/>
  </p:sldLayoutIdLst>
  <p:hf hdr="0" ftr="0" dt="0"/>
  <p:txStyles>
    <p:titleStyle>
      <a:lvl1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rtl="0" fontAlgn="base">
        <a:lnSpc>
          <a:spcPts val="60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Candara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rtl="0" eaLnBrk="0" fontAlgn="base" hangingPunct="0">
        <a:spcBef>
          <a:spcPts val="2400"/>
        </a:spcBef>
        <a:spcAft>
          <a:spcPct val="0"/>
        </a:spcAft>
        <a:buClr>
          <a:srgbClr val="BAABE3"/>
        </a:buClr>
        <a:buFont typeface="Candara" pitchFamily="-1" charset="0"/>
        <a:buChar char="•"/>
        <a:defRPr sz="2800" kern="1200">
          <a:solidFill>
            <a:schemeClr val="tx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1" charset="0"/>
        <a:buChar char="•"/>
        <a:defRPr sz="26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2pPr>
      <a:lvl3pPr marL="10350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1" charset="0"/>
        <a:buChar char="•"/>
        <a:defRPr sz="24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3pPr>
      <a:lvl4pPr marL="1371600" indent="-3365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Font typeface="Candara" pitchFamily="-1" charset="0"/>
        <a:buChar char="•"/>
        <a:defRPr sz="22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4pPr>
      <a:lvl5pPr marL="1720850" indent="-349250" algn="l" rtl="0" eaLnBrk="0" fontAlgn="base" hangingPunct="0">
        <a:spcBef>
          <a:spcPts val="600"/>
        </a:spcBef>
        <a:spcAft>
          <a:spcPct val="0"/>
        </a:spcAft>
        <a:buClr>
          <a:srgbClr val="BAABE3"/>
        </a:buClr>
        <a:buFont typeface="Candara" pitchFamily="-1" charset="0"/>
        <a:buChar char="•"/>
        <a:defRPr sz="2000" kern="1200">
          <a:solidFill>
            <a:schemeClr val="tx2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Introduction to Cryptography</a:t>
            </a:r>
            <a:endParaRPr lang="en-A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528840"/>
            <a:ext cx="6120680" cy="85248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" pitchFamily="-1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Based on:  William </a:t>
            </a:r>
            <a:r>
              <a:rPr lang="en-US" dirty="0"/>
              <a:t>Stallings, Cryptography and Network </a:t>
            </a:r>
            <a:r>
              <a:rPr lang="en-US" dirty="0" smtClean="0"/>
              <a:t>Security.</a:t>
            </a:r>
          </a:p>
          <a:p>
            <a:pPr eaLnBrk="1" hangingPunct="1">
              <a:buFont typeface="Wingdings" pitchFamily="-1" charset="2"/>
              <a:buNone/>
            </a:pPr>
            <a:endParaRPr lang="en-US" dirty="0" smtClean="0"/>
          </a:p>
        </p:txBody>
      </p:sp>
      <p:pic>
        <p:nvPicPr>
          <p:cNvPr id="5" name="Picture Placeholder 4" descr="crypto.jpg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>
          <a:xfrm>
            <a:off x="3581400" y="1447800"/>
            <a:ext cx="2109547" cy="1209027"/>
          </a:xfrm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25877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37034" y="39688"/>
            <a:ext cx="7823398" cy="1412875"/>
          </a:xfrm>
        </p:spPr>
        <p:txBody>
          <a:bodyPr/>
          <a:lstStyle/>
          <a:p>
            <a:pPr eaLnBrk="1" hangingPunct="1"/>
            <a:r>
              <a:rPr lang="en-AU" dirty="0" smtClean="0"/>
              <a:t>OSI</a:t>
            </a:r>
            <a:r>
              <a:rPr lang="en-AU" baseline="30000" dirty="0" smtClean="0"/>
              <a:t>*</a:t>
            </a:r>
            <a:r>
              <a:rPr lang="en-AU" dirty="0" smtClean="0"/>
              <a:t> </a:t>
            </a:r>
            <a:r>
              <a:rPr lang="en-AU" dirty="0"/>
              <a:t>G</a:t>
            </a:r>
            <a:r>
              <a:rPr lang="en-AU" dirty="0" smtClean="0"/>
              <a:t>lossary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8672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Security attack</a:t>
            </a:r>
          </a:p>
          <a:p>
            <a:pPr lvl="1" eaLnBrk="1" hangingPunct="1">
              <a:defRPr/>
            </a:pPr>
            <a:r>
              <a:rPr lang="en-US" dirty="0" smtClean="0"/>
              <a:t>Any action that compromises the security of information or services</a:t>
            </a:r>
          </a:p>
          <a:p>
            <a:pPr eaLnBrk="1" hangingPunct="1">
              <a:defRPr/>
            </a:pPr>
            <a:r>
              <a:rPr lang="en-US" dirty="0" smtClean="0"/>
              <a:t>Security mechanism</a:t>
            </a:r>
          </a:p>
          <a:p>
            <a:pPr lvl="1" eaLnBrk="1" hangingPunct="1">
              <a:defRPr/>
            </a:pPr>
            <a:r>
              <a:rPr lang="en-US" dirty="0" smtClean="0"/>
              <a:t>A process (or a device incorporating such a process) that is designed to detect, prevent, or recover from a security attack</a:t>
            </a:r>
          </a:p>
          <a:p>
            <a:pPr eaLnBrk="1" hangingPunct="1">
              <a:defRPr/>
            </a:pPr>
            <a:r>
              <a:rPr lang="en-US" dirty="0" smtClean="0"/>
              <a:t>Security service</a:t>
            </a:r>
          </a:p>
          <a:p>
            <a:pPr lvl="1" eaLnBrk="1" hangingPunct="1">
              <a:defRPr/>
            </a:pPr>
            <a:r>
              <a:rPr lang="en-US" dirty="0" smtClean="0"/>
              <a:t>A processing or communication service that enhances the security of the data processing systems and the information transfers of an organization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496" y="6453336"/>
            <a:ext cx="461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dirty="0" smtClean="0"/>
              <a:t> </a:t>
            </a:r>
            <a:r>
              <a:rPr lang="en-US" sz="1200" dirty="0" smtClean="0">
                <a:latin typeface="Arial Narrow" panose="020B0606020202030204" pitchFamily="34" charset="0"/>
              </a:rPr>
              <a:t>Open System Interoperability </a:t>
            </a:r>
            <a:r>
              <a:rPr lang="en-US" sz="1200" dirty="0">
                <a:latin typeface="Arial Narrow" panose="020B0606020202030204" pitchFamily="34" charset="0"/>
              </a:rPr>
              <a:t>(International Telecommunication Union--ITU</a:t>
            </a:r>
            <a:r>
              <a:rPr lang="en-US" sz="1200" dirty="0" smtClean="0">
                <a:latin typeface="Arial Narrow" panose="020B0606020202030204" pitchFamily="34" charset="0"/>
              </a:rPr>
              <a:t>) 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43664" y="6376243"/>
            <a:ext cx="664840" cy="365125"/>
          </a:xfrm>
        </p:spPr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4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412875"/>
          </a:xfrm>
        </p:spPr>
        <p:txBody>
          <a:bodyPr/>
          <a:lstStyle/>
          <a:p>
            <a:pPr eaLnBrk="1" hangingPunct="1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700" dirty="0" smtClean="0"/>
              <a:t>Threats and Attacks (RFC* 4949)</a:t>
            </a:r>
            <a:br>
              <a:rPr lang="en-US" sz="4700" dirty="0" smtClean="0"/>
            </a:br>
            <a:endParaRPr lang="en-US" sz="4700" dirty="0" smtClean="0"/>
          </a:p>
        </p:txBody>
      </p:sp>
      <p:pic>
        <p:nvPicPr>
          <p:cNvPr id="41988" name="Picture 5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700808"/>
            <a:ext cx="15097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3645024"/>
            <a:ext cx="8568952" cy="26468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+mn-lt"/>
              </a:rPr>
              <a:t>Threat</a:t>
            </a:r>
          </a:p>
          <a:p>
            <a:r>
              <a:rPr lang="en-US" sz="2400" dirty="0" smtClean="0">
                <a:latin typeface="+mn-lt"/>
              </a:rPr>
              <a:t>A potential for violation of security, which exists when there is a circumstance, capability,  action, or event that could breach security.</a:t>
            </a:r>
          </a:p>
          <a:p>
            <a:endParaRPr lang="en-US" dirty="0">
              <a:latin typeface="+mn-lt"/>
            </a:endParaRPr>
          </a:p>
          <a:p>
            <a:r>
              <a:rPr lang="en-US" sz="2600" dirty="0" smtClean="0">
                <a:latin typeface="+mn-lt"/>
              </a:rPr>
              <a:t>Attack</a:t>
            </a:r>
          </a:p>
          <a:p>
            <a:r>
              <a:rPr lang="en-US" sz="2400" dirty="0" smtClean="0">
                <a:latin typeface="+mn-lt"/>
              </a:rPr>
              <a:t>An assault on system security that derives from a threat.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453336"/>
            <a:ext cx="4440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Narrow" pitchFamily="34" charset="0"/>
              </a:rPr>
              <a:t>* </a:t>
            </a:r>
            <a:r>
              <a:rPr lang="en-US" sz="1200" dirty="0" smtClean="0">
                <a:latin typeface="Arial Narrow" pitchFamily="34" charset="0"/>
              </a:rPr>
              <a:t>Request For Comments (usually from the Internet Engineering Task Force).</a:t>
            </a:r>
            <a:endParaRPr lang="en-US" sz="1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1.pdf"/>
          <p:cNvPicPr>
            <a:picLocks noChangeAspect="1"/>
          </p:cNvPicPr>
          <p:nvPr/>
        </p:nvPicPr>
        <p:blipFill>
          <a:blip r:embed="rId3"/>
          <a:srcRect l="4706" r="9412" b="4546"/>
          <a:stretch>
            <a:fillRect/>
          </a:stretch>
        </p:blipFill>
        <p:spPr bwMode="auto">
          <a:xfrm>
            <a:off x="4295145" y="27384"/>
            <a:ext cx="4957375" cy="658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0"/>
          <p:cNvSpPr>
            <a:spLocks noGrp="1"/>
          </p:cNvSpPr>
          <p:nvPr>
            <p:ph type="title"/>
          </p:nvPr>
        </p:nvSpPr>
        <p:spPr>
          <a:xfrm>
            <a:off x="381000" y="-99392"/>
            <a:ext cx="3613150" cy="1536700"/>
          </a:xfrm>
        </p:spPr>
        <p:txBody>
          <a:bodyPr/>
          <a:lstStyle/>
          <a:p>
            <a:pPr eaLnBrk="1" hangingPunct="1"/>
            <a:r>
              <a:rPr lang="en-US" dirty="0" smtClean="0"/>
              <a:t>Security Attacks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381000" y="1844824"/>
            <a:ext cx="3398912" cy="4724400"/>
          </a:xfrm>
        </p:spPr>
        <p:txBody>
          <a:bodyPr>
            <a:normAutofit/>
          </a:bodyPr>
          <a:lstStyle/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000" dirty="0" smtClean="0"/>
              <a:t> </a:t>
            </a:r>
            <a:r>
              <a:rPr lang="en-US" dirty="0" smtClean="0"/>
              <a:t>A </a:t>
            </a:r>
            <a:r>
              <a:rPr lang="en-US" i="1" dirty="0" smtClean="0"/>
              <a:t>passive attack </a:t>
            </a:r>
            <a:r>
              <a:rPr lang="en-US" dirty="0" smtClean="0"/>
              <a:t>attempts to learn or make use of information from the system but does not affect system resources</a:t>
            </a:r>
          </a:p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dirty="0" smtClean="0"/>
              <a:t>An </a:t>
            </a:r>
            <a:r>
              <a:rPr lang="en-US" i="1" dirty="0" smtClean="0"/>
              <a:t>active attack </a:t>
            </a:r>
            <a:r>
              <a:rPr lang="en-US" dirty="0" smtClean="0"/>
              <a:t>attempts to alter system resources or affect their operation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8EE8C-42B6-834F-987D-E6D173EC01A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7"/>
          <p:cNvSpPr>
            <a:spLocks noGrp="1"/>
          </p:cNvSpPr>
          <p:nvPr>
            <p:ph type="title"/>
          </p:nvPr>
        </p:nvSpPr>
        <p:spPr>
          <a:xfrm>
            <a:off x="381000" y="0"/>
            <a:ext cx="3613150" cy="1905000"/>
          </a:xfrm>
        </p:spPr>
        <p:txBody>
          <a:bodyPr/>
          <a:lstStyle/>
          <a:p>
            <a:pPr eaLnBrk="1" hangingPunct="1"/>
            <a:r>
              <a:rPr lang="en-US" smtClean="0"/>
              <a:t>Passive Attacks</a:t>
            </a:r>
          </a:p>
        </p:txBody>
      </p:sp>
      <p:sp>
        <p:nvSpPr>
          <p:cNvPr id="46083" name="Content Placeholder 8"/>
          <p:cNvSpPr>
            <a:spLocks noGrp="1"/>
          </p:cNvSpPr>
          <p:nvPr>
            <p:ph idx="1"/>
          </p:nvPr>
        </p:nvSpPr>
        <p:spPr>
          <a:xfrm>
            <a:off x="4355976" y="4822304"/>
            <a:ext cx="4896544" cy="1991072"/>
          </a:xfrm>
        </p:spPr>
        <p:txBody>
          <a:bodyPr/>
          <a:lstStyle/>
          <a:p>
            <a:pPr eaLnBrk="1" hangingPunct="1"/>
            <a:r>
              <a:rPr lang="en-US" dirty="0" smtClean="0"/>
              <a:t>Two types of passive attacks:</a:t>
            </a:r>
          </a:p>
          <a:p>
            <a:pPr lvl="1" eaLnBrk="1" hangingPunct="1"/>
            <a:r>
              <a:rPr lang="en-US" dirty="0" smtClean="0"/>
              <a:t>The release of message contents</a:t>
            </a:r>
          </a:p>
          <a:p>
            <a:pPr lvl="1" eaLnBrk="1" hangingPunct="1"/>
            <a:r>
              <a:rPr lang="en-US" dirty="0" smtClean="0"/>
              <a:t>Traffic analysis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3326904" cy="3733800"/>
          </a:xfrm>
        </p:spPr>
        <p:txBody>
          <a:bodyPr/>
          <a:lstStyle/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200" dirty="0" smtClean="0"/>
              <a:t> </a:t>
            </a:r>
            <a:r>
              <a:rPr lang="en-US" sz="2000" dirty="0"/>
              <a:t>E</a:t>
            </a:r>
            <a:r>
              <a:rPr lang="en-US" sz="2000" dirty="0" smtClean="0"/>
              <a:t>avesdropping on, or monitoring of, transmissions</a:t>
            </a:r>
          </a:p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defRPr/>
            </a:pPr>
            <a:endParaRPr lang="en-US" dirty="0" smtClean="0"/>
          </a:p>
        </p:txBody>
      </p:sp>
      <p:pic>
        <p:nvPicPr>
          <p:cNvPr id="46085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533400"/>
            <a:ext cx="2736304" cy="38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68EE8C-42B6-834F-987D-E6D173EC01A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Active Attacks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79512" y="2392288"/>
            <a:ext cx="3888432" cy="9647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700" dirty="0"/>
              <a:t>M</a:t>
            </a:r>
            <a:r>
              <a:rPr lang="en-US" sz="1700" dirty="0" smtClean="0"/>
              <a:t>odification of data, disruption or creation of a false data 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6941445"/>
              </p:ext>
            </p:extLst>
          </p:nvPr>
        </p:nvGraphicFramePr>
        <p:xfrm>
          <a:off x="4267200" y="1676401"/>
          <a:ext cx="4419599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133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0592" y="4077072"/>
            <a:ext cx="1619200" cy="18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74C6C-B126-C243-AF3A-473490ECF08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83047" y="39688"/>
            <a:ext cx="9335567" cy="1412875"/>
          </a:xfrm>
        </p:spPr>
        <p:txBody>
          <a:bodyPr/>
          <a:lstStyle/>
          <a:p>
            <a:pPr eaLnBrk="1" hangingPunct="1">
              <a:lnSpc>
                <a:spcPts val="4000"/>
              </a:lnSpc>
            </a:pPr>
            <a:r>
              <a:rPr lang="en-US" sz="4800" dirty="0"/>
              <a:t>Security </a:t>
            </a:r>
            <a:r>
              <a:rPr lang="en-US" sz="4800" dirty="0" smtClean="0"/>
              <a:t>Services                           </a:t>
            </a:r>
            <a:r>
              <a:rPr lang="en-US" sz="3600" dirty="0" smtClean="0"/>
              <a:t>Architecture and Glossary</a:t>
            </a:r>
            <a:endParaRPr lang="en-AU" sz="3600" dirty="0"/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795320" cy="54102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135000"/>
              <a:buFont typeface="Arial"/>
              <a:buChar char="•"/>
              <a:defRPr/>
            </a:pPr>
            <a:r>
              <a:rPr lang="en-AU" sz="2200" dirty="0" smtClean="0"/>
              <a:t>  </a:t>
            </a:r>
            <a:r>
              <a:rPr lang="en-AU" dirty="0" smtClean="0"/>
              <a:t>International Telecommunication Union (ITU)</a:t>
            </a:r>
          </a:p>
          <a:p>
            <a:pPr marL="342900" lvl="1" indent="0" eaLnBrk="1" hangingPunct="1">
              <a:spcAft>
                <a:spcPts val="600"/>
              </a:spcAft>
              <a:buClr>
                <a:schemeClr val="accent3"/>
              </a:buClr>
              <a:buSzPct val="135000"/>
              <a:buFont typeface="Arial"/>
              <a:buChar char="•"/>
              <a:defRPr/>
            </a:pPr>
            <a:r>
              <a:rPr lang="en-AU" sz="2200" dirty="0"/>
              <a:t>  </a:t>
            </a:r>
            <a:r>
              <a:rPr lang="en-AU" sz="2300" dirty="0" smtClean="0"/>
              <a:t>X.800, </a:t>
            </a:r>
            <a:r>
              <a:rPr lang="en-AU" sz="2300" dirty="0"/>
              <a:t> </a:t>
            </a:r>
            <a:r>
              <a:rPr lang="en-AU" sz="2300" dirty="0" smtClean="0">
                <a:cs typeface="ＭＳ Ｐゴシック" pitchFamily="-1" charset="-128"/>
              </a:rPr>
              <a:t>Security architecture for open systems interconnection </a:t>
            </a:r>
          </a:p>
          <a:p>
            <a:pPr marL="0" lvl="1" indent="0" eaLnBrk="1" hangingPunct="1">
              <a:spcBef>
                <a:spcPts val="1800"/>
              </a:spcBef>
              <a:spcAft>
                <a:spcPts val="600"/>
              </a:spcAft>
              <a:buClr>
                <a:schemeClr val="accent3"/>
              </a:buClr>
              <a:buSzPct val="135000"/>
              <a:buFont typeface="Arial"/>
              <a:buChar char="•"/>
              <a:defRPr/>
            </a:pPr>
            <a:r>
              <a:rPr lang="en-AU" sz="2200" dirty="0" smtClean="0">
                <a:cs typeface="ＭＳ Ｐゴシック" pitchFamily="-1" charset="-128"/>
              </a:rPr>
              <a:t> </a:t>
            </a:r>
            <a:r>
              <a:rPr lang="en-AU" sz="2800" dirty="0" smtClean="0">
                <a:cs typeface="ＭＳ Ｐゴシック" pitchFamily="-1" charset="-128"/>
              </a:rPr>
              <a:t>Request for Comments</a:t>
            </a:r>
            <a:endParaRPr lang="en-AU" sz="2800" dirty="0">
              <a:cs typeface="ＭＳ Ｐゴシック" pitchFamily="-1" charset="-128"/>
            </a:endParaRPr>
          </a:p>
          <a:p>
            <a:pPr marL="349250" lvl="2" indent="0" eaLnBrk="1" hangingPunct="1">
              <a:spcAft>
                <a:spcPts val="600"/>
              </a:spcAft>
              <a:buClr>
                <a:schemeClr val="accent3"/>
              </a:buClr>
              <a:buSzPct val="135000"/>
              <a:buFont typeface="Arial"/>
              <a:buChar char="•"/>
              <a:defRPr/>
            </a:pPr>
            <a:r>
              <a:rPr lang="en-AU" sz="2000" dirty="0" smtClean="0"/>
              <a:t> </a:t>
            </a:r>
            <a:r>
              <a:rPr lang="en-AU" sz="2300" dirty="0">
                <a:cs typeface="ＭＳ Ｐゴシック" pitchFamily="-1" charset="-128"/>
              </a:rPr>
              <a:t>RFC 4949 </a:t>
            </a:r>
            <a:r>
              <a:rPr lang="en-AU" sz="2300" dirty="0" smtClean="0">
                <a:cs typeface="ＭＳ Ｐゴシック" pitchFamily="-1" charset="-128"/>
              </a:rPr>
              <a:t>, </a:t>
            </a:r>
            <a:r>
              <a:rPr lang="en-AU" sz="2300" dirty="0" smtClean="0"/>
              <a:t>Internet Security Glossary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X.800 Service Categories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1219200" y="2057400"/>
            <a:ext cx="7143750" cy="4343400"/>
          </a:xfrm>
        </p:spPr>
        <p:txBody>
          <a:bodyPr/>
          <a:lstStyle/>
          <a:p>
            <a:pPr marL="514350" indent="-514350" eaLnBrk="1" hangingPunct="1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Authentication</a:t>
            </a:r>
          </a:p>
          <a:p>
            <a:pPr marL="514350" indent="-514350" eaLnBrk="1" hangingPunct="1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Access control</a:t>
            </a:r>
          </a:p>
          <a:p>
            <a:pPr marL="514350" indent="-514350" eaLnBrk="1" hangingPunct="1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Data confidentiality</a:t>
            </a:r>
          </a:p>
          <a:p>
            <a:pPr marL="514350" indent="-514350" eaLnBrk="1" hangingPunct="1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 smtClean="0"/>
              <a:t>Data integrity</a:t>
            </a:r>
          </a:p>
          <a:p>
            <a:pPr marL="514350" indent="-514350" eaLnBrk="1" hangingPunct="1">
              <a:buClr>
                <a:schemeClr val="accent4">
                  <a:lumMod val="75000"/>
                </a:schemeClr>
              </a:buClr>
              <a:buFont typeface="+mj-lt"/>
              <a:buAutoNum type="arabicPeriod"/>
            </a:pPr>
            <a:r>
              <a:rPr lang="en-US" dirty="0" err="1" smtClean="0"/>
              <a:t>Nonrepudiation</a:t>
            </a:r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093" y="3505200"/>
            <a:ext cx="2122556" cy="2362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39825"/>
          </a:xfrm>
        </p:spPr>
        <p:txBody>
          <a:bodyPr/>
          <a:lstStyle/>
          <a:p>
            <a:pPr eaLnBrk="1" hangingPunct="1"/>
            <a:r>
              <a:rPr lang="en-US" smtClean="0"/>
              <a:t>Authentication</a:t>
            </a:r>
            <a:endParaRPr lang="en-AU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844824"/>
            <a:ext cx="8534400" cy="3495675"/>
          </a:xfrm>
        </p:spPr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b="1" dirty="0" smtClean="0"/>
              <a:t>Peer entity authentication</a:t>
            </a:r>
            <a:r>
              <a:rPr lang="en-US" dirty="0" smtClean="0"/>
              <a:t>:                                          </a:t>
            </a:r>
            <a:r>
              <a:rPr lang="en-US" i="1" dirty="0" smtClean="0"/>
              <a:t>Assures the recipient that the message is from the source that it claims to be </a:t>
            </a:r>
          </a:p>
          <a:p>
            <a:pPr lvl="1" eaLnBrk="1" hangingPunct="1">
              <a:spcBef>
                <a:spcPts val="1800"/>
              </a:spcBef>
              <a:defRPr/>
            </a:pPr>
            <a:r>
              <a:rPr lang="en-US" b="1" dirty="0" smtClean="0"/>
              <a:t>Data origin authentication</a:t>
            </a:r>
            <a:r>
              <a:rPr lang="en-US" dirty="0" smtClean="0"/>
              <a:t>:                                             </a:t>
            </a:r>
            <a:r>
              <a:rPr lang="en-US" i="1" dirty="0" smtClean="0"/>
              <a:t>Assures the sender and receiver are authentic and that the connection is not interfered with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Access Control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838200" y="1981200"/>
            <a:ext cx="7838256" cy="4289425"/>
          </a:xfrm>
        </p:spPr>
        <p:txBody>
          <a:bodyPr/>
          <a:lstStyle/>
          <a:p>
            <a:pPr eaLnBrk="1" hangingPunct="1"/>
            <a:r>
              <a:rPr lang="en-US" dirty="0"/>
              <a:t>A</a:t>
            </a:r>
            <a:r>
              <a:rPr lang="en-US" dirty="0" smtClean="0"/>
              <a:t>ccess to host systems and applications via communications links is controlled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0424" y="4196680"/>
            <a:ext cx="1778000" cy="1752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6141"/>
            <a:ext cx="8503096" cy="4763219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T</a:t>
            </a:r>
            <a:r>
              <a:rPr lang="en-US" dirty="0" smtClean="0"/>
              <a:t>ransmitted data is protected from passive attacks</a:t>
            </a:r>
          </a:p>
          <a:p>
            <a:pPr eaLnBrk="1" hangingPunct="1">
              <a:defRPr/>
            </a:pPr>
            <a:r>
              <a:rPr lang="en-US" dirty="0"/>
              <a:t>T</a:t>
            </a:r>
            <a:r>
              <a:rPr lang="en-US" dirty="0" smtClean="0"/>
              <a:t>raffic flow is protected from analysis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1854200" y="3694113"/>
            <a:ext cx="5446713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19459" name="Subtitle 13"/>
          <p:cNvSpPr>
            <a:spLocks noGrp="1"/>
          </p:cNvSpPr>
          <p:nvPr>
            <p:ph type="subTitle" idx="1"/>
          </p:nvPr>
        </p:nvSpPr>
        <p:spPr>
          <a:xfrm>
            <a:off x="1854200" y="5203825"/>
            <a:ext cx="5446713" cy="852488"/>
          </a:xfrm>
        </p:spPr>
        <p:txBody>
          <a:bodyPr/>
          <a:lstStyle/>
          <a:p>
            <a:pPr eaLnBrk="1" hangingPunct="1"/>
            <a:r>
              <a:rPr lang="en-US" sz="3600" smtClean="0"/>
              <a:t>Overview</a:t>
            </a:r>
          </a:p>
        </p:txBody>
      </p:sp>
      <p:pic>
        <p:nvPicPr>
          <p:cNvPr id="4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581400" y="14478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Integrity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724068"/>
              </p:ext>
            </p:extLst>
          </p:nvPr>
        </p:nvGraphicFramePr>
        <p:xfrm>
          <a:off x="533400" y="1762125"/>
          <a:ext cx="8153400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Nonrepudiation 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792163" y="1762125"/>
            <a:ext cx="8028309" cy="4289425"/>
          </a:xfrm>
        </p:spPr>
        <p:txBody>
          <a:bodyPr/>
          <a:lstStyle/>
          <a:p>
            <a:pPr eaLnBrk="1" hangingPunct="1"/>
            <a:r>
              <a:rPr lang="en-US" dirty="0" smtClean="0"/>
              <a:t>The sender or receiver cannot deny a transmitted message</a:t>
            </a:r>
          </a:p>
          <a:p>
            <a:pPr eaLnBrk="1" hangingPunct="1"/>
            <a:r>
              <a:rPr lang="en-US" dirty="0"/>
              <a:t>T</a:t>
            </a:r>
            <a:r>
              <a:rPr lang="en-US" dirty="0" smtClean="0"/>
              <a:t>he receiver can prove that the sender in fact sent the message</a:t>
            </a:r>
          </a:p>
          <a:p>
            <a:pPr eaLnBrk="1" hangingPunct="1"/>
            <a:r>
              <a:rPr lang="en-US" dirty="0"/>
              <a:t>T</a:t>
            </a:r>
            <a:r>
              <a:rPr lang="en-US" dirty="0" smtClean="0"/>
              <a:t>he sender can prove that the receiver in fact received the message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99"/>
            <a:ext cx="8028309" cy="1412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Model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for Security I</a:t>
            </a:r>
            <a:endParaRPr lang="en-AU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70659" name="Picture 3" descr="f2.pdf"/>
          <p:cNvPicPr>
            <a:picLocks noChangeAspect="1"/>
          </p:cNvPicPr>
          <p:nvPr/>
        </p:nvPicPr>
        <p:blipFill>
          <a:blip r:embed="rId3"/>
          <a:srcRect t="12941" r="2727" b="11765"/>
          <a:stretch>
            <a:fillRect/>
          </a:stretch>
        </p:blipFill>
        <p:spPr bwMode="auto">
          <a:xfrm>
            <a:off x="202526" y="1395411"/>
            <a:ext cx="9131300" cy="54625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251520" y="1652811"/>
            <a:ext cx="8352928" cy="5088557"/>
            <a:chOff x="179512" y="1652811"/>
            <a:chExt cx="8352928" cy="5088557"/>
          </a:xfrm>
        </p:grpSpPr>
        <p:sp>
          <p:nvSpPr>
            <p:cNvPr id="2" name="TextBox 1"/>
            <p:cNvSpPr txBox="1"/>
            <p:nvPr/>
          </p:nvSpPr>
          <p:spPr>
            <a:xfrm>
              <a:off x="179512" y="1652811"/>
              <a:ext cx="8352928" cy="1600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19872" y="2404864"/>
              <a:ext cx="2448272" cy="1600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15816" y="6009848"/>
              <a:ext cx="4023360" cy="7315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816352" y="3645025"/>
            <a:ext cx="4000500" cy="1201295"/>
            <a:chOff x="2816352" y="3645025"/>
            <a:chExt cx="4000500" cy="1201295"/>
          </a:xfrm>
        </p:grpSpPr>
        <p:sp>
          <p:nvSpPr>
            <p:cNvPr id="7" name="TextBox 6"/>
            <p:cNvSpPr txBox="1"/>
            <p:nvPr/>
          </p:nvSpPr>
          <p:spPr>
            <a:xfrm rot="16200000">
              <a:off x="2404872" y="4069080"/>
              <a:ext cx="1188720" cy="365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300" b="1" dirty="0" smtClean="0">
                  <a:latin typeface="Times New Roman" pitchFamily="18" charset="0"/>
                  <a:cs typeface="Times New Roman" pitchFamily="18" charset="0"/>
                </a:rPr>
                <a:t>Scrambled</a:t>
              </a:r>
            </a:p>
            <a:p>
              <a:pPr algn="ctr">
                <a:lnSpc>
                  <a:spcPct val="60000"/>
                </a:lnSpc>
              </a:pPr>
              <a:r>
                <a:rPr lang="en-US" sz="1300" b="1" dirty="0" smtClean="0">
                  <a:latin typeface="Times New Roman" pitchFamily="18" charset="0"/>
                  <a:cs typeface="Times New Roman" pitchFamily="18" charset="0"/>
                </a:rPr>
                <a:t>message</a:t>
              </a:r>
              <a:endParaRPr lang="en-US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6035040" y="4051933"/>
              <a:ext cx="1188720" cy="3749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300" b="1" dirty="0">
                  <a:latin typeface="Times New Roman" pitchFamily="18" charset="0"/>
                  <a:cs typeface="Times New Roman" pitchFamily="18" charset="0"/>
                </a:rPr>
                <a:t>Scrambled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message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13438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9688"/>
            <a:ext cx="8460432" cy="14128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Model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for Security II</a:t>
            </a:r>
            <a:endParaRPr lang="en-AU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70659" name="Picture 3" descr="f2.pdf"/>
          <p:cNvPicPr>
            <a:picLocks noChangeAspect="1"/>
          </p:cNvPicPr>
          <p:nvPr/>
        </p:nvPicPr>
        <p:blipFill>
          <a:blip r:embed="rId3"/>
          <a:srcRect t="12941" r="2727" b="11765"/>
          <a:stretch>
            <a:fillRect/>
          </a:stretch>
        </p:blipFill>
        <p:spPr bwMode="auto">
          <a:xfrm>
            <a:off x="12700" y="1407882"/>
            <a:ext cx="913130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15816" y="6381328"/>
            <a:ext cx="3672408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5272151"/>
            <a:ext cx="587694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1763688" y="5272150"/>
            <a:ext cx="0" cy="914400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763688" y="6165304"/>
            <a:ext cx="5616624" cy="42950"/>
          </a:xfrm>
          <a:prstGeom prst="line">
            <a:avLst/>
          </a:prstGeom>
          <a:ln w="25400">
            <a:solidFill>
              <a:srgbClr val="FF0000">
                <a:alpha val="50000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7380312" y="5229200"/>
            <a:ext cx="0" cy="914400"/>
          </a:xfrm>
          <a:prstGeom prst="straightConnector1">
            <a:avLst/>
          </a:prstGeom>
          <a:ln w="25400">
            <a:solidFill>
              <a:srgbClr val="FF0000">
                <a:alpha val="50000"/>
              </a:srgb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1720" y="5960313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s</a:t>
            </a:r>
            <a:r>
              <a:rPr lang="en-US" sz="1200" b="1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ame key</a:t>
            </a:r>
            <a:endParaRPr lang="en-US" sz="1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83741" y="1484784"/>
            <a:ext cx="8120707" cy="3349278"/>
            <a:chOff x="483741" y="1484784"/>
            <a:chExt cx="8120707" cy="3349278"/>
          </a:xfrm>
        </p:grpSpPr>
        <p:sp>
          <p:nvSpPr>
            <p:cNvPr id="4" name="Oval 3"/>
            <p:cNvSpPr/>
            <p:nvPr/>
          </p:nvSpPr>
          <p:spPr>
            <a:xfrm>
              <a:off x="2627784" y="1484784"/>
              <a:ext cx="3600400" cy="1224136"/>
            </a:xfrm>
            <a:prstGeom prst="ellipse">
              <a:avLst/>
            </a:prstGeom>
            <a:noFill/>
            <a:ln>
              <a:solidFill>
                <a:srgbClr val="FF0000">
                  <a:alpha val="70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71976" y="2350008"/>
              <a:ext cx="146304" cy="1645920"/>
            </a:xfrm>
            <a:prstGeom prst="rect">
              <a:avLst/>
            </a:prstGeom>
            <a:solidFill>
              <a:schemeClr val="bg1">
                <a:lumMod val="95000"/>
                <a:alpha val="99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1026" name="Picture 2" descr="Example Digital Signature Flow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067" t="62947" r="6917" b="6442"/>
            <a:stretch/>
          </p:blipFill>
          <p:spPr bwMode="auto">
            <a:xfrm>
              <a:off x="7872928" y="2281951"/>
              <a:ext cx="731520" cy="931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Example Digital Signature Flow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" t="3697" r="81916" b="64141"/>
            <a:stretch/>
          </p:blipFill>
          <p:spPr bwMode="auto">
            <a:xfrm>
              <a:off x="483741" y="2204864"/>
              <a:ext cx="703883" cy="10154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645024"/>
              <a:ext cx="476250" cy="11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3982" y="3645024"/>
              <a:ext cx="476250" cy="11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Access Control</a:t>
            </a:r>
          </a:p>
        </p:txBody>
      </p:sp>
      <p:pic>
        <p:nvPicPr>
          <p:cNvPr id="72707" name="Picture 3" descr="f3.pdf"/>
          <p:cNvPicPr>
            <a:picLocks noChangeAspect="1"/>
          </p:cNvPicPr>
          <p:nvPr/>
        </p:nvPicPr>
        <p:blipFill>
          <a:blip r:embed="rId3"/>
          <a:srcRect l="2353" t="28181" r="3529" b="33636"/>
          <a:stretch>
            <a:fillRect/>
          </a:stretch>
        </p:blipFill>
        <p:spPr bwMode="auto">
          <a:xfrm>
            <a:off x="49743" y="20574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07704" y="6093296"/>
            <a:ext cx="5256584" cy="369332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07504" y="39688"/>
            <a:ext cx="8856984" cy="1412875"/>
          </a:xfrm>
        </p:spPr>
        <p:txBody>
          <a:bodyPr/>
          <a:lstStyle/>
          <a:p>
            <a:pPr eaLnBrk="1" hangingPunct="1"/>
            <a:r>
              <a:rPr lang="en-US" dirty="0" smtClean="0"/>
              <a:t>Malicious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570787" cy="4867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Placement of malware </a:t>
            </a:r>
            <a:r>
              <a:rPr lang="en-US" sz="2400" dirty="0" smtClean="0"/>
              <a:t>in a computer system that exploits its vulnerabilities.</a:t>
            </a:r>
          </a:p>
          <a:p>
            <a:pPr eaLnBrk="1" hangingPunct="1">
              <a:defRPr/>
            </a:pPr>
            <a:r>
              <a:rPr lang="en-US" sz="2400" dirty="0"/>
              <a:t>T</a:t>
            </a:r>
            <a:r>
              <a:rPr lang="en-US" sz="2400" dirty="0" smtClean="0"/>
              <a:t>wo kinds of threats:</a:t>
            </a:r>
          </a:p>
          <a:p>
            <a:pPr lvl="1" eaLnBrk="1" hangingPunct="1">
              <a:defRPr/>
            </a:pPr>
            <a:r>
              <a:rPr lang="en-US" sz="2400" dirty="0" smtClean="0"/>
              <a:t>Information access threats</a:t>
            </a:r>
          </a:p>
          <a:p>
            <a:pPr lvl="2" eaLnBrk="1" hangingPunct="1">
              <a:defRPr/>
            </a:pPr>
            <a:r>
              <a:rPr lang="en-US" sz="2000" dirty="0" smtClean="0"/>
              <a:t>Intercept or modify data</a:t>
            </a:r>
          </a:p>
          <a:p>
            <a:pPr lvl="1" eaLnBrk="1" hangingPunct="1">
              <a:defRPr/>
            </a:pPr>
            <a:r>
              <a:rPr lang="en-US" sz="2400" dirty="0" smtClean="0"/>
              <a:t>Service threats</a:t>
            </a:r>
          </a:p>
          <a:p>
            <a:pPr lvl="2" eaLnBrk="1" hangingPunct="1">
              <a:defRPr/>
            </a:pPr>
            <a:r>
              <a:rPr lang="en-US" sz="2000" dirty="0" smtClean="0"/>
              <a:t>Exploit service flaws in computers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4437112"/>
            <a:ext cx="1691680" cy="220486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  <a:endParaRPr lang="en-A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3565525" cy="4778375"/>
          </a:xfrm>
        </p:spPr>
        <p:txBody>
          <a:bodyPr/>
          <a:lstStyle/>
          <a:p>
            <a:pPr eaLnBrk="1" hangingPunct="1"/>
            <a:r>
              <a:rPr lang="en-US" dirty="0" smtClean="0"/>
              <a:t>Computer security concepts</a:t>
            </a:r>
          </a:p>
          <a:p>
            <a:pPr eaLnBrk="1" hangingPunct="1"/>
            <a:r>
              <a:rPr lang="en-US" dirty="0" smtClean="0"/>
              <a:t>Security attacks</a:t>
            </a:r>
          </a:p>
          <a:p>
            <a:pPr lvl="1" eaLnBrk="1" hangingPunct="1"/>
            <a:r>
              <a:rPr lang="en-US" dirty="0" smtClean="0"/>
              <a:t>Passive attacks</a:t>
            </a:r>
          </a:p>
          <a:p>
            <a:pPr lvl="1" eaLnBrk="1" hangingPunct="1"/>
            <a:r>
              <a:rPr lang="en-US" dirty="0" smtClean="0"/>
              <a:t>Active attacks</a:t>
            </a:r>
            <a:endParaRPr lang="en-US" dirty="0">
              <a:solidFill>
                <a:srgbClr val="2F1F58"/>
              </a:solidFill>
            </a:endParaRPr>
          </a:p>
          <a:p>
            <a:pPr lvl="0" eaLnBrk="1" hangingPunct="1"/>
            <a:r>
              <a:rPr lang="en-US" dirty="0" smtClean="0">
                <a:solidFill>
                  <a:srgbClr val="2F1F58"/>
                </a:solidFill>
              </a:rPr>
              <a:t>Security models</a:t>
            </a:r>
            <a:endParaRPr lang="en-US" dirty="0">
              <a:solidFill>
                <a:srgbClr val="2F1F58"/>
              </a:solidFill>
            </a:endParaRPr>
          </a:p>
          <a:p>
            <a:pPr marL="349250" lvl="1" indent="0" eaLnBrk="1" hangingPunct="1">
              <a:buNone/>
            </a:pPr>
            <a:endParaRPr lang="en-AU" dirty="0" smtClean="0"/>
          </a:p>
          <a:p>
            <a:pPr marL="349250" lvl="1" indent="0" eaLnBrk="1" hangingPunct="1">
              <a:buNone/>
            </a:pPr>
            <a:endParaRPr lang="en-AU" dirty="0" smtClean="0"/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334000" y="1752600"/>
            <a:ext cx="3565525" cy="4702175"/>
          </a:xfrm>
        </p:spPr>
        <p:txBody>
          <a:bodyPr/>
          <a:lstStyle/>
          <a:p>
            <a:pPr eaLnBrk="1" hangingPunct="1"/>
            <a:r>
              <a:rPr lang="en-US" dirty="0" smtClean="0"/>
              <a:t>Security services</a:t>
            </a:r>
          </a:p>
          <a:p>
            <a:pPr lvl="1" eaLnBrk="1" hangingPunct="1"/>
            <a:r>
              <a:rPr lang="en-US" dirty="0"/>
              <a:t>C</a:t>
            </a:r>
            <a:r>
              <a:rPr lang="en-US" dirty="0" smtClean="0"/>
              <a:t>onfidentiality</a:t>
            </a:r>
            <a:endParaRPr lang="en-US" dirty="0"/>
          </a:p>
          <a:p>
            <a:pPr lvl="1" eaLnBrk="1" hangingPunct="1"/>
            <a:r>
              <a:rPr lang="en-US" dirty="0" smtClean="0"/>
              <a:t>Integrity</a:t>
            </a:r>
          </a:p>
          <a:p>
            <a:pPr lvl="1" eaLnBrk="1" hangingPunct="1"/>
            <a:r>
              <a:rPr lang="en-US" dirty="0" smtClean="0"/>
              <a:t>Availability</a:t>
            </a:r>
            <a:endParaRPr lang="en-US" dirty="0"/>
          </a:p>
          <a:p>
            <a:pPr lvl="1" eaLnBrk="1" hangingPunct="1"/>
            <a:r>
              <a:rPr lang="en-US" dirty="0" smtClean="0"/>
              <a:t>Authentication</a:t>
            </a:r>
          </a:p>
          <a:p>
            <a:pPr lvl="1" eaLnBrk="1" hangingPunct="1"/>
            <a:r>
              <a:rPr lang="en-US" dirty="0" smtClean="0"/>
              <a:t>Nonrepudiation</a:t>
            </a:r>
            <a:endParaRPr lang="en-US" dirty="0"/>
          </a:p>
          <a:p>
            <a:pPr lvl="1" eaLnBrk="1" hangingPunct="1"/>
            <a:r>
              <a:rPr lang="en-US" dirty="0"/>
              <a:t>Access </a:t>
            </a:r>
            <a:r>
              <a:rPr lang="en-US" dirty="0" smtClean="0"/>
              <a:t>control</a:t>
            </a:r>
            <a:endParaRPr lang="en-US" dirty="0"/>
          </a:p>
        </p:txBody>
      </p:sp>
      <p:pic>
        <p:nvPicPr>
          <p:cNvPr id="5" name="Picture Placeholder 4" descr="crypto.jpg"/>
          <p:cNvPicPr>
            <a:picLocks noChangeAspect="1"/>
          </p:cNvPicPr>
          <p:nvPr/>
        </p:nvPicPr>
        <p:blipFill>
          <a:blip r:embed="rId3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352800" y="30480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74C6C-B126-C243-AF3A-473490ECF08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Kerckhoffs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0891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5015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Stephen Hawking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106" y="1916832"/>
            <a:ext cx="5539110" cy="208823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4200"/>
              </a:spcAft>
              <a:buNone/>
            </a:pPr>
            <a:r>
              <a:rPr lang="en-US" sz="3600" dirty="0" smtClean="0"/>
              <a:t>Theoretical </a:t>
            </a:r>
            <a:r>
              <a:rPr lang="en-US" sz="3600" dirty="0"/>
              <a:t>physicist, cosmologist             </a:t>
            </a:r>
          </a:p>
          <a:p>
            <a:pPr marL="0" indent="0">
              <a:buNone/>
            </a:pPr>
            <a:r>
              <a:rPr lang="en-US" sz="2000" dirty="0" smtClean="0"/>
              <a:t>[suffered from motor neuron disease]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8847"/>
          <a:stretch/>
        </p:blipFill>
        <p:spPr bwMode="auto">
          <a:xfrm>
            <a:off x="6516216" y="1825887"/>
            <a:ext cx="1728192" cy="219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48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QL Server Confidential – Part I – Crypto basics and SQL Serve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" t="12677" r="37580" b="12869"/>
          <a:stretch/>
        </p:blipFill>
        <p:spPr bwMode="auto">
          <a:xfrm>
            <a:off x="1573867" y="2383120"/>
            <a:ext cx="6166485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355303"/>
            <a:ext cx="28825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Cryptology</a:t>
            </a:r>
            <a:endParaRPr lang="en-US" sz="4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sz="3200" dirty="0" smtClean="0"/>
              <a:t>Cryptographic algorithms and protocols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8132918"/>
              </p:ext>
            </p:extLst>
          </p:nvPr>
        </p:nvGraphicFramePr>
        <p:xfrm>
          <a:off x="323528" y="1676400"/>
          <a:ext cx="8568952" cy="506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eaLnBrk="1" hangingPunct="1"/>
            <a:r>
              <a:rPr lang="en-US" smtClean="0"/>
              <a:t>Computer Security Objectives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31935"/>
              </p:ext>
            </p:extLst>
          </p:nvPr>
        </p:nvGraphicFramePr>
        <p:xfrm>
          <a:off x="107504" y="1412776"/>
          <a:ext cx="8839200" cy="532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CIA Triad</a:t>
            </a:r>
          </a:p>
        </p:txBody>
      </p:sp>
      <p:pic>
        <p:nvPicPr>
          <p:cNvPr id="31747" name="Picture 11" descr="f1.pdf"/>
          <p:cNvPicPr>
            <a:picLocks noChangeAspect="1"/>
          </p:cNvPicPr>
          <p:nvPr/>
        </p:nvPicPr>
        <p:blipFill>
          <a:blip r:embed="rId3"/>
          <a:srcRect t="13635" b="24545"/>
          <a:stretch>
            <a:fillRect/>
          </a:stretch>
        </p:blipFill>
        <p:spPr bwMode="auto">
          <a:xfrm>
            <a:off x="1143000" y="1398588"/>
            <a:ext cx="6823075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dirty="0"/>
              <a:t>A</a:t>
            </a:r>
            <a:r>
              <a:rPr lang="en-US" sz="4400" dirty="0" smtClean="0"/>
              <a:t>dditional objectives: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319888"/>
              </p:ext>
            </p:extLst>
          </p:nvPr>
        </p:nvGraphicFramePr>
        <p:xfrm>
          <a:off x="838200" y="1981200"/>
          <a:ext cx="7570788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Breach of Security </a:t>
            </a:r>
            <a:br>
              <a:rPr lang="en-US" dirty="0" smtClean="0"/>
            </a:br>
            <a:r>
              <a:rPr lang="en-US" dirty="0" smtClean="0"/>
              <a:t>Levels of Impact</a:t>
            </a:r>
            <a:r>
              <a:rPr lang="en-US" baseline="30000" dirty="0" smtClean="0"/>
              <a:t>*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28468"/>
              </p:ext>
            </p:extLst>
          </p:nvPr>
        </p:nvGraphicFramePr>
        <p:xfrm>
          <a:off x="381000" y="1700808"/>
          <a:ext cx="8534400" cy="487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5536" y="6525344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</a:t>
            </a:r>
            <a:r>
              <a:rPr lang="en-US" dirty="0" smtClean="0"/>
              <a:t> </a:t>
            </a:r>
            <a:r>
              <a:rPr lang="en-US" sz="1200" dirty="0" smtClean="0">
                <a:latin typeface="Arial Narrow" panose="020B0606020202030204" pitchFamily="34" charset="0"/>
              </a:rPr>
              <a:t>FIPS (Federal Information Processing Standard) PUB199</a:t>
            </a:r>
            <a:endParaRPr lang="en-US" sz="1200" dirty="0">
              <a:latin typeface="Arial Narrow" panose="020B0606020202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4D257-4F1A-5B4F-8BE3-C5A8F8A780E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 eaLnBrk="1" hangingPunct="1"/>
            <a:r>
              <a:rPr lang="en-US" sz="4800" dirty="0" smtClean="0"/>
              <a:t>Security Challenges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92163" y="1774825"/>
            <a:ext cx="3565525" cy="49307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Security is not simple</a:t>
            </a:r>
          </a:p>
          <a:p>
            <a:pPr eaLnBrk="1" hangingPunct="1">
              <a:defRPr/>
            </a:pPr>
            <a:r>
              <a:rPr lang="en-US" dirty="0" smtClean="0"/>
              <a:t>Potential attacks on the security features need to be considered</a:t>
            </a:r>
          </a:p>
          <a:p>
            <a:pPr eaLnBrk="1" hangingPunct="1">
              <a:defRPr/>
            </a:pPr>
            <a:r>
              <a:rPr lang="en-US" dirty="0" smtClean="0"/>
              <a:t>Procedures used to provide particular services are often counter-intuitive</a:t>
            </a:r>
          </a:p>
          <a:p>
            <a:pPr eaLnBrk="1" hangingPunct="1">
              <a:defRPr/>
            </a:pPr>
            <a:r>
              <a:rPr lang="en-US" dirty="0" smtClean="0"/>
              <a:t>It is necessary to decide where to use the various security mechanisms</a:t>
            </a:r>
          </a:p>
          <a:p>
            <a:pPr eaLnBrk="1" hangingPunct="1">
              <a:defRPr/>
            </a:pPr>
            <a:r>
              <a:rPr lang="en-US" dirty="0" smtClean="0"/>
              <a:t>Requires constant monitoring</a:t>
            </a:r>
          </a:p>
          <a:p>
            <a:pPr eaLnBrk="1" hangingPunct="1">
              <a:defRPr/>
            </a:pPr>
            <a:r>
              <a:rPr lang="en-US" dirty="0" smtClean="0"/>
              <a:t>Is too often an afterthought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00600" y="1828800"/>
            <a:ext cx="3565525" cy="477837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Security mechanisms typically involve more than a particular algorithm or protocol</a:t>
            </a:r>
          </a:p>
          <a:p>
            <a:pPr eaLnBrk="1" hangingPunct="1">
              <a:defRPr/>
            </a:pPr>
            <a:r>
              <a:rPr lang="en-US" dirty="0" smtClean="0"/>
              <a:t>Security is essentially a battle of wits between a perpetrator and the designer</a:t>
            </a:r>
          </a:p>
          <a:p>
            <a:pPr eaLnBrk="1" hangingPunct="1">
              <a:defRPr/>
            </a:pPr>
            <a:r>
              <a:rPr lang="en-US" dirty="0" smtClean="0"/>
              <a:t>Little benefit from security investment is perceived until a security failure occurs</a:t>
            </a:r>
          </a:p>
          <a:p>
            <a:pPr eaLnBrk="1" hangingPunct="1">
              <a:defRPr/>
            </a:pPr>
            <a:r>
              <a:rPr lang="en-US" dirty="0" smtClean="0"/>
              <a:t>Strong security is often viewed as an impediment to efficient and user-friendly operation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black">
          <a:xfrm>
            <a:off x="381000" y="15240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-107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black">
          <a:xfrm>
            <a:off x="533400" y="1676400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-107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574C6C-B126-C243-AF3A-473490ECF08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Infusion">
      <a:dk1>
        <a:sysClr val="windowText" lastClr="000000"/>
      </a:dk1>
      <a:lt1>
        <a:sysClr val="window" lastClr="FFFFFF"/>
      </a:lt1>
      <a:dk2>
        <a:srgbClr val="2F1F58"/>
      </a:dk2>
      <a:lt2>
        <a:srgbClr val="B7A9E0"/>
      </a:lt2>
      <a:accent1>
        <a:srgbClr val="8C73D0"/>
      </a:accent1>
      <a:accent2>
        <a:srgbClr val="C2E8C4"/>
      </a:accent2>
      <a:accent3>
        <a:srgbClr val="C5A6E8"/>
      </a:accent3>
      <a:accent4>
        <a:srgbClr val="B45EC7"/>
      </a:accent4>
      <a:accent5>
        <a:srgbClr val="9FDAFB"/>
      </a:accent5>
      <a:accent6>
        <a:srgbClr val="95C5B0"/>
      </a:accent6>
      <a:hlink>
        <a:srgbClr val="744AE0"/>
      </a:hlink>
      <a:folHlink>
        <a:srgbClr val="8D8AD1"/>
      </a:folHlink>
    </a:clrScheme>
    <a:fontScheme name="Infusion">
      <a:majorFont>
        <a:latin typeface="Mistral"/>
        <a:ea typeface=""/>
        <a:cs typeface=""/>
        <a:font script="Jpan" typeface="ＭＳ Ｐ明朝"/>
      </a:majorFont>
      <a:minorFont>
        <a:latin typeface="Candara"/>
        <a:ea typeface=""/>
        <a:cs typeface=""/>
        <a:font script="Jpan" typeface="メイリオ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7363</TotalTime>
  <Words>934</Words>
  <Application>Microsoft Office PowerPoint</Application>
  <PresentationFormat>On-screen Show (4:3)</PresentationFormat>
  <Paragraphs>204</Paragraphs>
  <Slides>28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Infusion</vt:lpstr>
      <vt:lpstr>Introduction to Cryptography</vt:lpstr>
      <vt:lpstr>Chapter 1</vt:lpstr>
      <vt:lpstr>PowerPoint Presentation</vt:lpstr>
      <vt:lpstr>Cryptographic algorithms and protocols</vt:lpstr>
      <vt:lpstr>Computer Security Objectives</vt:lpstr>
      <vt:lpstr>CIA Triad</vt:lpstr>
      <vt:lpstr>Additional objectives:</vt:lpstr>
      <vt:lpstr>Breach of Security  Levels of Impact*</vt:lpstr>
      <vt:lpstr>Security Challenges</vt:lpstr>
      <vt:lpstr>OSI* Glossary</vt:lpstr>
      <vt:lpstr> Threats and Attacks (RFC* 4949) </vt:lpstr>
      <vt:lpstr>Security Attacks</vt:lpstr>
      <vt:lpstr>Passive Attacks</vt:lpstr>
      <vt:lpstr>Active Attacks</vt:lpstr>
      <vt:lpstr>Security Services                           Architecture and Glossary</vt:lpstr>
      <vt:lpstr>X.800 Service Categories</vt:lpstr>
      <vt:lpstr>Authentication</vt:lpstr>
      <vt:lpstr>Access Control</vt:lpstr>
      <vt:lpstr>Data Confidentiality</vt:lpstr>
      <vt:lpstr>Data Integrity</vt:lpstr>
      <vt:lpstr>Nonrepudiation </vt:lpstr>
      <vt:lpstr>Model for Security I</vt:lpstr>
      <vt:lpstr>Model for Security II</vt:lpstr>
      <vt:lpstr>Access Control</vt:lpstr>
      <vt:lpstr>Malicious Access</vt:lpstr>
      <vt:lpstr>Summary</vt:lpstr>
      <vt:lpstr>Kerckhoffs</vt:lpstr>
      <vt:lpstr>Stephen Hawking </vt:lpstr>
    </vt:vector>
  </TitlesOfParts>
  <Company>School of Eng &amp; IT, UNSW@ADFA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Stallings, Cryptography and Network Security 5/e</dc:title>
  <dc:subject>Lecture Overheads - Ch 1</dc:subject>
  <dc:creator>Dr Lawrie Brown</dc:creator>
  <cp:lastModifiedBy>Burmester</cp:lastModifiedBy>
  <cp:revision>112</cp:revision>
  <cp:lastPrinted>2018-01-23T14:11:51Z</cp:lastPrinted>
  <dcterms:created xsi:type="dcterms:W3CDTF">2013-02-03T22:09:25Z</dcterms:created>
  <dcterms:modified xsi:type="dcterms:W3CDTF">2020-01-20T18:56:51Z</dcterms:modified>
</cp:coreProperties>
</file>