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23" r:id="rId2"/>
    <p:sldId id="378" r:id="rId3"/>
    <p:sldId id="298" r:id="rId4"/>
    <p:sldId id="386" r:id="rId5"/>
    <p:sldId id="385" r:id="rId6"/>
    <p:sldId id="379" r:id="rId7"/>
    <p:sldId id="387" r:id="rId8"/>
    <p:sldId id="400" r:id="rId9"/>
    <p:sldId id="388" r:id="rId10"/>
    <p:sldId id="389" r:id="rId11"/>
    <p:sldId id="380" r:id="rId12"/>
    <p:sldId id="390" r:id="rId13"/>
    <p:sldId id="391" r:id="rId14"/>
    <p:sldId id="392" r:id="rId15"/>
    <p:sldId id="381" r:id="rId16"/>
    <p:sldId id="393" r:id="rId17"/>
    <p:sldId id="382" r:id="rId18"/>
    <p:sldId id="394" r:id="rId19"/>
    <p:sldId id="395" r:id="rId20"/>
    <p:sldId id="383" r:id="rId21"/>
    <p:sldId id="396" r:id="rId22"/>
    <p:sldId id="384" r:id="rId23"/>
    <p:sldId id="397" r:id="rId24"/>
    <p:sldId id="398" r:id="rId25"/>
    <p:sldId id="399" r:id="rId26"/>
    <p:sldId id="324" r:id="rId2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00" autoAdjust="0"/>
  </p:normalViewPr>
  <p:slideViewPr>
    <p:cSldViewPr>
      <p:cViewPr varScale="1">
        <p:scale>
          <a:sx n="37" d="100"/>
          <a:sy n="37" d="100"/>
        </p:scale>
        <p:origin x="66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6\lecture_26_example_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6\lecture_26_example_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y%20Wang\Documents\Teaching\CIS%205930%20Performance%20Evaluation%20(Spring%202009)\lecture%2026\lecture_26_example_4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6\lecture_26_example_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6\lecture_26_example_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6\lecture_26_example_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6\lecture_26_example_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autocovariance</c:v>
                </c:pt>
              </c:strCache>
            </c:strRef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Sheet1!$C$42:$C$51</c:f>
                <c:numCache>
                  <c:formatCode>General</c:formatCode>
                  <c:ptCount val="10"/>
                  <c:pt idx="0">
                    <c:v>2.5455735941770863E-2</c:v>
                  </c:pt>
                  <c:pt idx="1">
                    <c:v>2.5906314920840782E-2</c:v>
                  </c:pt>
                  <c:pt idx="2">
                    <c:v>2.63816998004704E-2</c:v>
                  </c:pt>
                  <c:pt idx="3">
                    <c:v>2.688425352519273E-2</c:v>
                  </c:pt>
                  <c:pt idx="4">
                    <c:v>2.7416666666666666E-2</c:v>
                  </c:pt>
                  <c:pt idx="5">
                    <c:v>2.7982018242210614E-2</c:v>
                  </c:pt>
                  <c:pt idx="6">
                    <c:v>2.8583850926990669E-2</c:v>
                  </c:pt>
                  <c:pt idx="7">
                    <c:v>2.9226264867081599E-2</c:v>
                  </c:pt>
                  <c:pt idx="8">
                    <c:v>2.9914035786517287E-2</c:v>
                  </c:pt>
                  <c:pt idx="9">
                    <c:v>3.0652765191559617E-2</c:v>
                  </c:pt>
                </c:numCache>
              </c:numRef>
            </c:plus>
            <c:minus>
              <c:numRef>
                <c:f>Sheet1!$C$42:$C$51</c:f>
                <c:numCache>
                  <c:formatCode>General</c:formatCode>
                  <c:ptCount val="10"/>
                  <c:pt idx="0">
                    <c:v>2.5455735941770863E-2</c:v>
                  </c:pt>
                  <c:pt idx="1">
                    <c:v>2.5906314920840782E-2</c:v>
                  </c:pt>
                  <c:pt idx="2">
                    <c:v>2.63816998004704E-2</c:v>
                  </c:pt>
                  <c:pt idx="3">
                    <c:v>2.688425352519273E-2</c:v>
                  </c:pt>
                  <c:pt idx="4">
                    <c:v>2.7416666666666666E-2</c:v>
                  </c:pt>
                  <c:pt idx="5">
                    <c:v>2.7982018242210614E-2</c:v>
                  </c:pt>
                  <c:pt idx="6">
                    <c:v>2.8583850926990669E-2</c:v>
                  </c:pt>
                  <c:pt idx="7">
                    <c:v>2.9226264867081599E-2</c:v>
                  </c:pt>
                  <c:pt idx="8">
                    <c:v>2.9914035786517287E-2</c:v>
                  </c:pt>
                  <c:pt idx="9">
                    <c:v>3.0652765191559617E-2</c:v>
                  </c:pt>
                </c:numCache>
              </c:numRef>
            </c:minus>
          </c:errBars>
          <c:xVal>
            <c:numRef>
              <c:f>Sheet1!$A$42:$A$51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Sheet1!$B$42:$B$51</c:f>
              <c:numCache>
                <c:formatCode>General</c:formatCode>
                <c:ptCount val="10"/>
                <c:pt idx="0">
                  <c:v>2.0755714096974499E-2</c:v>
                </c:pt>
                <c:pt idx="1">
                  <c:v>7.1882086167800461E-3</c:v>
                </c:pt>
                <c:pt idx="2">
                  <c:v>-2.3918609967992686E-2</c:v>
                </c:pt>
                <c:pt idx="3">
                  <c:v>-8.2478632478632484E-3</c:v>
                </c:pt>
                <c:pt idx="4">
                  <c:v>-1.2707555555555557E-2</c:v>
                </c:pt>
                <c:pt idx="5">
                  <c:v>4.1271219135802478E-2</c:v>
                </c:pt>
                <c:pt idx="6">
                  <c:v>1.84162990968284E-2</c:v>
                </c:pt>
                <c:pt idx="7">
                  <c:v>1.2878787878787886E-3</c:v>
                </c:pt>
                <c:pt idx="8">
                  <c:v>-3.1534391534391533E-2</c:v>
                </c:pt>
                <c:pt idx="9">
                  <c:v>-7.8694444444444463E-3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3126496"/>
        <c:axId val="-1423136288"/>
      </c:scatterChart>
      <c:valAx>
        <c:axId val="-1423126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lag k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36288"/>
        <c:crosses val="autoZero"/>
        <c:crossBetween val="midCat"/>
      </c:valAx>
      <c:valAx>
        <c:axId val="-14231362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R</a:t>
                </a:r>
                <a:r>
                  <a:rPr lang="en-US" baseline="-25000"/>
                  <a:t>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264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Sheet1!$B$10009</c:f>
              <c:strCache>
                <c:ptCount val="1"/>
                <c:pt idx="0">
                  <c:v>autocovariance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Sheet1!$C$10010:$C$10019</c:f>
                <c:numCache>
                  <c:formatCode>General</c:formatCode>
                  <c:ptCount val="10"/>
                  <c:pt idx="0">
                    <c:v>1.3709018801410535E-3</c:v>
                  </c:pt>
                  <c:pt idx="1">
                    <c:v>1.3709704372325945E-3</c:v>
                  </c:pt>
                  <c:pt idx="2">
                    <c:v>1.3710390046105278E-3</c:v>
                  </c:pt>
                  <c:pt idx="3">
                    <c:v>1.3711075822774262E-3</c:v>
                  </c:pt>
                  <c:pt idx="4">
                    <c:v>1.3711761702358634E-3</c:v>
                  </c:pt>
                  <c:pt idx="5">
                    <c:v>1.3712447684884131E-3</c:v>
                  </c:pt>
                  <c:pt idx="6">
                    <c:v>1.3713133770376512E-3</c:v>
                  </c:pt>
                  <c:pt idx="7">
                    <c:v>1.3713819958861538E-3</c:v>
                  </c:pt>
                  <c:pt idx="8">
                    <c:v>1.3714506250364976E-3</c:v>
                  </c:pt>
                  <c:pt idx="9">
                    <c:v>1.3715192644912606E-3</c:v>
                  </c:pt>
                </c:numCache>
              </c:numRef>
            </c:plus>
            <c:minus>
              <c:numRef>
                <c:f>Sheet1!$C$10010:$C$10019</c:f>
                <c:numCache>
                  <c:formatCode>General</c:formatCode>
                  <c:ptCount val="10"/>
                  <c:pt idx="0">
                    <c:v>1.3709018801410535E-3</c:v>
                  </c:pt>
                  <c:pt idx="1">
                    <c:v>1.3709704372325945E-3</c:v>
                  </c:pt>
                  <c:pt idx="2">
                    <c:v>1.3710390046105278E-3</c:v>
                  </c:pt>
                  <c:pt idx="3">
                    <c:v>1.3711075822774262E-3</c:v>
                  </c:pt>
                  <c:pt idx="4">
                    <c:v>1.3711761702358634E-3</c:v>
                  </c:pt>
                  <c:pt idx="5">
                    <c:v>1.3712447684884131E-3</c:v>
                  </c:pt>
                  <c:pt idx="6">
                    <c:v>1.3713133770376512E-3</c:v>
                  </c:pt>
                  <c:pt idx="7">
                    <c:v>1.3713819958861538E-3</c:v>
                  </c:pt>
                  <c:pt idx="8">
                    <c:v>1.3714506250364976E-3</c:v>
                  </c:pt>
                  <c:pt idx="9">
                    <c:v>1.3715192644912606E-3</c:v>
                  </c:pt>
                </c:numCache>
              </c:numRef>
            </c:minus>
          </c:errBars>
          <c:xVal>
            <c:numRef>
              <c:f>Sheet1!$A$10010:$A$10019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Sheet1!$B$10010:$B$10019</c:f>
              <c:numCache>
                <c:formatCode>General</c:formatCode>
                <c:ptCount val="10"/>
                <c:pt idx="0">
                  <c:v>-4.1737015321764843E-5</c:v>
                </c:pt>
                <c:pt idx="1">
                  <c:v>-1.0205509454081386E-3</c:v>
                </c:pt>
                <c:pt idx="2">
                  <c:v>-4.9257090924049454E-4</c:v>
                </c:pt>
                <c:pt idx="3">
                  <c:v>-3.5901940061525118E-5</c:v>
                </c:pt>
                <c:pt idx="4">
                  <c:v>-5.345513682785141E-4</c:v>
                </c:pt>
                <c:pt idx="5">
                  <c:v>-1.2801337219854882E-3</c:v>
                </c:pt>
                <c:pt idx="6">
                  <c:v>-3.8898376335570241E-4</c:v>
                </c:pt>
                <c:pt idx="7">
                  <c:v>-2.1083969247738762E-4</c:v>
                </c:pt>
                <c:pt idx="8">
                  <c:v>1.0276950976846426E-3</c:v>
                </c:pt>
                <c:pt idx="9">
                  <c:v>-2.2724371467308359E-4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3135200"/>
        <c:axId val="-1423130848"/>
      </c:scatterChart>
      <c:valAx>
        <c:axId val="-1423135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lag 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30848"/>
        <c:crosses val="autoZero"/>
        <c:crossBetween val="midCat"/>
      </c:valAx>
      <c:valAx>
        <c:axId val="-142313084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R</a:t>
                </a:r>
                <a:r>
                  <a:rPr lang="en-US" baseline="-25000"/>
                  <a:t>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3520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noFill/>
            </c:spPr>
          </c:marker>
          <c:xVal>
            <c:numRef>
              <c:f>Sheet1!$C$32:$C$32762</c:f>
              <c:numCache>
                <c:formatCode>General</c:formatCode>
                <c:ptCount val="2183"/>
                <c:pt idx="0">
                  <c:v>6.1035156250000014E-5</c:v>
                </c:pt>
                <c:pt idx="1">
                  <c:v>1.8310546875000003E-4</c:v>
                </c:pt>
                <c:pt idx="2">
                  <c:v>3.0517578125000005E-4</c:v>
                </c:pt>
                <c:pt idx="3">
                  <c:v>9.1552734375000022E-4</c:v>
                </c:pt>
                <c:pt idx="4">
                  <c:v>1.03759765625E-3</c:v>
                </c:pt>
                <c:pt idx="5">
                  <c:v>3.1127929687500004E-3</c:v>
                </c:pt>
                <c:pt idx="6">
                  <c:v>5.18798828125E-3</c:v>
                </c:pt>
                <c:pt idx="7">
                  <c:v>1.5563964843750002E-2</c:v>
                </c:pt>
                <c:pt idx="8">
                  <c:v>1.5686035156250003E-2</c:v>
                </c:pt>
                <c:pt idx="9">
                  <c:v>4.7058105468749986E-2</c:v>
                </c:pt>
                <c:pt idx="10">
                  <c:v>7.8430175781249986E-2</c:v>
                </c:pt>
                <c:pt idx="11">
                  <c:v>0.23529052734374997</c:v>
                </c:pt>
                <c:pt idx="12">
                  <c:v>0.26666259765625006</c:v>
                </c:pt>
                <c:pt idx="13">
                  <c:v>0.80001831054687511</c:v>
                </c:pt>
                <c:pt idx="14">
                  <c:v>0.33328247070312506</c:v>
                </c:pt>
                <c:pt idx="15">
                  <c:v>0.99981689453124989</c:v>
                </c:pt>
                <c:pt idx="16">
                  <c:v>4.2724609375000011E-4</c:v>
                </c:pt>
                <c:pt idx="17">
                  <c:v>5.4931640625000011E-4</c:v>
                </c:pt>
                <c:pt idx="18">
                  <c:v>1.64794921875E-3</c:v>
                </c:pt>
                <c:pt idx="19">
                  <c:v>2.7465820312500004E-3</c:v>
                </c:pt>
                <c:pt idx="20">
                  <c:v>7.2631835937500009E-3</c:v>
                </c:pt>
                <c:pt idx="21">
                  <c:v>9.3383789062499983E-3</c:v>
                </c:pt>
                <c:pt idx="22">
                  <c:v>2.6062011718750003E-2</c:v>
                </c:pt>
                <c:pt idx="23">
                  <c:v>4.6691894531249993E-2</c:v>
                </c:pt>
                <c:pt idx="24">
                  <c:v>0.10980224609375001</c:v>
                </c:pt>
                <c:pt idx="25">
                  <c:v>0.14117431640625</c:v>
                </c:pt>
                <c:pt idx="26">
                  <c:v>0.42352294921875011</c:v>
                </c:pt>
                <c:pt idx="27">
                  <c:v>0.70590209960937511</c:v>
                </c:pt>
                <c:pt idx="28">
                  <c:v>0.8665771484375</c:v>
                </c:pt>
                <c:pt idx="29">
                  <c:v>0.40002441406250006</c:v>
                </c:pt>
                <c:pt idx="30">
                  <c:v>0.66690063476562511</c:v>
                </c:pt>
                <c:pt idx="31">
                  <c:v>0.99920654296874989</c:v>
                </c:pt>
                <c:pt idx="32">
                  <c:v>1.28173828125E-3</c:v>
                </c:pt>
                <c:pt idx="33">
                  <c:v>3.8452148437500004E-3</c:v>
                </c:pt>
                <c:pt idx="34">
                  <c:v>3.9672851562500009E-3</c:v>
                </c:pt>
                <c:pt idx="35">
                  <c:v>1.1901855468750005E-2</c:v>
                </c:pt>
                <c:pt idx="36">
                  <c:v>1.9836425781250003E-2</c:v>
                </c:pt>
                <c:pt idx="37">
                  <c:v>5.9509277343750007E-2</c:v>
                </c:pt>
                <c:pt idx="38">
                  <c:v>6.744384765625E-2</c:v>
                </c:pt>
                <c:pt idx="39">
                  <c:v>0.20233154296874997</c:v>
                </c:pt>
                <c:pt idx="40">
                  <c:v>0.32940673828125011</c:v>
                </c:pt>
                <c:pt idx="41">
                  <c:v>0.98825073242187511</c:v>
                </c:pt>
                <c:pt idx="42">
                  <c:v>1.9561767578125003E-2</c:v>
                </c:pt>
                <c:pt idx="43">
                  <c:v>5.8685302734374986E-2</c:v>
                </c:pt>
                <c:pt idx="44">
                  <c:v>6.6558837890625014E-2</c:v>
                </c:pt>
                <c:pt idx="45">
                  <c:v>0.19967651367187497</c:v>
                </c:pt>
                <c:pt idx="46">
                  <c:v>0.332550048828125</c:v>
                </c:pt>
                <c:pt idx="47">
                  <c:v>0.99761962890624989</c:v>
                </c:pt>
                <c:pt idx="48">
                  <c:v>6.5307617187500017E-3</c:v>
                </c:pt>
                <c:pt idx="49">
                  <c:v>1.1535644531249998E-2</c:v>
                </c:pt>
                <c:pt idx="50">
                  <c:v>2.7770996093750003E-2</c:v>
                </c:pt>
                <c:pt idx="51">
                  <c:v>3.5705566406250007E-2</c:v>
                </c:pt>
                <c:pt idx="52">
                  <c:v>0.10711669921875001</c:v>
                </c:pt>
                <c:pt idx="53">
                  <c:v>0.17852783203125003</c:v>
                </c:pt>
                <c:pt idx="54">
                  <c:v>0.46429443359375</c:v>
                </c:pt>
                <c:pt idx="55">
                  <c:v>0.60702514648437522</c:v>
                </c:pt>
                <c:pt idx="56">
                  <c:v>0.67834472656250022</c:v>
                </c:pt>
                <c:pt idx="57">
                  <c:v>0.964752197265625</c:v>
                </c:pt>
                <c:pt idx="58">
                  <c:v>0.10568237304687501</c:v>
                </c:pt>
                <c:pt idx="59">
                  <c:v>0.176055908203125</c:v>
                </c:pt>
                <c:pt idx="60">
                  <c:v>0.465667724609375</c:v>
                </c:pt>
                <c:pt idx="61">
                  <c:v>0.59899902343750011</c:v>
                </c:pt>
                <c:pt idx="62">
                  <c:v>0.67153930664062511</c:v>
                </c:pt>
                <c:pt idx="63">
                  <c:v>0.98529052734375</c:v>
                </c:pt>
                <c:pt idx="64">
                  <c:v>1.6662597656250003E-2</c:v>
                </c:pt>
                <c:pt idx="65">
                  <c:v>4.9987792968750007E-2</c:v>
                </c:pt>
                <c:pt idx="66">
                  <c:v>8.3312988281250014E-2</c:v>
                </c:pt>
                <c:pt idx="67">
                  <c:v>0.24993896484375003</c:v>
                </c:pt>
                <c:pt idx="68">
                  <c:v>0.25006103515625</c:v>
                </c:pt>
                <c:pt idx="69">
                  <c:v>0.75021362304687511</c:v>
                </c:pt>
                <c:pt idx="70">
                  <c:v>0.25027465820312494</c:v>
                </c:pt>
                <c:pt idx="71">
                  <c:v>0.75079345703125011</c:v>
                </c:pt>
                <c:pt idx="72">
                  <c:v>0.25140380859375</c:v>
                </c:pt>
                <c:pt idx="73">
                  <c:v>0.75350952148437511</c:v>
                </c:pt>
                <c:pt idx="74">
                  <c:v>0.254547119140625</c:v>
                </c:pt>
                <c:pt idx="75">
                  <c:v>0.76361083984375011</c:v>
                </c:pt>
                <c:pt idx="76">
                  <c:v>0.27154541015625</c:v>
                </c:pt>
                <c:pt idx="77">
                  <c:v>0.80685424804687511</c:v>
                </c:pt>
                <c:pt idx="78">
                  <c:v>0.32644653320312506</c:v>
                </c:pt>
                <c:pt idx="79">
                  <c:v>0.95587158203125</c:v>
                </c:pt>
                <c:pt idx="80">
                  <c:v>0.11663818359375</c:v>
                </c:pt>
                <c:pt idx="81">
                  <c:v>0.14996337890625003</c:v>
                </c:pt>
                <c:pt idx="82">
                  <c:v>0.41668701171875006</c:v>
                </c:pt>
                <c:pt idx="83">
                  <c:v>0.74984741210937533</c:v>
                </c:pt>
                <c:pt idx="84">
                  <c:v>0.7503662109375</c:v>
                </c:pt>
                <c:pt idx="85">
                  <c:v>0.2506103515625</c:v>
                </c:pt>
                <c:pt idx="86">
                  <c:v>0.75186157226562511</c:v>
                </c:pt>
                <c:pt idx="87">
                  <c:v>0.252166748046875</c:v>
                </c:pt>
                <c:pt idx="88">
                  <c:v>0.75610351562500011</c:v>
                </c:pt>
                <c:pt idx="89">
                  <c:v>0.260498046875</c:v>
                </c:pt>
                <c:pt idx="90">
                  <c:v>0.780548095703125</c:v>
                </c:pt>
                <c:pt idx="91">
                  <c:v>0.28305053710937506</c:v>
                </c:pt>
                <c:pt idx="92">
                  <c:v>0.8460693359375</c:v>
                </c:pt>
                <c:pt idx="93">
                  <c:v>0.4127197265625</c:v>
                </c:pt>
                <c:pt idx="94">
                  <c:v>0.730377197265625</c:v>
                </c:pt>
                <c:pt idx="95">
                  <c:v>0.80877685546875011</c:v>
                </c:pt>
                <c:pt idx="96">
                  <c:v>0.31671142578125006</c:v>
                </c:pt>
                <c:pt idx="97">
                  <c:v>0.950164794921875</c:v>
                </c:pt>
                <c:pt idx="98">
                  <c:v>8.3038330078125014E-2</c:v>
                </c:pt>
                <c:pt idx="99">
                  <c:v>0.24911499023437503</c:v>
                </c:pt>
                <c:pt idx="100">
                  <c:v>0.251129150390625</c:v>
                </c:pt>
                <c:pt idx="101">
                  <c:v>0.75335693359375011</c:v>
                </c:pt>
                <c:pt idx="102">
                  <c:v>0.25543212890625</c:v>
                </c:pt>
                <c:pt idx="103">
                  <c:v>0.76437377929687511</c:v>
                </c:pt>
                <c:pt idx="104">
                  <c:v>0.269317626953125</c:v>
                </c:pt>
                <c:pt idx="105">
                  <c:v>0.80108642578124978</c:v>
                </c:pt>
                <c:pt idx="106">
                  <c:v>0.34075927734375006</c:v>
                </c:pt>
                <c:pt idx="107">
                  <c:v>0.97372436523437511</c:v>
                </c:pt>
                <c:pt idx="108">
                  <c:v>4.6051025390624993E-2</c:v>
                </c:pt>
                <c:pt idx="109">
                  <c:v>0.11080932617187499</c:v>
                </c:pt>
                <c:pt idx="110">
                  <c:v>0.14407348632812503</c:v>
                </c:pt>
                <c:pt idx="111">
                  <c:v>0.42636108398437511</c:v>
                </c:pt>
                <c:pt idx="112">
                  <c:v>0.7164306640625</c:v>
                </c:pt>
                <c:pt idx="113">
                  <c:v>0.85049438476562489</c:v>
                </c:pt>
                <c:pt idx="114">
                  <c:v>0.417205810546875</c:v>
                </c:pt>
                <c:pt idx="115">
                  <c:v>0.74731445312500011</c:v>
                </c:pt>
                <c:pt idx="116">
                  <c:v>0.75759887695312522</c:v>
                </c:pt>
                <c:pt idx="117">
                  <c:v>0.25814819335937506</c:v>
                </c:pt>
                <c:pt idx="118">
                  <c:v>0.77429199218750022</c:v>
                </c:pt>
                <c:pt idx="119">
                  <c:v>0.2901611328125</c:v>
                </c:pt>
                <c:pt idx="120">
                  <c:v>0.870513916015625</c:v>
                </c:pt>
                <c:pt idx="121">
                  <c:v>0.38839721679687506</c:v>
                </c:pt>
                <c:pt idx="122">
                  <c:v>0.647216796875</c:v>
                </c:pt>
                <c:pt idx="123">
                  <c:v>0.93289184570312511</c:v>
                </c:pt>
                <c:pt idx="124">
                  <c:v>0.20101928710937506</c:v>
                </c:pt>
                <c:pt idx="125">
                  <c:v>0.33438110351562511</c:v>
                </c:pt>
                <c:pt idx="126">
                  <c:v>0.99481201171874989</c:v>
                </c:pt>
                <c:pt idx="127">
                  <c:v>1.5441894531250002E-2</c:v>
                </c:pt>
                <c:pt idx="128">
                  <c:v>1.605224609375E-2</c:v>
                </c:pt>
                <c:pt idx="129">
                  <c:v>4.7424316406249993E-2</c:v>
                </c:pt>
                <c:pt idx="130">
                  <c:v>7.9772949218750014E-2</c:v>
                </c:pt>
                <c:pt idx="131">
                  <c:v>0.23712158203125</c:v>
                </c:pt>
                <c:pt idx="132">
                  <c:v>0.27288818359375011</c:v>
                </c:pt>
                <c:pt idx="133">
                  <c:v>0.80624389648437522</c:v>
                </c:pt>
                <c:pt idx="134">
                  <c:v>0.32290649414062511</c:v>
                </c:pt>
                <c:pt idx="135">
                  <c:v>0.96868896484375</c:v>
                </c:pt>
                <c:pt idx="136">
                  <c:v>9.3811035156250028E-2</c:v>
                </c:pt>
                <c:pt idx="137">
                  <c:v>0.15643310546875003</c:v>
                </c:pt>
                <c:pt idx="138">
                  <c:v>0.46905517578125006</c:v>
                </c:pt>
                <c:pt idx="139">
                  <c:v>0.532196044921875</c:v>
                </c:pt>
                <c:pt idx="140">
                  <c:v>0.5947265625</c:v>
                </c:pt>
                <c:pt idx="141">
                  <c:v>0.65921020507812511</c:v>
                </c:pt>
                <c:pt idx="142">
                  <c:v>0.97369384765625011</c:v>
                </c:pt>
                <c:pt idx="143">
                  <c:v>4.6081542968749986E-2</c:v>
                </c:pt>
                <c:pt idx="144">
                  <c:v>0.11065673828125003</c:v>
                </c:pt>
                <c:pt idx="145">
                  <c:v>0.14447021484375</c:v>
                </c:pt>
                <c:pt idx="146">
                  <c:v>0.42584228515625011</c:v>
                </c:pt>
                <c:pt idx="147">
                  <c:v>0.71505737304687511</c:v>
                </c:pt>
                <c:pt idx="148">
                  <c:v>0.84790039062500011</c:v>
                </c:pt>
                <c:pt idx="149">
                  <c:v>0.41870117187500006</c:v>
                </c:pt>
                <c:pt idx="150">
                  <c:v>0.739532470703125</c:v>
                </c:pt>
                <c:pt idx="151">
                  <c:v>0.78106689453124989</c:v>
                </c:pt>
                <c:pt idx="152">
                  <c:v>0.28167724609375</c:v>
                </c:pt>
                <c:pt idx="153">
                  <c:v>0.84432983398437522</c:v>
                </c:pt>
                <c:pt idx="154">
                  <c:v>0.40786743164062506</c:v>
                </c:pt>
                <c:pt idx="155">
                  <c:v>0.72161865234375022</c:v>
                </c:pt>
                <c:pt idx="156">
                  <c:v>0.78817749023437511</c:v>
                </c:pt>
                <c:pt idx="157">
                  <c:v>0.352691650390625</c:v>
                </c:pt>
                <c:pt idx="158">
                  <c:v>0.93304443359375022</c:v>
                </c:pt>
                <c:pt idx="159">
                  <c:v>0.20074462890625</c:v>
                </c:pt>
                <c:pt idx="160">
                  <c:v>0.33465576171875011</c:v>
                </c:pt>
                <c:pt idx="161">
                  <c:v>0.99594116210937511</c:v>
                </c:pt>
                <c:pt idx="162">
                  <c:v>1.2115478515625002E-2</c:v>
                </c:pt>
                <c:pt idx="163">
                  <c:v>2.0233154296875003E-2</c:v>
                </c:pt>
                <c:pt idx="164">
                  <c:v>6.0333251953125028E-2</c:v>
                </c:pt>
                <c:pt idx="165">
                  <c:v>6.8695068359375E-2</c:v>
                </c:pt>
                <c:pt idx="166">
                  <c:v>0.198150634765625</c:v>
                </c:pt>
                <c:pt idx="167">
                  <c:v>0.34298706054687506</c:v>
                </c:pt>
                <c:pt idx="168">
                  <c:v>0.96997070312500011</c:v>
                </c:pt>
                <c:pt idx="169">
                  <c:v>3.4912109375E-2</c:v>
                </c:pt>
                <c:pt idx="170">
                  <c:v>9.7900390625000014E-2</c:v>
                </c:pt>
                <c:pt idx="171">
                  <c:v>0.16870117187500003</c:v>
                </c:pt>
                <c:pt idx="172">
                  <c:v>0.48950195312500006</c:v>
                </c:pt>
                <c:pt idx="173">
                  <c:v>0.531036376953125</c:v>
                </c:pt>
                <c:pt idx="174">
                  <c:v>0.53155517578124978</c:v>
                </c:pt>
                <c:pt idx="175">
                  <c:v>0.594696044921875</c:v>
                </c:pt>
                <c:pt idx="176">
                  <c:v>0.65722656250000011</c:v>
                </c:pt>
                <c:pt idx="177">
                  <c:v>0.97171020507812511</c:v>
                </c:pt>
                <c:pt idx="178">
                  <c:v>3.6224365234375007E-2</c:v>
                </c:pt>
                <c:pt idx="179">
                  <c:v>0.108551025390625</c:v>
                </c:pt>
                <c:pt idx="180">
                  <c:v>0.17330932617187503</c:v>
                </c:pt>
                <c:pt idx="181">
                  <c:v>0.456573486328125</c:v>
                </c:pt>
                <c:pt idx="182">
                  <c:v>0.61383056640625</c:v>
                </c:pt>
                <c:pt idx="183">
                  <c:v>0.65402221679687522</c:v>
                </c:pt>
                <c:pt idx="184">
                  <c:v>0.91284179687500011</c:v>
                </c:pt>
                <c:pt idx="185">
                  <c:v>0.22973632812500003</c:v>
                </c:pt>
                <c:pt idx="186">
                  <c:v>0.31030273437500011</c:v>
                </c:pt>
                <c:pt idx="187">
                  <c:v>0.81863403320312522</c:v>
                </c:pt>
                <c:pt idx="188">
                  <c:v>0.44808959960937506</c:v>
                </c:pt>
                <c:pt idx="189">
                  <c:v>0.5931396484375</c:v>
                </c:pt>
                <c:pt idx="190">
                  <c:v>0.720367431640625</c:v>
                </c:pt>
                <c:pt idx="191">
                  <c:v>0.78411865234375011</c:v>
                </c:pt>
                <c:pt idx="192">
                  <c:v>0.35064697265625006</c:v>
                </c:pt>
                <c:pt idx="193">
                  <c:v>0.915252685546875</c:v>
                </c:pt>
                <c:pt idx="194">
                  <c:v>0.24539184570312503</c:v>
                </c:pt>
                <c:pt idx="195">
                  <c:v>0.26351928710937506</c:v>
                </c:pt>
                <c:pt idx="196">
                  <c:v>0.7718505859375</c:v>
                </c:pt>
                <c:pt idx="197">
                  <c:v>0.30725097656250006</c:v>
                </c:pt>
                <c:pt idx="198">
                  <c:v>0.828033447265625</c:v>
                </c:pt>
                <c:pt idx="199">
                  <c:v>0.45333862304687506</c:v>
                </c:pt>
                <c:pt idx="200">
                  <c:v>0.60961914062500011</c:v>
                </c:pt>
                <c:pt idx="201">
                  <c:v>0.64138793945312511</c:v>
                </c:pt>
                <c:pt idx="202">
                  <c:v>0.92315673828124989</c:v>
                </c:pt>
                <c:pt idx="203">
                  <c:v>0.20697021484375</c:v>
                </c:pt>
                <c:pt idx="204">
                  <c:v>0.36334228515625011</c:v>
                </c:pt>
                <c:pt idx="205">
                  <c:v>0.902557373046875</c:v>
                </c:pt>
                <c:pt idx="206">
                  <c:v>0.160430908203125</c:v>
                </c:pt>
                <c:pt idx="207">
                  <c:v>0.481292724609375</c:v>
                </c:pt>
                <c:pt idx="208">
                  <c:v>0.55212402343750011</c:v>
                </c:pt>
                <c:pt idx="209">
                  <c:v>0.59341430664062489</c:v>
                </c:pt>
                <c:pt idx="210">
                  <c:v>0.71966552734375011</c:v>
                </c:pt>
                <c:pt idx="211">
                  <c:v>0.782318115234375</c:v>
                </c:pt>
                <c:pt idx="212">
                  <c:v>0.34683227539062511</c:v>
                </c:pt>
                <c:pt idx="213">
                  <c:v>0.91156005859375</c:v>
                </c:pt>
                <c:pt idx="214">
                  <c:v>0.23394775390625003</c:v>
                </c:pt>
                <c:pt idx="215">
                  <c:v>0.29754638671875006</c:v>
                </c:pt>
                <c:pt idx="216">
                  <c:v>0.82992553710937522</c:v>
                </c:pt>
                <c:pt idx="217">
                  <c:v>0.48672485351562506</c:v>
                </c:pt>
                <c:pt idx="218">
                  <c:v>0.52215576171874989</c:v>
                </c:pt>
                <c:pt idx="219">
                  <c:v>0.55844116210937511</c:v>
                </c:pt>
                <c:pt idx="220">
                  <c:v>0.57458496093749989</c:v>
                </c:pt>
                <c:pt idx="221">
                  <c:v>0.707672119140625</c:v>
                </c:pt>
                <c:pt idx="222">
                  <c:v>0.87298583984375011</c:v>
                </c:pt>
                <c:pt idx="223">
                  <c:v>0.38092041015625011</c:v>
                </c:pt>
                <c:pt idx="224">
                  <c:v>0.63497924804687522</c:v>
                </c:pt>
                <c:pt idx="225">
                  <c:v>0.90454101562500011</c:v>
                </c:pt>
                <c:pt idx="226">
                  <c:v>0.15893554687500006</c:v>
                </c:pt>
                <c:pt idx="227">
                  <c:v>0.47583007812500006</c:v>
                </c:pt>
                <c:pt idx="228">
                  <c:v>0.540802001953125</c:v>
                </c:pt>
                <c:pt idx="229">
                  <c:v>0.61944580078125</c:v>
                </c:pt>
                <c:pt idx="230">
                  <c:v>0.63961791992187511</c:v>
                </c:pt>
                <c:pt idx="231">
                  <c:v>0.8935546875</c:v>
                </c:pt>
                <c:pt idx="232">
                  <c:v>0.17675781250000003</c:v>
                </c:pt>
                <c:pt idx="233">
                  <c:v>0.4677734375</c:v>
                </c:pt>
                <c:pt idx="234">
                  <c:v>0.594757080078125</c:v>
                </c:pt>
                <c:pt idx="235">
                  <c:v>0.65924072265625011</c:v>
                </c:pt>
                <c:pt idx="236">
                  <c:v>0.97384643554687522</c:v>
                </c:pt>
                <c:pt idx="237">
                  <c:v>4.6173095703124993E-2</c:v>
                </c:pt>
                <c:pt idx="238">
                  <c:v>0.11117553710937499</c:v>
                </c:pt>
                <c:pt idx="239">
                  <c:v>0.14297485351562503</c:v>
                </c:pt>
                <c:pt idx="240">
                  <c:v>0.42843627929687511</c:v>
                </c:pt>
                <c:pt idx="241">
                  <c:v>0.71459960937500011</c:v>
                </c:pt>
                <c:pt idx="242">
                  <c:v>0.85574340820312522</c:v>
                </c:pt>
                <c:pt idx="243">
                  <c:v>0.426605224609375</c:v>
                </c:pt>
                <c:pt idx="244">
                  <c:v>0.7161865234375</c:v>
                </c:pt>
                <c:pt idx="245">
                  <c:v>0.85122680664062511</c:v>
                </c:pt>
                <c:pt idx="246">
                  <c:v>0.41500854492187506</c:v>
                </c:pt>
                <c:pt idx="247">
                  <c:v>0.74316406250000011</c:v>
                </c:pt>
                <c:pt idx="248">
                  <c:v>0.76077270507812511</c:v>
                </c:pt>
                <c:pt idx="249">
                  <c:v>0.27841186523437511</c:v>
                </c:pt>
                <c:pt idx="250">
                  <c:v>0.7882080078125</c:v>
                </c:pt>
                <c:pt idx="251">
                  <c:v>0.35290527343750006</c:v>
                </c:pt>
                <c:pt idx="252">
                  <c:v>0.93325805664062511</c:v>
                </c:pt>
                <c:pt idx="253">
                  <c:v>0.200164794921875</c:v>
                </c:pt>
                <c:pt idx="254">
                  <c:v>0.333038330078125</c:v>
                </c:pt>
                <c:pt idx="255">
                  <c:v>0.99908447265625</c:v>
                </c:pt>
                <c:pt idx="256">
                  <c:v>1.1596679687500004E-3</c:v>
                </c:pt>
                <c:pt idx="257">
                  <c:v>3.2348632812500004E-3</c:v>
                </c:pt>
                <c:pt idx="258">
                  <c:v>5.7983398437500009E-3</c:v>
                </c:pt>
                <c:pt idx="259">
                  <c:v>1.373291015625E-2</c:v>
                </c:pt>
                <c:pt idx="260">
                  <c:v>1.7761230468750003E-2</c:v>
                </c:pt>
                <c:pt idx="261">
                  <c:v>5.3039550781249986E-2</c:v>
                </c:pt>
                <c:pt idx="262">
                  <c:v>8.8806152343750028E-2</c:v>
                </c:pt>
                <c:pt idx="263">
                  <c:v>0.23345947265625003</c:v>
                </c:pt>
                <c:pt idx="264">
                  <c:v>0.29803466796875011</c:v>
                </c:pt>
                <c:pt idx="265">
                  <c:v>0.831390380859375</c:v>
                </c:pt>
                <c:pt idx="266">
                  <c:v>0.49014282226562506</c:v>
                </c:pt>
                <c:pt idx="267">
                  <c:v>0.52947998046875</c:v>
                </c:pt>
                <c:pt idx="268">
                  <c:v>0.53353881835937511</c:v>
                </c:pt>
                <c:pt idx="269">
                  <c:v>0.6004638671875</c:v>
                </c:pt>
                <c:pt idx="270">
                  <c:v>0.66714477539062511</c:v>
                </c:pt>
                <c:pt idx="271">
                  <c:v>0.99749755859375</c:v>
                </c:pt>
                <c:pt idx="272">
                  <c:v>7.3852539062500009E-3</c:v>
                </c:pt>
                <c:pt idx="273">
                  <c:v>8.4838867187500035E-3</c:v>
                </c:pt>
                <c:pt idx="274">
                  <c:v>2.5207519531250003E-2</c:v>
                </c:pt>
                <c:pt idx="275">
                  <c:v>4.1442871093749993E-2</c:v>
                </c:pt>
                <c:pt idx="276">
                  <c:v>0.12359619140625004</c:v>
                </c:pt>
                <c:pt idx="277">
                  <c:v>0.12860107421874994</c:v>
                </c:pt>
                <c:pt idx="278">
                  <c:v>0.37969970703125006</c:v>
                </c:pt>
                <c:pt idx="279">
                  <c:v>0.63815307617187522</c:v>
                </c:pt>
                <c:pt idx="280">
                  <c:v>0.89794921875000011</c:v>
                </c:pt>
                <c:pt idx="281">
                  <c:v>0.18017578125</c:v>
                </c:pt>
                <c:pt idx="282">
                  <c:v>0.44677734375</c:v>
                </c:pt>
                <c:pt idx="283">
                  <c:v>0.588409423828125</c:v>
                </c:pt>
                <c:pt idx="284">
                  <c:v>0.73394775390625</c:v>
                </c:pt>
                <c:pt idx="285">
                  <c:v>0.797576904296875</c:v>
                </c:pt>
                <c:pt idx="286">
                  <c:v>0.32986450195312511</c:v>
                </c:pt>
                <c:pt idx="287">
                  <c:v>0.98663330078124978</c:v>
                </c:pt>
                <c:pt idx="288">
                  <c:v>2.2399902343750003E-2</c:v>
                </c:pt>
                <c:pt idx="289">
                  <c:v>5.767822265625E-2</c:v>
                </c:pt>
                <c:pt idx="290">
                  <c:v>7.5378417968750014E-2</c:v>
                </c:pt>
                <c:pt idx="291">
                  <c:v>0.21026611328125003</c:v>
                </c:pt>
                <c:pt idx="292">
                  <c:v>0.36907958984375011</c:v>
                </c:pt>
                <c:pt idx="293">
                  <c:v>0.884857177734375</c:v>
                </c:pt>
                <c:pt idx="294">
                  <c:v>0.15444946289062508</c:v>
                </c:pt>
                <c:pt idx="295">
                  <c:v>0.40866088867187506</c:v>
                </c:pt>
                <c:pt idx="296">
                  <c:v>0.72509765625000022</c:v>
                </c:pt>
                <c:pt idx="297">
                  <c:v>0.792510986328125</c:v>
                </c:pt>
                <c:pt idx="298">
                  <c:v>0.37167358398437511</c:v>
                </c:pt>
                <c:pt idx="299">
                  <c:v>0.88049316406249989</c:v>
                </c:pt>
                <c:pt idx="300">
                  <c:v>0.13952636718750003</c:v>
                </c:pt>
                <c:pt idx="301">
                  <c:v>0.39367675781250011</c:v>
                </c:pt>
                <c:pt idx="302">
                  <c:v>0.677154541015625</c:v>
                </c:pt>
                <c:pt idx="303">
                  <c:v>0.96844482421875011</c:v>
                </c:pt>
                <c:pt idx="304">
                  <c:v>9.4543457031250014E-2</c:v>
                </c:pt>
                <c:pt idx="305">
                  <c:v>0.15765380859375</c:v>
                </c:pt>
                <c:pt idx="306">
                  <c:v>0.47222900390625006</c:v>
                </c:pt>
                <c:pt idx="307">
                  <c:v>0.53585815429687511</c:v>
                </c:pt>
                <c:pt idx="308">
                  <c:v>0.60717773437500011</c:v>
                </c:pt>
                <c:pt idx="309">
                  <c:v>0.67800903320312533</c:v>
                </c:pt>
                <c:pt idx="310">
                  <c:v>0.96368408203125</c:v>
                </c:pt>
                <c:pt idx="311">
                  <c:v>0.10882568359375001</c:v>
                </c:pt>
                <c:pt idx="312">
                  <c:v>0.17340087890625</c:v>
                </c:pt>
                <c:pt idx="313">
                  <c:v>0.45574951171875</c:v>
                </c:pt>
                <c:pt idx="314">
                  <c:v>0.61703491210937522</c:v>
                </c:pt>
                <c:pt idx="315">
                  <c:v>0.64880371093750011</c:v>
                </c:pt>
                <c:pt idx="316">
                  <c:v>0.91470336914062489</c:v>
                </c:pt>
                <c:pt idx="317">
                  <c:v>0.24411010742187503</c:v>
                </c:pt>
                <c:pt idx="318">
                  <c:v>0.25979614257812489</c:v>
                </c:pt>
                <c:pt idx="319">
                  <c:v>0.77935791015625</c:v>
                </c:pt>
                <c:pt idx="320">
                  <c:v>0.28338623046875006</c:v>
                </c:pt>
                <c:pt idx="321">
                  <c:v>0.84994506835937522</c:v>
                </c:pt>
                <c:pt idx="322">
                  <c:v>0.41690063476562506</c:v>
                </c:pt>
                <c:pt idx="323">
                  <c:v>0.74920654296875</c:v>
                </c:pt>
                <c:pt idx="324">
                  <c:v>0.751312255859375</c:v>
                </c:pt>
                <c:pt idx="325">
                  <c:v>0.25381469726562511</c:v>
                </c:pt>
                <c:pt idx="326">
                  <c:v>0.75408935546875011</c:v>
                </c:pt>
                <c:pt idx="327">
                  <c:v>0.26202392578125006</c:v>
                </c:pt>
                <c:pt idx="328">
                  <c:v>0.77047729492187511</c:v>
                </c:pt>
                <c:pt idx="329">
                  <c:v>0.309600830078125</c:v>
                </c:pt>
                <c:pt idx="330">
                  <c:v>0.81939697265625</c:v>
                </c:pt>
                <c:pt idx="331">
                  <c:v>0.44647216796875011</c:v>
                </c:pt>
                <c:pt idx="332">
                  <c:v>0.58920288085937489</c:v>
                </c:pt>
                <c:pt idx="333">
                  <c:v>0.73229980468750022</c:v>
                </c:pt>
                <c:pt idx="334">
                  <c:v>0.80288696289062489</c:v>
                </c:pt>
                <c:pt idx="335">
                  <c:v>0.33834838867187511</c:v>
                </c:pt>
                <c:pt idx="336">
                  <c:v>0.98291015625</c:v>
                </c:pt>
                <c:pt idx="337">
                  <c:v>5.0292968750000007E-2</c:v>
                </c:pt>
                <c:pt idx="338">
                  <c:v>8.2519531249999986E-2</c:v>
                </c:pt>
                <c:pt idx="339">
                  <c:v>0.24755859375000003</c:v>
                </c:pt>
                <c:pt idx="340">
                  <c:v>0.25634765625</c:v>
                </c:pt>
                <c:pt idx="341">
                  <c:v>0.76126098632812511</c:v>
                </c:pt>
                <c:pt idx="342">
                  <c:v>0.27792358398437511</c:v>
                </c:pt>
                <c:pt idx="343">
                  <c:v>0.7867431640625</c:v>
                </c:pt>
                <c:pt idx="344">
                  <c:v>0.35827636718750011</c:v>
                </c:pt>
                <c:pt idx="345">
                  <c:v>0.924957275390625</c:v>
                </c:pt>
                <c:pt idx="346">
                  <c:v>0.20846557617187503</c:v>
                </c:pt>
                <c:pt idx="347">
                  <c:v>0.374542236328125</c:v>
                </c:pt>
                <c:pt idx="348">
                  <c:v>0.87554931640625011</c:v>
                </c:pt>
                <c:pt idx="349">
                  <c:v>0.12664794921874997</c:v>
                </c:pt>
                <c:pt idx="350">
                  <c:v>0.37774658203125006</c:v>
                </c:pt>
                <c:pt idx="351">
                  <c:v>0.63229370117187511</c:v>
                </c:pt>
                <c:pt idx="352">
                  <c:v>0.88427734374999989</c:v>
                </c:pt>
                <c:pt idx="353">
                  <c:v>0.15087890625</c:v>
                </c:pt>
                <c:pt idx="354">
                  <c:v>0.42138671875000011</c:v>
                </c:pt>
                <c:pt idx="355">
                  <c:v>0.73489379882812511</c:v>
                </c:pt>
                <c:pt idx="356">
                  <c:v>0.76715087890625</c:v>
                </c:pt>
                <c:pt idx="357">
                  <c:v>0.29949951171875006</c:v>
                </c:pt>
                <c:pt idx="358">
                  <c:v>0.83578491210937522</c:v>
                </c:pt>
                <c:pt idx="359">
                  <c:v>0.49258422851562506</c:v>
                </c:pt>
                <c:pt idx="360">
                  <c:v>0.50848388671874989</c:v>
                </c:pt>
                <c:pt idx="361">
                  <c:v>0.52523803710937511</c:v>
                </c:pt>
                <c:pt idx="362">
                  <c:v>0.5413818359375</c:v>
                </c:pt>
                <c:pt idx="363">
                  <c:v>0.623687744140625</c:v>
                </c:pt>
                <c:pt idx="364">
                  <c:v>0.62884521484375022</c:v>
                </c:pt>
                <c:pt idx="365">
                  <c:v>0.87899780273437522</c:v>
                </c:pt>
                <c:pt idx="366">
                  <c:v>0.13687133789062503</c:v>
                </c:pt>
                <c:pt idx="367">
                  <c:v>0.39498901367187511</c:v>
                </c:pt>
                <c:pt idx="368">
                  <c:v>0.68408203125</c:v>
                </c:pt>
                <c:pt idx="369">
                  <c:v>0.94290161132812522</c:v>
                </c:pt>
                <c:pt idx="370">
                  <c:v>7.6751708984375E-2</c:v>
                </c:pt>
                <c:pt idx="371">
                  <c:v>0.206695556640625</c:v>
                </c:pt>
                <c:pt idx="372">
                  <c:v>0.36422729492187506</c:v>
                </c:pt>
                <c:pt idx="373">
                  <c:v>0.90332031250000011</c:v>
                </c:pt>
                <c:pt idx="374">
                  <c:v>0.16308593750000003</c:v>
                </c:pt>
                <c:pt idx="375">
                  <c:v>0.4775390625</c:v>
                </c:pt>
                <c:pt idx="376">
                  <c:v>0.55764770507812511</c:v>
                </c:pt>
                <c:pt idx="377">
                  <c:v>0.57525634765624989</c:v>
                </c:pt>
                <c:pt idx="378">
                  <c:v>0.71017456054687511</c:v>
                </c:pt>
                <c:pt idx="379">
                  <c:v>0.86840820312500011</c:v>
                </c:pt>
                <c:pt idx="380">
                  <c:v>0.38647460937500017</c:v>
                </c:pt>
                <c:pt idx="381">
                  <c:v>0.65261840820312522</c:v>
                </c:pt>
                <c:pt idx="382">
                  <c:v>0.91094970703125</c:v>
                </c:pt>
                <c:pt idx="383">
                  <c:v>0.23187255859374997</c:v>
                </c:pt>
                <c:pt idx="384">
                  <c:v>0.30426025390625006</c:v>
                </c:pt>
                <c:pt idx="385">
                  <c:v>0.83663940429687522</c:v>
                </c:pt>
                <c:pt idx="386">
                  <c:v>0.47830200195312506</c:v>
                </c:pt>
                <c:pt idx="387">
                  <c:v>0.55694580078125</c:v>
                </c:pt>
                <c:pt idx="388">
                  <c:v>0.577117919921875</c:v>
                </c:pt>
                <c:pt idx="389">
                  <c:v>0.70605468750000011</c:v>
                </c:pt>
                <c:pt idx="390">
                  <c:v>0.86428833007812511</c:v>
                </c:pt>
                <c:pt idx="391">
                  <c:v>0.40536499023437511</c:v>
                </c:pt>
                <c:pt idx="392">
                  <c:v>0.65734863281250022</c:v>
                </c:pt>
                <c:pt idx="393">
                  <c:v>0.97207641601562511</c:v>
                </c:pt>
                <c:pt idx="394">
                  <c:v>3.6834716796875007E-2</c:v>
                </c:pt>
                <c:pt idx="395">
                  <c:v>0.10818481445312501</c:v>
                </c:pt>
                <c:pt idx="396">
                  <c:v>0.17514038085937506</c:v>
                </c:pt>
                <c:pt idx="397">
                  <c:v>0.45889282226562506</c:v>
                </c:pt>
                <c:pt idx="398">
                  <c:v>0.62322998046875011</c:v>
                </c:pt>
                <c:pt idx="399">
                  <c:v>0.62728881835937522</c:v>
                </c:pt>
                <c:pt idx="400">
                  <c:v>0.8817138671875</c:v>
                </c:pt>
                <c:pt idx="401">
                  <c:v>0.13586425781250003</c:v>
                </c:pt>
                <c:pt idx="402">
                  <c:v>0.40368652343750006</c:v>
                </c:pt>
                <c:pt idx="403">
                  <c:v>0.66372680664062522</c:v>
                </c:pt>
                <c:pt idx="404">
                  <c:v>0.97747802734375011</c:v>
                </c:pt>
                <c:pt idx="405">
                  <c:v>5.5725097656250007E-2</c:v>
                </c:pt>
                <c:pt idx="406">
                  <c:v>7.342529296875E-2</c:v>
                </c:pt>
                <c:pt idx="407">
                  <c:v>0.21612548828125003</c:v>
                </c:pt>
                <c:pt idx="408">
                  <c:v>0.35150146484375006</c:v>
                </c:pt>
                <c:pt idx="409">
                  <c:v>0.91415405273437511</c:v>
                </c:pt>
                <c:pt idx="410">
                  <c:v>0.24234008789062506</c:v>
                </c:pt>
                <c:pt idx="411">
                  <c:v>0.25827026367187506</c:v>
                </c:pt>
                <c:pt idx="412">
                  <c:v>0.77392578125000011</c:v>
                </c:pt>
                <c:pt idx="413">
                  <c:v>0.29052734375000006</c:v>
                </c:pt>
                <c:pt idx="414">
                  <c:v>0.86965942382812522</c:v>
                </c:pt>
                <c:pt idx="415">
                  <c:v>0.39022827148437511</c:v>
                </c:pt>
                <c:pt idx="416">
                  <c:v>0.64123535156250011</c:v>
                </c:pt>
                <c:pt idx="417">
                  <c:v>0.923736572265625</c:v>
                </c:pt>
                <c:pt idx="418">
                  <c:v>0.20529174804687503</c:v>
                </c:pt>
                <c:pt idx="419">
                  <c:v>0.365509033203125</c:v>
                </c:pt>
                <c:pt idx="420">
                  <c:v>0.90118408203124989</c:v>
                </c:pt>
                <c:pt idx="421">
                  <c:v>0.17132568359375</c:v>
                </c:pt>
                <c:pt idx="422">
                  <c:v>0.48590087890625011</c:v>
                </c:pt>
                <c:pt idx="423">
                  <c:v>0.518280029296875</c:v>
                </c:pt>
                <c:pt idx="424">
                  <c:v>0.554443359375</c:v>
                </c:pt>
                <c:pt idx="425">
                  <c:v>0.58621215820312489</c:v>
                </c:pt>
                <c:pt idx="426">
                  <c:v>0.72735595703125</c:v>
                </c:pt>
                <c:pt idx="427">
                  <c:v>0.80612182617187522</c:v>
                </c:pt>
                <c:pt idx="428">
                  <c:v>0.32376098632812506</c:v>
                </c:pt>
                <c:pt idx="429">
                  <c:v>0.96539306640625</c:v>
                </c:pt>
                <c:pt idx="430">
                  <c:v>9.9304199218750014E-2</c:v>
                </c:pt>
                <c:pt idx="431">
                  <c:v>0.17071533203125006</c:v>
                </c:pt>
                <c:pt idx="432">
                  <c:v>0.48773193359375</c:v>
                </c:pt>
                <c:pt idx="433">
                  <c:v>0.52108764648437511</c:v>
                </c:pt>
                <c:pt idx="434">
                  <c:v>0.56115722656250011</c:v>
                </c:pt>
                <c:pt idx="435">
                  <c:v>0.566314697265625</c:v>
                </c:pt>
                <c:pt idx="436">
                  <c:v>0.69158935546875</c:v>
                </c:pt>
                <c:pt idx="437">
                  <c:v>0.82455444335937511</c:v>
                </c:pt>
                <c:pt idx="438">
                  <c:v>0.45791625976562506</c:v>
                </c:pt>
                <c:pt idx="439">
                  <c:v>0.62225341796875011</c:v>
                </c:pt>
                <c:pt idx="440">
                  <c:v>0.63217163085937522</c:v>
                </c:pt>
                <c:pt idx="441">
                  <c:v>0.88464355468750011</c:v>
                </c:pt>
                <c:pt idx="442">
                  <c:v>0.15051269531250003</c:v>
                </c:pt>
                <c:pt idx="443">
                  <c:v>0.42028808593750011</c:v>
                </c:pt>
                <c:pt idx="444">
                  <c:v>0.736968994140625</c:v>
                </c:pt>
                <c:pt idx="445">
                  <c:v>0.77337646484375</c:v>
                </c:pt>
                <c:pt idx="446">
                  <c:v>0.30474853515625006</c:v>
                </c:pt>
                <c:pt idx="447">
                  <c:v>0.820526123046875</c:v>
                </c:pt>
                <c:pt idx="448">
                  <c:v>0.46121215820312494</c:v>
                </c:pt>
                <c:pt idx="449">
                  <c:v>0.60235595703125</c:v>
                </c:pt>
                <c:pt idx="450">
                  <c:v>0.68112182617187522</c:v>
                </c:pt>
                <c:pt idx="451">
                  <c:v>0.94873046875</c:v>
                </c:pt>
                <c:pt idx="452">
                  <c:v>9.0332031249999986E-2</c:v>
                </c:pt>
                <c:pt idx="453">
                  <c:v>0.22412109375</c:v>
                </c:pt>
                <c:pt idx="454">
                  <c:v>0.29541015625000006</c:v>
                </c:pt>
                <c:pt idx="455">
                  <c:v>0.86282348632812522</c:v>
                </c:pt>
                <c:pt idx="456">
                  <c:v>0.39511108398437511</c:v>
                </c:pt>
                <c:pt idx="457">
                  <c:v>0.6851806640625</c:v>
                </c:pt>
                <c:pt idx="458">
                  <c:v>0.94424438476562489</c:v>
                </c:pt>
                <c:pt idx="459">
                  <c:v>7.3455810546875E-2</c:v>
                </c:pt>
                <c:pt idx="460">
                  <c:v>0.21609497070312503</c:v>
                </c:pt>
                <c:pt idx="461">
                  <c:v>0.35140991210937506</c:v>
                </c:pt>
                <c:pt idx="462">
                  <c:v>0.9144287109375</c:v>
                </c:pt>
                <c:pt idx="463">
                  <c:v>0.24279785156250006</c:v>
                </c:pt>
                <c:pt idx="464">
                  <c:v>0.25964355468749994</c:v>
                </c:pt>
                <c:pt idx="465">
                  <c:v>0.77554321289062511</c:v>
                </c:pt>
                <c:pt idx="466">
                  <c:v>0.29537963867187506</c:v>
                </c:pt>
                <c:pt idx="467">
                  <c:v>0.86181640625000011</c:v>
                </c:pt>
                <c:pt idx="468">
                  <c:v>0.39794921875000006</c:v>
                </c:pt>
                <c:pt idx="469">
                  <c:v>0.680206298828125</c:v>
                </c:pt>
                <c:pt idx="470">
                  <c:v>0.94683837890624989</c:v>
                </c:pt>
                <c:pt idx="471">
                  <c:v>8.8562011718750014E-2</c:v>
                </c:pt>
                <c:pt idx="472">
                  <c:v>0.23419189453125003</c:v>
                </c:pt>
                <c:pt idx="473">
                  <c:v>0.29730224609375006</c:v>
                </c:pt>
                <c:pt idx="474">
                  <c:v>0.82870483398437522</c:v>
                </c:pt>
                <c:pt idx="475">
                  <c:v>0.48599243164062506</c:v>
                </c:pt>
                <c:pt idx="476">
                  <c:v>0.51849365234375011</c:v>
                </c:pt>
                <c:pt idx="477">
                  <c:v>0.55380249023437511</c:v>
                </c:pt>
                <c:pt idx="478">
                  <c:v>0.58703613281249989</c:v>
                </c:pt>
                <c:pt idx="479">
                  <c:v>0.72988891601562511</c:v>
                </c:pt>
                <c:pt idx="480">
                  <c:v>0.81024169921875011</c:v>
                </c:pt>
                <c:pt idx="481">
                  <c:v>0.31915283203125006</c:v>
                </c:pt>
                <c:pt idx="482">
                  <c:v>0.94869995117187522</c:v>
                </c:pt>
                <c:pt idx="483">
                  <c:v>9.1339111328124972E-2</c:v>
                </c:pt>
                <c:pt idx="484">
                  <c:v>0.225189208984375</c:v>
                </c:pt>
                <c:pt idx="485">
                  <c:v>0.29263305664062494</c:v>
                </c:pt>
                <c:pt idx="486">
                  <c:v>0.87200927734375022</c:v>
                </c:pt>
                <c:pt idx="487">
                  <c:v>0.37994384765625006</c:v>
                </c:pt>
                <c:pt idx="488">
                  <c:v>0.63986206054687511</c:v>
                </c:pt>
                <c:pt idx="489">
                  <c:v>0.89184570312500011</c:v>
                </c:pt>
                <c:pt idx="490">
                  <c:v>0.17553710937500003</c:v>
                </c:pt>
                <c:pt idx="491">
                  <c:v>0.457275390625</c:v>
                </c:pt>
                <c:pt idx="492">
                  <c:v>0.62185668945312511</c:v>
                </c:pt>
                <c:pt idx="493">
                  <c:v>0.63018798828124989</c:v>
                </c:pt>
                <c:pt idx="494">
                  <c:v>0.89059448242187511</c:v>
                </c:pt>
                <c:pt idx="495">
                  <c:v>0.140655517578125</c:v>
                </c:pt>
                <c:pt idx="496">
                  <c:v>0.42196655273437506</c:v>
                </c:pt>
                <c:pt idx="497">
                  <c:v>0.70324707031250011</c:v>
                </c:pt>
                <c:pt idx="498">
                  <c:v>0.85977172851562511</c:v>
                </c:pt>
                <c:pt idx="499">
                  <c:v>0.39132690429687517</c:v>
                </c:pt>
                <c:pt idx="500">
                  <c:v>0.673583984375</c:v>
                </c:pt>
                <c:pt idx="501">
                  <c:v>0.955352783203125</c:v>
                </c:pt>
                <c:pt idx="502">
                  <c:v>0.11605834960937497</c:v>
                </c:pt>
                <c:pt idx="503">
                  <c:v>0.15176391601562503</c:v>
                </c:pt>
                <c:pt idx="504">
                  <c:v>0.419647216796875</c:v>
                </c:pt>
                <c:pt idx="505">
                  <c:v>0.740966796875</c:v>
                </c:pt>
                <c:pt idx="506">
                  <c:v>0.77664184570312522</c:v>
                </c:pt>
                <c:pt idx="507">
                  <c:v>0.29476928710937506</c:v>
                </c:pt>
                <c:pt idx="508">
                  <c:v>0.8656005859375</c:v>
                </c:pt>
                <c:pt idx="509">
                  <c:v>0.40100097656250006</c:v>
                </c:pt>
                <c:pt idx="510">
                  <c:v>0.67178344726562511</c:v>
                </c:pt>
                <c:pt idx="511">
                  <c:v>0.98455810546874989</c:v>
                </c:pt>
                <c:pt idx="512">
                  <c:v>1.5930175781250003E-2</c:v>
                </c:pt>
                <c:pt idx="513">
                  <c:v>4.7790527343750014E-2</c:v>
                </c:pt>
                <c:pt idx="514">
                  <c:v>7.9162597656250014E-2</c:v>
                </c:pt>
                <c:pt idx="515">
                  <c:v>0.23748779296875</c:v>
                </c:pt>
                <c:pt idx="516">
                  <c:v>0.27081298828125011</c:v>
                </c:pt>
                <c:pt idx="517">
                  <c:v>0.81246948242187511</c:v>
                </c:pt>
                <c:pt idx="518">
                  <c:v>0.312530517578125</c:v>
                </c:pt>
                <c:pt idx="519">
                  <c:v>0.93756103515624989</c:v>
                </c:pt>
                <c:pt idx="520">
                  <c:v>6.2683105468749986E-2</c:v>
                </c:pt>
                <c:pt idx="521">
                  <c:v>0.18780517578125003</c:v>
                </c:pt>
                <c:pt idx="522">
                  <c:v>0.31341552734375011</c:v>
                </c:pt>
                <c:pt idx="523">
                  <c:v>0.938568115234375</c:v>
                </c:pt>
                <c:pt idx="524">
                  <c:v>6.5582275390625014E-2</c:v>
                </c:pt>
                <c:pt idx="525">
                  <c:v>0.192840576171875</c:v>
                </c:pt>
                <c:pt idx="526">
                  <c:v>0.327667236328125</c:v>
                </c:pt>
                <c:pt idx="527">
                  <c:v>0.95367431640625011</c:v>
                </c:pt>
                <c:pt idx="528">
                  <c:v>0.11102294921875001</c:v>
                </c:pt>
                <c:pt idx="529">
                  <c:v>0.14337158203125</c:v>
                </c:pt>
                <c:pt idx="530">
                  <c:v>0.42913818359375006</c:v>
                </c:pt>
                <c:pt idx="531">
                  <c:v>0.71249389648437522</c:v>
                </c:pt>
                <c:pt idx="532">
                  <c:v>0.85412597656250022</c:v>
                </c:pt>
                <c:pt idx="533">
                  <c:v>0.43737792968750011</c:v>
                </c:pt>
                <c:pt idx="534">
                  <c:v>0.68765258789062489</c:v>
                </c:pt>
                <c:pt idx="535">
                  <c:v>0.81292724609375011</c:v>
                </c:pt>
                <c:pt idx="536">
                  <c:v>0.43804931640625</c:v>
                </c:pt>
                <c:pt idx="537">
                  <c:v>0.56417846679687511</c:v>
                </c:pt>
                <c:pt idx="538">
                  <c:v>0.690185546875</c:v>
                </c:pt>
                <c:pt idx="539">
                  <c:v>0.819610595703125</c:v>
                </c:pt>
                <c:pt idx="540">
                  <c:v>0.447113037109375</c:v>
                </c:pt>
                <c:pt idx="541">
                  <c:v>0.58825683593749989</c:v>
                </c:pt>
                <c:pt idx="542">
                  <c:v>0.73306274414062489</c:v>
                </c:pt>
                <c:pt idx="543">
                  <c:v>0.80072021484375011</c:v>
                </c:pt>
                <c:pt idx="544">
                  <c:v>0.33209228515625011</c:v>
                </c:pt>
                <c:pt idx="545">
                  <c:v>0.996307373046875</c:v>
                </c:pt>
                <c:pt idx="546">
                  <c:v>4.180908203125E-3</c:v>
                </c:pt>
                <c:pt idx="547">
                  <c:v>1.2542724609375003E-2</c:v>
                </c:pt>
                <c:pt idx="548">
                  <c:v>2.0904541015625003E-2</c:v>
                </c:pt>
                <c:pt idx="549">
                  <c:v>6.2225341796874986E-2</c:v>
                </c:pt>
                <c:pt idx="550">
                  <c:v>6.3262939453125014E-2</c:v>
                </c:pt>
                <c:pt idx="551">
                  <c:v>0.18881225585937506</c:v>
                </c:pt>
                <c:pt idx="552">
                  <c:v>0.31631469726562517</c:v>
                </c:pt>
                <c:pt idx="553">
                  <c:v>0.94158935546875</c:v>
                </c:pt>
                <c:pt idx="554">
                  <c:v>7.452392578125E-2</c:v>
                </c:pt>
                <c:pt idx="555">
                  <c:v>0.20794677734375</c:v>
                </c:pt>
                <c:pt idx="556">
                  <c:v>0.37213134765625</c:v>
                </c:pt>
                <c:pt idx="557">
                  <c:v>0.88204956054687511</c:v>
                </c:pt>
                <c:pt idx="558">
                  <c:v>0.134063720703125</c:v>
                </c:pt>
                <c:pt idx="559">
                  <c:v>0.402191162109375</c:v>
                </c:pt>
                <c:pt idx="560">
                  <c:v>0.6683349609375</c:v>
                </c:pt>
                <c:pt idx="561">
                  <c:v>0.98892211914062489</c:v>
                </c:pt>
                <c:pt idx="562">
                  <c:v>2.9266357421875007E-2</c:v>
                </c:pt>
                <c:pt idx="563">
                  <c:v>3.7139892578125014E-2</c:v>
                </c:pt>
                <c:pt idx="564">
                  <c:v>0.103607177734375</c:v>
                </c:pt>
                <c:pt idx="565">
                  <c:v>0.18569946289062506</c:v>
                </c:pt>
                <c:pt idx="566">
                  <c:v>0.43991088867187511</c:v>
                </c:pt>
                <c:pt idx="567">
                  <c:v>0.56884765625000022</c:v>
                </c:pt>
                <c:pt idx="568">
                  <c:v>0.69876098632812511</c:v>
                </c:pt>
                <c:pt idx="569">
                  <c:v>0.84039306640625</c:v>
                </c:pt>
                <c:pt idx="570">
                  <c:v>0.47430419921875011</c:v>
                </c:pt>
                <c:pt idx="571">
                  <c:v>0.54574584960937522</c:v>
                </c:pt>
                <c:pt idx="572">
                  <c:v>0.61267089843750022</c:v>
                </c:pt>
                <c:pt idx="573">
                  <c:v>0.64614868164062511</c:v>
                </c:pt>
                <c:pt idx="574">
                  <c:v>0.93646240234375</c:v>
                </c:pt>
                <c:pt idx="575">
                  <c:v>0.19049072265625</c:v>
                </c:pt>
                <c:pt idx="576">
                  <c:v>0.31756591796875011</c:v>
                </c:pt>
                <c:pt idx="577">
                  <c:v>0.952484130859375</c:v>
                </c:pt>
                <c:pt idx="578">
                  <c:v>7.9986572265625014E-2</c:v>
                </c:pt>
                <c:pt idx="579">
                  <c:v>0.23654174804687503</c:v>
                </c:pt>
                <c:pt idx="580">
                  <c:v>0.27175903320312494</c:v>
                </c:pt>
                <c:pt idx="581">
                  <c:v>0.80743408203124989</c:v>
                </c:pt>
                <c:pt idx="582">
                  <c:v>0.32757568359375011</c:v>
                </c:pt>
                <c:pt idx="583">
                  <c:v>0.95468139648437522</c:v>
                </c:pt>
                <c:pt idx="584">
                  <c:v>0.11196899414062499</c:v>
                </c:pt>
                <c:pt idx="585">
                  <c:v>0.14840698242187506</c:v>
                </c:pt>
                <c:pt idx="586">
                  <c:v>0.429718017578125</c:v>
                </c:pt>
                <c:pt idx="587">
                  <c:v>0.69537353515624989</c:v>
                </c:pt>
                <c:pt idx="588">
                  <c:v>0.83615112304687511</c:v>
                </c:pt>
                <c:pt idx="589">
                  <c:v>0.47683715820312494</c:v>
                </c:pt>
                <c:pt idx="590">
                  <c:v>0.55548095703124989</c:v>
                </c:pt>
                <c:pt idx="591">
                  <c:v>0.57174682617187522</c:v>
                </c:pt>
                <c:pt idx="592">
                  <c:v>0.71435546875</c:v>
                </c:pt>
                <c:pt idx="593">
                  <c:v>0.855987548828125</c:v>
                </c:pt>
                <c:pt idx="594">
                  <c:v>0.427337646484375</c:v>
                </c:pt>
                <c:pt idx="595">
                  <c:v>0.71740722656250011</c:v>
                </c:pt>
                <c:pt idx="596">
                  <c:v>0.847564697265625</c:v>
                </c:pt>
                <c:pt idx="597">
                  <c:v>0.41036987304687511</c:v>
                </c:pt>
                <c:pt idx="598">
                  <c:v>0.73071289062500011</c:v>
                </c:pt>
                <c:pt idx="599">
                  <c:v>0.801544189453125</c:v>
                </c:pt>
                <c:pt idx="600">
                  <c:v>0.34115600585937506</c:v>
                </c:pt>
                <c:pt idx="601">
                  <c:v>0.97644042968750011</c:v>
                </c:pt>
                <c:pt idx="602">
                  <c:v>3.91845703125E-2</c:v>
                </c:pt>
                <c:pt idx="603">
                  <c:v>0.11755371093750001</c:v>
                </c:pt>
                <c:pt idx="604">
                  <c:v>0.13342285156250003</c:v>
                </c:pt>
                <c:pt idx="605">
                  <c:v>0.4002685546875</c:v>
                </c:pt>
                <c:pt idx="606">
                  <c:v>0.66616821289062511</c:v>
                </c:pt>
                <c:pt idx="607">
                  <c:v>0.99847412109374989</c:v>
                </c:pt>
                <c:pt idx="608">
                  <c:v>2.50244140625E-3</c:v>
                </c:pt>
                <c:pt idx="609">
                  <c:v>7.50732421875E-3</c:v>
                </c:pt>
                <c:pt idx="610">
                  <c:v>8.6059570312500017E-3</c:v>
                </c:pt>
                <c:pt idx="611">
                  <c:v>2.4841308593750007E-2</c:v>
                </c:pt>
                <c:pt idx="612">
                  <c:v>4.2541503906249993E-2</c:v>
                </c:pt>
                <c:pt idx="613">
                  <c:v>0.12176513671875003</c:v>
                </c:pt>
                <c:pt idx="614">
                  <c:v>0.13067626953125</c:v>
                </c:pt>
                <c:pt idx="615">
                  <c:v>0.38909912109375006</c:v>
                </c:pt>
                <c:pt idx="616">
                  <c:v>0.64315795898437511</c:v>
                </c:pt>
                <c:pt idx="617">
                  <c:v>0.9293212890625</c:v>
                </c:pt>
                <c:pt idx="618">
                  <c:v>0.21179199218750006</c:v>
                </c:pt>
                <c:pt idx="619">
                  <c:v>0.3526611328125</c:v>
                </c:pt>
                <c:pt idx="620">
                  <c:v>0.933013916015625</c:v>
                </c:pt>
                <c:pt idx="621">
                  <c:v>0.20089721679687503</c:v>
                </c:pt>
                <c:pt idx="622">
                  <c:v>0.33474731445312494</c:v>
                </c:pt>
                <c:pt idx="623">
                  <c:v>0.99542236328124978</c:v>
                </c:pt>
                <c:pt idx="624">
                  <c:v>1.3610839843750003E-2</c:v>
                </c:pt>
                <c:pt idx="625">
                  <c:v>2.1545410156250003E-2</c:v>
                </c:pt>
                <c:pt idx="626">
                  <c:v>5.682373046875E-2</c:v>
                </c:pt>
                <c:pt idx="627">
                  <c:v>7.6477050781249986E-2</c:v>
                </c:pt>
                <c:pt idx="628">
                  <c:v>0.20599365234375</c:v>
                </c:pt>
                <c:pt idx="629">
                  <c:v>0.36627197265625006</c:v>
                </c:pt>
                <c:pt idx="630">
                  <c:v>0.89962768554687511</c:v>
                </c:pt>
                <c:pt idx="631">
                  <c:v>0.16726684570312503</c:v>
                </c:pt>
                <c:pt idx="632">
                  <c:v>0.49789428710937511</c:v>
                </c:pt>
                <c:pt idx="633">
                  <c:v>0.50622558593749989</c:v>
                </c:pt>
                <c:pt idx="634">
                  <c:v>0.51040649414062489</c:v>
                </c:pt>
                <c:pt idx="635">
                  <c:v>0.53118896484374989</c:v>
                </c:pt>
                <c:pt idx="636">
                  <c:v>0.53134155273437511</c:v>
                </c:pt>
                <c:pt idx="637">
                  <c:v>0.5938720703125</c:v>
                </c:pt>
                <c:pt idx="638">
                  <c:v>0.65664672851562511</c:v>
                </c:pt>
                <c:pt idx="639">
                  <c:v>0.96942138671875</c:v>
                </c:pt>
                <c:pt idx="640">
                  <c:v>3.302001953125E-2</c:v>
                </c:pt>
                <c:pt idx="641">
                  <c:v>9.6130371093750014E-2</c:v>
                </c:pt>
                <c:pt idx="642">
                  <c:v>0.16265869140625</c:v>
                </c:pt>
                <c:pt idx="643">
                  <c:v>0.48016357421875006</c:v>
                </c:pt>
                <c:pt idx="644">
                  <c:v>0.559417724609375</c:v>
                </c:pt>
                <c:pt idx="645">
                  <c:v>0.56774902343750022</c:v>
                </c:pt>
                <c:pt idx="646">
                  <c:v>0.70278930664062511</c:v>
                </c:pt>
                <c:pt idx="647">
                  <c:v>0.82904052734375011</c:v>
                </c:pt>
                <c:pt idx="648">
                  <c:v>0.48541259765625011</c:v>
                </c:pt>
                <c:pt idx="649">
                  <c:v>0.51876831054687511</c:v>
                </c:pt>
                <c:pt idx="650">
                  <c:v>0.55200195312500011</c:v>
                </c:pt>
                <c:pt idx="651">
                  <c:v>0.59353637695312489</c:v>
                </c:pt>
                <c:pt idx="652">
                  <c:v>0.71905517578124989</c:v>
                </c:pt>
                <c:pt idx="653">
                  <c:v>0.782196044921875</c:v>
                </c:pt>
                <c:pt idx="654">
                  <c:v>0.34475708007812494</c:v>
                </c:pt>
                <c:pt idx="655">
                  <c:v>0.90924072265625</c:v>
                </c:pt>
                <c:pt idx="656">
                  <c:v>0.22381591796874997</c:v>
                </c:pt>
                <c:pt idx="657">
                  <c:v>0.29620361328125006</c:v>
                </c:pt>
                <c:pt idx="658">
                  <c:v>0.86129760742187522</c:v>
                </c:pt>
                <c:pt idx="659">
                  <c:v>0.392608642578125</c:v>
                </c:pt>
                <c:pt idx="660">
                  <c:v>0.67779541015625022</c:v>
                </c:pt>
                <c:pt idx="661">
                  <c:v>0.96310424804687511</c:v>
                </c:pt>
                <c:pt idx="662">
                  <c:v>0.10769653320312503</c:v>
                </c:pt>
                <c:pt idx="663">
                  <c:v>0.174652099609375</c:v>
                </c:pt>
                <c:pt idx="664">
                  <c:v>0.46035766601562506</c:v>
                </c:pt>
                <c:pt idx="665">
                  <c:v>0.61883544921875011</c:v>
                </c:pt>
                <c:pt idx="666">
                  <c:v>0.63558959960937511</c:v>
                </c:pt>
                <c:pt idx="667">
                  <c:v>0.90563964843750011</c:v>
                </c:pt>
                <c:pt idx="668">
                  <c:v>0.15783691406250003</c:v>
                </c:pt>
                <c:pt idx="669">
                  <c:v>0.47155761718750006</c:v>
                </c:pt>
                <c:pt idx="670">
                  <c:v>0.53823852539062489</c:v>
                </c:pt>
                <c:pt idx="671">
                  <c:v>0.60296630859375</c:v>
                </c:pt>
                <c:pt idx="672">
                  <c:v>0.68319702148437511</c:v>
                </c:pt>
                <c:pt idx="673">
                  <c:v>0.94982910156250011</c:v>
                </c:pt>
                <c:pt idx="674">
                  <c:v>8.3862304687500014E-2</c:v>
                </c:pt>
                <c:pt idx="675">
                  <c:v>0.24816894531250003</c:v>
                </c:pt>
                <c:pt idx="676">
                  <c:v>0.25231933593750006</c:v>
                </c:pt>
                <c:pt idx="677">
                  <c:v>0.756500244140625</c:v>
                </c:pt>
                <c:pt idx="678">
                  <c:v>0.261688232421875</c:v>
                </c:pt>
                <c:pt idx="679">
                  <c:v>0.77734375000000011</c:v>
                </c:pt>
                <c:pt idx="680">
                  <c:v>0.28515625</c:v>
                </c:pt>
                <c:pt idx="681">
                  <c:v>0.85549926757812522</c:v>
                </c:pt>
                <c:pt idx="682">
                  <c:v>0.42587280273437511</c:v>
                </c:pt>
                <c:pt idx="683">
                  <c:v>0.71496582031250011</c:v>
                </c:pt>
                <c:pt idx="684">
                  <c:v>0.848052978515625</c:v>
                </c:pt>
                <c:pt idx="685">
                  <c:v>0.41867065429687506</c:v>
                </c:pt>
                <c:pt idx="686">
                  <c:v>0.73999023437500022</c:v>
                </c:pt>
                <c:pt idx="687">
                  <c:v>0.77957153320312522</c:v>
                </c:pt>
                <c:pt idx="688">
                  <c:v>0.28402709960937506</c:v>
                </c:pt>
                <c:pt idx="689">
                  <c:v>0.8509521484375</c:v>
                </c:pt>
                <c:pt idx="690">
                  <c:v>0.4156494140625</c:v>
                </c:pt>
                <c:pt idx="691">
                  <c:v>0.74502563476562511</c:v>
                </c:pt>
                <c:pt idx="692">
                  <c:v>0.76483154296875011</c:v>
                </c:pt>
                <c:pt idx="693">
                  <c:v>0.26690673828125006</c:v>
                </c:pt>
                <c:pt idx="694">
                  <c:v>0.80075073242187522</c:v>
                </c:pt>
                <c:pt idx="695">
                  <c:v>0.33206176757812506</c:v>
                </c:pt>
                <c:pt idx="696">
                  <c:v>0.99615478515624978</c:v>
                </c:pt>
                <c:pt idx="697">
                  <c:v>4.0893554687500009E-3</c:v>
                </c:pt>
                <c:pt idx="698">
                  <c:v>1.2023925781250002E-2</c:v>
                </c:pt>
                <c:pt idx="699">
                  <c:v>2.0446777343750003E-2</c:v>
                </c:pt>
                <c:pt idx="700">
                  <c:v>5.963134765625E-2</c:v>
                </c:pt>
                <c:pt idx="701">
                  <c:v>6.951904296875E-2</c:v>
                </c:pt>
                <c:pt idx="702">
                  <c:v>0.19659423828125003</c:v>
                </c:pt>
                <c:pt idx="703">
                  <c:v>0.33978271484375011</c:v>
                </c:pt>
                <c:pt idx="704">
                  <c:v>0.98056030273437489</c:v>
                </c:pt>
                <c:pt idx="705">
                  <c:v>5.0933837890625014E-2</c:v>
                </c:pt>
                <c:pt idx="706">
                  <c:v>9.0301513671874986E-2</c:v>
                </c:pt>
                <c:pt idx="707">
                  <c:v>0.223175048828125</c:v>
                </c:pt>
                <c:pt idx="708">
                  <c:v>0.294525146484375</c:v>
                </c:pt>
                <c:pt idx="709">
                  <c:v>0.86584472656250022</c:v>
                </c:pt>
                <c:pt idx="710">
                  <c:v>0.40222167968750006</c:v>
                </c:pt>
                <c:pt idx="711">
                  <c:v>0.66812133789062511</c:v>
                </c:pt>
                <c:pt idx="712">
                  <c:v>0.98870849609375011</c:v>
                </c:pt>
                <c:pt idx="713">
                  <c:v>2.7893066406250007E-2</c:v>
                </c:pt>
                <c:pt idx="714">
                  <c:v>3.6804199218750007E-2</c:v>
                </c:pt>
                <c:pt idx="715">
                  <c:v>0.10821533203125003</c:v>
                </c:pt>
                <c:pt idx="716">
                  <c:v>0.17523193359375003</c:v>
                </c:pt>
                <c:pt idx="717">
                  <c:v>0.45855712890625</c:v>
                </c:pt>
                <c:pt idx="718">
                  <c:v>0.62374877929687522</c:v>
                </c:pt>
                <c:pt idx="719">
                  <c:v>0.628662109375</c:v>
                </c:pt>
                <c:pt idx="720">
                  <c:v>0.87918090820312511</c:v>
                </c:pt>
                <c:pt idx="721">
                  <c:v>0.137542724609375</c:v>
                </c:pt>
                <c:pt idx="722">
                  <c:v>0.39590454101562511</c:v>
                </c:pt>
                <c:pt idx="723">
                  <c:v>0.68719482421875011</c:v>
                </c:pt>
                <c:pt idx="724">
                  <c:v>0.93832397460937511</c:v>
                </c:pt>
                <c:pt idx="725">
                  <c:v>6.3873291015625014E-2</c:v>
                </c:pt>
                <c:pt idx="726">
                  <c:v>0.191131591796875</c:v>
                </c:pt>
                <c:pt idx="727">
                  <c:v>0.317169189453125</c:v>
                </c:pt>
                <c:pt idx="728">
                  <c:v>0.95050048828124989</c:v>
                </c:pt>
                <c:pt idx="729">
                  <c:v>8.5876464843750014E-2</c:v>
                </c:pt>
                <c:pt idx="730">
                  <c:v>0.24224853515625006</c:v>
                </c:pt>
                <c:pt idx="731">
                  <c:v>0.25799560546875</c:v>
                </c:pt>
                <c:pt idx="732">
                  <c:v>0.77377319335937522</c:v>
                </c:pt>
                <c:pt idx="733">
                  <c:v>0.28994750976562506</c:v>
                </c:pt>
                <c:pt idx="734">
                  <c:v>0.86834716796875</c:v>
                </c:pt>
                <c:pt idx="735">
                  <c:v>0.38604736328125011</c:v>
                </c:pt>
                <c:pt idx="736">
                  <c:v>0.65426635742187511</c:v>
                </c:pt>
                <c:pt idx="737">
                  <c:v>0.912109375</c:v>
                </c:pt>
                <c:pt idx="738">
                  <c:v>0.228515625</c:v>
                </c:pt>
                <c:pt idx="739">
                  <c:v>0.31054687500000011</c:v>
                </c:pt>
                <c:pt idx="740">
                  <c:v>0.81448364257812511</c:v>
                </c:pt>
                <c:pt idx="741">
                  <c:v>0.44345092773437506</c:v>
                </c:pt>
                <c:pt idx="742">
                  <c:v>0.5723876953125</c:v>
                </c:pt>
                <c:pt idx="743">
                  <c:v>0.71719360351562511</c:v>
                </c:pt>
                <c:pt idx="744">
                  <c:v>0.84637451171875</c:v>
                </c:pt>
                <c:pt idx="745">
                  <c:v>0.41387939453125006</c:v>
                </c:pt>
                <c:pt idx="746">
                  <c:v>0.72702026367187522</c:v>
                </c:pt>
                <c:pt idx="747">
                  <c:v>0.80517578125</c:v>
                </c:pt>
                <c:pt idx="748">
                  <c:v>0.32177734375000006</c:v>
                </c:pt>
                <c:pt idx="749">
                  <c:v>0.96340942382812511</c:v>
                </c:pt>
                <c:pt idx="750">
                  <c:v>0.10897827148437501</c:v>
                </c:pt>
                <c:pt idx="751">
                  <c:v>0.17251586914062503</c:v>
                </c:pt>
                <c:pt idx="752">
                  <c:v>0.455047607421875</c:v>
                </c:pt>
                <c:pt idx="753">
                  <c:v>0.611328125</c:v>
                </c:pt>
                <c:pt idx="754">
                  <c:v>0.64651489257812522</c:v>
                </c:pt>
                <c:pt idx="755">
                  <c:v>0.93170166015625</c:v>
                </c:pt>
                <c:pt idx="756">
                  <c:v>0.20135498046875</c:v>
                </c:pt>
                <c:pt idx="757">
                  <c:v>0.33038330078125011</c:v>
                </c:pt>
                <c:pt idx="758">
                  <c:v>0.991180419921875</c:v>
                </c:pt>
                <c:pt idx="759">
                  <c:v>2.6397705078125007E-2</c:v>
                </c:pt>
                <c:pt idx="760">
                  <c:v>4.4036865234375007E-2</c:v>
                </c:pt>
                <c:pt idx="761">
                  <c:v>0.116363525390625</c:v>
                </c:pt>
                <c:pt idx="762">
                  <c:v>0.149871826171875</c:v>
                </c:pt>
                <c:pt idx="763">
                  <c:v>0.41751098632812506</c:v>
                </c:pt>
                <c:pt idx="764">
                  <c:v>0.74664306640625011</c:v>
                </c:pt>
                <c:pt idx="765">
                  <c:v>0.75558471679687511</c:v>
                </c:pt>
                <c:pt idx="766">
                  <c:v>0.26443481445312494</c:v>
                </c:pt>
                <c:pt idx="767">
                  <c:v>0.76885986328125011</c:v>
                </c:pt>
                <c:pt idx="768">
                  <c:v>0.30267333984375006</c:v>
                </c:pt>
                <c:pt idx="769">
                  <c:v>0.84188842773437511</c:v>
                </c:pt>
                <c:pt idx="770">
                  <c:v>0.47085571289062506</c:v>
                </c:pt>
                <c:pt idx="771">
                  <c:v>0.53753662109374989</c:v>
                </c:pt>
                <c:pt idx="772">
                  <c:v>0.60409545898437522</c:v>
                </c:pt>
                <c:pt idx="773">
                  <c:v>0.68713378906249989</c:v>
                </c:pt>
                <c:pt idx="774">
                  <c:v>0.93838500976562489</c:v>
                </c:pt>
                <c:pt idx="775">
                  <c:v>6.3690185546875E-2</c:v>
                </c:pt>
                <c:pt idx="776">
                  <c:v>0.19070434570312503</c:v>
                </c:pt>
                <c:pt idx="777">
                  <c:v>0.31820678710937511</c:v>
                </c:pt>
                <c:pt idx="778">
                  <c:v>0.95153808593749989</c:v>
                </c:pt>
                <c:pt idx="779">
                  <c:v>8.0688476562500014E-2</c:v>
                </c:pt>
                <c:pt idx="780">
                  <c:v>0.24206542968750003</c:v>
                </c:pt>
                <c:pt idx="781">
                  <c:v>0.27355957031250006</c:v>
                </c:pt>
                <c:pt idx="782">
                  <c:v>0.789459228515625</c:v>
                </c:pt>
                <c:pt idx="783">
                  <c:v>0.36788940429687511</c:v>
                </c:pt>
                <c:pt idx="784">
                  <c:v>0.884521484375</c:v>
                </c:pt>
                <c:pt idx="785">
                  <c:v>0.150634765625</c:v>
                </c:pt>
                <c:pt idx="786">
                  <c:v>0.42065429687500006</c:v>
                </c:pt>
                <c:pt idx="787">
                  <c:v>0.737579345703125</c:v>
                </c:pt>
                <c:pt idx="788">
                  <c:v>0.77130126953125</c:v>
                </c:pt>
                <c:pt idx="789">
                  <c:v>0.31097412109375011</c:v>
                </c:pt>
                <c:pt idx="790">
                  <c:v>0.815032958984375</c:v>
                </c:pt>
                <c:pt idx="791">
                  <c:v>0.44497680664062506</c:v>
                </c:pt>
                <c:pt idx="792">
                  <c:v>0.57122802734375011</c:v>
                </c:pt>
                <c:pt idx="793">
                  <c:v>0.71200561523437522</c:v>
                </c:pt>
                <c:pt idx="794">
                  <c:v>0.85461425781250011</c:v>
                </c:pt>
                <c:pt idx="795">
                  <c:v>0.43493652343750006</c:v>
                </c:pt>
                <c:pt idx="796">
                  <c:v>0.69497680664062511</c:v>
                </c:pt>
                <c:pt idx="797">
                  <c:v>0.82122802734375011</c:v>
                </c:pt>
                <c:pt idx="798">
                  <c:v>0.46197509765625006</c:v>
                </c:pt>
                <c:pt idx="799">
                  <c:v>0.60470581054687533</c:v>
                </c:pt>
                <c:pt idx="800">
                  <c:v>0.68481445312500011</c:v>
                </c:pt>
                <c:pt idx="801">
                  <c:v>0.94509887695312522</c:v>
                </c:pt>
                <c:pt idx="802">
                  <c:v>7.0648193359375E-2</c:v>
                </c:pt>
                <c:pt idx="803">
                  <c:v>0.211822509765625</c:v>
                </c:pt>
                <c:pt idx="804">
                  <c:v>0.35275268554687506</c:v>
                </c:pt>
                <c:pt idx="805">
                  <c:v>0.932861328125</c:v>
                </c:pt>
                <c:pt idx="806">
                  <c:v>0.20092773437500003</c:v>
                </c:pt>
                <c:pt idx="807">
                  <c:v>0.33422851562500011</c:v>
                </c:pt>
                <c:pt idx="808">
                  <c:v>0.994903564453125</c:v>
                </c:pt>
                <c:pt idx="809">
                  <c:v>1.4984130859375002E-2</c:v>
                </c:pt>
                <c:pt idx="810">
                  <c:v>1.7486572265625003E-2</c:v>
                </c:pt>
                <c:pt idx="811">
                  <c:v>4.9041748046875E-2</c:v>
                </c:pt>
                <c:pt idx="812">
                  <c:v>8.4259033203124986E-2</c:v>
                </c:pt>
                <c:pt idx="813">
                  <c:v>0.24496459960937503</c:v>
                </c:pt>
                <c:pt idx="814">
                  <c:v>0.265045166015625</c:v>
                </c:pt>
                <c:pt idx="815">
                  <c:v>0.76727294921875</c:v>
                </c:pt>
                <c:pt idx="816">
                  <c:v>0.29962158203125006</c:v>
                </c:pt>
                <c:pt idx="817">
                  <c:v>0.835418701171875</c:v>
                </c:pt>
                <c:pt idx="818">
                  <c:v>0.49368286132812511</c:v>
                </c:pt>
                <c:pt idx="819">
                  <c:v>0.51031494140624978</c:v>
                </c:pt>
                <c:pt idx="820">
                  <c:v>0.530975341796875</c:v>
                </c:pt>
                <c:pt idx="821">
                  <c:v>0.53198242187499989</c:v>
                </c:pt>
                <c:pt idx="822">
                  <c:v>0.595001220703125</c:v>
                </c:pt>
                <c:pt idx="823">
                  <c:v>0.65997314453125</c:v>
                </c:pt>
                <c:pt idx="824">
                  <c:v>0.97311401367187522</c:v>
                </c:pt>
                <c:pt idx="825">
                  <c:v>4.3487548828125007E-2</c:v>
                </c:pt>
                <c:pt idx="826">
                  <c:v>0.114837646484375</c:v>
                </c:pt>
                <c:pt idx="827">
                  <c:v>0.15493774414062506</c:v>
                </c:pt>
                <c:pt idx="828">
                  <c:v>0.410125732421875</c:v>
                </c:pt>
                <c:pt idx="829">
                  <c:v>0.72265625000000011</c:v>
                </c:pt>
                <c:pt idx="830">
                  <c:v>0.79299926757812522</c:v>
                </c:pt>
                <c:pt idx="831">
                  <c:v>0.36337280273437511</c:v>
                </c:pt>
                <c:pt idx="832">
                  <c:v>0.9024658203125</c:v>
                </c:pt>
                <c:pt idx="833">
                  <c:v>0.1605224609375</c:v>
                </c:pt>
                <c:pt idx="834">
                  <c:v>0.48107910156250006</c:v>
                </c:pt>
                <c:pt idx="835">
                  <c:v>0.55264282226562511</c:v>
                </c:pt>
                <c:pt idx="836">
                  <c:v>0.59197998046875</c:v>
                </c:pt>
                <c:pt idx="837">
                  <c:v>0.72103881835937522</c:v>
                </c:pt>
                <c:pt idx="838">
                  <c:v>0.7879638671875</c:v>
                </c:pt>
                <c:pt idx="839">
                  <c:v>0.35461425781250006</c:v>
                </c:pt>
                <c:pt idx="840">
                  <c:v>0.93496704101562489</c:v>
                </c:pt>
                <c:pt idx="841">
                  <c:v>0.19503784179687503</c:v>
                </c:pt>
                <c:pt idx="842">
                  <c:v>0.321075439453125</c:v>
                </c:pt>
                <c:pt idx="843">
                  <c:v>0.96221923828125</c:v>
                </c:pt>
                <c:pt idx="844">
                  <c:v>0.10540771484375</c:v>
                </c:pt>
                <c:pt idx="845">
                  <c:v>0.18365478515625003</c:v>
                </c:pt>
                <c:pt idx="846">
                  <c:v>0.44158935546875</c:v>
                </c:pt>
                <c:pt idx="847">
                  <c:v>0.57455444335937511</c:v>
                </c:pt>
                <c:pt idx="848">
                  <c:v>0.70788574218750011</c:v>
                </c:pt>
                <c:pt idx="849">
                  <c:v>0.872222900390625</c:v>
                </c:pt>
                <c:pt idx="850">
                  <c:v>0.38229370117187506</c:v>
                </c:pt>
                <c:pt idx="851">
                  <c:v>0.63427734375</c:v>
                </c:pt>
                <c:pt idx="852">
                  <c:v>0.90090942382812511</c:v>
                </c:pt>
                <c:pt idx="853">
                  <c:v>0.17147827148437503</c:v>
                </c:pt>
                <c:pt idx="854">
                  <c:v>0.48501586914062511</c:v>
                </c:pt>
                <c:pt idx="855">
                  <c:v>0.51751708984374978</c:v>
                </c:pt>
                <c:pt idx="856">
                  <c:v>0.54891967773437511</c:v>
                </c:pt>
                <c:pt idx="857">
                  <c:v>0.58410644531249989</c:v>
                </c:pt>
                <c:pt idx="858">
                  <c:v>0.744537353515625</c:v>
                </c:pt>
                <c:pt idx="859">
                  <c:v>0.76434326171875</c:v>
                </c:pt>
                <c:pt idx="860">
                  <c:v>0.26934814453125</c:v>
                </c:pt>
                <c:pt idx="861">
                  <c:v>0.80123901367187522</c:v>
                </c:pt>
                <c:pt idx="862">
                  <c:v>0.340362548828125</c:v>
                </c:pt>
                <c:pt idx="863">
                  <c:v>0.97418212890624978</c:v>
                </c:pt>
                <c:pt idx="864">
                  <c:v>4.5593261718750007E-2</c:v>
                </c:pt>
                <c:pt idx="865">
                  <c:v>0.11309814453125003</c:v>
                </c:pt>
                <c:pt idx="866">
                  <c:v>0.14495849609375003</c:v>
                </c:pt>
                <c:pt idx="867">
                  <c:v>0.43414306640625</c:v>
                </c:pt>
                <c:pt idx="868">
                  <c:v>0.69308471679687511</c:v>
                </c:pt>
                <c:pt idx="869">
                  <c:v>0.82690429687500011</c:v>
                </c:pt>
                <c:pt idx="870">
                  <c:v>0.456298828125</c:v>
                </c:pt>
                <c:pt idx="871">
                  <c:v>0.61502075195312511</c:v>
                </c:pt>
                <c:pt idx="872">
                  <c:v>0.65460205078125</c:v>
                </c:pt>
                <c:pt idx="873">
                  <c:v>0.909149169921875</c:v>
                </c:pt>
                <c:pt idx="874">
                  <c:v>0.22561645507812503</c:v>
                </c:pt>
                <c:pt idx="875">
                  <c:v>0.29013061523437506</c:v>
                </c:pt>
                <c:pt idx="876">
                  <c:v>0.87023925781250011</c:v>
                </c:pt>
                <c:pt idx="877">
                  <c:v>0.38806152343750006</c:v>
                </c:pt>
                <c:pt idx="878">
                  <c:v>0.64810180664062522</c:v>
                </c:pt>
                <c:pt idx="879">
                  <c:v>0.93060302734375011</c:v>
                </c:pt>
                <c:pt idx="880">
                  <c:v>0.19635009765625</c:v>
                </c:pt>
                <c:pt idx="881">
                  <c:v>0.33905029296875011</c:v>
                </c:pt>
                <c:pt idx="882">
                  <c:v>0.981781005859375</c:v>
                </c:pt>
                <c:pt idx="883">
                  <c:v>5.4595947265625007E-2</c:v>
                </c:pt>
                <c:pt idx="884">
                  <c:v>8.6151123046875014E-2</c:v>
                </c:pt>
                <c:pt idx="885">
                  <c:v>0.226837158203125</c:v>
                </c:pt>
                <c:pt idx="886">
                  <c:v>0.30551147460937506</c:v>
                </c:pt>
                <c:pt idx="887">
                  <c:v>0.82165527343750022</c:v>
                </c:pt>
                <c:pt idx="888">
                  <c:v>0.46447753906250006</c:v>
                </c:pt>
                <c:pt idx="889">
                  <c:v>0.60635375976562489</c:v>
                </c:pt>
                <c:pt idx="890">
                  <c:v>0.67694091796875022</c:v>
                </c:pt>
                <c:pt idx="891">
                  <c:v>0.96810913085937511</c:v>
                </c:pt>
                <c:pt idx="892">
                  <c:v>9.5611572265625014E-2</c:v>
                </c:pt>
                <c:pt idx="893">
                  <c:v>0.15841674804687506</c:v>
                </c:pt>
                <c:pt idx="894">
                  <c:v>0.47488403320312506</c:v>
                </c:pt>
                <c:pt idx="895">
                  <c:v>0.54180908203125</c:v>
                </c:pt>
                <c:pt idx="896">
                  <c:v>0.62448120117187511</c:v>
                </c:pt>
                <c:pt idx="897">
                  <c:v>0.62646484375</c:v>
                </c:pt>
                <c:pt idx="898">
                  <c:v>0.87747192382812511</c:v>
                </c:pt>
                <c:pt idx="899">
                  <c:v>0.13241577148437503</c:v>
                </c:pt>
                <c:pt idx="900">
                  <c:v>0.38345336914062511</c:v>
                </c:pt>
                <c:pt idx="901">
                  <c:v>0.65032958984375</c:v>
                </c:pt>
                <c:pt idx="902">
                  <c:v>0.916107177734375</c:v>
                </c:pt>
                <c:pt idx="903">
                  <c:v>0.24819946289062506</c:v>
                </c:pt>
                <c:pt idx="904">
                  <c:v>0.25241088867187506</c:v>
                </c:pt>
                <c:pt idx="905">
                  <c:v>0.75634765625000022</c:v>
                </c:pt>
                <c:pt idx="906">
                  <c:v>0.26123046875</c:v>
                </c:pt>
                <c:pt idx="907">
                  <c:v>0.777862548828125</c:v>
                </c:pt>
                <c:pt idx="908">
                  <c:v>0.286712646484375</c:v>
                </c:pt>
                <c:pt idx="909">
                  <c:v>0.85803222656250011</c:v>
                </c:pt>
                <c:pt idx="910">
                  <c:v>0.42565917968750006</c:v>
                </c:pt>
                <c:pt idx="911">
                  <c:v>0.707183837890625</c:v>
                </c:pt>
                <c:pt idx="912">
                  <c:v>0.87152099609375011</c:v>
                </c:pt>
                <c:pt idx="913">
                  <c:v>0.37945556640625006</c:v>
                </c:pt>
                <c:pt idx="914">
                  <c:v>0.63839721679687522</c:v>
                </c:pt>
                <c:pt idx="915">
                  <c:v>0.89721679687499989</c:v>
                </c:pt>
                <c:pt idx="916">
                  <c:v>0.18286132812500003</c:v>
                </c:pt>
                <c:pt idx="917">
                  <c:v>0.45092773437500006</c:v>
                </c:pt>
                <c:pt idx="918">
                  <c:v>0.58425903320312511</c:v>
                </c:pt>
                <c:pt idx="919">
                  <c:v>0.74493408203125</c:v>
                </c:pt>
                <c:pt idx="920">
                  <c:v>0.76510620117187511</c:v>
                </c:pt>
                <c:pt idx="921">
                  <c:v>0.26712036132812506</c:v>
                </c:pt>
                <c:pt idx="922">
                  <c:v>0.79937744140624989</c:v>
                </c:pt>
                <c:pt idx="923">
                  <c:v>0.33563232421875006</c:v>
                </c:pt>
                <c:pt idx="924">
                  <c:v>0.99301147460937511</c:v>
                </c:pt>
                <c:pt idx="925">
                  <c:v>9.1857910156250035E-3</c:v>
                </c:pt>
                <c:pt idx="926">
                  <c:v>2.7069091796875003E-2</c:v>
                </c:pt>
                <c:pt idx="927">
                  <c:v>4.3731689453125014E-2</c:v>
                </c:pt>
                <c:pt idx="928">
                  <c:v>0.114593505859375</c:v>
                </c:pt>
                <c:pt idx="929">
                  <c:v>0.15615844726562503</c:v>
                </c:pt>
                <c:pt idx="930">
                  <c:v>0.40646362304687506</c:v>
                </c:pt>
                <c:pt idx="931">
                  <c:v>0.71899414062500011</c:v>
                </c:pt>
                <c:pt idx="932">
                  <c:v>0.782012939453125</c:v>
                </c:pt>
                <c:pt idx="933">
                  <c:v>0.34506225585937506</c:v>
                </c:pt>
                <c:pt idx="934">
                  <c:v>0.9100341796875</c:v>
                </c:pt>
                <c:pt idx="935">
                  <c:v>0.2227783203125</c:v>
                </c:pt>
                <c:pt idx="936">
                  <c:v>0.29333496093750011</c:v>
                </c:pt>
                <c:pt idx="937">
                  <c:v>0.863922119140625</c:v>
                </c:pt>
                <c:pt idx="938">
                  <c:v>0.404266357421875</c:v>
                </c:pt>
                <c:pt idx="939">
                  <c:v>0.66210937500000011</c:v>
                </c:pt>
                <c:pt idx="940">
                  <c:v>0.97854614257812511</c:v>
                </c:pt>
                <c:pt idx="941">
                  <c:v>6.0638427734375007E-2</c:v>
                </c:pt>
                <c:pt idx="942">
                  <c:v>6.4605712890625014E-2</c:v>
                </c:pt>
                <c:pt idx="943">
                  <c:v>0.19381713867187503</c:v>
                </c:pt>
                <c:pt idx="944">
                  <c:v>0.32278442382812506</c:v>
                </c:pt>
                <c:pt idx="945">
                  <c:v>0.96832275390624989</c:v>
                </c:pt>
                <c:pt idx="946">
                  <c:v>9.4421386718750014E-2</c:v>
                </c:pt>
                <c:pt idx="947">
                  <c:v>0.15802001953125003</c:v>
                </c:pt>
                <c:pt idx="948">
                  <c:v>0.47113037109375006</c:v>
                </c:pt>
                <c:pt idx="949">
                  <c:v>0.53768920898437511</c:v>
                </c:pt>
                <c:pt idx="950">
                  <c:v>0.6051025390625</c:v>
                </c:pt>
                <c:pt idx="951">
                  <c:v>0.68447875976562489</c:v>
                </c:pt>
                <c:pt idx="952">
                  <c:v>0.94256591796875</c:v>
                </c:pt>
                <c:pt idx="953">
                  <c:v>7.7453613281250014E-2</c:v>
                </c:pt>
                <c:pt idx="954">
                  <c:v>0.20501708984375003</c:v>
                </c:pt>
                <c:pt idx="955">
                  <c:v>0.36138916015625011</c:v>
                </c:pt>
                <c:pt idx="956">
                  <c:v>0.89669799804687511</c:v>
                </c:pt>
                <c:pt idx="957">
                  <c:v>0.18191528320312506</c:v>
                </c:pt>
                <c:pt idx="958">
                  <c:v>0.451995849609375</c:v>
                </c:pt>
                <c:pt idx="959">
                  <c:v>0.5814208984375</c:v>
                </c:pt>
                <c:pt idx="960">
                  <c:v>0.73989868164062511</c:v>
                </c:pt>
                <c:pt idx="961">
                  <c:v>0.78021240234375</c:v>
                </c:pt>
                <c:pt idx="962">
                  <c:v>0.28424072265625</c:v>
                </c:pt>
                <c:pt idx="963">
                  <c:v>0.84884643554687522</c:v>
                </c:pt>
                <c:pt idx="964">
                  <c:v>0.421173095703125</c:v>
                </c:pt>
                <c:pt idx="965">
                  <c:v>0.73614501953125011</c:v>
                </c:pt>
                <c:pt idx="966">
                  <c:v>0.76803588867187522</c:v>
                </c:pt>
                <c:pt idx="967">
                  <c:v>0.303253173828125</c:v>
                </c:pt>
                <c:pt idx="968">
                  <c:v>0.83941650390624978</c:v>
                </c:pt>
                <c:pt idx="969">
                  <c:v>0.48114013671875</c:v>
                </c:pt>
                <c:pt idx="970">
                  <c:v>0.552581787109375</c:v>
                </c:pt>
                <c:pt idx="971">
                  <c:v>0.59216308593749978</c:v>
                </c:pt>
                <c:pt idx="972">
                  <c:v>0.721343994140625</c:v>
                </c:pt>
                <c:pt idx="973">
                  <c:v>0.78900146484375</c:v>
                </c:pt>
                <c:pt idx="974">
                  <c:v>0.35162353515625006</c:v>
                </c:pt>
                <c:pt idx="975">
                  <c:v>0.92990112304687511</c:v>
                </c:pt>
                <c:pt idx="976">
                  <c:v>0.195587158203125</c:v>
                </c:pt>
                <c:pt idx="977">
                  <c:v>0.33676147460937506</c:v>
                </c:pt>
                <c:pt idx="978">
                  <c:v>0.97790527343750022</c:v>
                </c:pt>
                <c:pt idx="979">
                  <c:v>5.82275390625E-2</c:v>
                </c:pt>
                <c:pt idx="980">
                  <c:v>7.50732421875E-2</c:v>
                </c:pt>
                <c:pt idx="981">
                  <c:v>0.20812988281250003</c:v>
                </c:pt>
                <c:pt idx="982">
                  <c:v>0.37438964843750006</c:v>
                </c:pt>
                <c:pt idx="983">
                  <c:v>0.87661743164062511</c:v>
                </c:pt>
                <c:pt idx="984">
                  <c:v>0.127899169921875</c:v>
                </c:pt>
                <c:pt idx="985">
                  <c:v>0.38186645507812506</c:v>
                </c:pt>
                <c:pt idx="986">
                  <c:v>0.63385009765625011</c:v>
                </c:pt>
                <c:pt idx="987">
                  <c:v>0.90158081054687511</c:v>
                </c:pt>
                <c:pt idx="988">
                  <c:v>0.16921997070312503</c:v>
                </c:pt>
                <c:pt idx="989">
                  <c:v>0.49203491210937506</c:v>
                </c:pt>
                <c:pt idx="990">
                  <c:v>0.5238037109375</c:v>
                </c:pt>
                <c:pt idx="991">
                  <c:v>0.53970336914062489</c:v>
                </c:pt>
                <c:pt idx="992">
                  <c:v>0.61907958984375</c:v>
                </c:pt>
                <c:pt idx="993">
                  <c:v>0.63485717773437511</c:v>
                </c:pt>
                <c:pt idx="994">
                  <c:v>0.90441894531249989</c:v>
                </c:pt>
                <c:pt idx="995">
                  <c:v>0.15856933593750006</c:v>
                </c:pt>
                <c:pt idx="996">
                  <c:v>0.4752197265625</c:v>
                </c:pt>
                <c:pt idx="997">
                  <c:v>0.542877197265625</c:v>
                </c:pt>
                <c:pt idx="998">
                  <c:v>0.62127685546875011</c:v>
                </c:pt>
                <c:pt idx="999">
                  <c:v>0.62924194335937522</c:v>
                </c:pt>
                <c:pt idx="1000">
                  <c:v>0.8875732421875</c:v>
                </c:pt>
                <c:pt idx="1001">
                  <c:v>0.14562988281250003</c:v>
                </c:pt>
                <c:pt idx="1002">
                  <c:v>0.43688964843750006</c:v>
                </c:pt>
                <c:pt idx="1003">
                  <c:v>0.689117431640625</c:v>
                </c:pt>
                <c:pt idx="1004">
                  <c:v>0.81536865234375011</c:v>
                </c:pt>
                <c:pt idx="1005">
                  <c:v>0.44439697265625006</c:v>
                </c:pt>
                <c:pt idx="1006">
                  <c:v>0.571502685546875</c:v>
                </c:pt>
                <c:pt idx="1007">
                  <c:v>0.714111328125</c:v>
                </c:pt>
                <c:pt idx="1008">
                  <c:v>0.85720825195312511</c:v>
                </c:pt>
                <c:pt idx="1009">
                  <c:v>0.42807006835937511</c:v>
                </c:pt>
                <c:pt idx="1010">
                  <c:v>0.71374511718750022</c:v>
                </c:pt>
                <c:pt idx="1011">
                  <c:v>0.858551025390625</c:v>
                </c:pt>
                <c:pt idx="1012">
                  <c:v>0.42330932617187506</c:v>
                </c:pt>
                <c:pt idx="1013">
                  <c:v>0.70654296874999989</c:v>
                </c:pt>
                <c:pt idx="1014">
                  <c:v>0.86380004882812511</c:v>
                </c:pt>
                <c:pt idx="1015">
                  <c:v>0.403900146484375</c:v>
                </c:pt>
                <c:pt idx="1016">
                  <c:v>0.66271972656250022</c:v>
                </c:pt>
                <c:pt idx="1017">
                  <c:v>0.98037719726562489</c:v>
                </c:pt>
                <c:pt idx="1018">
                  <c:v>5.8807373046875007E-2</c:v>
                </c:pt>
                <c:pt idx="1019">
                  <c:v>6.6680908203125E-2</c:v>
                </c:pt>
                <c:pt idx="1020">
                  <c:v>0.200042724609375</c:v>
                </c:pt>
                <c:pt idx="1021">
                  <c:v>0.33340454101562511</c:v>
                </c:pt>
                <c:pt idx="1022">
                  <c:v>0.99969482421875011</c:v>
                </c:pt>
                <c:pt idx="1023">
                  <c:v>7.9345703125000022E-4</c:v>
                </c:pt>
                <c:pt idx="1024">
                  <c:v>1.40380859375E-3</c:v>
                </c:pt>
                <c:pt idx="1025">
                  <c:v>3.47900390625E-3</c:v>
                </c:pt>
                <c:pt idx="1026">
                  <c:v>4.5776367187500009E-3</c:v>
                </c:pt>
                <c:pt idx="1027">
                  <c:v>1.3488769531250002E-2</c:v>
                </c:pt>
                <c:pt idx="1028">
                  <c:v>2.1911621093749997E-2</c:v>
                </c:pt>
                <c:pt idx="1029">
                  <c:v>5.718994140625E-2</c:v>
                </c:pt>
                <c:pt idx="1030">
                  <c:v>7.7819824218750014E-2</c:v>
                </c:pt>
                <c:pt idx="1031">
                  <c:v>0.20391845703125006</c:v>
                </c:pt>
                <c:pt idx="1032">
                  <c:v>0.36077880859375006</c:v>
                </c:pt>
                <c:pt idx="1033">
                  <c:v>0.894134521484375</c:v>
                </c:pt>
                <c:pt idx="1034">
                  <c:v>0.17642211914062503</c:v>
                </c:pt>
                <c:pt idx="1035">
                  <c:v>0.466766357421875</c:v>
                </c:pt>
                <c:pt idx="1036">
                  <c:v>0.599609375</c:v>
                </c:pt>
                <c:pt idx="1037">
                  <c:v>0.66604614257812522</c:v>
                </c:pt>
                <c:pt idx="1038">
                  <c:v>0.99810791015624989</c:v>
                </c:pt>
                <c:pt idx="1039">
                  <c:v>2.1362304687500004E-3</c:v>
                </c:pt>
                <c:pt idx="1040">
                  <c:v>6.16455078125E-3</c:v>
                </c:pt>
                <c:pt idx="1041">
                  <c:v>1.0681152343750003E-2</c:v>
                </c:pt>
                <c:pt idx="1042">
                  <c:v>3.0334472656250003E-2</c:v>
                </c:pt>
                <c:pt idx="1043">
                  <c:v>3.2409667968750007E-2</c:v>
                </c:pt>
                <c:pt idx="1044">
                  <c:v>9.6984863281250028E-2</c:v>
                </c:pt>
                <c:pt idx="1045">
                  <c:v>0.16204833984375003</c:v>
                </c:pt>
                <c:pt idx="1046">
                  <c:v>0.48248291015625011</c:v>
                </c:pt>
                <c:pt idx="1047">
                  <c:v>0.54904174804687511</c:v>
                </c:pt>
                <c:pt idx="1048">
                  <c:v>0.584228515625</c:v>
                </c:pt>
                <c:pt idx="1049">
                  <c:v>0.74490356445312511</c:v>
                </c:pt>
                <c:pt idx="1050">
                  <c:v>0.76495361328125011</c:v>
                </c:pt>
                <c:pt idx="1051">
                  <c:v>0.26751708984375006</c:v>
                </c:pt>
                <c:pt idx="1052">
                  <c:v>0.79891967773437511</c:v>
                </c:pt>
                <c:pt idx="1053">
                  <c:v>0.33413696289062511</c:v>
                </c:pt>
                <c:pt idx="1054">
                  <c:v>0.99456787109374989</c:v>
                </c:pt>
                <c:pt idx="1055">
                  <c:v>1.4221191406250002E-2</c:v>
                </c:pt>
                <c:pt idx="1056">
                  <c:v>1.9226074218750007E-2</c:v>
                </c:pt>
                <c:pt idx="1057">
                  <c:v>5.157470703125E-2</c:v>
                </c:pt>
                <c:pt idx="1058">
                  <c:v>9.1247558593750014E-2</c:v>
                </c:pt>
                <c:pt idx="1059">
                  <c:v>0.22613525390625</c:v>
                </c:pt>
                <c:pt idx="1060">
                  <c:v>0.28973388671875</c:v>
                </c:pt>
                <c:pt idx="1061">
                  <c:v>0.86898803710937522</c:v>
                </c:pt>
                <c:pt idx="1062">
                  <c:v>0.38516235351562506</c:v>
                </c:pt>
                <c:pt idx="1063">
                  <c:v>0.65496826171875</c:v>
                </c:pt>
                <c:pt idx="1064">
                  <c:v>0.91000366210937511</c:v>
                </c:pt>
                <c:pt idx="1065">
                  <c:v>0.223052978515625</c:v>
                </c:pt>
                <c:pt idx="1066">
                  <c:v>0.29367065429687506</c:v>
                </c:pt>
                <c:pt idx="1067">
                  <c:v>0.86499023437500022</c:v>
                </c:pt>
                <c:pt idx="1068">
                  <c:v>0.404541015625</c:v>
                </c:pt>
                <c:pt idx="1069">
                  <c:v>0.65896606445312511</c:v>
                </c:pt>
                <c:pt idx="1070">
                  <c:v>0.97589111328125011</c:v>
                </c:pt>
                <c:pt idx="1071">
                  <c:v>4.0954589843750007E-2</c:v>
                </c:pt>
                <c:pt idx="1072">
                  <c:v>0.11920166015625003</c:v>
                </c:pt>
                <c:pt idx="1073">
                  <c:v>0.13885498046875</c:v>
                </c:pt>
                <c:pt idx="1074">
                  <c:v>0.39288330078125011</c:v>
                </c:pt>
                <c:pt idx="1075">
                  <c:v>0.67868041992187522</c:v>
                </c:pt>
                <c:pt idx="1076">
                  <c:v>0.9638671875</c:v>
                </c:pt>
                <c:pt idx="1077">
                  <c:v>0.1064453125</c:v>
                </c:pt>
                <c:pt idx="1078">
                  <c:v>0.17871093750000006</c:v>
                </c:pt>
                <c:pt idx="1079">
                  <c:v>0.46191406250000006</c:v>
                </c:pt>
                <c:pt idx="1080">
                  <c:v>0.604522705078125</c:v>
                </c:pt>
                <c:pt idx="1081">
                  <c:v>0.68463134765625</c:v>
                </c:pt>
                <c:pt idx="1082">
                  <c:v>0.94454956054687511</c:v>
                </c:pt>
                <c:pt idx="1083">
                  <c:v>7.1563720703125014E-2</c:v>
                </c:pt>
                <c:pt idx="1084">
                  <c:v>0.21469116210937503</c:v>
                </c:pt>
                <c:pt idx="1085">
                  <c:v>0.35586547851562506</c:v>
                </c:pt>
                <c:pt idx="1086">
                  <c:v>0.92645263671875</c:v>
                </c:pt>
                <c:pt idx="1087">
                  <c:v>0.21661376953125003</c:v>
                </c:pt>
                <c:pt idx="1088">
                  <c:v>0.35003662109375006</c:v>
                </c:pt>
                <c:pt idx="1089">
                  <c:v>0.91659545898437511</c:v>
                </c:pt>
                <c:pt idx="1090">
                  <c:v>0.24966430664062503</c:v>
                </c:pt>
                <c:pt idx="1091">
                  <c:v>0.250946044921875</c:v>
                </c:pt>
                <c:pt idx="1092">
                  <c:v>0.75097656250000011</c:v>
                </c:pt>
                <c:pt idx="1093">
                  <c:v>0.25292968750000006</c:v>
                </c:pt>
                <c:pt idx="1094">
                  <c:v>0.75491333007812511</c:v>
                </c:pt>
                <c:pt idx="1095">
                  <c:v>0.264739990234375</c:v>
                </c:pt>
                <c:pt idx="1096">
                  <c:v>0.76672363281250022</c:v>
                </c:pt>
                <c:pt idx="1097">
                  <c:v>0.30017089843750006</c:v>
                </c:pt>
                <c:pt idx="1098">
                  <c:v>0.83364868164062511</c:v>
                </c:pt>
                <c:pt idx="1099">
                  <c:v>0.49899291992187511</c:v>
                </c:pt>
                <c:pt idx="1100">
                  <c:v>0.50292968750000011</c:v>
                </c:pt>
                <c:pt idx="1101">
                  <c:v>0.504913330078125</c:v>
                </c:pt>
                <c:pt idx="1102">
                  <c:v>0.51470947265625011</c:v>
                </c:pt>
                <c:pt idx="1103">
                  <c:v>0.516815185546875</c:v>
                </c:pt>
                <c:pt idx="1104">
                  <c:v>0.55004882812500011</c:v>
                </c:pt>
                <c:pt idx="1105">
                  <c:v>0.583770751953125</c:v>
                </c:pt>
                <c:pt idx="1106">
                  <c:v>0.74835205078124989</c:v>
                </c:pt>
                <c:pt idx="1107">
                  <c:v>0.75289916992187511</c:v>
                </c:pt>
                <c:pt idx="1108">
                  <c:v>0.256866455078125</c:v>
                </c:pt>
                <c:pt idx="1109">
                  <c:v>0.75885009765625011</c:v>
                </c:pt>
                <c:pt idx="1110">
                  <c:v>0.27655029296875006</c:v>
                </c:pt>
                <c:pt idx="1111">
                  <c:v>0.794281005859375</c:v>
                </c:pt>
                <c:pt idx="1112">
                  <c:v>0.36709594726562506</c:v>
                </c:pt>
                <c:pt idx="1113">
                  <c:v>0.89862060546875011</c:v>
                </c:pt>
                <c:pt idx="1114">
                  <c:v>0.16436767578125</c:v>
                </c:pt>
                <c:pt idx="1115">
                  <c:v>0.49310302734375006</c:v>
                </c:pt>
                <c:pt idx="1116">
                  <c:v>0.50888061523437511</c:v>
                </c:pt>
                <c:pt idx="1117">
                  <c:v>0.5264892578125</c:v>
                </c:pt>
                <c:pt idx="1118">
                  <c:v>0.54434204101562489</c:v>
                </c:pt>
                <c:pt idx="1119">
                  <c:v>0.61688232421875</c:v>
                </c:pt>
                <c:pt idx="1120">
                  <c:v>0.64926147460937522</c:v>
                </c:pt>
                <c:pt idx="1121">
                  <c:v>0.91540527343750011</c:v>
                </c:pt>
                <c:pt idx="1122">
                  <c:v>0.24572753906250003</c:v>
                </c:pt>
                <c:pt idx="1123">
                  <c:v>0.2625732421875</c:v>
                </c:pt>
                <c:pt idx="1124">
                  <c:v>0.77066040039062511</c:v>
                </c:pt>
                <c:pt idx="1125">
                  <c:v>0.31198120117187511</c:v>
                </c:pt>
                <c:pt idx="1126">
                  <c:v>0.81396484375</c:v>
                </c:pt>
                <c:pt idx="1127">
                  <c:v>0.43994140625000006</c:v>
                </c:pt>
                <c:pt idx="1128">
                  <c:v>0.56985473632812522</c:v>
                </c:pt>
                <c:pt idx="1129">
                  <c:v>0.69586181640625011</c:v>
                </c:pt>
                <c:pt idx="1130">
                  <c:v>0.83761596679687511</c:v>
                </c:pt>
                <c:pt idx="1131">
                  <c:v>0.479278564453125</c:v>
                </c:pt>
                <c:pt idx="1132">
                  <c:v>0.56182861328125011</c:v>
                </c:pt>
                <c:pt idx="1133">
                  <c:v>0.56442260742187511</c:v>
                </c:pt>
                <c:pt idx="1134">
                  <c:v>0.68945312499999989</c:v>
                </c:pt>
                <c:pt idx="1135">
                  <c:v>0.81838989257812522</c:v>
                </c:pt>
                <c:pt idx="1136">
                  <c:v>0.44735717773437506</c:v>
                </c:pt>
                <c:pt idx="1137">
                  <c:v>0.59191894531249989</c:v>
                </c:pt>
                <c:pt idx="1138">
                  <c:v>0.72109985351562522</c:v>
                </c:pt>
                <c:pt idx="1139">
                  <c:v>0.78778076171874989</c:v>
                </c:pt>
                <c:pt idx="1140">
                  <c:v>0.35528564453125</c:v>
                </c:pt>
                <c:pt idx="1141">
                  <c:v>0.93405151367187522</c:v>
                </c:pt>
                <c:pt idx="1142">
                  <c:v>0.19192504882812503</c:v>
                </c:pt>
                <c:pt idx="1143">
                  <c:v>0.325775146484375</c:v>
                </c:pt>
                <c:pt idx="1144">
                  <c:v>0.95959472656250011</c:v>
                </c:pt>
                <c:pt idx="1145">
                  <c:v>0.12097167968750001</c:v>
                </c:pt>
                <c:pt idx="1146">
                  <c:v>0.1368408203125</c:v>
                </c:pt>
                <c:pt idx="1147">
                  <c:v>0.39489746093750011</c:v>
                </c:pt>
                <c:pt idx="1148">
                  <c:v>0.684234619140625</c:v>
                </c:pt>
                <c:pt idx="1149">
                  <c:v>0.94329833984375</c:v>
                </c:pt>
                <c:pt idx="1150">
                  <c:v>7.6232910156250014E-2</c:v>
                </c:pt>
                <c:pt idx="1151">
                  <c:v>0.20526123046875003</c:v>
                </c:pt>
                <c:pt idx="1152">
                  <c:v>0.36553955078125</c:v>
                </c:pt>
                <c:pt idx="1153">
                  <c:v>0.90133666992187489</c:v>
                </c:pt>
                <c:pt idx="1154">
                  <c:v>0.17092895507812503</c:v>
                </c:pt>
                <c:pt idx="1155">
                  <c:v>0.48544311523437506</c:v>
                </c:pt>
                <c:pt idx="1156">
                  <c:v>0.5186767578125</c:v>
                </c:pt>
                <c:pt idx="1157">
                  <c:v>0.55215454101562489</c:v>
                </c:pt>
                <c:pt idx="1158">
                  <c:v>0.59344482421875</c:v>
                </c:pt>
                <c:pt idx="1159">
                  <c:v>0.71957397460937511</c:v>
                </c:pt>
                <c:pt idx="1160">
                  <c:v>0.7825927734375</c:v>
                </c:pt>
                <c:pt idx="1161">
                  <c:v>0.3472900390625</c:v>
                </c:pt>
                <c:pt idx="1162">
                  <c:v>0.911041259765625</c:v>
                </c:pt>
                <c:pt idx="1163">
                  <c:v>0.23165893554687503</c:v>
                </c:pt>
                <c:pt idx="1164">
                  <c:v>0.30398559570312506</c:v>
                </c:pt>
                <c:pt idx="1165">
                  <c:v>0.83770751953125</c:v>
                </c:pt>
                <c:pt idx="1166">
                  <c:v>0.47894287109375011</c:v>
                </c:pt>
                <c:pt idx="1167">
                  <c:v>0.561126708984375</c:v>
                </c:pt>
                <c:pt idx="1168">
                  <c:v>0.56604003906250011</c:v>
                </c:pt>
                <c:pt idx="1169">
                  <c:v>0.692291259765625</c:v>
                </c:pt>
                <c:pt idx="1170">
                  <c:v>0.82537841796875011</c:v>
                </c:pt>
                <c:pt idx="1171">
                  <c:v>0.46026611328125006</c:v>
                </c:pt>
                <c:pt idx="1172">
                  <c:v>0.61911010742187511</c:v>
                </c:pt>
                <c:pt idx="1173">
                  <c:v>0.63476562500000011</c:v>
                </c:pt>
                <c:pt idx="1174">
                  <c:v>0.90432739257812511</c:v>
                </c:pt>
                <c:pt idx="1175">
                  <c:v>0.15829467773437503</c:v>
                </c:pt>
                <c:pt idx="1176">
                  <c:v>0.47476196289062506</c:v>
                </c:pt>
                <c:pt idx="1177">
                  <c:v>0.54144287109375</c:v>
                </c:pt>
                <c:pt idx="1178">
                  <c:v>0.62362670898437511</c:v>
                </c:pt>
                <c:pt idx="1179">
                  <c:v>0.62854003906250011</c:v>
                </c:pt>
                <c:pt idx="1180">
                  <c:v>0.87979125976562511</c:v>
                </c:pt>
                <c:pt idx="1181">
                  <c:v>0.13790893554687506</c:v>
                </c:pt>
                <c:pt idx="1182">
                  <c:v>0.397735595703125</c:v>
                </c:pt>
                <c:pt idx="1183">
                  <c:v>0.68145751953124989</c:v>
                </c:pt>
                <c:pt idx="1184">
                  <c:v>0.94772338867187511</c:v>
                </c:pt>
                <c:pt idx="1185">
                  <c:v>9.2315673828124972E-2</c:v>
                </c:pt>
                <c:pt idx="1186">
                  <c:v>0.222259521484375</c:v>
                </c:pt>
                <c:pt idx="1187">
                  <c:v>0.285797119140625</c:v>
                </c:pt>
                <c:pt idx="1188">
                  <c:v>0.85736083984375</c:v>
                </c:pt>
                <c:pt idx="1189">
                  <c:v>0.42779541015625</c:v>
                </c:pt>
                <c:pt idx="1190">
                  <c:v>0.71310424804687511</c:v>
                </c:pt>
                <c:pt idx="1191">
                  <c:v>0.85766601562500011</c:v>
                </c:pt>
                <c:pt idx="1192">
                  <c:v>0.42456054687500006</c:v>
                </c:pt>
                <c:pt idx="1193">
                  <c:v>0.710235595703125</c:v>
                </c:pt>
                <c:pt idx="1194">
                  <c:v>0.86895751953125</c:v>
                </c:pt>
                <c:pt idx="1195">
                  <c:v>0.38519287109375011</c:v>
                </c:pt>
                <c:pt idx="1196">
                  <c:v>0.65487670898437511</c:v>
                </c:pt>
                <c:pt idx="1197">
                  <c:v>0.90979003906250011</c:v>
                </c:pt>
                <c:pt idx="1198">
                  <c:v>0.22351074218750003</c:v>
                </c:pt>
                <c:pt idx="1199">
                  <c:v>0.29406738281250006</c:v>
                </c:pt>
                <c:pt idx="1200">
                  <c:v>0.86660766601562511</c:v>
                </c:pt>
                <c:pt idx="1201">
                  <c:v>0.40011596679687506</c:v>
                </c:pt>
                <c:pt idx="1202">
                  <c:v>0.66674804687500022</c:v>
                </c:pt>
                <c:pt idx="1203">
                  <c:v>0.999298095703125</c:v>
                </c:pt>
                <c:pt idx="1204">
                  <c:v>1.8005371093750004E-3</c:v>
                </c:pt>
                <c:pt idx="1205">
                  <c:v>2.349853515625E-3</c:v>
                </c:pt>
                <c:pt idx="1206">
                  <c:v>6.5612792968750009E-3</c:v>
                </c:pt>
                <c:pt idx="1207">
                  <c:v>1.1505126953125002E-2</c:v>
                </c:pt>
                <c:pt idx="1208">
                  <c:v>2.7679443359375007E-2</c:v>
                </c:pt>
                <c:pt idx="1209">
                  <c:v>3.6041259765625007E-2</c:v>
                </c:pt>
                <c:pt idx="1210">
                  <c:v>0.106658935546875</c:v>
                </c:pt>
                <c:pt idx="1211">
                  <c:v>0.17898559570312503</c:v>
                </c:pt>
                <c:pt idx="1212">
                  <c:v>0.462738037109375</c:v>
                </c:pt>
                <c:pt idx="1213">
                  <c:v>0.60388183593750011</c:v>
                </c:pt>
                <c:pt idx="1214">
                  <c:v>0.68618774414062489</c:v>
                </c:pt>
                <c:pt idx="1215">
                  <c:v>0.94134521484375011</c:v>
                </c:pt>
                <c:pt idx="1216">
                  <c:v>6.6467285156250014E-2</c:v>
                </c:pt>
                <c:pt idx="1217">
                  <c:v>0.19940185546875</c:v>
                </c:pt>
                <c:pt idx="1218">
                  <c:v>0.33233642578125011</c:v>
                </c:pt>
                <c:pt idx="1219">
                  <c:v>0.997039794921875</c:v>
                </c:pt>
                <c:pt idx="1220">
                  <c:v>4.913330078125E-3</c:v>
                </c:pt>
                <c:pt idx="1221">
                  <c:v>1.4739990234375E-2</c:v>
                </c:pt>
                <c:pt idx="1222">
                  <c:v>1.6754150390625003E-2</c:v>
                </c:pt>
                <c:pt idx="1223">
                  <c:v>5.0262451171875007E-2</c:v>
                </c:pt>
                <c:pt idx="1224">
                  <c:v>8.3526611328125014E-2</c:v>
                </c:pt>
                <c:pt idx="1225">
                  <c:v>0.248626708984375</c:v>
                </c:pt>
                <c:pt idx="1226">
                  <c:v>0.253570556640625</c:v>
                </c:pt>
                <c:pt idx="1227">
                  <c:v>0.75482177734375022</c:v>
                </c:pt>
                <c:pt idx="1228">
                  <c:v>0.26275634765625</c:v>
                </c:pt>
                <c:pt idx="1229">
                  <c:v>0.77267456054687522</c:v>
                </c:pt>
                <c:pt idx="1230">
                  <c:v>0.305938720703125</c:v>
                </c:pt>
                <c:pt idx="1231">
                  <c:v>0.82403564453125</c:v>
                </c:pt>
                <c:pt idx="1232">
                  <c:v>0.46527099609375006</c:v>
                </c:pt>
                <c:pt idx="1233">
                  <c:v>0.59823608398437489</c:v>
                </c:pt>
                <c:pt idx="1234">
                  <c:v>0.66955566406250011</c:v>
                </c:pt>
                <c:pt idx="1235">
                  <c:v>0.99111938476562478</c:v>
                </c:pt>
                <c:pt idx="1236">
                  <c:v>2.6580810546875007E-2</c:v>
                </c:pt>
                <c:pt idx="1237">
                  <c:v>4.4219970703125007E-2</c:v>
                </c:pt>
                <c:pt idx="1238">
                  <c:v>0.11703491210937499</c:v>
                </c:pt>
                <c:pt idx="1239">
                  <c:v>0.14883422851562503</c:v>
                </c:pt>
                <c:pt idx="1240">
                  <c:v>0.41476440429687506</c:v>
                </c:pt>
                <c:pt idx="1241">
                  <c:v>0.74389648437500011</c:v>
                </c:pt>
                <c:pt idx="1242">
                  <c:v>0.76004028320312522</c:v>
                </c:pt>
                <c:pt idx="1243">
                  <c:v>0.28012084960937506</c:v>
                </c:pt>
                <c:pt idx="1244">
                  <c:v>0.78454589843750011</c:v>
                </c:pt>
                <c:pt idx="1245">
                  <c:v>0.3492431640625</c:v>
                </c:pt>
                <c:pt idx="1246">
                  <c:v>0.92080688476562489</c:v>
                </c:pt>
                <c:pt idx="1247">
                  <c:v>0.23751831054687506</c:v>
                </c:pt>
                <c:pt idx="1248">
                  <c:v>0.270782470703125</c:v>
                </c:pt>
                <c:pt idx="1249">
                  <c:v>0.81231689453124989</c:v>
                </c:pt>
                <c:pt idx="1250">
                  <c:v>0.31292724609375006</c:v>
                </c:pt>
                <c:pt idx="1251">
                  <c:v>0.93807983398437522</c:v>
                </c:pt>
                <c:pt idx="1252">
                  <c:v>6.4117431640625028E-2</c:v>
                </c:pt>
                <c:pt idx="1253">
                  <c:v>0.190399169921875</c:v>
                </c:pt>
                <c:pt idx="1254">
                  <c:v>0.31936645507812506</c:v>
                </c:pt>
                <c:pt idx="1255">
                  <c:v>0.94635009765625</c:v>
                </c:pt>
                <c:pt idx="1256">
                  <c:v>8.9050292968750028E-2</c:v>
                </c:pt>
                <c:pt idx="1257">
                  <c:v>0.23175048828125003</c:v>
                </c:pt>
                <c:pt idx="1258">
                  <c:v>0.30462646484375011</c:v>
                </c:pt>
                <c:pt idx="1259">
                  <c:v>0.83602905273437522</c:v>
                </c:pt>
                <c:pt idx="1260">
                  <c:v>0.47671508789062506</c:v>
                </c:pt>
                <c:pt idx="1261">
                  <c:v>0.55511474609375</c:v>
                </c:pt>
                <c:pt idx="1262">
                  <c:v>0.57089233398437511</c:v>
                </c:pt>
                <c:pt idx="1263">
                  <c:v>0.71252441406250011</c:v>
                </c:pt>
                <c:pt idx="1264">
                  <c:v>0.854400634765625</c:v>
                </c:pt>
                <c:pt idx="1265">
                  <c:v>0.436737060546875</c:v>
                </c:pt>
                <c:pt idx="1266">
                  <c:v>0.68872070312500011</c:v>
                </c:pt>
                <c:pt idx="1267">
                  <c:v>0.81619262695312511</c:v>
                </c:pt>
                <c:pt idx="1268">
                  <c:v>0.441741943359375</c:v>
                </c:pt>
                <c:pt idx="1269">
                  <c:v>0.57507324218750011</c:v>
                </c:pt>
                <c:pt idx="1270">
                  <c:v>0.708160400390625</c:v>
                </c:pt>
                <c:pt idx="1271">
                  <c:v>0.87445068359375011</c:v>
                </c:pt>
                <c:pt idx="1272">
                  <c:v>0.37652587890625011</c:v>
                </c:pt>
                <c:pt idx="1273">
                  <c:v>0.62765502929687522</c:v>
                </c:pt>
                <c:pt idx="1274">
                  <c:v>0.88256835937499989</c:v>
                </c:pt>
                <c:pt idx="1275">
                  <c:v>0.133056640625</c:v>
                </c:pt>
                <c:pt idx="1276">
                  <c:v>0.39916992187500011</c:v>
                </c:pt>
                <c:pt idx="1277">
                  <c:v>0.665313720703125</c:v>
                </c:pt>
                <c:pt idx="1278">
                  <c:v>0.99591064453124989</c:v>
                </c:pt>
                <c:pt idx="1279">
                  <c:v>1.2145996093749998E-2</c:v>
                </c:pt>
                <c:pt idx="1280">
                  <c:v>2.0080566406250003E-2</c:v>
                </c:pt>
                <c:pt idx="1281">
                  <c:v>6.024169921875E-2</c:v>
                </c:pt>
                <c:pt idx="1282">
                  <c:v>6.9152832031250014E-2</c:v>
                </c:pt>
                <c:pt idx="1283">
                  <c:v>0.19866943359375003</c:v>
                </c:pt>
                <c:pt idx="1284">
                  <c:v>0.34136962890625006</c:v>
                </c:pt>
                <c:pt idx="1285">
                  <c:v>0.97531127929687511</c:v>
                </c:pt>
                <c:pt idx="1286">
                  <c:v>4.2755126953125014E-2</c:v>
                </c:pt>
                <c:pt idx="1287">
                  <c:v>0.121429443359375</c:v>
                </c:pt>
                <c:pt idx="1288">
                  <c:v>0.12979125976562503</c:v>
                </c:pt>
                <c:pt idx="1289">
                  <c:v>0.38790893554687511</c:v>
                </c:pt>
                <c:pt idx="1290">
                  <c:v>0.64770507812500022</c:v>
                </c:pt>
                <c:pt idx="1291">
                  <c:v>0.931427001953125</c:v>
                </c:pt>
                <c:pt idx="1292">
                  <c:v>0.197601318359375</c:v>
                </c:pt>
                <c:pt idx="1293">
                  <c:v>0.34268188476562506</c:v>
                </c:pt>
                <c:pt idx="1294">
                  <c:v>0.97186279296875</c:v>
                </c:pt>
                <c:pt idx="1295">
                  <c:v>3.6437988281250007E-2</c:v>
                </c:pt>
                <c:pt idx="1296">
                  <c:v>0.10931396484375</c:v>
                </c:pt>
                <c:pt idx="1297">
                  <c:v>0.17193603515625006</c:v>
                </c:pt>
                <c:pt idx="1298">
                  <c:v>0.45330810546875006</c:v>
                </c:pt>
                <c:pt idx="1299">
                  <c:v>0.60971069335937522</c:v>
                </c:pt>
                <c:pt idx="1300">
                  <c:v>0.64147949218750022</c:v>
                </c:pt>
                <c:pt idx="1301">
                  <c:v>0.923004150390625</c:v>
                </c:pt>
                <c:pt idx="1302">
                  <c:v>0.20651245117187506</c:v>
                </c:pt>
                <c:pt idx="1303">
                  <c:v>0.36477661132812506</c:v>
                </c:pt>
                <c:pt idx="1304">
                  <c:v>0.90484619140624989</c:v>
                </c:pt>
                <c:pt idx="1305">
                  <c:v>0.15985107421874997</c:v>
                </c:pt>
                <c:pt idx="1306">
                  <c:v>0.47344970703125006</c:v>
                </c:pt>
                <c:pt idx="1307">
                  <c:v>0.54440307617187511</c:v>
                </c:pt>
                <c:pt idx="1308">
                  <c:v>0.61669921875000022</c:v>
                </c:pt>
                <c:pt idx="1309">
                  <c:v>0.64895629882812511</c:v>
                </c:pt>
                <c:pt idx="1310">
                  <c:v>0.91558837890624978</c:v>
                </c:pt>
                <c:pt idx="1311">
                  <c:v>0.24481201171875</c:v>
                </c:pt>
                <c:pt idx="1312">
                  <c:v>0.26544189453125</c:v>
                </c:pt>
                <c:pt idx="1313">
                  <c:v>0.76608276367187511</c:v>
                </c:pt>
                <c:pt idx="1314">
                  <c:v>0.297393798828125</c:v>
                </c:pt>
                <c:pt idx="1315">
                  <c:v>0.82965087890625</c:v>
                </c:pt>
                <c:pt idx="1316">
                  <c:v>0.48699951171875006</c:v>
                </c:pt>
                <c:pt idx="1317">
                  <c:v>0.52328491210937511</c:v>
                </c:pt>
                <c:pt idx="1318">
                  <c:v>0.5550537109375</c:v>
                </c:pt>
                <c:pt idx="1319">
                  <c:v>0.57095336914062489</c:v>
                </c:pt>
                <c:pt idx="1320">
                  <c:v>0.71282958984375</c:v>
                </c:pt>
                <c:pt idx="1321">
                  <c:v>0.85360717773437511</c:v>
                </c:pt>
                <c:pt idx="1322">
                  <c:v>0.43569946289062506</c:v>
                </c:pt>
                <c:pt idx="1323">
                  <c:v>0.68988037109375</c:v>
                </c:pt>
                <c:pt idx="1324">
                  <c:v>0.81893920898437511</c:v>
                </c:pt>
                <c:pt idx="1325">
                  <c:v>0.448883056640625</c:v>
                </c:pt>
                <c:pt idx="1326">
                  <c:v>0.59075927734375011</c:v>
                </c:pt>
                <c:pt idx="1327">
                  <c:v>0.72372436523437511</c:v>
                </c:pt>
                <c:pt idx="1328">
                  <c:v>0.7960205078125</c:v>
                </c:pt>
                <c:pt idx="1329">
                  <c:v>0.36071777343750006</c:v>
                </c:pt>
                <c:pt idx="1330">
                  <c:v>0.89419555664062511</c:v>
                </c:pt>
                <c:pt idx="1331">
                  <c:v>0.17672729492187503</c:v>
                </c:pt>
                <c:pt idx="1332">
                  <c:v>0.465850830078125</c:v>
                </c:pt>
                <c:pt idx="1333">
                  <c:v>0.60064697265625011</c:v>
                </c:pt>
                <c:pt idx="1334">
                  <c:v>0.66525268554687511</c:v>
                </c:pt>
                <c:pt idx="1335">
                  <c:v>0.99536132812499989</c:v>
                </c:pt>
                <c:pt idx="1336">
                  <c:v>1.3427734375000002E-2</c:v>
                </c:pt>
                <c:pt idx="1337">
                  <c:v>2.1728515625000003E-2</c:v>
                </c:pt>
                <c:pt idx="1338">
                  <c:v>5.7373046875000007E-2</c:v>
                </c:pt>
                <c:pt idx="1339">
                  <c:v>7.7392578125000014E-2</c:v>
                </c:pt>
                <c:pt idx="1340">
                  <c:v>0.20483398437500003</c:v>
                </c:pt>
                <c:pt idx="1341">
                  <c:v>0.36157226562500011</c:v>
                </c:pt>
                <c:pt idx="1342">
                  <c:v>0.89724731445312511</c:v>
                </c:pt>
                <c:pt idx="1343">
                  <c:v>0.18295288085937506</c:v>
                </c:pt>
                <c:pt idx="1344">
                  <c:v>0.45108032226562506</c:v>
                </c:pt>
                <c:pt idx="1345">
                  <c:v>0.58416748046874989</c:v>
                </c:pt>
                <c:pt idx="1346">
                  <c:v>0.74447631835937511</c:v>
                </c:pt>
                <c:pt idx="1347">
                  <c:v>0.7645263671875</c:v>
                </c:pt>
                <c:pt idx="1348">
                  <c:v>0.26867675781250006</c:v>
                </c:pt>
                <c:pt idx="1349">
                  <c:v>0.80215454101562489</c:v>
                </c:pt>
                <c:pt idx="1350">
                  <c:v>0.34347534179687506</c:v>
                </c:pt>
                <c:pt idx="1351">
                  <c:v>0.96948242187499989</c:v>
                </c:pt>
                <c:pt idx="1352">
                  <c:v>3.2470703125000007E-2</c:v>
                </c:pt>
                <c:pt idx="1353">
                  <c:v>9.7412109374999986E-2</c:v>
                </c:pt>
                <c:pt idx="1354">
                  <c:v>0.16040039062500003</c:v>
                </c:pt>
                <c:pt idx="1355">
                  <c:v>0.48120117187500006</c:v>
                </c:pt>
                <c:pt idx="1356">
                  <c:v>0.552032470703125</c:v>
                </c:pt>
                <c:pt idx="1357">
                  <c:v>0.59356689453124978</c:v>
                </c:pt>
                <c:pt idx="1358">
                  <c:v>0.71920776367187511</c:v>
                </c:pt>
                <c:pt idx="1359">
                  <c:v>0.78173828125</c:v>
                </c:pt>
                <c:pt idx="1360">
                  <c:v>0.34521484375000006</c:v>
                </c:pt>
                <c:pt idx="1361">
                  <c:v>0.90872192382812511</c:v>
                </c:pt>
                <c:pt idx="1362">
                  <c:v>0.226165771484375</c:v>
                </c:pt>
                <c:pt idx="1363">
                  <c:v>0.28970336914062506</c:v>
                </c:pt>
                <c:pt idx="1364">
                  <c:v>0.86907958984375</c:v>
                </c:pt>
                <c:pt idx="1365">
                  <c:v>0.38482666015625017</c:v>
                </c:pt>
                <c:pt idx="1366">
                  <c:v>0.65451049804687511</c:v>
                </c:pt>
                <c:pt idx="1367">
                  <c:v>0.908447265625</c:v>
                </c:pt>
                <c:pt idx="1368">
                  <c:v>0.22534179687500003</c:v>
                </c:pt>
                <c:pt idx="1369">
                  <c:v>0.292236328125</c:v>
                </c:pt>
                <c:pt idx="1370">
                  <c:v>0.87283325195312511</c:v>
                </c:pt>
                <c:pt idx="1371">
                  <c:v>0.38119506835937506</c:v>
                </c:pt>
                <c:pt idx="1372">
                  <c:v>0.63562011718750022</c:v>
                </c:pt>
                <c:pt idx="1373">
                  <c:v>0.90542602539062489</c:v>
                </c:pt>
                <c:pt idx="1374">
                  <c:v>0.15768432617187503</c:v>
                </c:pt>
                <c:pt idx="1375">
                  <c:v>0.472198486328125</c:v>
                </c:pt>
                <c:pt idx="1376">
                  <c:v>0.53570556640625</c:v>
                </c:pt>
                <c:pt idx="1377">
                  <c:v>0.60714721679687522</c:v>
                </c:pt>
                <c:pt idx="1378">
                  <c:v>0.678466796875</c:v>
                </c:pt>
                <c:pt idx="1379">
                  <c:v>0.96414184570312511</c:v>
                </c:pt>
                <c:pt idx="1380">
                  <c:v>0.107269287109375</c:v>
                </c:pt>
                <c:pt idx="1381">
                  <c:v>0.17813110351562503</c:v>
                </c:pt>
                <c:pt idx="1382">
                  <c:v>0.46359252929687506</c:v>
                </c:pt>
                <c:pt idx="1383">
                  <c:v>0.60913085937500011</c:v>
                </c:pt>
                <c:pt idx="1384">
                  <c:v>0.67214965820312533</c:v>
                </c:pt>
                <c:pt idx="1385">
                  <c:v>0.95391845703125</c:v>
                </c:pt>
                <c:pt idx="1386">
                  <c:v>0.11077880859374999</c:v>
                </c:pt>
                <c:pt idx="1387">
                  <c:v>0.14410400390625</c:v>
                </c:pt>
                <c:pt idx="1388">
                  <c:v>0.42645263671875006</c:v>
                </c:pt>
                <c:pt idx="1389">
                  <c:v>0.71664428710937522</c:v>
                </c:pt>
                <c:pt idx="1390">
                  <c:v>0.8499755859375</c:v>
                </c:pt>
                <c:pt idx="1391">
                  <c:v>0.41662597656250006</c:v>
                </c:pt>
                <c:pt idx="1392">
                  <c:v>0.74990844726562511</c:v>
                </c:pt>
                <c:pt idx="1393">
                  <c:v>0.75018310546875</c:v>
                </c:pt>
                <c:pt idx="1394">
                  <c:v>0.25030517578125006</c:v>
                </c:pt>
                <c:pt idx="1395">
                  <c:v>0.75094604492187511</c:v>
                </c:pt>
                <c:pt idx="1396">
                  <c:v>0.25100708007812494</c:v>
                </c:pt>
                <c:pt idx="1397">
                  <c:v>0.75299072265625011</c:v>
                </c:pt>
                <c:pt idx="1398">
                  <c:v>0.25506591796875006</c:v>
                </c:pt>
                <c:pt idx="1399">
                  <c:v>0.76498413085937511</c:v>
                </c:pt>
                <c:pt idx="1400">
                  <c:v>0.26748657226562511</c:v>
                </c:pt>
                <c:pt idx="1401">
                  <c:v>0.79901123046875011</c:v>
                </c:pt>
                <c:pt idx="1402">
                  <c:v>0.33428955078125006</c:v>
                </c:pt>
                <c:pt idx="1403">
                  <c:v>0.99508666992187489</c:v>
                </c:pt>
                <c:pt idx="1404">
                  <c:v>1.4678955078125E-2</c:v>
                </c:pt>
                <c:pt idx="1405">
                  <c:v>1.6693115234375003E-2</c:v>
                </c:pt>
                <c:pt idx="1406">
                  <c:v>4.9957275390625007E-2</c:v>
                </c:pt>
                <c:pt idx="1407">
                  <c:v>8.3465576171875028E-2</c:v>
                </c:pt>
                <c:pt idx="1408">
                  <c:v>0.24954223632812506</c:v>
                </c:pt>
                <c:pt idx="1409">
                  <c:v>0.25057983398437506</c:v>
                </c:pt>
                <c:pt idx="1410">
                  <c:v>0.7515869140625</c:v>
                </c:pt>
                <c:pt idx="1411">
                  <c:v>0.25280761718750006</c:v>
                </c:pt>
                <c:pt idx="1412">
                  <c:v>0.756988525390625</c:v>
                </c:pt>
                <c:pt idx="1413">
                  <c:v>0.259246826171875</c:v>
                </c:pt>
                <c:pt idx="1414">
                  <c:v>0.77685546875000011</c:v>
                </c:pt>
                <c:pt idx="1415">
                  <c:v>0.29345703125000006</c:v>
                </c:pt>
                <c:pt idx="1416">
                  <c:v>0.86477661132812522</c:v>
                </c:pt>
                <c:pt idx="1417">
                  <c:v>0.40487670898437511</c:v>
                </c:pt>
                <c:pt idx="1418">
                  <c:v>0.65979003906250022</c:v>
                </c:pt>
                <c:pt idx="1419">
                  <c:v>0.973541259765625</c:v>
                </c:pt>
                <c:pt idx="1420">
                  <c:v>4.4158935546875007E-2</c:v>
                </c:pt>
                <c:pt idx="1421">
                  <c:v>0.116485595703125</c:v>
                </c:pt>
                <c:pt idx="1422">
                  <c:v>0.15023803710937506</c:v>
                </c:pt>
                <c:pt idx="1423">
                  <c:v>0.41641235351562506</c:v>
                </c:pt>
                <c:pt idx="1424">
                  <c:v>0.74871826171875</c:v>
                </c:pt>
                <c:pt idx="1425">
                  <c:v>0.75375366210937522</c:v>
                </c:pt>
                <c:pt idx="1426">
                  <c:v>0.25430297851562506</c:v>
                </c:pt>
                <c:pt idx="1427">
                  <c:v>0.76239013671875011</c:v>
                </c:pt>
                <c:pt idx="1428">
                  <c:v>0.27130126953125006</c:v>
                </c:pt>
                <c:pt idx="1429">
                  <c:v>0.81100463867187522</c:v>
                </c:pt>
                <c:pt idx="1430">
                  <c:v>0.31497192382812506</c:v>
                </c:pt>
                <c:pt idx="1431">
                  <c:v>0.94488525390625</c:v>
                </c:pt>
                <c:pt idx="1432">
                  <c:v>7.098388671875E-2</c:v>
                </c:pt>
                <c:pt idx="1433">
                  <c:v>0.21270751953125003</c:v>
                </c:pt>
                <c:pt idx="1434">
                  <c:v>0.35394287109375011</c:v>
                </c:pt>
                <c:pt idx="1435">
                  <c:v>0.936126708984375</c:v>
                </c:pt>
                <c:pt idx="1436">
                  <c:v>0.19107055664062497</c:v>
                </c:pt>
                <c:pt idx="1437">
                  <c:v>0.31735229492187511</c:v>
                </c:pt>
                <c:pt idx="1438">
                  <c:v>0.95019531250000022</c:v>
                </c:pt>
                <c:pt idx="1439">
                  <c:v>8.4960937500000014E-2</c:v>
                </c:pt>
                <c:pt idx="1440">
                  <c:v>0.24316406250000003</c:v>
                </c:pt>
                <c:pt idx="1441">
                  <c:v>0.2607421875</c:v>
                </c:pt>
                <c:pt idx="1442">
                  <c:v>0.77835083007812522</c:v>
                </c:pt>
                <c:pt idx="1443">
                  <c:v>0.28817749023437506</c:v>
                </c:pt>
                <c:pt idx="1444">
                  <c:v>0.85266113281250011</c:v>
                </c:pt>
                <c:pt idx="1445">
                  <c:v>0.43298339843750006</c:v>
                </c:pt>
                <c:pt idx="1446">
                  <c:v>0.70083618164062489</c:v>
                </c:pt>
                <c:pt idx="1447">
                  <c:v>0.83489990234375022</c:v>
                </c:pt>
                <c:pt idx="1448">
                  <c:v>0.49517822265625006</c:v>
                </c:pt>
                <c:pt idx="1449">
                  <c:v>0.51290893554687511</c:v>
                </c:pt>
                <c:pt idx="1450">
                  <c:v>0.52270507812500011</c:v>
                </c:pt>
                <c:pt idx="1451">
                  <c:v>0.556427001953125</c:v>
                </c:pt>
                <c:pt idx="1452">
                  <c:v>0.57257080078124989</c:v>
                </c:pt>
                <c:pt idx="1453">
                  <c:v>0.71774291992187511</c:v>
                </c:pt>
                <c:pt idx="1454">
                  <c:v>0.84667968750000022</c:v>
                </c:pt>
                <c:pt idx="1455">
                  <c:v>0.4111328125</c:v>
                </c:pt>
                <c:pt idx="1456">
                  <c:v>0.73342895507812511</c:v>
                </c:pt>
                <c:pt idx="1457">
                  <c:v>0.79791259765624989</c:v>
                </c:pt>
                <c:pt idx="1458">
                  <c:v>0.33123779296875006</c:v>
                </c:pt>
                <c:pt idx="1459">
                  <c:v>0.98959350585937489</c:v>
                </c:pt>
                <c:pt idx="1460">
                  <c:v>3.1158447265625003E-2</c:v>
                </c:pt>
                <c:pt idx="1461">
                  <c:v>3.1463623046875007E-2</c:v>
                </c:pt>
                <c:pt idx="1462">
                  <c:v>9.4024658203125014E-2</c:v>
                </c:pt>
                <c:pt idx="1463">
                  <c:v>0.157073974609375</c:v>
                </c:pt>
                <c:pt idx="1464">
                  <c:v>0.47012329101562506</c:v>
                </c:pt>
                <c:pt idx="1465">
                  <c:v>0.53485107421875011</c:v>
                </c:pt>
                <c:pt idx="1466">
                  <c:v>0.598480224609375</c:v>
                </c:pt>
                <c:pt idx="1467">
                  <c:v>0.66931152343750011</c:v>
                </c:pt>
                <c:pt idx="1468">
                  <c:v>0.99185180664062511</c:v>
                </c:pt>
                <c:pt idx="1469">
                  <c:v>2.4383544921875003E-2</c:v>
                </c:pt>
                <c:pt idx="1470">
                  <c:v>4.0069580078125007E-2</c:v>
                </c:pt>
                <c:pt idx="1471">
                  <c:v>0.12020874023437501</c:v>
                </c:pt>
                <c:pt idx="1472">
                  <c:v>0.13784790039062503</c:v>
                </c:pt>
                <c:pt idx="1473">
                  <c:v>0.39791870117187517</c:v>
                </c:pt>
                <c:pt idx="1474">
                  <c:v>0.68115234374999989</c:v>
                </c:pt>
                <c:pt idx="1475">
                  <c:v>0.94778442382812511</c:v>
                </c:pt>
                <c:pt idx="1476">
                  <c:v>9.3353271484374986E-2</c:v>
                </c:pt>
                <c:pt idx="1477">
                  <c:v>0.21939086914062503</c:v>
                </c:pt>
                <c:pt idx="1478">
                  <c:v>0.28317260742187506</c:v>
                </c:pt>
                <c:pt idx="1479">
                  <c:v>0.845703125</c:v>
                </c:pt>
                <c:pt idx="1480">
                  <c:v>0.41210937500000006</c:v>
                </c:pt>
                <c:pt idx="1481">
                  <c:v>0.72854614257812511</c:v>
                </c:pt>
                <c:pt idx="1482">
                  <c:v>0.81060791015625</c:v>
                </c:pt>
                <c:pt idx="1483">
                  <c:v>0.31463623046875</c:v>
                </c:pt>
                <c:pt idx="1484">
                  <c:v>0.94369506835937522</c:v>
                </c:pt>
                <c:pt idx="1485">
                  <c:v>7.3150634765625014E-2</c:v>
                </c:pt>
                <c:pt idx="1486">
                  <c:v>0.21798706054687506</c:v>
                </c:pt>
                <c:pt idx="1487">
                  <c:v>0.34500122070312494</c:v>
                </c:pt>
                <c:pt idx="1488">
                  <c:v>0.90997314453124989</c:v>
                </c:pt>
                <c:pt idx="1489">
                  <c:v>0.22308349609375</c:v>
                </c:pt>
                <c:pt idx="1490">
                  <c:v>0.29351806640625006</c:v>
                </c:pt>
                <c:pt idx="1491">
                  <c:v>0.86495971679687522</c:v>
                </c:pt>
                <c:pt idx="1492">
                  <c:v>0.40505981445312494</c:v>
                </c:pt>
                <c:pt idx="1493">
                  <c:v>0.65948486328125</c:v>
                </c:pt>
                <c:pt idx="1494">
                  <c:v>0.97457885742187522</c:v>
                </c:pt>
                <c:pt idx="1495">
                  <c:v>4.4952392578125007E-2</c:v>
                </c:pt>
                <c:pt idx="1496">
                  <c:v>0.11141967773437499</c:v>
                </c:pt>
                <c:pt idx="1497">
                  <c:v>0.14663696289062503</c:v>
                </c:pt>
                <c:pt idx="1498">
                  <c:v>0.43209838867187506</c:v>
                </c:pt>
                <c:pt idx="1499">
                  <c:v>0.70166015625000011</c:v>
                </c:pt>
                <c:pt idx="1500">
                  <c:v>0.83157348632812511</c:v>
                </c:pt>
                <c:pt idx="1501">
                  <c:v>0.48886108398437511</c:v>
                </c:pt>
                <c:pt idx="1502">
                  <c:v>0.5289306640625</c:v>
                </c:pt>
                <c:pt idx="1503">
                  <c:v>0.53799438476562489</c:v>
                </c:pt>
                <c:pt idx="1504">
                  <c:v>0.60467529296875022</c:v>
                </c:pt>
                <c:pt idx="1505">
                  <c:v>0.684906005859375</c:v>
                </c:pt>
                <c:pt idx="1506">
                  <c:v>0.94519042968750011</c:v>
                </c:pt>
                <c:pt idx="1507">
                  <c:v>7.0434570312500014E-2</c:v>
                </c:pt>
                <c:pt idx="1508">
                  <c:v>0.2113037109375</c:v>
                </c:pt>
                <c:pt idx="1509">
                  <c:v>0.35217285156250006</c:v>
                </c:pt>
                <c:pt idx="1510">
                  <c:v>0.93154907226562511</c:v>
                </c:pt>
                <c:pt idx="1511">
                  <c:v>0.19747924804687503</c:v>
                </c:pt>
                <c:pt idx="1512">
                  <c:v>0.342071533203125</c:v>
                </c:pt>
                <c:pt idx="1513">
                  <c:v>0.97149658203124989</c:v>
                </c:pt>
                <c:pt idx="1514">
                  <c:v>3.851318359375E-2</c:v>
                </c:pt>
                <c:pt idx="1515">
                  <c:v>0.10308837890625001</c:v>
                </c:pt>
                <c:pt idx="1516">
                  <c:v>0.18231201171875</c:v>
                </c:pt>
                <c:pt idx="1517">
                  <c:v>0.45294189453125</c:v>
                </c:pt>
                <c:pt idx="1518">
                  <c:v>0.578582763671875</c:v>
                </c:pt>
                <c:pt idx="1519">
                  <c:v>0.73486328125</c:v>
                </c:pt>
                <c:pt idx="1520">
                  <c:v>0.76712036132812511</c:v>
                </c:pt>
                <c:pt idx="1521">
                  <c:v>0.29940795898437506</c:v>
                </c:pt>
                <c:pt idx="1522">
                  <c:v>0.8355712890625</c:v>
                </c:pt>
                <c:pt idx="1523">
                  <c:v>0.49304199218750006</c:v>
                </c:pt>
                <c:pt idx="1524">
                  <c:v>0.50894165039062511</c:v>
                </c:pt>
                <c:pt idx="1525">
                  <c:v>0.52679443359375022</c:v>
                </c:pt>
                <c:pt idx="1526">
                  <c:v>0.54452514648437511</c:v>
                </c:pt>
                <c:pt idx="1527">
                  <c:v>0.61584472656250022</c:v>
                </c:pt>
                <c:pt idx="1528">
                  <c:v>0.652252197265625</c:v>
                </c:pt>
                <c:pt idx="1529">
                  <c:v>0.91815185546875011</c:v>
                </c:pt>
                <c:pt idx="1530">
                  <c:v>0.23858642578125003</c:v>
                </c:pt>
                <c:pt idx="1531">
                  <c:v>0.27825927734375006</c:v>
                </c:pt>
                <c:pt idx="1532">
                  <c:v>0.786224365234375</c:v>
                </c:pt>
                <c:pt idx="1533">
                  <c:v>0.35855102539062506</c:v>
                </c:pt>
                <c:pt idx="1534">
                  <c:v>0.92327880859375011</c:v>
                </c:pt>
                <c:pt idx="1535">
                  <c:v>0.20660400390625</c:v>
                </c:pt>
                <c:pt idx="1536">
                  <c:v>0.36395263671875006</c:v>
                </c:pt>
                <c:pt idx="1537">
                  <c:v>0.90414428710937511</c:v>
                </c:pt>
                <c:pt idx="1538">
                  <c:v>0.16250610351562503</c:v>
                </c:pt>
                <c:pt idx="1539">
                  <c:v>0.47921752929687506</c:v>
                </c:pt>
                <c:pt idx="1540">
                  <c:v>0.56225585937500011</c:v>
                </c:pt>
                <c:pt idx="1541">
                  <c:v>0.56277465820312522</c:v>
                </c:pt>
                <c:pt idx="1542">
                  <c:v>0.68829345703125</c:v>
                </c:pt>
                <c:pt idx="1543">
                  <c:v>0.81393432617187511</c:v>
                </c:pt>
                <c:pt idx="1544">
                  <c:v>0.440948486328125</c:v>
                </c:pt>
                <c:pt idx="1545">
                  <c:v>0.56695556640625</c:v>
                </c:pt>
                <c:pt idx="1546">
                  <c:v>0.70089721679687522</c:v>
                </c:pt>
                <c:pt idx="1547">
                  <c:v>0.834716796875</c:v>
                </c:pt>
                <c:pt idx="1548">
                  <c:v>0.49536132812500006</c:v>
                </c:pt>
                <c:pt idx="1549">
                  <c:v>0.513458251953125</c:v>
                </c:pt>
                <c:pt idx="1550">
                  <c:v>0.52178955078124989</c:v>
                </c:pt>
                <c:pt idx="1551">
                  <c:v>0.55758666992187489</c:v>
                </c:pt>
                <c:pt idx="1552">
                  <c:v>0.57714843750000022</c:v>
                </c:pt>
                <c:pt idx="1553">
                  <c:v>0.704132080078125</c:v>
                </c:pt>
                <c:pt idx="1554">
                  <c:v>0.86236572265625</c:v>
                </c:pt>
                <c:pt idx="1555">
                  <c:v>0.39569091796875011</c:v>
                </c:pt>
                <c:pt idx="1556">
                  <c:v>0.68685913085937511</c:v>
                </c:pt>
                <c:pt idx="1557">
                  <c:v>0.93933105468750011</c:v>
                </c:pt>
                <c:pt idx="1558">
                  <c:v>6.45751953125E-2</c:v>
                </c:pt>
                <c:pt idx="1559">
                  <c:v>0.1937255859375</c:v>
                </c:pt>
                <c:pt idx="1560">
                  <c:v>0.32287597656250011</c:v>
                </c:pt>
                <c:pt idx="1561">
                  <c:v>0.96865844726562511</c:v>
                </c:pt>
                <c:pt idx="1562">
                  <c:v>9.3963623046875014E-2</c:v>
                </c:pt>
                <c:pt idx="1563">
                  <c:v>0.156524658203125</c:v>
                </c:pt>
                <c:pt idx="1564">
                  <c:v>0.46957397460937506</c:v>
                </c:pt>
                <c:pt idx="1565">
                  <c:v>0.5325927734375</c:v>
                </c:pt>
                <c:pt idx="1566">
                  <c:v>0.597320556640625</c:v>
                </c:pt>
                <c:pt idx="1567">
                  <c:v>0.66107177734375022</c:v>
                </c:pt>
                <c:pt idx="1568">
                  <c:v>0.98153686523437489</c:v>
                </c:pt>
                <c:pt idx="1569">
                  <c:v>5.3863525390625007E-2</c:v>
                </c:pt>
                <c:pt idx="1570">
                  <c:v>8.7371826171875014E-2</c:v>
                </c:pt>
                <c:pt idx="1571">
                  <c:v>0.23001098632812503</c:v>
                </c:pt>
                <c:pt idx="1572">
                  <c:v>0.30917358398437511</c:v>
                </c:pt>
                <c:pt idx="1573">
                  <c:v>0.8179931640625</c:v>
                </c:pt>
                <c:pt idx="1574">
                  <c:v>0.45202636718750011</c:v>
                </c:pt>
                <c:pt idx="1575">
                  <c:v>0.58120727539062489</c:v>
                </c:pt>
                <c:pt idx="1576">
                  <c:v>0.73968505859375022</c:v>
                </c:pt>
                <c:pt idx="1577">
                  <c:v>0.78085327148437511</c:v>
                </c:pt>
                <c:pt idx="1578">
                  <c:v>0.28189086914062511</c:v>
                </c:pt>
                <c:pt idx="1579">
                  <c:v>0.84564208984375</c:v>
                </c:pt>
                <c:pt idx="1580">
                  <c:v>0.40826416015625006</c:v>
                </c:pt>
                <c:pt idx="1581">
                  <c:v>0.72482299804687511</c:v>
                </c:pt>
                <c:pt idx="1582">
                  <c:v>0.791259765625</c:v>
                </c:pt>
                <c:pt idx="1583">
                  <c:v>0.37377929687500006</c:v>
                </c:pt>
                <c:pt idx="1584">
                  <c:v>0.878204345703125</c:v>
                </c:pt>
                <c:pt idx="1585">
                  <c:v>0.13070678710937503</c:v>
                </c:pt>
                <c:pt idx="1586">
                  <c:v>0.38906860351562511</c:v>
                </c:pt>
                <c:pt idx="1587">
                  <c:v>0.64324951171875011</c:v>
                </c:pt>
                <c:pt idx="1588">
                  <c:v>0.92953491210937511</c:v>
                </c:pt>
                <c:pt idx="1589">
                  <c:v>0.21133422851562503</c:v>
                </c:pt>
                <c:pt idx="1590">
                  <c:v>0.35226440429687506</c:v>
                </c:pt>
                <c:pt idx="1591">
                  <c:v>0.931396484375</c:v>
                </c:pt>
                <c:pt idx="1592">
                  <c:v>0.197509765625</c:v>
                </c:pt>
                <c:pt idx="1593">
                  <c:v>0.34252929687500006</c:v>
                </c:pt>
                <c:pt idx="1594">
                  <c:v>0.971954345703125</c:v>
                </c:pt>
                <c:pt idx="1595">
                  <c:v>3.6956787109375007E-2</c:v>
                </c:pt>
                <c:pt idx="1596">
                  <c:v>0.107818603515625</c:v>
                </c:pt>
                <c:pt idx="1597">
                  <c:v>0.174530029296875</c:v>
                </c:pt>
                <c:pt idx="1598">
                  <c:v>0.460723876953125</c:v>
                </c:pt>
                <c:pt idx="1599">
                  <c:v>0.61749267578124989</c:v>
                </c:pt>
                <c:pt idx="1600">
                  <c:v>0.63375854492187511</c:v>
                </c:pt>
                <c:pt idx="1601">
                  <c:v>0.8994140625</c:v>
                </c:pt>
                <c:pt idx="1602">
                  <c:v>0.16699218750000006</c:v>
                </c:pt>
                <c:pt idx="1603">
                  <c:v>0.49707031250000006</c:v>
                </c:pt>
                <c:pt idx="1604">
                  <c:v>0.506866455078125</c:v>
                </c:pt>
                <c:pt idx="1605">
                  <c:v>0.50885009765625</c:v>
                </c:pt>
                <c:pt idx="1606">
                  <c:v>0.52658081054687511</c:v>
                </c:pt>
                <c:pt idx="1607">
                  <c:v>0.54418945312500011</c:v>
                </c:pt>
                <c:pt idx="1608">
                  <c:v>0.61697387695312522</c:v>
                </c:pt>
                <c:pt idx="1609">
                  <c:v>0.64874267578125</c:v>
                </c:pt>
                <c:pt idx="1610">
                  <c:v>0.915008544921875</c:v>
                </c:pt>
                <c:pt idx="1611">
                  <c:v>0.24319458007812503</c:v>
                </c:pt>
                <c:pt idx="1612">
                  <c:v>0.260833740234375</c:v>
                </c:pt>
                <c:pt idx="1613">
                  <c:v>0.7784423828125</c:v>
                </c:pt>
                <c:pt idx="1614">
                  <c:v>0.2884521484375</c:v>
                </c:pt>
                <c:pt idx="1615">
                  <c:v>0.85317993164062511</c:v>
                </c:pt>
                <c:pt idx="1616">
                  <c:v>0.43258666992187517</c:v>
                </c:pt>
                <c:pt idx="1617">
                  <c:v>0.70214843750000022</c:v>
                </c:pt>
                <c:pt idx="1618">
                  <c:v>0.829132080078125</c:v>
                </c:pt>
                <c:pt idx="1619">
                  <c:v>0.48739624023437506</c:v>
                </c:pt>
                <c:pt idx="1620">
                  <c:v>0.52062988281250011</c:v>
                </c:pt>
                <c:pt idx="1621">
                  <c:v>0.561920166015625</c:v>
                </c:pt>
                <c:pt idx="1622">
                  <c:v>0.56414794921875</c:v>
                </c:pt>
                <c:pt idx="1623">
                  <c:v>0.69027709960937511</c:v>
                </c:pt>
                <c:pt idx="1624">
                  <c:v>0.8197021484375</c:v>
                </c:pt>
                <c:pt idx="1625">
                  <c:v>0.4468994140625</c:v>
                </c:pt>
                <c:pt idx="1626">
                  <c:v>0.588775634765625</c:v>
                </c:pt>
                <c:pt idx="1627">
                  <c:v>0.73358154296875</c:v>
                </c:pt>
                <c:pt idx="1628">
                  <c:v>0.798187255859375</c:v>
                </c:pt>
                <c:pt idx="1629">
                  <c:v>0.33193969726562511</c:v>
                </c:pt>
                <c:pt idx="1630">
                  <c:v>0.98846435546874989</c:v>
                </c:pt>
                <c:pt idx="1631">
                  <c:v>2.7648925781250007E-2</c:v>
                </c:pt>
                <c:pt idx="1632">
                  <c:v>3.6071777343750007E-2</c:v>
                </c:pt>
                <c:pt idx="1633">
                  <c:v>0.10650634765625003</c:v>
                </c:pt>
                <c:pt idx="1634">
                  <c:v>0.17889404296875</c:v>
                </c:pt>
                <c:pt idx="1635">
                  <c:v>0.46221923828125</c:v>
                </c:pt>
                <c:pt idx="1636">
                  <c:v>0.60543823242187522</c:v>
                </c:pt>
                <c:pt idx="1637">
                  <c:v>0.68359375</c:v>
                </c:pt>
                <c:pt idx="1638">
                  <c:v>0.941436767578125</c:v>
                </c:pt>
                <c:pt idx="1639">
                  <c:v>7.4310302734375014E-2</c:v>
                </c:pt>
                <c:pt idx="1640">
                  <c:v>0.20718383789062503</c:v>
                </c:pt>
                <c:pt idx="1641">
                  <c:v>0.37155151367187506</c:v>
                </c:pt>
                <c:pt idx="1642">
                  <c:v>0.87939453125000011</c:v>
                </c:pt>
                <c:pt idx="1643">
                  <c:v>0.13818359375</c:v>
                </c:pt>
                <c:pt idx="1644">
                  <c:v>0.39697265625000011</c:v>
                </c:pt>
                <c:pt idx="1645">
                  <c:v>0.68313598632812511</c:v>
                </c:pt>
                <c:pt idx="1646">
                  <c:v>0.94976806640625</c:v>
                </c:pt>
                <c:pt idx="1647">
                  <c:v>8.3679199218750014E-2</c:v>
                </c:pt>
                <c:pt idx="1648">
                  <c:v>0.24884033203125006</c:v>
                </c:pt>
                <c:pt idx="1649">
                  <c:v>0.25335693359375006</c:v>
                </c:pt>
                <c:pt idx="1650">
                  <c:v>0.75546264648437511</c:v>
                </c:pt>
                <c:pt idx="1651">
                  <c:v>0.26431274414062506</c:v>
                </c:pt>
                <c:pt idx="1652">
                  <c:v>0.76947021484375011</c:v>
                </c:pt>
                <c:pt idx="1653">
                  <c:v>0.30084228515625011</c:v>
                </c:pt>
                <c:pt idx="1654">
                  <c:v>0.84005737304687511</c:v>
                </c:pt>
                <c:pt idx="1655">
                  <c:v>0.472930908203125</c:v>
                </c:pt>
                <c:pt idx="1656">
                  <c:v>0.54376220703124989</c:v>
                </c:pt>
                <c:pt idx="1657">
                  <c:v>0.61471557617187522</c:v>
                </c:pt>
                <c:pt idx="1658">
                  <c:v>0.65576171875000011</c:v>
                </c:pt>
                <c:pt idx="1659">
                  <c:v>0.906768798828125</c:v>
                </c:pt>
                <c:pt idx="1660">
                  <c:v>0.22030639648437503</c:v>
                </c:pt>
                <c:pt idx="1661">
                  <c:v>0.28384399414062506</c:v>
                </c:pt>
                <c:pt idx="1662">
                  <c:v>0.85150146484375</c:v>
                </c:pt>
                <c:pt idx="1663">
                  <c:v>0.41412353515625006</c:v>
                </c:pt>
                <c:pt idx="1664">
                  <c:v>0.74240112304687511</c:v>
                </c:pt>
                <c:pt idx="1665">
                  <c:v>0.75805664062500011</c:v>
                </c:pt>
                <c:pt idx="1666">
                  <c:v>0.27416992187500006</c:v>
                </c:pt>
                <c:pt idx="1667">
                  <c:v>0.79031372070312489</c:v>
                </c:pt>
                <c:pt idx="1668">
                  <c:v>0.37094116210937506</c:v>
                </c:pt>
                <c:pt idx="1669">
                  <c:v>0.88708496093749989</c:v>
                </c:pt>
                <c:pt idx="1670">
                  <c:v>0.14514160156250003</c:v>
                </c:pt>
                <c:pt idx="1671">
                  <c:v>0.43542480468750011</c:v>
                </c:pt>
                <c:pt idx="1672">
                  <c:v>0.69351196289062489</c:v>
                </c:pt>
                <c:pt idx="1673">
                  <c:v>0.82269287109375011</c:v>
                </c:pt>
                <c:pt idx="1674">
                  <c:v>0.46734619140625006</c:v>
                </c:pt>
                <c:pt idx="1675">
                  <c:v>0.59738159179687489</c:v>
                </c:pt>
                <c:pt idx="1676">
                  <c:v>0.66088867187500011</c:v>
                </c:pt>
                <c:pt idx="1677">
                  <c:v>0.981719970703125</c:v>
                </c:pt>
                <c:pt idx="1678">
                  <c:v>5.4534912109375007E-2</c:v>
                </c:pt>
                <c:pt idx="1679">
                  <c:v>8.6334228515625014E-2</c:v>
                </c:pt>
                <c:pt idx="1680">
                  <c:v>0.22726440429687503</c:v>
                </c:pt>
                <c:pt idx="1681">
                  <c:v>0.30642700195312506</c:v>
                </c:pt>
                <c:pt idx="1682">
                  <c:v>0.82257080078124989</c:v>
                </c:pt>
                <c:pt idx="1683">
                  <c:v>0.46771240234375006</c:v>
                </c:pt>
                <c:pt idx="1684">
                  <c:v>0.59677124023437511</c:v>
                </c:pt>
                <c:pt idx="1685">
                  <c:v>0.66125488281250011</c:v>
                </c:pt>
                <c:pt idx="1686">
                  <c:v>0.983795166015625</c:v>
                </c:pt>
                <c:pt idx="1687">
                  <c:v>4.8553466796874993E-2</c:v>
                </c:pt>
                <c:pt idx="1688">
                  <c:v>8.0841064453124986E-2</c:v>
                </c:pt>
                <c:pt idx="1689">
                  <c:v>0.24154663085937506</c:v>
                </c:pt>
                <c:pt idx="1690">
                  <c:v>0.275299072265625</c:v>
                </c:pt>
                <c:pt idx="1691">
                  <c:v>0.79119873046875011</c:v>
                </c:pt>
                <c:pt idx="1692">
                  <c:v>0.37335205078125006</c:v>
                </c:pt>
                <c:pt idx="1693">
                  <c:v>0.87789916992187511</c:v>
                </c:pt>
                <c:pt idx="1694">
                  <c:v>0.13186645507812503</c:v>
                </c:pt>
                <c:pt idx="1695">
                  <c:v>0.38388061523437517</c:v>
                </c:pt>
                <c:pt idx="1696">
                  <c:v>0.65148925781250011</c:v>
                </c:pt>
                <c:pt idx="1697">
                  <c:v>0.91934204101562489</c:v>
                </c:pt>
                <c:pt idx="1698">
                  <c:v>0.24191284179687506</c:v>
                </c:pt>
                <c:pt idx="1699">
                  <c:v>0.27420043945312494</c:v>
                </c:pt>
                <c:pt idx="1700">
                  <c:v>0.79034423828125</c:v>
                </c:pt>
                <c:pt idx="1701">
                  <c:v>0.37103271484375006</c:v>
                </c:pt>
                <c:pt idx="1702">
                  <c:v>0.886810302734375</c:v>
                </c:pt>
                <c:pt idx="1703">
                  <c:v>0.14468383789062503</c:v>
                </c:pt>
                <c:pt idx="1704">
                  <c:v>0.43405151367187506</c:v>
                </c:pt>
                <c:pt idx="1705">
                  <c:v>0.69189453125000011</c:v>
                </c:pt>
                <c:pt idx="1706">
                  <c:v>0.82571411132812511</c:v>
                </c:pt>
                <c:pt idx="1707">
                  <c:v>0.45956420898437506</c:v>
                </c:pt>
                <c:pt idx="1708">
                  <c:v>0.62072753906250011</c:v>
                </c:pt>
                <c:pt idx="1709">
                  <c:v>0.637603759765625</c:v>
                </c:pt>
                <c:pt idx="1710">
                  <c:v>0.89569091796875011</c:v>
                </c:pt>
                <c:pt idx="1711">
                  <c:v>0.18682861328125</c:v>
                </c:pt>
                <c:pt idx="1712">
                  <c:v>0.43939208984375011</c:v>
                </c:pt>
                <c:pt idx="1713">
                  <c:v>0.56454467773437511</c:v>
                </c:pt>
                <c:pt idx="1714">
                  <c:v>0.6934814453125</c:v>
                </c:pt>
                <c:pt idx="1715">
                  <c:v>0.822662353515625</c:v>
                </c:pt>
                <c:pt idx="1716">
                  <c:v>0.46749877929687511</c:v>
                </c:pt>
                <c:pt idx="1717">
                  <c:v>0.59741210937499978</c:v>
                </c:pt>
                <c:pt idx="1718">
                  <c:v>0.66043090820312511</c:v>
                </c:pt>
                <c:pt idx="1719">
                  <c:v>0.98126220703124978</c:v>
                </c:pt>
                <c:pt idx="1720">
                  <c:v>5.2185058593749986E-2</c:v>
                </c:pt>
                <c:pt idx="1721">
                  <c:v>9.3322753906250014E-2</c:v>
                </c:pt>
                <c:pt idx="1722">
                  <c:v>0.21942138671875003</c:v>
                </c:pt>
                <c:pt idx="1723">
                  <c:v>0.28302001953125006</c:v>
                </c:pt>
                <c:pt idx="1724">
                  <c:v>0.84616088867187511</c:v>
                </c:pt>
                <c:pt idx="1725">
                  <c:v>0.41262817382812506</c:v>
                </c:pt>
                <c:pt idx="1726">
                  <c:v>0.73004150390625</c:v>
                </c:pt>
                <c:pt idx="1727">
                  <c:v>0.80929565429687522</c:v>
                </c:pt>
                <c:pt idx="1728">
                  <c:v>0.318145751953125</c:v>
                </c:pt>
                <c:pt idx="1729">
                  <c:v>0.95147705078124989</c:v>
                </c:pt>
                <c:pt idx="1730">
                  <c:v>8.0993652343750014E-2</c:v>
                </c:pt>
                <c:pt idx="1731">
                  <c:v>0.24127197265625</c:v>
                </c:pt>
                <c:pt idx="1732">
                  <c:v>0.27459716796875006</c:v>
                </c:pt>
                <c:pt idx="1733">
                  <c:v>0.792327880859375</c:v>
                </c:pt>
                <c:pt idx="1734">
                  <c:v>0.37295532226562506</c:v>
                </c:pt>
                <c:pt idx="1735">
                  <c:v>0.88104248046875</c:v>
                </c:pt>
                <c:pt idx="1736">
                  <c:v>0.13507080078125</c:v>
                </c:pt>
                <c:pt idx="1737">
                  <c:v>0.40521240234375006</c:v>
                </c:pt>
                <c:pt idx="1738">
                  <c:v>0.65927124023437522</c:v>
                </c:pt>
                <c:pt idx="1739">
                  <c:v>0.97375488281250011</c:v>
                </c:pt>
                <c:pt idx="1740">
                  <c:v>4.6264648437499993E-2</c:v>
                </c:pt>
                <c:pt idx="1741">
                  <c:v>0.1109619140625</c:v>
                </c:pt>
                <c:pt idx="1742">
                  <c:v>0.14343261718750003</c:v>
                </c:pt>
                <c:pt idx="1743">
                  <c:v>0.42883300781250006</c:v>
                </c:pt>
                <c:pt idx="1744">
                  <c:v>0.71231079101562489</c:v>
                </c:pt>
                <c:pt idx="1745">
                  <c:v>0.85516357421875</c:v>
                </c:pt>
                <c:pt idx="1746">
                  <c:v>0.43438720703125011</c:v>
                </c:pt>
                <c:pt idx="1747">
                  <c:v>0.69284057617187522</c:v>
                </c:pt>
                <c:pt idx="1748">
                  <c:v>0.82763671875</c:v>
                </c:pt>
                <c:pt idx="1749">
                  <c:v>0.45361328125000006</c:v>
                </c:pt>
                <c:pt idx="1750">
                  <c:v>0.61087036132812511</c:v>
                </c:pt>
                <c:pt idx="1751">
                  <c:v>0.64312744140625</c:v>
                </c:pt>
                <c:pt idx="1752">
                  <c:v>0.92941284179687489</c:v>
                </c:pt>
                <c:pt idx="1753">
                  <c:v>0.21170043945312506</c:v>
                </c:pt>
                <c:pt idx="1754">
                  <c:v>0.35287475585937511</c:v>
                </c:pt>
                <c:pt idx="1755">
                  <c:v>0.93347167968750011</c:v>
                </c:pt>
                <c:pt idx="1756">
                  <c:v>0.1993408203125</c:v>
                </c:pt>
                <c:pt idx="1757">
                  <c:v>0.33239746093750011</c:v>
                </c:pt>
                <c:pt idx="1758">
                  <c:v>0.996734619140625</c:v>
                </c:pt>
                <c:pt idx="1759">
                  <c:v>5.828857421875E-3</c:v>
                </c:pt>
                <c:pt idx="1760">
                  <c:v>1.3702392578125E-2</c:v>
                </c:pt>
                <c:pt idx="1761">
                  <c:v>1.7669677734375003E-2</c:v>
                </c:pt>
                <c:pt idx="1762">
                  <c:v>5.2886962890625014E-2</c:v>
                </c:pt>
                <c:pt idx="1763">
                  <c:v>8.8348388671875014E-2</c:v>
                </c:pt>
                <c:pt idx="1764">
                  <c:v>0.23294067382812503</c:v>
                </c:pt>
                <c:pt idx="1765">
                  <c:v>0.30038452148437511</c:v>
                </c:pt>
                <c:pt idx="1766">
                  <c:v>0.83264160156250022</c:v>
                </c:pt>
                <c:pt idx="1767">
                  <c:v>0.49792480468750011</c:v>
                </c:pt>
                <c:pt idx="1768">
                  <c:v>0.50601196289062489</c:v>
                </c:pt>
                <c:pt idx="1769">
                  <c:v>0.51019287109375</c:v>
                </c:pt>
                <c:pt idx="1770">
                  <c:v>0.529876708984375</c:v>
                </c:pt>
                <c:pt idx="1771">
                  <c:v>0.53479003906250011</c:v>
                </c:pt>
                <c:pt idx="1772">
                  <c:v>0.59854125976562489</c:v>
                </c:pt>
                <c:pt idx="1773">
                  <c:v>0.66912841796875022</c:v>
                </c:pt>
                <c:pt idx="1774">
                  <c:v>0.991546630859375</c:v>
                </c:pt>
                <c:pt idx="1775">
                  <c:v>2.5299072265625007E-2</c:v>
                </c:pt>
                <c:pt idx="1776">
                  <c:v>4.1229248046874986E-2</c:v>
                </c:pt>
                <c:pt idx="1777">
                  <c:v>0.12332153320312501</c:v>
                </c:pt>
                <c:pt idx="1778">
                  <c:v>0.127777099609375</c:v>
                </c:pt>
                <c:pt idx="1779">
                  <c:v>0.38223266601562506</c:v>
                </c:pt>
                <c:pt idx="1780">
                  <c:v>0.63446044921875</c:v>
                </c:pt>
                <c:pt idx="1781">
                  <c:v>0.901214599609375</c:v>
                </c:pt>
                <c:pt idx="1782">
                  <c:v>0.17129516601562503</c:v>
                </c:pt>
                <c:pt idx="1783">
                  <c:v>0.48605346679687506</c:v>
                </c:pt>
                <c:pt idx="1784">
                  <c:v>0.51831054687499989</c:v>
                </c:pt>
                <c:pt idx="1785">
                  <c:v>0.553985595703125</c:v>
                </c:pt>
                <c:pt idx="1786">
                  <c:v>0.58770751953124989</c:v>
                </c:pt>
                <c:pt idx="1787">
                  <c:v>0.72897338867187511</c:v>
                </c:pt>
                <c:pt idx="1788">
                  <c:v>0.81103515625000011</c:v>
                </c:pt>
                <c:pt idx="1789">
                  <c:v>0.31591796875000011</c:v>
                </c:pt>
                <c:pt idx="1790">
                  <c:v>0.94192504882812511</c:v>
                </c:pt>
                <c:pt idx="1791">
                  <c:v>7.5775146484374986E-2</c:v>
                </c:pt>
                <c:pt idx="1792">
                  <c:v>0.20962524414062503</c:v>
                </c:pt>
                <c:pt idx="1793">
                  <c:v>0.371063232421875</c:v>
                </c:pt>
                <c:pt idx="1794">
                  <c:v>0.88671875</c:v>
                </c:pt>
                <c:pt idx="1795">
                  <c:v>0.14453125000000003</c:v>
                </c:pt>
                <c:pt idx="1796">
                  <c:v>0.43359375</c:v>
                </c:pt>
                <c:pt idx="1797">
                  <c:v>0.691436767578125</c:v>
                </c:pt>
                <c:pt idx="1798">
                  <c:v>0.82427978515624989</c:v>
                </c:pt>
                <c:pt idx="1799">
                  <c:v>0.45721435546875</c:v>
                </c:pt>
                <c:pt idx="1800">
                  <c:v>0.62142944335937522</c:v>
                </c:pt>
                <c:pt idx="1801">
                  <c:v>0.62976074218750011</c:v>
                </c:pt>
                <c:pt idx="1802">
                  <c:v>0.887847900390625</c:v>
                </c:pt>
                <c:pt idx="1803">
                  <c:v>0.14791870117187506</c:v>
                </c:pt>
                <c:pt idx="1804">
                  <c:v>0.43118286132812511</c:v>
                </c:pt>
                <c:pt idx="1805">
                  <c:v>0.69781494140624989</c:v>
                </c:pt>
                <c:pt idx="1806">
                  <c:v>0.843475341796875</c:v>
                </c:pt>
                <c:pt idx="1807">
                  <c:v>0.469512939453125</c:v>
                </c:pt>
                <c:pt idx="1808">
                  <c:v>0.53253173828124989</c:v>
                </c:pt>
                <c:pt idx="1809">
                  <c:v>0.59762573242187522</c:v>
                </c:pt>
                <c:pt idx="1810">
                  <c:v>0.66015625000000011</c:v>
                </c:pt>
                <c:pt idx="1811">
                  <c:v>0.98049926757812511</c:v>
                </c:pt>
                <c:pt idx="1812">
                  <c:v>5.0872802734375E-2</c:v>
                </c:pt>
                <c:pt idx="1813">
                  <c:v>8.9996337890625014E-2</c:v>
                </c:pt>
                <c:pt idx="1814">
                  <c:v>0.223114013671875</c:v>
                </c:pt>
                <c:pt idx="1815">
                  <c:v>0.293487548828125</c:v>
                </c:pt>
                <c:pt idx="1816">
                  <c:v>0.86480712890624989</c:v>
                </c:pt>
                <c:pt idx="1817">
                  <c:v>0.40496826171875011</c:v>
                </c:pt>
                <c:pt idx="1818">
                  <c:v>0.66000366210937522</c:v>
                </c:pt>
                <c:pt idx="1819">
                  <c:v>0.9730224609375</c:v>
                </c:pt>
                <c:pt idx="1820">
                  <c:v>4.3579101562499986E-2</c:v>
                </c:pt>
                <c:pt idx="1821">
                  <c:v>0.1151123046875</c:v>
                </c:pt>
                <c:pt idx="1822">
                  <c:v>0.15441894531250006</c:v>
                </c:pt>
                <c:pt idx="1823">
                  <c:v>0.40856933593750006</c:v>
                </c:pt>
                <c:pt idx="1824">
                  <c:v>0.725250244140625</c:v>
                </c:pt>
                <c:pt idx="1825">
                  <c:v>0.79290771484375</c:v>
                </c:pt>
                <c:pt idx="1826">
                  <c:v>0.37115478515625011</c:v>
                </c:pt>
                <c:pt idx="1827">
                  <c:v>0.87911987304687522</c:v>
                </c:pt>
                <c:pt idx="1828">
                  <c:v>0.13699340820312503</c:v>
                </c:pt>
                <c:pt idx="1829">
                  <c:v>0.39535522460937506</c:v>
                </c:pt>
                <c:pt idx="1830">
                  <c:v>0.6849365234375</c:v>
                </c:pt>
                <c:pt idx="1831">
                  <c:v>0.94497680664062511</c:v>
                </c:pt>
                <c:pt idx="1832">
                  <c:v>7.1258544921875E-2</c:v>
                </c:pt>
                <c:pt idx="1833">
                  <c:v>0.21194458007812506</c:v>
                </c:pt>
                <c:pt idx="1834">
                  <c:v>0.35458374023437506</c:v>
                </c:pt>
                <c:pt idx="1835">
                  <c:v>0.9346923828125</c:v>
                </c:pt>
                <c:pt idx="1836">
                  <c:v>0.19470214843750003</c:v>
                </c:pt>
                <c:pt idx="1837">
                  <c:v>0.32189941406250006</c:v>
                </c:pt>
                <c:pt idx="1838">
                  <c:v>0.96377563476562511</c:v>
                </c:pt>
                <c:pt idx="1839">
                  <c:v>0.10861206054687501</c:v>
                </c:pt>
                <c:pt idx="1840">
                  <c:v>0.173126220703125</c:v>
                </c:pt>
                <c:pt idx="1841">
                  <c:v>0.45687866210937511</c:v>
                </c:pt>
                <c:pt idx="1842">
                  <c:v>0.61364746093750011</c:v>
                </c:pt>
                <c:pt idx="1843">
                  <c:v>0.65298461914062511</c:v>
                </c:pt>
                <c:pt idx="1844">
                  <c:v>0.91204833984375</c:v>
                </c:pt>
                <c:pt idx="1845">
                  <c:v>0.23248291015625003</c:v>
                </c:pt>
                <c:pt idx="1846">
                  <c:v>0.29901123046875</c:v>
                </c:pt>
                <c:pt idx="1847">
                  <c:v>0.83432006835937511</c:v>
                </c:pt>
                <c:pt idx="1848">
                  <c:v>0.49502563476562506</c:v>
                </c:pt>
                <c:pt idx="1849">
                  <c:v>0.51483154296875</c:v>
                </c:pt>
                <c:pt idx="1850">
                  <c:v>0.516937255859375</c:v>
                </c:pt>
                <c:pt idx="1851">
                  <c:v>0.55065917968750011</c:v>
                </c:pt>
                <c:pt idx="1852">
                  <c:v>0.58218383789062489</c:v>
                </c:pt>
                <c:pt idx="1853">
                  <c:v>0.74652099609375011</c:v>
                </c:pt>
                <c:pt idx="1854">
                  <c:v>0.754486083984375</c:v>
                </c:pt>
                <c:pt idx="1855">
                  <c:v>0.26333618164062506</c:v>
                </c:pt>
                <c:pt idx="1856">
                  <c:v>0.77239990234375022</c:v>
                </c:pt>
                <c:pt idx="1857">
                  <c:v>0.30767822265625006</c:v>
                </c:pt>
                <c:pt idx="1858">
                  <c:v>0.82540893554687511</c:v>
                </c:pt>
                <c:pt idx="1859">
                  <c:v>0.46023559570312494</c:v>
                </c:pt>
                <c:pt idx="1860">
                  <c:v>0.61895751953125</c:v>
                </c:pt>
                <c:pt idx="1861">
                  <c:v>0.63522338867187511</c:v>
                </c:pt>
                <c:pt idx="1862">
                  <c:v>0.90478515625000011</c:v>
                </c:pt>
                <c:pt idx="1863">
                  <c:v>0.15966796875000003</c:v>
                </c:pt>
                <c:pt idx="1864">
                  <c:v>0.47314453125000006</c:v>
                </c:pt>
                <c:pt idx="1865">
                  <c:v>0.544464111328125</c:v>
                </c:pt>
                <c:pt idx="1866">
                  <c:v>0.61578369140625</c:v>
                </c:pt>
                <c:pt idx="1867">
                  <c:v>0.65206909179687511</c:v>
                </c:pt>
                <c:pt idx="1868">
                  <c:v>0.918701171875</c:v>
                </c:pt>
                <c:pt idx="1869">
                  <c:v>0.23950195312500003</c:v>
                </c:pt>
                <c:pt idx="1870">
                  <c:v>0.28100585937500006</c:v>
                </c:pt>
                <c:pt idx="1871">
                  <c:v>0.78152465820312511</c:v>
                </c:pt>
                <c:pt idx="1872">
                  <c:v>0.34457397460937506</c:v>
                </c:pt>
                <c:pt idx="1873">
                  <c:v>0.9075927734375</c:v>
                </c:pt>
                <c:pt idx="1874">
                  <c:v>0.22229003906250003</c:v>
                </c:pt>
                <c:pt idx="1875">
                  <c:v>0.28601074218750006</c:v>
                </c:pt>
                <c:pt idx="1876">
                  <c:v>0.856597900390625</c:v>
                </c:pt>
                <c:pt idx="1877">
                  <c:v>0.42916870117187511</c:v>
                </c:pt>
                <c:pt idx="1878">
                  <c:v>0.71240234374999989</c:v>
                </c:pt>
                <c:pt idx="1879">
                  <c:v>0.85403442382812511</c:v>
                </c:pt>
                <c:pt idx="1880">
                  <c:v>0.43710327148437506</c:v>
                </c:pt>
                <c:pt idx="1881">
                  <c:v>0.6881103515625</c:v>
                </c:pt>
                <c:pt idx="1882">
                  <c:v>0.814361572265625</c:v>
                </c:pt>
                <c:pt idx="1883">
                  <c:v>0.43966674804687506</c:v>
                </c:pt>
                <c:pt idx="1884">
                  <c:v>0.56860351562500011</c:v>
                </c:pt>
                <c:pt idx="1885">
                  <c:v>0.69802856445312511</c:v>
                </c:pt>
                <c:pt idx="1886">
                  <c:v>0.84307861328125011</c:v>
                </c:pt>
                <c:pt idx="1887">
                  <c:v>0.47064208984375006</c:v>
                </c:pt>
                <c:pt idx="1888">
                  <c:v>0.53329467773437511</c:v>
                </c:pt>
                <c:pt idx="1889">
                  <c:v>0.5997314453125</c:v>
                </c:pt>
                <c:pt idx="1890">
                  <c:v>0.666412353515625</c:v>
                </c:pt>
                <c:pt idx="1891">
                  <c:v>0.99871826171874989</c:v>
                </c:pt>
                <c:pt idx="1892">
                  <c:v>3.7231445312500009E-3</c:v>
                </c:pt>
                <c:pt idx="1893">
                  <c:v>4.3334960937500017E-3</c:v>
                </c:pt>
                <c:pt idx="1894">
                  <c:v>1.226806640625E-2</c:v>
                </c:pt>
                <c:pt idx="1895">
                  <c:v>2.1179199218750003E-2</c:v>
                </c:pt>
                <c:pt idx="1896">
                  <c:v>6.134033203125E-2</c:v>
                </c:pt>
                <c:pt idx="1897">
                  <c:v>6.5856933593750014E-2</c:v>
                </c:pt>
                <c:pt idx="1898">
                  <c:v>0.19293212890625</c:v>
                </c:pt>
                <c:pt idx="1899">
                  <c:v>0.32684326171875011</c:v>
                </c:pt>
                <c:pt idx="1900">
                  <c:v>0.95687866210937522</c:v>
                </c:pt>
                <c:pt idx="1901">
                  <c:v>0.113677978515625</c:v>
                </c:pt>
                <c:pt idx="1902">
                  <c:v>0.15304565429687503</c:v>
                </c:pt>
                <c:pt idx="1903">
                  <c:v>0.411895751953125</c:v>
                </c:pt>
                <c:pt idx="1904">
                  <c:v>0.73272705078125</c:v>
                </c:pt>
                <c:pt idx="1905">
                  <c:v>0.799774169921875</c:v>
                </c:pt>
                <c:pt idx="1906">
                  <c:v>0.334991455078125</c:v>
                </c:pt>
                <c:pt idx="1907">
                  <c:v>0.99322509765625</c:v>
                </c:pt>
                <c:pt idx="1908">
                  <c:v>1.0925292968749998E-2</c:v>
                </c:pt>
                <c:pt idx="1909">
                  <c:v>2.862548828125E-2</c:v>
                </c:pt>
                <c:pt idx="1910">
                  <c:v>3.900146484375E-2</c:v>
                </c:pt>
                <c:pt idx="1911">
                  <c:v>0.10162353515625003</c:v>
                </c:pt>
                <c:pt idx="1912">
                  <c:v>0.17987060546874997</c:v>
                </c:pt>
                <c:pt idx="1913">
                  <c:v>0.44561767578125006</c:v>
                </c:pt>
                <c:pt idx="1914">
                  <c:v>0.58688354492187489</c:v>
                </c:pt>
                <c:pt idx="1915">
                  <c:v>0.72753906250000011</c:v>
                </c:pt>
                <c:pt idx="1916">
                  <c:v>0.80764770507812511</c:v>
                </c:pt>
                <c:pt idx="1917">
                  <c:v>0.32528686523437517</c:v>
                </c:pt>
                <c:pt idx="1918">
                  <c:v>0.9600830078125</c:v>
                </c:pt>
                <c:pt idx="1919">
                  <c:v>0.11853027343750003</c:v>
                </c:pt>
                <c:pt idx="1920">
                  <c:v>0.1363525390625</c:v>
                </c:pt>
                <c:pt idx="1921">
                  <c:v>0.4031982421875</c:v>
                </c:pt>
                <c:pt idx="1922">
                  <c:v>0.66128540039062511</c:v>
                </c:pt>
                <c:pt idx="1923">
                  <c:v>0.98382568359375011</c:v>
                </c:pt>
                <c:pt idx="1924">
                  <c:v>4.8400878906249993E-2</c:v>
                </c:pt>
                <c:pt idx="1925">
                  <c:v>8.0749511718749986E-2</c:v>
                </c:pt>
                <c:pt idx="1926">
                  <c:v>0.24200439453125006</c:v>
                </c:pt>
                <c:pt idx="1927">
                  <c:v>0.27386474609375006</c:v>
                </c:pt>
                <c:pt idx="1928">
                  <c:v>0.78964233398437511</c:v>
                </c:pt>
                <c:pt idx="1929">
                  <c:v>0.36880493164062511</c:v>
                </c:pt>
                <c:pt idx="1930">
                  <c:v>0.88568115234375011</c:v>
                </c:pt>
                <c:pt idx="1931">
                  <c:v>0.15533447265625003</c:v>
                </c:pt>
                <c:pt idx="1932">
                  <c:v>0.40740966796875011</c:v>
                </c:pt>
                <c:pt idx="1933">
                  <c:v>0.722015380859375</c:v>
                </c:pt>
                <c:pt idx="1934">
                  <c:v>0.7869873046875</c:v>
                </c:pt>
                <c:pt idx="1935">
                  <c:v>0.35754394531250006</c:v>
                </c:pt>
                <c:pt idx="1936">
                  <c:v>0.92422485351562511</c:v>
                </c:pt>
                <c:pt idx="1937">
                  <c:v>0.209686279296875</c:v>
                </c:pt>
                <c:pt idx="1938">
                  <c:v>0.37088012695312506</c:v>
                </c:pt>
                <c:pt idx="1939">
                  <c:v>0.88702392578124978</c:v>
                </c:pt>
                <c:pt idx="1940">
                  <c:v>0.14544677734375</c:v>
                </c:pt>
                <c:pt idx="1941">
                  <c:v>0.43463134765625</c:v>
                </c:pt>
                <c:pt idx="1942">
                  <c:v>0.69454956054687511</c:v>
                </c:pt>
                <c:pt idx="1943">
                  <c:v>0.821533203125</c:v>
                </c:pt>
                <c:pt idx="1944">
                  <c:v>0.46459960937500006</c:v>
                </c:pt>
                <c:pt idx="1945">
                  <c:v>0.60574340820312522</c:v>
                </c:pt>
                <c:pt idx="1946">
                  <c:v>0.67657470703125</c:v>
                </c:pt>
                <c:pt idx="1947">
                  <c:v>0.96627807617187522</c:v>
                </c:pt>
                <c:pt idx="1948">
                  <c:v>0.10110473632812501</c:v>
                </c:pt>
                <c:pt idx="1949">
                  <c:v>0.16464233398437503</c:v>
                </c:pt>
                <c:pt idx="1950">
                  <c:v>0.49380493164062511</c:v>
                </c:pt>
                <c:pt idx="1951">
                  <c:v>0.51068115234375011</c:v>
                </c:pt>
                <c:pt idx="1952">
                  <c:v>0.530364990234375</c:v>
                </c:pt>
                <c:pt idx="1953">
                  <c:v>0.53234863281250011</c:v>
                </c:pt>
                <c:pt idx="1954">
                  <c:v>0.597076416015625</c:v>
                </c:pt>
                <c:pt idx="1955">
                  <c:v>0.66180419921875011</c:v>
                </c:pt>
                <c:pt idx="1956">
                  <c:v>0.98324584960937511</c:v>
                </c:pt>
                <c:pt idx="1957">
                  <c:v>5.0201416015625007E-2</c:v>
                </c:pt>
                <c:pt idx="1958">
                  <c:v>8.3709716796875014E-2</c:v>
                </c:pt>
                <c:pt idx="1959">
                  <c:v>0.24880981445312503</c:v>
                </c:pt>
                <c:pt idx="1960">
                  <c:v>0.253265380859375</c:v>
                </c:pt>
                <c:pt idx="1961">
                  <c:v>0.75573730468750011</c:v>
                </c:pt>
                <c:pt idx="1962">
                  <c:v>0.2637939453125</c:v>
                </c:pt>
                <c:pt idx="1963">
                  <c:v>0.76797485351562522</c:v>
                </c:pt>
                <c:pt idx="1964">
                  <c:v>0.30343627929687511</c:v>
                </c:pt>
                <c:pt idx="1965">
                  <c:v>0.83959960937500011</c:v>
                </c:pt>
                <c:pt idx="1966">
                  <c:v>0.48071289062500006</c:v>
                </c:pt>
                <c:pt idx="1967">
                  <c:v>0.551544189453125</c:v>
                </c:pt>
                <c:pt idx="1968">
                  <c:v>0.59112548828124989</c:v>
                </c:pt>
                <c:pt idx="1969">
                  <c:v>0.72653198242187511</c:v>
                </c:pt>
                <c:pt idx="1970">
                  <c:v>0.78906249999999989</c:v>
                </c:pt>
                <c:pt idx="1971">
                  <c:v>0.36718750000000006</c:v>
                </c:pt>
                <c:pt idx="1972">
                  <c:v>0.88284301757812522</c:v>
                </c:pt>
                <c:pt idx="1973">
                  <c:v>0.14852905273437503</c:v>
                </c:pt>
                <c:pt idx="1974">
                  <c:v>0.41421508789062506</c:v>
                </c:pt>
                <c:pt idx="1975">
                  <c:v>0.74261474609375011</c:v>
                </c:pt>
                <c:pt idx="1976">
                  <c:v>0.75839233398437511</c:v>
                </c:pt>
                <c:pt idx="1977">
                  <c:v>0.27505493164062506</c:v>
                </c:pt>
                <c:pt idx="1978">
                  <c:v>0.79193115234375011</c:v>
                </c:pt>
                <c:pt idx="1979">
                  <c:v>0.37408447265625011</c:v>
                </c:pt>
                <c:pt idx="1980">
                  <c:v>0.87619018554687511</c:v>
                </c:pt>
                <c:pt idx="1981">
                  <c:v>0.12820434570312503</c:v>
                </c:pt>
                <c:pt idx="1982">
                  <c:v>0.38070678710937511</c:v>
                </c:pt>
                <c:pt idx="1983">
                  <c:v>0.6390380859375</c:v>
                </c:pt>
                <c:pt idx="1984">
                  <c:v>0.89321899414062489</c:v>
                </c:pt>
                <c:pt idx="1985">
                  <c:v>0.17965698242187503</c:v>
                </c:pt>
                <c:pt idx="1986">
                  <c:v>0.460968017578125</c:v>
                </c:pt>
                <c:pt idx="1987">
                  <c:v>0.60162353515625</c:v>
                </c:pt>
                <c:pt idx="1988">
                  <c:v>0.67990112304687522</c:v>
                </c:pt>
                <c:pt idx="1989">
                  <c:v>0.945556640625</c:v>
                </c:pt>
                <c:pt idx="1990">
                  <c:v>8.6669921875000014E-2</c:v>
                </c:pt>
                <c:pt idx="1991">
                  <c:v>0.22778320312500003</c:v>
                </c:pt>
                <c:pt idx="1992">
                  <c:v>0.30834960937500011</c:v>
                </c:pt>
                <c:pt idx="1993">
                  <c:v>0.82449340820312511</c:v>
                </c:pt>
                <c:pt idx="1994">
                  <c:v>0.457855224609375</c:v>
                </c:pt>
                <c:pt idx="1995">
                  <c:v>0.6224365234375</c:v>
                </c:pt>
                <c:pt idx="1996">
                  <c:v>0.63247680664062511</c:v>
                </c:pt>
                <c:pt idx="1997">
                  <c:v>0.88372802734375011</c:v>
                </c:pt>
                <c:pt idx="1998">
                  <c:v>0.14947509765625003</c:v>
                </c:pt>
                <c:pt idx="1999">
                  <c:v>0.41717529296875006</c:v>
                </c:pt>
                <c:pt idx="2000">
                  <c:v>0.747406005859375</c:v>
                </c:pt>
                <c:pt idx="2001">
                  <c:v>0.75769042968750022</c:v>
                </c:pt>
                <c:pt idx="2002">
                  <c:v>0.25793457031250006</c:v>
                </c:pt>
                <c:pt idx="2003">
                  <c:v>0.77383422851562511</c:v>
                </c:pt>
                <c:pt idx="2004">
                  <c:v>0.28976440429687506</c:v>
                </c:pt>
                <c:pt idx="2005">
                  <c:v>0.86889648437500011</c:v>
                </c:pt>
                <c:pt idx="2006">
                  <c:v>0.38500976562500011</c:v>
                </c:pt>
                <c:pt idx="2007">
                  <c:v>0.65505981445312533</c:v>
                </c:pt>
                <c:pt idx="2008">
                  <c:v>0.90948486328124989</c:v>
                </c:pt>
                <c:pt idx="2009">
                  <c:v>0.22454833984375003</c:v>
                </c:pt>
                <c:pt idx="2010">
                  <c:v>0.29498291015625011</c:v>
                </c:pt>
                <c:pt idx="2011">
                  <c:v>0.86154174804687511</c:v>
                </c:pt>
                <c:pt idx="2012">
                  <c:v>0.396759033203125</c:v>
                </c:pt>
                <c:pt idx="2013">
                  <c:v>0.68243408203124989</c:v>
                </c:pt>
                <c:pt idx="2014">
                  <c:v>0.95260620117187511</c:v>
                </c:pt>
                <c:pt idx="2015">
                  <c:v>7.9620361328125014E-2</c:v>
                </c:pt>
                <c:pt idx="2016">
                  <c:v>0.23690795898437503</c:v>
                </c:pt>
                <c:pt idx="2017">
                  <c:v>0.273101806640625</c:v>
                </c:pt>
                <c:pt idx="2018">
                  <c:v>0.80560302734375011</c:v>
                </c:pt>
                <c:pt idx="2019">
                  <c:v>0.32135009765625011</c:v>
                </c:pt>
                <c:pt idx="2020">
                  <c:v>0.96408081054687522</c:v>
                </c:pt>
                <c:pt idx="2021">
                  <c:v>0.10671997070312501</c:v>
                </c:pt>
                <c:pt idx="2022">
                  <c:v>0.17953491210937503</c:v>
                </c:pt>
                <c:pt idx="2023">
                  <c:v>0.461334228515625</c:v>
                </c:pt>
                <c:pt idx="2024">
                  <c:v>0.60223388671875</c:v>
                </c:pt>
                <c:pt idx="2025">
                  <c:v>0.68148803710937511</c:v>
                </c:pt>
                <c:pt idx="2026">
                  <c:v>0.94763183593750011</c:v>
                </c:pt>
                <c:pt idx="2027">
                  <c:v>9.2407226562499986E-2</c:v>
                </c:pt>
                <c:pt idx="2028">
                  <c:v>0.2225341796875</c:v>
                </c:pt>
                <c:pt idx="2029">
                  <c:v>0.28527832031250006</c:v>
                </c:pt>
                <c:pt idx="2030">
                  <c:v>0.85586547851562511</c:v>
                </c:pt>
                <c:pt idx="2031">
                  <c:v>0.42648315429687506</c:v>
                </c:pt>
                <c:pt idx="2032">
                  <c:v>0.716552734375</c:v>
                </c:pt>
                <c:pt idx="2033">
                  <c:v>0.84988403320312522</c:v>
                </c:pt>
                <c:pt idx="2034">
                  <c:v>0.41683959960937506</c:v>
                </c:pt>
                <c:pt idx="2035">
                  <c:v>0.74938964843750011</c:v>
                </c:pt>
                <c:pt idx="2036">
                  <c:v>0.75161743164062511</c:v>
                </c:pt>
                <c:pt idx="2037">
                  <c:v>0.25289916992187506</c:v>
                </c:pt>
                <c:pt idx="2038">
                  <c:v>0.75683593750000022</c:v>
                </c:pt>
                <c:pt idx="2039">
                  <c:v>0.2587890625</c:v>
                </c:pt>
                <c:pt idx="2040">
                  <c:v>0.77639770507812511</c:v>
                </c:pt>
                <c:pt idx="2041">
                  <c:v>0.29403686523437511</c:v>
                </c:pt>
                <c:pt idx="2042">
                  <c:v>0.8663330078125</c:v>
                </c:pt>
                <c:pt idx="2043">
                  <c:v>0.39978027343750011</c:v>
                </c:pt>
                <c:pt idx="2044">
                  <c:v>0.66763305664062522</c:v>
                </c:pt>
                <c:pt idx="2045">
                  <c:v>0.99700927734375011</c:v>
                </c:pt>
                <c:pt idx="2046">
                  <c:v>4.9438476562500009E-3</c:v>
                </c:pt>
                <c:pt idx="2047">
                  <c:v>1.483154296875E-2</c:v>
                </c:pt>
                <c:pt idx="2048">
                  <c:v>1.6906738281250003E-2</c:v>
                </c:pt>
                <c:pt idx="2049">
                  <c:v>5.0720214843750014E-2</c:v>
                </c:pt>
                <c:pt idx="2050">
                  <c:v>8.2092285156250014E-2</c:v>
                </c:pt>
                <c:pt idx="2051">
                  <c:v>0.24627685546875</c:v>
                </c:pt>
                <c:pt idx="2052">
                  <c:v>0.25421142578125</c:v>
                </c:pt>
                <c:pt idx="2053">
                  <c:v>0.76266479492187511</c:v>
                </c:pt>
                <c:pt idx="2054">
                  <c:v>0.27053833007812494</c:v>
                </c:pt>
                <c:pt idx="2055">
                  <c:v>0.81158447265625</c:v>
                </c:pt>
                <c:pt idx="2056">
                  <c:v>0.31365966796875011</c:v>
                </c:pt>
                <c:pt idx="2057">
                  <c:v>0.940765380859375</c:v>
                </c:pt>
                <c:pt idx="2058">
                  <c:v>6.8267822265625E-2</c:v>
                </c:pt>
                <c:pt idx="2059">
                  <c:v>0.20138549804687503</c:v>
                </c:pt>
                <c:pt idx="2060">
                  <c:v>0.33035278320312511</c:v>
                </c:pt>
                <c:pt idx="2061">
                  <c:v>0.99102783203125</c:v>
                </c:pt>
                <c:pt idx="2062">
                  <c:v>2.679443359375E-2</c:v>
                </c:pt>
                <c:pt idx="2063">
                  <c:v>4.4494628906250014E-2</c:v>
                </c:pt>
                <c:pt idx="2064">
                  <c:v>0.11590576171875001</c:v>
                </c:pt>
                <c:pt idx="2065">
                  <c:v>0.15216064453125003</c:v>
                </c:pt>
                <c:pt idx="2066">
                  <c:v>0.41839599609375006</c:v>
                </c:pt>
                <c:pt idx="2067">
                  <c:v>0.73886108398437511</c:v>
                </c:pt>
                <c:pt idx="2068">
                  <c:v>0.77893066406250011</c:v>
                </c:pt>
                <c:pt idx="2069">
                  <c:v>0.28796386718750011</c:v>
                </c:pt>
                <c:pt idx="2070">
                  <c:v>0.85464477539062511</c:v>
                </c:pt>
                <c:pt idx="2071">
                  <c:v>0.43502807617187511</c:v>
                </c:pt>
                <c:pt idx="2072">
                  <c:v>0.69482421875000011</c:v>
                </c:pt>
                <c:pt idx="2073">
                  <c:v>0.82083129882812511</c:v>
                </c:pt>
                <c:pt idx="2074">
                  <c:v>0.462493896484375</c:v>
                </c:pt>
                <c:pt idx="2075">
                  <c:v>0.60412597656250022</c:v>
                </c:pt>
                <c:pt idx="2076">
                  <c:v>0.687408447265625</c:v>
                </c:pt>
                <c:pt idx="2077">
                  <c:v>0.93768310546875</c:v>
                </c:pt>
                <c:pt idx="2078">
                  <c:v>6.2805175781249986E-2</c:v>
                </c:pt>
                <c:pt idx="2079">
                  <c:v>0.18841552734375</c:v>
                </c:pt>
                <c:pt idx="2080">
                  <c:v>0.31353759765625006</c:v>
                </c:pt>
                <c:pt idx="2081">
                  <c:v>0.94064331054687522</c:v>
                </c:pt>
                <c:pt idx="2082">
                  <c:v>6.7657470703125014E-2</c:v>
                </c:pt>
                <c:pt idx="2083">
                  <c:v>0.20297241210937503</c:v>
                </c:pt>
                <c:pt idx="2084">
                  <c:v>0.32852172851562506</c:v>
                </c:pt>
                <c:pt idx="2085">
                  <c:v>0.98504638671874989</c:v>
                </c:pt>
                <c:pt idx="2086">
                  <c:v>1.739501953125E-2</c:v>
                </c:pt>
                <c:pt idx="2087">
                  <c:v>4.925537109375E-2</c:v>
                </c:pt>
                <c:pt idx="2088">
                  <c:v>8.4533691406250014E-2</c:v>
                </c:pt>
                <c:pt idx="2089">
                  <c:v>0.24578857421874997</c:v>
                </c:pt>
                <c:pt idx="2090">
                  <c:v>0.26251220703125006</c:v>
                </c:pt>
                <c:pt idx="2091">
                  <c:v>0.77096557617187522</c:v>
                </c:pt>
                <c:pt idx="2092">
                  <c:v>0.312042236328125</c:v>
                </c:pt>
                <c:pt idx="2093">
                  <c:v>0.81304931640625011</c:v>
                </c:pt>
                <c:pt idx="2094">
                  <c:v>0.43914794921875006</c:v>
                </c:pt>
                <c:pt idx="2095">
                  <c:v>0.56527709960937511</c:v>
                </c:pt>
                <c:pt idx="2096">
                  <c:v>0.6947021484375</c:v>
                </c:pt>
                <c:pt idx="2097">
                  <c:v>0.82192993164062511</c:v>
                </c:pt>
                <c:pt idx="2098">
                  <c:v>0.46383666992187511</c:v>
                </c:pt>
                <c:pt idx="2099">
                  <c:v>0.60839843750000022</c:v>
                </c:pt>
                <c:pt idx="2100">
                  <c:v>0.67288208007812511</c:v>
                </c:pt>
                <c:pt idx="2101">
                  <c:v>0.95611572265625</c:v>
                </c:pt>
                <c:pt idx="2102">
                  <c:v>0.11444091796875</c:v>
                </c:pt>
                <c:pt idx="2103">
                  <c:v>0.15557861328125</c:v>
                </c:pt>
                <c:pt idx="2104">
                  <c:v>0.40814208984375006</c:v>
                </c:pt>
                <c:pt idx="2105">
                  <c:v>0.72079467773437522</c:v>
                </c:pt>
                <c:pt idx="2106">
                  <c:v>0.7872314453125</c:v>
                </c:pt>
                <c:pt idx="2107">
                  <c:v>0.35388183593750011</c:v>
                </c:pt>
                <c:pt idx="2108">
                  <c:v>0.93618774414062489</c:v>
                </c:pt>
                <c:pt idx="2109">
                  <c:v>0.191375732421875</c:v>
                </c:pt>
                <c:pt idx="2110">
                  <c:v>0.31643676757812506</c:v>
                </c:pt>
                <c:pt idx="2111">
                  <c:v>0.94927978515624989</c:v>
                </c:pt>
                <c:pt idx="2112">
                  <c:v>8.2214355468750014E-2</c:v>
                </c:pt>
                <c:pt idx="2113">
                  <c:v>0.24639892578125003</c:v>
                </c:pt>
                <c:pt idx="2114">
                  <c:v>0.25482177734375011</c:v>
                </c:pt>
                <c:pt idx="2115">
                  <c:v>0.76278686523437511</c:v>
                </c:pt>
                <c:pt idx="2116">
                  <c:v>0.27261352539062506</c:v>
                </c:pt>
                <c:pt idx="2117">
                  <c:v>0.80609130859375011</c:v>
                </c:pt>
                <c:pt idx="2118">
                  <c:v>0.32379150390625006</c:v>
                </c:pt>
                <c:pt idx="2119">
                  <c:v>0.96554565429687522</c:v>
                </c:pt>
                <c:pt idx="2120">
                  <c:v>9.9395751953125E-2</c:v>
                </c:pt>
                <c:pt idx="2121">
                  <c:v>0.170257568359375</c:v>
                </c:pt>
                <c:pt idx="2122">
                  <c:v>0.487213134765625</c:v>
                </c:pt>
                <c:pt idx="2123">
                  <c:v>0.52264404296875011</c:v>
                </c:pt>
                <c:pt idx="2124">
                  <c:v>0.55599975585937511</c:v>
                </c:pt>
                <c:pt idx="2125">
                  <c:v>0.57409667968750011</c:v>
                </c:pt>
                <c:pt idx="2126">
                  <c:v>0.714996337890625</c:v>
                </c:pt>
                <c:pt idx="2127">
                  <c:v>0.84808349609375011</c:v>
                </c:pt>
                <c:pt idx="2128">
                  <c:v>0.41851806640625006</c:v>
                </c:pt>
                <c:pt idx="2129">
                  <c:v>0.73995971679687522</c:v>
                </c:pt>
                <c:pt idx="2130">
                  <c:v>0.78002929687500011</c:v>
                </c:pt>
                <c:pt idx="2131">
                  <c:v>0.28442382812500006</c:v>
                </c:pt>
                <c:pt idx="2132">
                  <c:v>0.84939575195312511</c:v>
                </c:pt>
                <c:pt idx="2133">
                  <c:v>0.42025756835937506</c:v>
                </c:pt>
                <c:pt idx="2134">
                  <c:v>0.73718261718750011</c:v>
                </c:pt>
                <c:pt idx="2135">
                  <c:v>0.772613525390625</c:v>
                </c:pt>
                <c:pt idx="2136">
                  <c:v>0.30612182617187506</c:v>
                </c:pt>
                <c:pt idx="2137">
                  <c:v>0.82373046875</c:v>
                </c:pt>
                <c:pt idx="2138">
                  <c:v>0.46533203125000006</c:v>
                </c:pt>
                <c:pt idx="2139">
                  <c:v>0.59915161132812511</c:v>
                </c:pt>
                <c:pt idx="2140">
                  <c:v>0.67047119140625</c:v>
                </c:pt>
                <c:pt idx="2141">
                  <c:v>0.98800659179687489</c:v>
                </c:pt>
                <c:pt idx="2142">
                  <c:v>2.0294189453125003E-2</c:v>
                </c:pt>
                <c:pt idx="2143">
                  <c:v>5.9906005859375014E-2</c:v>
                </c:pt>
                <c:pt idx="2144">
                  <c:v>7.0220947265625E-2</c:v>
                </c:pt>
                <c:pt idx="2145">
                  <c:v>0.195526123046875</c:v>
                </c:pt>
                <c:pt idx="2146">
                  <c:v>0.336212158203125</c:v>
                </c:pt>
                <c:pt idx="2147">
                  <c:v>0.97735595703125</c:v>
                </c:pt>
                <c:pt idx="2148">
                  <c:v>5.6091308593749986E-2</c:v>
                </c:pt>
                <c:pt idx="2149">
                  <c:v>7.3791503906250014E-2</c:v>
                </c:pt>
                <c:pt idx="2150">
                  <c:v>0.21551513671875003</c:v>
                </c:pt>
                <c:pt idx="2151">
                  <c:v>0.34942626953125011</c:v>
                </c:pt>
                <c:pt idx="2152">
                  <c:v>0.92037963867187522</c:v>
                </c:pt>
                <c:pt idx="2153">
                  <c:v>0.23684692382812503</c:v>
                </c:pt>
                <c:pt idx="2154">
                  <c:v>0.27304077148437506</c:v>
                </c:pt>
                <c:pt idx="2155">
                  <c:v>0.80529785156250011</c:v>
                </c:pt>
                <c:pt idx="2156">
                  <c:v>0.3221435546875</c:v>
                </c:pt>
                <c:pt idx="2157">
                  <c:v>0.96304321289062511</c:v>
                </c:pt>
                <c:pt idx="2158">
                  <c:v>0.107879638671875</c:v>
                </c:pt>
                <c:pt idx="2159">
                  <c:v>0.17434692382812503</c:v>
                </c:pt>
                <c:pt idx="2160">
                  <c:v>0.46054077148437506</c:v>
                </c:pt>
                <c:pt idx="2161">
                  <c:v>0.61779785156250022</c:v>
                </c:pt>
                <c:pt idx="2162">
                  <c:v>0.63467407226562522</c:v>
                </c:pt>
                <c:pt idx="2163">
                  <c:v>0.90057373046875</c:v>
                </c:pt>
                <c:pt idx="2164">
                  <c:v>0.17022705078125003</c:v>
                </c:pt>
                <c:pt idx="2165">
                  <c:v>0.48724365234375</c:v>
                </c:pt>
                <c:pt idx="2166">
                  <c:v>0.522552490234375</c:v>
                </c:pt>
                <c:pt idx="2167">
                  <c:v>0.5557861328125</c:v>
                </c:pt>
                <c:pt idx="2168">
                  <c:v>0.57363891601562511</c:v>
                </c:pt>
                <c:pt idx="2169">
                  <c:v>0.71649169921875011</c:v>
                </c:pt>
                <c:pt idx="2170">
                  <c:v>0.850433349609375</c:v>
                </c:pt>
                <c:pt idx="2171">
                  <c:v>0.41738891601562511</c:v>
                </c:pt>
                <c:pt idx="2172">
                  <c:v>0.74774169921875022</c:v>
                </c:pt>
                <c:pt idx="2173">
                  <c:v>0.75668334960937511</c:v>
                </c:pt>
                <c:pt idx="2174">
                  <c:v>0.261138916015625</c:v>
                </c:pt>
                <c:pt idx="2175">
                  <c:v>0.77899169921875022</c:v>
                </c:pt>
                <c:pt idx="2176">
                  <c:v>0.28790283203125006</c:v>
                </c:pt>
                <c:pt idx="2177">
                  <c:v>0.85494995117187522</c:v>
                </c:pt>
                <c:pt idx="2178">
                  <c:v>0.43508911132812506</c:v>
                </c:pt>
                <c:pt idx="2179">
                  <c:v>0.69390869140625</c:v>
                </c:pt>
                <c:pt idx="2180">
                  <c:v>0.82394409179687511</c:v>
                </c:pt>
                <c:pt idx="2181">
                  <c:v>0.465606689453125</c:v>
                </c:pt>
                <c:pt idx="2182">
                  <c:v>0.59893798828124978</c:v>
                </c:pt>
              </c:numCache>
            </c:numRef>
          </c:xVal>
          <c:yVal>
            <c:numRef>
              <c:f>Sheet1!$D$32:$D$32762</c:f>
              <c:numCache>
                <c:formatCode>General</c:formatCode>
                <c:ptCount val="2183"/>
                <c:pt idx="0">
                  <c:v>1.8310546875000003E-4</c:v>
                </c:pt>
                <c:pt idx="1">
                  <c:v>3.0517578125000005E-4</c:v>
                </c:pt>
                <c:pt idx="2">
                  <c:v>9.1552734375000022E-4</c:v>
                </c:pt>
                <c:pt idx="3">
                  <c:v>1.03759765625E-3</c:v>
                </c:pt>
                <c:pt idx="4">
                  <c:v>3.1127929687500004E-3</c:v>
                </c:pt>
                <c:pt idx="5">
                  <c:v>5.18798828125E-3</c:v>
                </c:pt>
                <c:pt idx="6">
                  <c:v>1.5563964843750002E-2</c:v>
                </c:pt>
                <c:pt idx="7">
                  <c:v>1.5686035156250003E-2</c:v>
                </c:pt>
                <c:pt idx="8">
                  <c:v>4.7058105468749986E-2</c:v>
                </c:pt>
                <c:pt idx="9">
                  <c:v>7.8430175781249986E-2</c:v>
                </c:pt>
                <c:pt idx="10">
                  <c:v>0.23529052734374997</c:v>
                </c:pt>
                <c:pt idx="11">
                  <c:v>0.26666259765625006</c:v>
                </c:pt>
                <c:pt idx="12">
                  <c:v>0.80001831054687511</c:v>
                </c:pt>
                <c:pt idx="13">
                  <c:v>0.33328247070312506</c:v>
                </c:pt>
                <c:pt idx="14">
                  <c:v>0.99981689453124989</c:v>
                </c:pt>
                <c:pt idx="15">
                  <c:v>4.2724609375000011E-4</c:v>
                </c:pt>
                <c:pt idx="16">
                  <c:v>5.4931640625000011E-4</c:v>
                </c:pt>
                <c:pt idx="17">
                  <c:v>1.64794921875E-3</c:v>
                </c:pt>
                <c:pt idx="18">
                  <c:v>2.7465820312500004E-3</c:v>
                </c:pt>
                <c:pt idx="19">
                  <c:v>7.2631835937500009E-3</c:v>
                </c:pt>
                <c:pt idx="20">
                  <c:v>9.3383789062499983E-3</c:v>
                </c:pt>
                <c:pt idx="21">
                  <c:v>2.6062011718750003E-2</c:v>
                </c:pt>
                <c:pt idx="22">
                  <c:v>4.6691894531249993E-2</c:v>
                </c:pt>
                <c:pt idx="23">
                  <c:v>0.10980224609375001</c:v>
                </c:pt>
                <c:pt idx="24">
                  <c:v>0.14117431640625</c:v>
                </c:pt>
                <c:pt idx="25">
                  <c:v>0.42352294921875011</c:v>
                </c:pt>
                <c:pt idx="26">
                  <c:v>0.70590209960937511</c:v>
                </c:pt>
                <c:pt idx="27">
                  <c:v>0.8665771484375</c:v>
                </c:pt>
                <c:pt idx="28">
                  <c:v>0.40002441406250006</c:v>
                </c:pt>
                <c:pt idx="29">
                  <c:v>0.66690063476562511</c:v>
                </c:pt>
                <c:pt idx="30">
                  <c:v>0.99920654296874989</c:v>
                </c:pt>
                <c:pt idx="31">
                  <c:v>1.28173828125E-3</c:v>
                </c:pt>
                <c:pt idx="32">
                  <c:v>3.8452148437500004E-3</c:v>
                </c:pt>
                <c:pt idx="33">
                  <c:v>3.9672851562500009E-3</c:v>
                </c:pt>
                <c:pt idx="34">
                  <c:v>1.1901855468750005E-2</c:v>
                </c:pt>
                <c:pt idx="35">
                  <c:v>1.9836425781250003E-2</c:v>
                </c:pt>
                <c:pt idx="36">
                  <c:v>5.9509277343750007E-2</c:v>
                </c:pt>
                <c:pt idx="37">
                  <c:v>6.744384765625E-2</c:v>
                </c:pt>
                <c:pt idx="38">
                  <c:v>0.20233154296874997</c:v>
                </c:pt>
                <c:pt idx="39">
                  <c:v>0.32940673828125011</c:v>
                </c:pt>
                <c:pt idx="40">
                  <c:v>0.98825073242187511</c:v>
                </c:pt>
                <c:pt idx="41">
                  <c:v>1.9561767578125003E-2</c:v>
                </c:pt>
                <c:pt idx="42">
                  <c:v>5.8685302734374986E-2</c:v>
                </c:pt>
                <c:pt idx="43">
                  <c:v>6.6558837890625014E-2</c:v>
                </c:pt>
                <c:pt idx="44">
                  <c:v>0.19967651367187497</c:v>
                </c:pt>
                <c:pt idx="45">
                  <c:v>0.332550048828125</c:v>
                </c:pt>
                <c:pt idx="46">
                  <c:v>0.99761962890624989</c:v>
                </c:pt>
                <c:pt idx="47">
                  <c:v>6.5307617187500017E-3</c:v>
                </c:pt>
                <c:pt idx="48">
                  <c:v>1.1535644531249998E-2</c:v>
                </c:pt>
                <c:pt idx="49">
                  <c:v>2.7770996093750003E-2</c:v>
                </c:pt>
                <c:pt idx="50">
                  <c:v>3.5705566406250007E-2</c:v>
                </c:pt>
                <c:pt idx="51">
                  <c:v>0.10711669921875001</c:v>
                </c:pt>
                <c:pt idx="52">
                  <c:v>0.17852783203125003</c:v>
                </c:pt>
                <c:pt idx="53">
                  <c:v>0.46429443359375</c:v>
                </c:pt>
                <c:pt idx="54">
                  <c:v>0.60702514648437522</c:v>
                </c:pt>
                <c:pt idx="55">
                  <c:v>0.67834472656250022</c:v>
                </c:pt>
                <c:pt idx="56">
                  <c:v>0.964752197265625</c:v>
                </c:pt>
                <c:pt idx="57">
                  <c:v>0.10568237304687501</c:v>
                </c:pt>
                <c:pt idx="58">
                  <c:v>0.176055908203125</c:v>
                </c:pt>
                <c:pt idx="59">
                  <c:v>0.465667724609375</c:v>
                </c:pt>
                <c:pt idx="60">
                  <c:v>0.59899902343750011</c:v>
                </c:pt>
                <c:pt idx="61">
                  <c:v>0.67153930664062511</c:v>
                </c:pt>
                <c:pt idx="62">
                  <c:v>0.98529052734375</c:v>
                </c:pt>
                <c:pt idx="63">
                  <c:v>1.6662597656250003E-2</c:v>
                </c:pt>
                <c:pt idx="64">
                  <c:v>4.9987792968750007E-2</c:v>
                </c:pt>
                <c:pt idx="65">
                  <c:v>8.3312988281250014E-2</c:v>
                </c:pt>
                <c:pt idx="66">
                  <c:v>0.24993896484375003</c:v>
                </c:pt>
                <c:pt idx="67">
                  <c:v>0.25006103515625</c:v>
                </c:pt>
                <c:pt idx="68">
                  <c:v>0.75021362304687511</c:v>
                </c:pt>
                <c:pt idx="69">
                  <c:v>0.25027465820312494</c:v>
                </c:pt>
                <c:pt idx="70">
                  <c:v>0.75079345703125011</c:v>
                </c:pt>
                <c:pt idx="71">
                  <c:v>0.25140380859375</c:v>
                </c:pt>
                <c:pt idx="72">
                  <c:v>0.75350952148437511</c:v>
                </c:pt>
                <c:pt idx="73">
                  <c:v>0.254547119140625</c:v>
                </c:pt>
                <c:pt idx="74">
                  <c:v>0.76361083984375011</c:v>
                </c:pt>
                <c:pt idx="75">
                  <c:v>0.27154541015625</c:v>
                </c:pt>
                <c:pt idx="76">
                  <c:v>0.80685424804687511</c:v>
                </c:pt>
                <c:pt idx="77">
                  <c:v>0.32644653320312506</c:v>
                </c:pt>
                <c:pt idx="78">
                  <c:v>0.95587158203125</c:v>
                </c:pt>
                <c:pt idx="79">
                  <c:v>0.11663818359375</c:v>
                </c:pt>
                <c:pt idx="80">
                  <c:v>0.14996337890625003</c:v>
                </c:pt>
                <c:pt idx="81">
                  <c:v>0.41668701171875006</c:v>
                </c:pt>
                <c:pt idx="82">
                  <c:v>0.74984741210937533</c:v>
                </c:pt>
                <c:pt idx="83">
                  <c:v>0.7503662109375</c:v>
                </c:pt>
                <c:pt idx="84">
                  <c:v>0.2506103515625</c:v>
                </c:pt>
                <c:pt idx="85">
                  <c:v>0.75186157226562511</c:v>
                </c:pt>
                <c:pt idx="86">
                  <c:v>0.252166748046875</c:v>
                </c:pt>
                <c:pt idx="87">
                  <c:v>0.75610351562500011</c:v>
                </c:pt>
                <c:pt idx="88">
                  <c:v>0.260498046875</c:v>
                </c:pt>
                <c:pt idx="89">
                  <c:v>0.780548095703125</c:v>
                </c:pt>
                <c:pt idx="90">
                  <c:v>0.28305053710937506</c:v>
                </c:pt>
                <c:pt idx="91">
                  <c:v>0.8460693359375</c:v>
                </c:pt>
                <c:pt idx="92">
                  <c:v>0.4127197265625</c:v>
                </c:pt>
                <c:pt idx="93">
                  <c:v>0.730377197265625</c:v>
                </c:pt>
                <c:pt idx="94">
                  <c:v>0.80877685546875011</c:v>
                </c:pt>
                <c:pt idx="95">
                  <c:v>0.31671142578125006</c:v>
                </c:pt>
                <c:pt idx="96">
                  <c:v>0.950164794921875</c:v>
                </c:pt>
                <c:pt idx="97">
                  <c:v>8.3038330078125014E-2</c:v>
                </c:pt>
                <c:pt idx="98">
                  <c:v>0.24911499023437503</c:v>
                </c:pt>
                <c:pt idx="99">
                  <c:v>0.251129150390625</c:v>
                </c:pt>
                <c:pt idx="100">
                  <c:v>0.75335693359375011</c:v>
                </c:pt>
                <c:pt idx="101">
                  <c:v>0.25543212890625</c:v>
                </c:pt>
                <c:pt idx="102">
                  <c:v>0.76437377929687511</c:v>
                </c:pt>
                <c:pt idx="103">
                  <c:v>0.269317626953125</c:v>
                </c:pt>
                <c:pt idx="104">
                  <c:v>0.80108642578124978</c:v>
                </c:pt>
                <c:pt idx="105">
                  <c:v>0.34075927734375006</c:v>
                </c:pt>
                <c:pt idx="106">
                  <c:v>0.97372436523437511</c:v>
                </c:pt>
                <c:pt idx="107">
                  <c:v>4.6051025390624993E-2</c:v>
                </c:pt>
                <c:pt idx="108">
                  <c:v>0.11080932617187499</c:v>
                </c:pt>
                <c:pt idx="109">
                  <c:v>0.14407348632812503</c:v>
                </c:pt>
                <c:pt idx="110">
                  <c:v>0.42636108398437511</c:v>
                </c:pt>
                <c:pt idx="111">
                  <c:v>0.7164306640625</c:v>
                </c:pt>
                <c:pt idx="112">
                  <c:v>0.85049438476562489</c:v>
                </c:pt>
                <c:pt idx="113">
                  <c:v>0.417205810546875</c:v>
                </c:pt>
                <c:pt idx="114">
                  <c:v>0.74731445312500011</c:v>
                </c:pt>
                <c:pt idx="115">
                  <c:v>0.75759887695312522</c:v>
                </c:pt>
                <c:pt idx="116">
                  <c:v>0.25814819335937506</c:v>
                </c:pt>
                <c:pt idx="117">
                  <c:v>0.77429199218750022</c:v>
                </c:pt>
                <c:pt idx="118">
                  <c:v>0.2901611328125</c:v>
                </c:pt>
                <c:pt idx="119">
                  <c:v>0.870513916015625</c:v>
                </c:pt>
                <c:pt idx="120">
                  <c:v>0.38839721679687506</c:v>
                </c:pt>
                <c:pt idx="121">
                  <c:v>0.647216796875</c:v>
                </c:pt>
                <c:pt idx="122">
                  <c:v>0.93289184570312511</c:v>
                </c:pt>
                <c:pt idx="123">
                  <c:v>0.20101928710937506</c:v>
                </c:pt>
                <c:pt idx="124">
                  <c:v>0.33438110351562511</c:v>
                </c:pt>
                <c:pt idx="125">
                  <c:v>0.99481201171874989</c:v>
                </c:pt>
                <c:pt idx="126">
                  <c:v>1.5441894531250002E-2</c:v>
                </c:pt>
                <c:pt idx="127">
                  <c:v>1.605224609375E-2</c:v>
                </c:pt>
                <c:pt idx="128">
                  <c:v>4.7424316406249993E-2</c:v>
                </c:pt>
                <c:pt idx="129">
                  <c:v>7.9772949218750014E-2</c:v>
                </c:pt>
                <c:pt idx="130">
                  <c:v>0.23712158203125</c:v>
                </c:pt>
                <c:pt idx="131">
                  <c:v>0.27288818359375011</c:v>
                </c:pt>
                <c:pt idx="132">
                  <c:v>0.80624389648437522</c:v>
                </c:pt>
                <c:pt idx="133">
                  <c:v>0.32290649414062511</c:v>
                </c:pt>
                <c:pt idx="134">
                  <c:v>0.96868896484375</c:v>
                </c:pt>
                <c:pt idx="135">
                  <c:v>9.3811035156250028E-2</c:v>
                </c:pt>
                <c:pt idx="136">
                  <c:v>0.15643310546875003</c:v>
                </c:pt>
                <c:pt idx="137">
                  <c:v>0.46905517578125006</c:v>
                </c:pt>
                <c:pt idx="138">
                  <c:v>0.532196044921875</c:v>
                </c:pt>
                <c:pt idx="139">
                  <c:v>0.5947265625</c:v>
                </c:pt>
                <c:pt idx="140">
                  <c:v>0.65921020507812511</c:v>
                </c:pt>
                <c:pt idx="141">
                  <c:v>0.97369384765625011</c:v>
                </c:pt>
                <c:pt idx="142">
                  <c:v>4.6081542968749986E-2</c:v>
                </c:pt>
                <c:pt idx="143">
                  <c:v>0.11065673828125003</c:v>
                </c:pt>
                <c:pt idx="144">
                  <c:v>0.14447021484375</c:v>
                </c:pt>
                <c:pt idx="145">
                  <c:v>0.42584228515625011</c:v>
                </c:pt>
                <c:pt idx="146">
                  <c:v>0.71505737304687511</c:v>
                </c:pt>
                <c:pt idx="147">
                  <c:v>0.84790039062500011</c:v>
                </c:pt>
                <c:pt idx="148">
                  <c:v>0.41870117187500006</c:v>
                </c:pt>
                <c:pt idx="149">
                  <c:v>0.739532470703125</c:v>
                </c:pt>
                <c:pt idx="150">
                  <c:v>0.78106689453124989</c:v>
                </c:pt>
                <c:pt idx="151">
                  <c:v>0.28167724609375</c:v>
                </c:pt>
                <c:pt idx="152">
                  <c:v>0.84432983398437522</c:v>
                </c:pt>
                <c:pt idx="153">
                  <c:v>0.40786743164062506</c:v>
                </c:pt>
                <c:pt idx="154">
                  <c:v>0.72161865234375022</c:v>
                </c:pt>
                <c:pt idx="155">
                  <c:v>0.78817749023437511</c:v>
                </c:pt>
                <c:pt idx="156">
                  <c:v>0.352691650390625</c:v>
                </c:pt>
                <c:pt idx="157">
                  <c:v>0.93304443359375022</c:v>
                </c:pt>
                <c:pt idx="158">
                  <c:v>0.20074462890625</c:v>
                </c:pt>
                <c:pt idx="159">
                  <c:v>0.33465576171875011</c:v>
                </c:pt>
                <c:pt idx="160">
                  <c:v>0.99594116210937511</c:v>
                </c:pt>
                <c:pt idx="161">
                  <c:v>1.2115478515625002E-2</c:v>
                </c:pt>
                <c:pt idx="162">
                  <c:v>2.0233154296875003E-2</c:v>
                </c:pt>
                <c:pt idx="163">
                  <c:v>6.0333251953125028E-2</c:v>
                </c:pt>
                <c:pt idx="164">
                  <c:v>6.8695068359375E-2</c:v>
                </c:pt>
                <c:pt idx="165">
                  <c:v>0.198150634765625</c:v>
                </c:pt>
                <c:pt idx="166">
                  <c:v>0.34298706054687506</c:v>
                </c:pt>
                <c:pt idx="167">
                  <c:v>0.96997070312500011</c:v>
                </c:pt>
                <c:pt idx="168">
                  <c:v>3.4912109375E-2</c:v>
                </c:pt>
                <c:pt idx="169">
                  <c:v>9.7900390625000014E-2</c:v>
                </c:pt>
                <c:pt idx="170">
                  <c:v>0.16870117187500003</c:v>
                </c:pt>
                <c:pt idx="171">
                  <c:v>0.48950195312500006</c:v>
                </c:pt>
                <c:pt idx="172">
                  <c:v>0.531036376953125</c:v>
                </c:pt>
                <c:pt idx="173">
                  <c:v>0.53155517578124978</c:v>
                </c:pt>
                <c:pt idx="174">
                  <c:v>0.594696044921875</c:v>
                </c:pt>
                <c:pt idx="175">
                  <c:v>0.65722656250000011</c:v>
                </c:pt>
                <c:pt idx="176">
                  <c:v>0.97171020507812511</c:v>
                </c:pt>
                <c:pt idx="177">
                  <c:v>3.6224365234375007E-2</c:v>
                </c:pt>
                <c:pt idx="178">
                  <c:v>0.108551025390625</c:v>
                </c:pt>
                <c:pt idx="179">
                  <c:v>0.17330932617187503</c:v>
                </c:pt>
                <c:pt idx="180">
                  <c:v>0.456573486328125</c:v>
                </c:pt>
                <c:pt idx="181">
                  <c:v>0.61383056640625</c:v>
                </c:pt>
                <c:pt idx="182">
                  <c:v>0.65402221679687522</c:v>
                </c:pt>
                <c:pt idx="183">
                  <c:v>0.91284179687500011</c:v>
                </c:pt>
                <c:pt idx="184">
                  <c:v>0.22973632812500003</c:v>
                </c:pt>
                <c:pt idx="185">
                  <c:v>0.31030273437500011</c:v>
                </c:pt>
                <c:pt idx="186">
                  <c:v>0.81863403320312522</c:v>
                </c:pt>
                <c:pt idx="187">
                  <c:v>0.44808959960937506</c:v>
                </c:pt>
                <c:pt idx="188">
                  <c:v>0.5931396484375</c:v>
                </c:pt>
                <c:pt idx="189">
                  <c:v>0.720367431640625</c:v>
                </c:pt>
                <c:pt idx="190">
                  <c:v>0.78411865234375011</c:v>
                </c:pt>
                <c:pt idx="191">
                  <c:v>0.35064697265625006</c:v>
                </c:pt>
                <c:pt idx="192">
                  <c:v>0.915252685546875</c:v>
                </c:pt>
                <c:pt idx="193">
                  <c:v>0.24539184570312503</c:v>
                </c:pt>
                <c:pt idx="194">
                  <c:v>0.26351928710937506</c:v>
                </c:pt>
                <c:pt idx="195">
                  <c:v>0.7718505859375</c:v>
                </c:pt>
                <c:pt idx="196">
                  <c:v>0.30725097656250006</c:v>
                </c:pt>
                <c:pt idx="197">
                  <c:v>0.828033447265625</c:v>
                </c:pt>
                <c:pt idx="198">
                  <c:v>0.45333862304687506</c:v>
                </c:pt>
                <c:pt idx="199">
                  <c:v>0.60961914062500011</c:v>
                </c:pt>
                <c:pt idx="200">
                  <c:v>0.64138793945312511</c:v>
                </c:pt>
                <c:pt idx="201">
                  <c:v>0.92315673828124989</c:v>
                </c:pt>
                <c:pt idx="202">
                  <c:v>0.20697021484375</c:v>
                </c:pt>
                <c:pt idx="203">
                  <c:v>0.36334228515625011</c:v>
                </c:pt>
                <c:pt idx="204">
                  <c:v>0.902557373046875</c:v>
                </c:pt>
                <c:pt idx="205">
                  <c:v>0.160430908203125</c:v>
                </c:pt>
                <c:pt idx="206">
                  <c:v>0.481292724609375</c:v>
                </c:pt>
                <c:pt idx="207">
                  <c:v>0.55212402343750011</c:v>
                </c:pt>
                <c:pt idx="208">
                  <c:v>0.59341430664062489</c:v>
                </c:pt>
                <c:pt idx="209">
                  <c:v>0.71966552734375011</c:v>
                </c:pt>
                <c:pt idx="210">
                  <c:v>0.782318115234375</c:v>
                </c:pt>
                <c:pt idx="211">
                  <c:v>0.34683227539062511</c:v>
                </c:pt>
                <c:pt idx="212">
                  <c:v>0.91156005859375</c:v>
                </c:pt>
                <c:pt idx="213">
                  <c:v>0.23394775390625003</c:v>
                </c:pt>
                <c:pt idx="214">
                  <c:v>0.29754638671875006</c:v>
                </c:pt>
                <c:pt idx="215">
                  <c:v>0.82992553710937522</c:v>
                </c:pt>
                <c:pt idx="216">
                  <c:v>0.48672485351562506</c:v>
                </c:pt>
                <c:pt idx="217">
                  <c:v>0.52215576171874989</c:v>
                </c:pt>
                <c:pt idx="218">
                  <c:v>0.55844116210937511</c:v>
                </c:pt>
                <c:pt idx="219">
                  <c:v>0.57458496093749989</c:v>
                </c:pt>
                <c:pt idx="220">
                  <c:v>0.707672119140625</c:v>
                </c:pt>
                <c:pt idx="221">
                  <c:v>0.87298583984375011</c:v>
                </c:pt>
                <c:pt idx="222">
                  <c:v>0.38092041015625011</c:v>
                </c:pt>
                <c:pt idx="223">
                  <c:v>0.63497924804687522</c:v>
                </c:pt>
                <c:pt idx="224">
                  <c:v>0.90454101562500011</c:v>
                </c:pt>
                <c:pt idx="225">
                  <c:v>0.15893554687500006</c:v>
                </c:pt>
                <c:pt idx="226">
                  <c:v>0.47583007812500006</c:v>
                </c:pt>
                <c:pt idx="227">
                  <c:v>0.540802001953125</c:v>
                </c:pt>
                <c:pt idx="228">
                  <c:v>0.61944580078125</c:v>
                </c:pt>
                <c:pt idx="229">
                  <c:v>0.63961791992187511</c:v>
                </c:pt>
                <c:pt idx="230">
                  <c:v>0.8935546875</c:v>
                </c:pt>
                <c:pt idx="231">
                  <c:v>0.17675781250000003</c:v>
                </c:pt>
                <c:pt idx="232">
                  <c:v>0.4677734375</c:v>
                </c:pt>
                <c:pt idx="233">
                  <c:v>0.594757080078125</c:v>
                </c:pt>
                <c:pt idx="234">
                  <c:v>0.65924072265625011</c:v>
                </c:pt>
                <c:pt idx="235">
                  <c:v>0.97384643554687522</c:v>
                </c:pt>
                <c:pt idx="236">
                  <c:v>4.6173095703124993E-2</c:v>
                </c:pt>
                <c:pt idx="237">
                  <c:v>0.11117553710937499</c:v>
                </c:pt>
                <c:pt idx="238">
                  <c:v>0.14297485351562503</c:v>
                </c:pt>
                <c:pt idx="239">
                  <c:v>0.42843627929687511</c:v>
                </c:pt>
                <c:pt idx="240">
                  <c:v>0.71459960937500011</c:v>
                </c:pt>
                <c:pt idx="241">
                  <c:v>0.85574340820312522</c:v>
                </c:pt>
                <c:pt idx="242">
                  <c:v>0.426605224609375</c:v>
                </c:pt>
                <c:pt idx="243">
                  <c:v>0.7161865234375</c:v>
                </c:pt>
                <c:pt idx="244">
                  <c:v>0.85122680664062511</c:v>
                </c:pt>
                <c:pt idx="245">
                  <c:v>0.41500854492187506</c:v>
                </c:pt>
                <c:pt idx="246">
                  <c:v>0.74316406250000011</c:v>
                </c:pt>
                <c:pt idx="247">
                  <c:v>0.76077270507812511</c:v>
                </c:pt>
                <c:pt idx="248">
                  <c:v>0.27841186523437511</c:v>
                </c:pt>
                <c:pt idx="249">
                  <c:v>0.7882080078125</c:v>
                </c:pt>
                <c:pt idx="250">
                  <c:v>0.35290527343750006</c:v>
                </c:pt>
                <c:pt idx="251">
                  <c:v>0.93325805664062511</c:v>
                </c:pt>
                <c:pt idx="252">
                  <c:v>0.200164794921875</c:v>
                </c:pt>
                <c:pt idx="253">
                  <c:v>0.333038330078125</c:v>
                </c:pt>
                <c:pt idx="254">
                  <c:v>0.99908447265625</c:v>
                </c:pt>
                <c:pt idx="255">
                  <c:v>1.1596679687500004E-3</c:v>
                </c:pt>
                <c:pt idx="256">
                  <c:v>3.2348632812500004E-3</c:v>
                </c:pt>
                <c:pt idx="257">
                  <c:v>5.7983398437500009E-3</c:v>
                </c:pt>
                <c:pt idx="258">
                  <c:v>1.373291015625E-2</c:v>
                </c:pt>
                <c:pt idx="259">
                  <c:v>1.7761230468750003E-2</c:v>
                </c:pt>
                <c:pt idx="260">
                  <c:v>5.3039550781249986E-2</c:v>
                </c:pt>
                <c:pt idx="261">
                  <c:v>8.8806152343750028E-2</c:v>
                </c:pt>
                <c:pt idx="262">
                  <c:v>0.23345947265625003</c:v>
                </c:pt>
                <c:pt idx="263">
                  <c:v>0.29803466796875011</c:v>
                </c:pt>
                <c:pt idx="264">
                  <c:v>0.831390380859375</c:v>
                </c:pt>
                <c:pt idx="265">
                  <c:v>0.49014282226562506</c:v>
                </c:pt>
                <c:pt idx="266">
                  <c:v>0.52947998046875</c:v>
                </c:pt>
                <c:pt idx="267">
                  <c:v>0.53353881835937511</c:v>
                </c:pt>
                <c:pt idx="268">
                  <c:v>0.6004638671875</c:v>
                </c:pt>
                <c:pt idx="269">
                  <c:v>0.66714477539062511</c:v>
                </c:pt>
                <c:pt idx="270">
                  <c:v>0.99749755859375</c:v>
                </c:pt>
                <c:pt idx="271">
                  <c:v>7.3852539062500009E-3</c:v>
                </c:pt>
                <c:pt idx="272">
                  <c:v>8.4838867187500035E-3</c:v>
                </c:pt>
                <c:pt idx="273">
                  <c:v>2.5207519531250003E-2</c:v>
                </c:pt>
                <c:pt idx="274">
                  <c:v>4.1442871093749993E-2</c:v>
                </c:pt>
                <c:pt idx="275">
                  <c:v>0.12359619140625004</c:v>
                </c:pt>
                <c:pt idx="276">
                  <c:v>0.12860107421874994</c:v>
                </c:pt>
                <c:pt idx="277">
                  <c:v>0.37969970703125006</c:v>
                </c:pt>
                <c:pt idx="278">
                  <c:v>0.63815307617187522</c:v>
                </c:pt>
                <c:pt idx="279">
                  <c:v>0.89794921875000011</c:v>
                </c:pt>
                <c:pt idx="280">
                  <c:v>0.18017578125</c:v>
                </c:pt>
                <c:pt idx="281">
                  <c:v>0.44677734375</c:v>
                </c:pt>
                <c:pt idx="282">
                  <c:v>0.588409423828125</c:v>
                </c:pt>
                <c:pt idx="283">
                  <c:v>0.73394775390625</c:v>
                </c:pt>
                <c:pt idx="284">
                  <c:v>0.797576904296875</c:v>
                </c:pt>
                <c:pt idx="285">
                  <c:v>0.32986450195312511</c:v>
                </c:pt>
                <c:pt idx="286">
                  <c:v>0.98663330078124978</c:v>
                </c:pt>
                <c:pt idx="287">
                  <c:v>2.2399902343750003E-2</c:v>
                </c:pt>
                <c:pt idx="288">
                  <c:v>5.767822265625E-2</c:v>
                </c:pt>
                <c:pt idx="289">
                  <c:v>7.5378417968750014E-2</c:v>
                </c:pt>
                <c:pt idx="290">
                  <c:v>0.21026611328125003</c:v>
                </c:pt>
                <c:pt idx="291">
                  <c:v>0.36907958984375011</c:v>
                </c:pt>
                <c:pt idx="292">
                  <c:v>0.884857177734375</c:v>
                </c:pt>
                <c:pt idx="293">
                  <c:v>0.15444946289062508</c:v>
                </c:pt>
                <c:pt idx="294">
                  <c:v>0.40866088867187506</c:v>
                </c:pt>
                <c:pt idx="295">
                  <c:v>0.72509765625000022</c:v>
                </c:pt>
                <c:pt idx="296">
                  <c:v>0.792510986328125</c:v>
                </c:pt>
                <c:pt idx="297">
                  <c:v>0.37167358398437511</c:v>
                </c:pt>
                <c:pt idx="298">
                  <c:v>0.88049316406249989</c:v>
                </c:pt>
                <c:pt idx="299">
                  <c:v>0.13952636718750003</c:v>
                </c:pt>
                <c:pt idx="300">
                  <c:v>0.39367675781250011</c:v>
                </c:pt>
                <c:pt idx="301">
                  <c:v>0.677154541015625</c:v>
                </c:pt>
                <c:pt idx="302">
                  <c:v>0.96844482421875011</c:v>
                </c:pt>
                <c:pt idx="303">
                  <c:v>9.4543457031250014E-2</c:v>
                </c:pt>
                <c:pt idx="304">
                  <c:v>0.15765380859375</c:v>
                </c:pt>
                <c:pt idx="305">
                  <c:v>0.47222900390625006</c:v>
                </c:pt>
                <c:pt idx="306">
                  <c:v>0.53585815429687511</c:v>
                </c:pt>
                <c:pt idx="307">
                  <c:v>0.60717773437500011</c:v>
                </c:pt>
                <c:pt idx="308">
                  <c:v>0.67800903320312533</c:v>
                </c:pt>
                <c:pt idx="309">
                  <c:v>0.96368408203125</c:v>
                </c:pt>
                <c:pt idx="310">
                  <c:v>0.10882568359375001</c:v>
                </c:pt>
                <c:pt idx="311">
                  <c:v>0.17340087890625</c:v>
                </c:pt>
                <c:pt idx="312">
                  <c:v>0.45574951171875</c:v>
                </c:pt>
                <c:pt idx="313">
                  <c:v>0.61703491210937522</c:v>
                </c:pt>
                <c:pt idx="314">
                  <c:v>0.64880371093750011</c:v>
                </c:pt>
                <c:pt idx="315">
                  <c:v>0.91470336914062489</c:v>
                </c:pt>
                <c:pt idx="316">
                  <c:v>0.24411010742187503</c:v>
                </c:pt>
                <c:pt idx="317">
                  <c:v>0.25979614257812489</c:v>
                </c:pt>
                <c:pt idx="318">
                  <c:v>0.77935791015625</c:v>
                </c:pt>
                <c:pt idx="319">
                  <c:v>0.28338623046875006</c:v>
                </c:pt>
                <c:pt idx="320">
                  <c:v>0.84994506835937522</c:v>
                </c:pt>
                <c:pt idx="321">
                  <c:v>0.41690063476562506</c:v>
                </c:pt>
                <c:pt idx="322">
                  <c:v>0.74920654296875</c:v>
                </c:pt>
                <c:pt idx="323">
                  <c:v>0.751312255859375</c:v>
                </c:pt>
                <c:pt idx="324">
                  <c:v>0.25381469726562511</c:v>
                </c:pt>
                <c:pt idx="325">
                  <c:v>0.75408935546875011</c:v>
                </c:pt>
                <c:pt idx="326">
                  <c:v>0.26202392578125006</c:v>
                </c:pt>
                <c:pt idx="327">
                  <c:v>0.77047729492187511</c:v>
                </c:pt>
                <c:pt idx="328">
                  <c:v>0.309600830078125</c:v>
                </c:pt>
                <c:pt idx="329">
                  <c:v>0.81939697265625</c:v>
                </c:pt>
                <c:pt idx="330">
                  <c:v>0.44647216796875011</c:v>
                </c:pt>
                <c:pt idx="331">
                  <c:v>0.58920288085937489</c:v>
                </c:pt>
                <c:pt idx="332">
                  <c:v>0.73229980468750022</c:v>
                </c:pt>
                <c:pt idx="333">
                  <c:v>0.80288696289062489</c:v>
                </c:pt>
                <c:pt idx="334">
                  <c:v>0.33834838867187511</c:v>
                </c:pt>
                <c:pt idx="335">
                  <c:v>0.98291015625</c:v>
                </c:pt>
                <c:pt idx="336">
                  <c:v>5.0292968750000007E-2</c:v>
                </c:pt>
                <c:pt idx="337">
                  <c:v>8.2519531249999986E-2</c:v>
                </c:pt>
                <c:pt idx="338">
                  <c:v>0.24755859375000003</c:v>
                </c:pt>
                <c:pt idx="339">
                  <c:v>0.25634765625</c:v>
                </c:pt>
                <c:pt idx="340">
                  <c:v>0.76126098632812511</c:v>
                </c:pt>
                <c:pt idx="341">
                  <c:v>0.27792358398437511</c:v>
                </c:pt>
                <c:pt idx="342">
                  <c:v>0.7867431640625</c:v>
                </c:pt>
                <c:pt idx="343">
                  <c:v>0.35827636718750011</c:v>
                </c:pt>
                <c:pt idx="344">
                  <c:v>0.924957275390625</c:v>
                </c:pt>
                <c:pt idx="345">
                  <c:v>0.20846557617187503</c:v>
                </c:pt>
                <c:pt idx="346">
                  <c:v>0.374542236328125</c:v>
                </c:pt>
                <c:pt idx="347">
                  <c:v>0.87554931640625011</c:v>
                </c:pt>
                <c:pt idx="348">
                  <c:v>0.12664794921874997</c:v>
                </c:pt>
                <c:pt idx="349">
                  <c:v>0.37774658203125006</c:v>
                </c:pt>
                <c:pt idx="350">
                  <c:v>0.63229370117187511</c:v>
                </c:pt>
                <c:pt idx="351">
                  <c:v>0.88427734374999989</c:v>
                </c:pt>
                <c:pt idx="352">
                  <c:v>0.15087890625</c:v>
                </c:pt>
                <c:pt idx="353">
                  <c:v>0.42138671875000011</c:v>
                </c:pt>
                <c:pt idx="354">
                  <c:v>0.73489379882812511</c:v>
                </c:pt>
                <c:pt idx="355">
                  <c:v>0.76715087890625</c:v>
                </c:pt>
                <c:pt idx="356">
                  <c:v>0.29949951171875006</c:v>
                </c:pt>
                <c:pt idx="357">
                  <c:v>0.83578491210937522</c:v>
                </c:pt>
                <c:pt idx="358">
                  <c:v>0.49258422851562506</c:v>
                </c:pt>
                <c:pt idx="359">
                  <c:v>0.50848388671874989</c:v>
                </c:pt>
                <c:pt idx="360">
                  <c:v>0.52523803710937511</c:v>
                </c:pt>
                <c:pt idx="361">
                  <c:v>0.5413818359375</c:v>
                </c:pt>
                <c:pt idx="362">
                  <c:v>0.623687744140625</c:v>
                </c:pt>
                <c:pt idx="363">
                  <c:v>0.62884521484375022</c:v>
                </c:pt>
                <c:pt idx="364">
                  <c:v>0.87899780273437522</c:v>
                </c:pt>
                <c:pt idx="365">
                  <c:v>0.13687133789062503</c:v>
                </c:pt>
                <c:pt idx="366">
                  <c:v>0.39498901367187511</c:v>
                </c:pt>
                <c:pt idx="367">
                  <c:v>0.68408203125</c:v>
                </c:pt>
                <c:pt idx="368">
                  <c:v>0.94290161132812522</c:v>
                </c:pt>
                <c:pt idx="369">
                  <c:v>7.6751708984375E-2</c:v>
                </c:pt>
                <c:pt idx="370">
                  <c:v>0.206695556640625</c:v>
                </c:pt>
                <c:pt idx="371">
                  <c:v>0.36422729492187506</c:v>
                </c:pt>
                <c:pt idx="372">
                  <c:v>0.90332031250000011</c:v>
                </c:pt>
                <c:pt idx="373">
                  <c:v>0.16308593750000003</c:v>
                </c:pt>
                <c:pt idx="374">
                  <c:v>0.4775390625</c:v>
                </c:pt>
                <c:pt idx="375">
                  <c:v>0.55764770507812511</c:v>
                </c:pt>
                <c:pt idx="376">
                  <c:v>0.57525634765624989</c:v>
                </c:pt>
                <c:pt idx="377">
                  <c:v>0.71017456054687511</c:v>
                </c:pt>
                <c:pt idx="378">
                  <c:v>0.86840820312500011</c:v>
                </c:pt>
                <c:pt idx="379">
                  <c:v>0.38647460937500017</c:v>
                </c:pt>
                <c:pt idx="380">
                  <c:v>0.65261840820312522</c:v>
                </c:pt>
                <c:pt idx="381">
                  <c:v>0.91094970703125</c:v>
                </c:pt>
                <c:pt idx="382">
                  <c:v>0.23187255859374997</c:v>
                </c:pt>
                <c:pt idx="383">
                  <c:v>0.30426025390625006</c:v>
                </c:pt>
                <c:pt idx="384">
                  <c:v>0.83663940429687522</c:v>
                </c:pt>
                <c:pt idx="385">
                  <c:v>0.47830200195312506</c:v>
                </c:pt>
                <c:pt idx="386">
                  <c:v>0.55694580078125</c:v>
                </c:pt>
                <c:pt idx="387">
                  <c:v>0.577117919921875</c:v>
                </c:pt>
                <c:pt idx="388">
                  <c:v>0.70605468750000011</c:v>
                </c:pt>
                <c:pt idx="389">
                  <c:v>0.86428833007812511</c:v>
                </c:pt>
                <c:pt idx="390">
                  <c:v>0.40536499023437511</c:v>
                </c:pt>
                <c:pt idx="391">
                  <c:v>0.65734863281250022</c:v>
                </c:pt>
                <c:pt idx="392">
                  <c:v>0.97207641601562511</c:v>
                </c:pt>
                <c:pt idx="393">
                  <c:v>3.6834716796875007E-2</c:v>
                </c:pt>
                <c:pt idx="394">
                  <c:v>0.10818481445312501</c:v>
                </c:pt>
                <c:pt idx="395">
                  <c:v>0.17514038085937506</c:v>
                </c:pt>
                <c:pt idx="396">
                  <c:v>0.45889282226562506</c:v>
                </c:pt>
                <c:pt idx="397">
                  <c:v>0.62322998046875011</c:v>
                </c:pt>
                <c:pt idx="398">
                  <c:v>0.62728881835937522</c:v>
                </c:pt>
                <c:pt idx="399">
                  <c:v>0.8817138671875</c:v>
                </c:pt>
                <c:pt idx="400">
                  <c:v>0.13586425781250003</c:v>
                </c:pt>
                <c:pt idx="401">
                  <c:v>0.40368652343750006</c:v>
                </c:pt>
                <c:pt idx="402">
                  <c:v>0.66372680664062522</c:v>
                </c:pt>
                <c:pt idx="403">
                  <c:v>0.97747802734375011</c:v>
                </c:pt>
                <c:pt idx="404">
                  <c:v>5.5725097656250007E-2</c:v>
                </c:pt>
                <c:pt idx="405">
                  <c:v>7.342529296875E-2</c:v>
                </c:pt>
                <c:pt idx="406">
                  <c:v>0.21612548828125003</c:v>
                </c:pt>
                <c:pt idx="407">
                  <c:v>0.35150146484375006</c:v>
                </c:pt>
                <c:pt idx="408">
                  <c:v>0.91415405273437511</c:v>
                </c:pt>
                <c:pt idx="409">
                  <c:v>0.24234008789062506</c:v>
                </c:pt>
                <c:pt idx="410">
                  <c:v>0.25827026367187506</c:v>
                </c:pt>
                <c:pt idx="411">
                  <c:v>0.77392578125000011</c:v>
                </c:pt>
                <c:pt idx="412">
                  <c:v>0.29052734375000006</c:v>
                </c:pt>
                <c:pt idx="413">
                  <c:v>0.86965942382812522</c:v>
                </c:pt>
                <c:pt idx="414">
                  <c:v>0.39022827148437511</c:v>
                </c:pt>
                <c:pt idx="415">
                  <c:v>0.64123535156250011</c:v>
                </c:pt>
                <c:pt idx="416">
                  <c:v>0.923736572265625</c:v>
                </c:pt>
                <c:pt idx="417">
                  <c:v>0.20529174804687503</c:v>
                </c:pt>
                <c:pt idx="418">
                  <c:v>0.365509033203125</c:v>
                </c:pt>
                <c:pt idx="419">
                  <c:v>0.90118408203124989</c:v>
                </c:pt>
                <c:pt idx="420">
                  <c:v>0.17132568359375</c:v>
                </c:pt>
                <c:pt idx="421">
                  <c:v>0.48590087890625011</c:v>
                </c:pt>
                <c:pt idx="422">
                  <c:v>0.518280029296875</c:v>
                </c:pt>
                <c:pt idx="423">
                  <c:v>0.554443359375</c:v>
                </c:pt>
                <c:pt idx="424">
                  <c:v>0.58621215820312489</c:v>
                </c:pt>
                <c:pt idx="425">
                  <c:v>0.72735595703125</c:v>
                </c:pt>
                <c:pt idx="426">
                  <c:v>0.80612182617187522</c:v>
                </c:pt>
                <c:pt idx="427">
                  <c:v>0.32376098632812506</c:v>
                </c:pt>
                <c:pt idx="428">
                  <c:v>0.96539306640625</c:v>
                </c:pt>
                <c:pt idx="429">
                  <c:v>9.9304199218750014E-2</c:v>
                </c:pt>
                <c:pt idx="430">
                  <c:v>0.17071533203125006</c:v>
                </c:pt>
                <c:pt idx="431">
                  <c:v>0.48773193359375</c:v>
                </c:pt>
                <c:pt idx="432">
                  <c:v>0.52108764648437511</c:v>
                </c:pt>
                <c:pt idx="433">
                  <c:v>0.56115722656250011</c:v>
                </c:pt>
                <c:pt idx="434">
                  <c:v>0.566314697265625</c:v>
                </c:pt>
                <c:pt idx="435">
                  <c:v>0.69158935546875</c:v>
                </c:pt>
                <c:pt idx="436">
                  <c:v>0.82455444335937511</c:v>
                </c:pt>
                <c:pt idx="437">
                  <c:v>0.45791625976562506</c:v>
                </c:pt>
                <c:pt idx="438">
                  <c:v>0.62225341796875011</c:v>
                </c:pt>
                <c:pt idx="439">
                  <c:v>0.63217163085937522</c:v>
                </c:pt>
                <c:pt idx="440">
                  <c:v>0.88464355468750011</c:v>
                </c:pt>
                <c:pt idx="441">
                  <c:v>0.15051269531250003</c:v>
                </c:pt>
                <c:pt idx="442">
                  <c:v>0.42028808593750011</c:v>
                </c:pt>
                <c:pt idx="443">
                  <c:v>0.736968994140625</c:v>
                </c:pt>
                <c:pt idx="444">
                  <c:v>0.77337646484375</c:v>
                </c:pt>
                <c:pt idx="445">
                  <c:v>0.30474853515625006</c:v>
                </c:pt>
                <c:pt idx="446">
                  <c:v>0.820526123046875</c:v>
                </c:pt>
                <c:pt idx="447">
                  <c:v>0.46121215820312494</c:v>
                </c:pt>
                <c:pt idx="448">
                  <c:v>0.60235595703125</c:v>
                </c:pt>
                <c:pt idx="449">
                  <c:v>0.68112182617187522</c:v>
                </c:pt>
                <c:pt idx="450">
                  <c:v>0.94873046875</c:v>
                </c:pt>
                <c:pt idx="451">
                  <c:v>9.0332031249999986E-2</c:v>
                </c:pt>
                <c:pt idx="452">
                  <c:v>0.22412109375</c:v>
                </c:pt>
                <c:pt idx="453">
                  <c:v>0.29541015625000006</c:v>
                </c:pt>
                <c:pt idx="454">
                  <c:v>0.86282348632812522</c:v>
                </c:pt>
                <c:pt idx="455">
                  <c:v>0.39511108398437511</c:v>
                </c:pt>
                <c:pt idx="456">
                  <c:v>0.6851806640625</c:v>
                </c:pt>
                <c:pt idx="457">
                  <c:v>0.94424438476562489</c:v>
                </c:pt>
                <c:pt idx="458">
                  <c:v>7.3455810546875E-2</c:v>
                </c:pt>
                <c:pt idx="459">
                  <c:v>0.21609497070312503</c:v>
                </c:pt>
                <c:pt idx="460">
                  <c:v>0.35140991210937506</c:v>
                </c:pt>
                <c:pt idx="461">
                  <c:v>0.9144287109375</c:v>
                </c:pt>
                <c:pt idx="462">
                  <c:v>0.24279785156250006</c:v>
                </c:pt>
                <c:pt idx="463">
                  <c:v>0.25964355468749994</c:v>
                </c:pt>
                <c:pt idx="464">
                  <c:v>0.77554321289062511</c:v>
                </c:pt>
                <c:pt idx="465">
                  <c:v>0.29537963867187506</c:v>
                </c:pt>
                <c:pt idx="466">
                  <c:v>0.86181640625000011</c:v>
                </c:pt>
                <c:pt idx="467">
                  <c:v>0.39794921875000006</c:v>
                </c:pt>
                <c:pt idx="468">
                  <c:v>0.680206298828125</c:v>
                </c:pt>
                <c:pt idx="469">
                  <c:v>0.94683837890624989</c:v>
                </c:pt>
                <c:pt idx="470">
                  <c:v>8.8562011718750014E-2</c:v>
                </c:pt>
                <c:pt idx="471">
                  <c:v>0.23419189453125003</c:v>
                </c:pt>
                <c:pt idx="472">
                  <c:v>0.29730224609375006</c:v>
                </c:pt>
                <c:pt idx="473">
                  <c:v>0.82870483398437522</c:v>
                </c:pt>
                <c:pt idx="474">
                  <c:v>0.48599243164062506</c:v>
                </c:pt>
                <c:pt idx="475">
                  <c:v>0.51849365234375011</c:v>
                </c:pt>
                <c:pt idx="476">
                  <c:v>0.55380249023437511</c:v>
                </c:pt>
                <c:pt idx="477">
                  <c:v>0.58703613281249989</c:v>
                </c:pt>
                <c:pt idx="478">
                  <c:v>0.72988891601562511</c:v>
                </c:pt>
                <c:pt idx="479">
                  <c:v>0.81024169921875011</c:v>
                </c:pt>
                <c:pt idx="480">
                  <c:v>0.31915283203125006</c:v>
                </c:pt>
                <c:pt idx="481">
                  <c:v>0.94869995117187522</c:v>
                </c:pt>
                <c:pt idx="482">
                  <c:v>9.1339111328124972E-2</c:v>
                </c:pt>
                <c:pt idx="483">
                  <c:v>0.225189208984375</c:v>
                </c:pt>
                <c:pt idx="484">
                  <c:v>0.29263305664062494</c:v>
                </c:pt>
                <c:pt idx="485">
                  <c:v>0.87200927734375022</c:v>
                </c:pt>
                <c:pt idx="486">
                  <c:v>0.37994384765625006</c:v>
                </c:pt>
                <c:pt idx="487">
                  <c:v>0.63986206054687511</c:v>
                </c:pt>
                <c:pt idx="488">
                  <c:v>0.89184570312500011</c:v>
                </c:pt>
                <c:pt idx="489">
                  <c:v>0.17553710937500003</c:v>
                </c:pt>
                <c:pt idx="490">
                  <c:v>0.457275390625</c:v>
                </c:pt>
                <c:pt idx="491">
                  <c:v>0.62185668945312511</c:v>
                </c:pt>
                <c:pt idx="492">
                  <c:v>0.63018798828124989</c:v>
                </c:pt>
                <c:pt idx="493">
                  <c:v>0.89059448242187511</c:v>
                </c:pt>
                <c:pt idx="494">
                  <c:v>0.140655517578125</c:v>
                </c:pt>
                <c:pt idx="495">
                  <c:v>0.42196655273437506</c:v>
                </c:pt>
                <c:pt idx="496">
                  <c:v>0.70324707031250011</c:v>
                </c:pt>
                <c:pt idx="497">
                  <c:v>0.85977172851562511</c:v>
                </c:pt>
                <c:pt idx="498">
                  <c:v>0.39132690429687517</c:v>
                </c:pt>
                <c:pt idx="499">
                  <c:v>0.673583984375</c:v>
                </c:pt>
                <c:pt idx="500">
                  <c:v>0.955352783203125</c:v>
                </c:pt>
                <c:pt idx="501">
                  <c:v>0.11605834960937497</c:v>
                </c:pt>
                <c:pt idx="502">
                  <c:v>0.15176391601562503</c:v>
                </c:pt>
                <c:pt idx="503">
                  <c:v>0.419647216796875</c:v>
                </c:pt>
                <c:pt idx="504">
                  <c:v>0.740966796875</c:v>
                </c:pt>
                <c:pt idx="505">
                  <c:v>0.77664184570312522</c:v>
                </c:pt>
                <c:pt idx="506">
                  <c:v>0.29476928710937506</c:v>
                </c:pt>
                <c:pt idx="507">
                  <c:v>0.8656005859375</c:v>
                </c:pt>
                <c:pt idx="508">
                  <c:v>0.40100097656250006</c:v>
                </c:pt>
                <c:pt idx="509">
                  <c:v>0.67178344726562511</c:v>
                </c:pt>
                <c:pt idx="510">
                  <c:v>0.98455810546874989</c:v>
                </c:pt>
                <c:pt idx="511">
                  <c:v>1.5930175781250003E-2</c:v>
                </c:pt>
                <c:pt idx="512">
                  <c:v>4.7790527343750014E-2</c:v>
                </c:pt>
                <c:pt idx="513">
                  <c:v>7.9162597656250014E-2</c:v>
                </c:pt>
                <c:pt idx="514">
                  <c:v>0.23748779296875</c:v>
                </c:pt>
                <c:pt idx="515">
                  <c:v>0.27081298828125011</c:v>
                </c:pt>
                <c:pt idx="516">
                  <c:v>0.81246948242187511</c:v>
                </c:pt>
                <c:pt idx="517">
                  <c:v>0.312530517578125</c:v>
                </c:pt>
                <c:pt idx="518">
                  <c:v>0.93756103515624989</c:v>
                </c:pt>
                <c:pt idx="519">
                  <c:v>6.2683105468749986E-2</c:v>
                </c:pt>
                <c:pt idx="520">
                  <c:v>0.18780517578125003</c:v>
                </c:pt>
                <c:pt idx="521">
                  <c:v>0.31341552734375011</c:v>
                </c:pt>
                <c:pt idx="522">
                  <c:v>0.938568115234375</c:v>
                </c:pt>
                <c:pt idx="523">
                  <c:v>6.5582275390625014E-2</c:v>
                </c:pt>
                <c:pt idx="524">
                  <c:v>0.192840576171875</c:v>
                </c:pt>
                <c:pt idx="525">
                  <c:v>0.327667236328125</c:v>
                </c:pt>
                <c:pt idx="526">
                  <c:v>0.95367431640625011</c:v>
                </c:pt>
                <c:pt idx="527">
                  <c:v>0.11102294921875001</c:v>
                </c:pt>
                <c:pt idx="528">
                  <c:v>0.14337158203125</c:v>
                </c:pt>
                <c:pt idx="529">
                  <c:v>0.42913818359375006</c:v>
                </c:pt>
                <c:pt idx="530">
                  <c:v>0.71249389648437522</c:v>
                </c:pt>
                <c:pt idx="531">
                  <c:v>0.85412597656250022</c:v>
                </c:pt>
                <c:pt idx="532">
                  <c:v>0.43737792968750011</c:v>
                </c:pt>
                <c:pt idx="533">
                  <c:v>0.68765258789062489</c:v>
                </c:pt>
                <c:pt idx="534">
                  <c:v>0.81292724609375011</c:v>
                </c:pt>
                <c:pt idx="535">
                  <c:v>0.43804931640625</c:v>
                </c:pt>
                <c:pt idx="536">
                  <c:v>0.56417846679687511</c:v>
                </c:pt>
                <c:pt idx="537">
                  <c:v>0.690185546875</c:v>
                </c:pt>
                <c:pt idx="538">
                  <c:v>0.819610595703125</c:v>
                </c:pt>
                <c:pt idx="539">
                  <c:v>0.447113037109375</c:v>
                </c:pt>
                <c:pt idx="540">
                  <c:v>0.58825683593749989</c:v>
                </c:pt>
                <c:pt idx="541">
                  <c:v>0.73306274414062489</c:v>
                </c:pt>
                <c:pt idx="542">
                  <c:v>0.80072021484375011</c:v>
                </c:pt>
                <c:pt idx="543">
                  <c:v>0.33209228515625011</c:v>
                </c:pt>
                <c:pt idx="544">
                  <c:v>0.996307373046875</c:v>
                </c:pt>
                <c:pt idx="545">
                  <c:v>4.180908203125E-3</c:v>
                </c:pt>
                <c:pt idx="546">
                  <c:v>1.2542724609375003E-2</c:v>
                </c:pt>
                <c:pt idx="547">
                  <c:v>2.0904541015625003E-2</c:v>
                </c:pt>
                <c:pt idx="548">
                  <c:v>6.2225341796874986E-2</c:v>
                </c:pt>
                <c:pt idx="549">
                  <c:v>6.3262939453125014E-2</c:v>
                </c:pt>
                <c:pt idx="550">
                  <c:v>0.18881225585937506</c:v>
                </c:pt>
                <c:pt idx="551">
                  <c:v>0.31631469726562517</c:v>
                </c:pt>
                <c:pt idx="552">
                  <c:v>0.94158935546875</c:v>
                </c:pt>
                <c:pt idx="553">
                  <c:v>7.452392578125E-2</c:v>
                </c:pt>
                <c:pt idx="554">
                  <c:v>0.20794677734375</c:v>
                </c:pt>
                <c:pt idx="555">
                  <c:v>0.37213134765625</c:v>
                </c:pt>
                <c:pt idx="556">
                  <c:v>0.88204956054687511</c:v>
                </c:pt>
                <c:pt idx="557">
                  <c:v>0.134063720703125</c:v>
                </c:pt>
                <c:pt idx="558">
                  <c:v>0.402191162109375</c:v>
                </c:pt>
                <c:pt idx="559">
                  <c:v>0.6683349609375</c:v>
                </c:pt>
                <c:pt idx="560">
                  <c:v>0.98892211914062489</c:v>
                </c:pt>
                <c:pt idx="561">
                  <c:v>2.9266357421875007E-2</c:v>
                </c:pt>
                <c:pt idx="562">
                  <c:v>3.7139892578125014E-2</c:v>
                </c:pt>
                <c:pt idx="563">
                  <c:v>0.103607177734375</c:v>
                </c:pt>
                <c:pt idx="564">
                  <c:v>0.18569946289062506</c:v>
                </c:pt>
                <c:pt idx="565">
                  <c:v>0.43991088867187511</c:v>
                </c:pt>
                <c:pt idx="566">
                  <c:v>0.56884765625000022</c:v>
                </c:pt>
                <c:pt idx="567">
                  <c:v>0.69876098632812511</c:v>
                </c:pt>
                <c:pt idx="568">
                  <c:v>0.84039306640625</c:v>
                </c:pt>
                <c:pt idx="569">
                  <c:v>0.47430419921875011</c:v>
                </c:pt>
                <c:pt idx="570">
                  <c:v>0.54574584960937522</c:v>
                </c:pt>
                <c:pt idx="571">
                  <c:v>0.61267089843750022</c:v>
                </c:pt>
                <c:pt idx="572">
                  <c:v>0.64614868164062511</c:v>
                </c:pt>
                <c:pt idx="573">
                  <c:v>0.93646240234375</c:v>
                </c:pt>
                <c:pt idx="574">
                  <c:v>0.19049072265625</c:v>
                </c:pt>
                <c:pt idx="575">
                  <c:v>0.31756591796875011</c:v>
                </c:pt>
                <c:pt idx="576">
                  <c:v>0.952484130859375</c:v>
                </c:pt>
                <c:pt idx="577">
                  <c:v>7.9986572265625014E-2</c:v>
                </c:pt>
                <c:pt idx="578">
                  <c:v>0.23654174804687503</c:v>
                </c:pt>
                <c:pt idx="579">
                  <c:v>0.27175903320312494</c:v>
                </c:pt>
                <c:pt idx="580">
                  <c:v>0.80743408203124989</c:v>
                </c:pt>
                <c:pt idx="581">
                  <c:v>0.32757568359375011</c:v>
                </c:pt>
                <c:pt idx="582">
                  <c:v>0.95468139648437522</c:v>
                </c:pt>
                <c:pt idx="583">
                  <c:v>0.11196899414062499</c:v>
                </c:pt>
                <c:pt idx="584">
                  <c:v>0.14840698242187506</c:v>
                </c:pt>
                <c:pt idx="585">
                  <c:v>0.429718017578125</c:v>
                </c:pt>
                <c:pt idx="586">
                  <c:v>0.69537353515624989</c:v>
                </c:pt>
                <c:pt idx="587">
                  <c:v>0.83615112304687511</c:v>
                </c:pt>
                <c:pt idx="588">
                  <c:v>0.47683715820312494</c:v>
                </c:pt>
                <c:pt idx="589">
                  <c:v>0.55548095703124989</c:v>
                </c:pt>
                <c:pt idx="590">
                  <c:v>0.57174682617187522</c:v>
                </c:pt>
                <c:pt idx="591">
                  <c:v>0.71435546875</c:v>
                </c:pt>
                <c:pt idx="592">
                  <c:v>0.855987548828125</c:v>
                </c:pt>
                <c:pt idx="593">
                  <c:v>0.427337646484375</c:v>
                </c:pt>
                <c:pt idx="594">
                  <c:v>0.71740722656250011</c:v>
                </c:pt>
                <c:pt idx="595">
                  <c:v>0.847564697265625</c:v>
                </c:pt>
                <c:pt idx="596">
                  <c:v>0.41036987304687511</c:v>
                </c:pt>
                <c:pt idx="597">
                  <c:v>0.73071289062500011</c:v>
                </c:pt>
                <c:pt idx="598">
                  <c:v>0.801544189453125</c:v>
                </c:pt>
                <c:pt idx="599">
                  <c:v>0.34115600585937506</c:v>
                </c:pt>
                <c:pt idx="600">
                  <c:v>0.97644042968750011</c:v>
                </c:pt>
                <c:pt idx="601">
                  <c:v>3.91845703125E-2</c:v>
                </c:pt>
                <c:pt idx="602">
                  <c:v>0.11755371093750001</c:v>
                </c:pt>
                <c:pt idx="603">
                  <c:v>0.13342285156250003</c:v>
                </c:pt>
                <c:pt idx="604">
                  <c:v>0.4002685546875</c:v>
                </c:pt>
                <c:pt idx="605">
                  <c:v>0.66616821289062511</c:v>
                </c:pt>
                <c:pt idx="606">
                  <c:v>0.99847412109374989</c:v>
                </c:pt>
                <c:pt idx="607">
                  <c:v>2.50244140625E-3</c:v>
                </c:pt>
                <c:pt idx="608">
                  <c:v>7.50732421875E-3</c:v>
                </c:pt>
                <c:pt idx="609">
                  <c:v>8.6059570312500017E-3</c:v>
                </c:pt>
                <c:pt idx="610">
                  <c:v>2.4841308593750007E-2</c:v>
                </c:pt>
                <c:pt idx="611">
                  <c:v>4.2541503906249993E-2</c:v>
                </c:pt>
                <c:pt idx="612">
                  <c:v>0.12176513671875003</c:v>
                </c:pt>
                <c:pt idx="613">
                  <c:v>0.13067626953125</c:v>
                </c:pt>
                <c:pt idx="614">
                  <c:v>0.38909912109375006</c:v>
                </c:pt>
                <c:pt idx="615">
                  <c:v>0.64315795898437511</c:v>
                </c:pt>
                <c:pt idx="616">
                  <c:v>0.9293212890625</c:v>
                </c:pt>
                <c:pt idx="617">
                  <c:v>0.21179199218750006</c:v>
                </c:pt>
                <c:pt idx="618">
                  <c:v>0.3526611328125</c:v>
                </c:pt>
                <c:pt idx="619">
                  <c:v>0.933013916015625</c:v>
                </c:pt>
                <c:pt idx="620">
                  <c:v>0.20089721679687503</c:v>
                </c:pt>
                <c:pt idx="621">
                  <c:v>0.33474731445312494</c:v>
                </c:pt>
                <c:pt idx="622">
                  <c:v>0.99542236328124978</c:v>
                </c:pt>
                <c:pt idx="623">
                  <c:v>1.3610839843750003E-2</c:v>
                </c:pt>
                <c:pt idx="624">
                  <c:v>2.1545410156250003E-2</c:v>
                </c:pt>
                <c:pt idx="625">
                  <c:v>5.682373046875E-2</c:v>
                </c:pt>
                <c:pt idx="626">
                  <c:v>7.6477050781249986E-2</c:v>
                </c:pt>
                <c:pt idx="627">
                  <c:v>0.20599365234375</c:v>
                </c:pt>
                <c:pt idx="628">
                  <c:v>0.36627197265625006</c:v>
                </c:pt>
                <c:pt idx="629">
                  <c:v>0.89962768554687511</c:v>
                </c:pt>
                <c:pt idx="630">
                  <c:v>0.16726684570312503</c:v>
                </c:pt>
                <c:pt idx="631">
                  <c:v>0.49789428710937511</c:v>
                </c:pt>
                <c:pt idx="632">
                  <c:v>0.50622558593749989</c:v>
                </c:pt>
                <c:pt idx="633">
                  <c:v>0.51040649414062489</c:v>
                </c:pt>
                <c:pt idx="634">
                  <c:v>0.53118896484374989</c:v>
                </c:pt>
                <c:pt idx="635">
                  <c:v>0.53134155273437511</c:v>
                </c:pt>
                <c:pt idx="636">
                  <c:v>0.5938720703125</c:v>
                </c:pt>
                <c:pt idx="637">
                  <c:v>0.65664672851562511</c:v>
                </c:pt>
                <c:pt idx="638">
                  <c:v>0.96942138671875</c:v>
                </c:pt>
                <c:pt idx="639">
                  <c:v>3.302001953125E-2</c:v>
                </c:pt>
                <c:pt idx="640">
                  <c:v>9.6130371093750014E-2</c:v>
                </c:pt>
                <c:pt idx="641">
                  <c:v>0.16265869140625</c:v>
                </c:pt>
                <c:pt idx="642">
                  <c:v>0.48016357421875006</c:v>
                </c:pt>
                <c:pt idx="643">
                  <c:v>0.559417724609375</c:v>
                </c:pt>
                <c:pt idx="644">
                  <c:v>0.56774902343750022</c:v>
                </c:pt>
                <c:pt idx="645">
                  <c:v>0.70278930664062511</c:v>
                </c:pt>
                <c:pt idx="646">
                  <c:v>0.82904052734375011</c:v>
                </c:pt>
                <c:pt idx="647">
                  <c:v>0.48541259765625011</c:v>
                </c:pt>
                <c:pt idx="648">
                  <c:v>0.51876831054687511</c:v>
                </c:pt>
                <c:pt idx="649">
                  <c:v>0.55200195312500011</c:v>
                </c:pt>
                <c:pt idx="650">
                  <c:v>0.59353637695312489</c:v>
                </c:pt>
                <c:pt idx="651">
                  <c:v>0.71905517578124989</c:v>
                </c:pt>
                <c:pt idx="652">
                  <c:v>0.782196044921875</c:v>
                </c:pt>
                <c:pt idx="653">
                  <c:v>0.34475708007812494</c:v>
                </c:pt>
                <c:pt idx="654">
                  <c:v>0.90924072265625</c:v>
                </c:pt>
                <c:pt idx="655">
                  <c:v>0.22381591796874997</c:v>
                </c:pt>
                <c:pt idx="656">
                  <c:v>0.29620361328125006</c:v>
                </c:pt>
                <c:pt idx="657">
                  <c:v>0.86129760742187522</c:v>
                </c:pt>
                <c:pt idx="658">
                  <c:v>0.392608642578125</c:v>
                </c:pt>
                <c:pt idx="659">
                  <c:v>0.67779541015625022</c:v>
                </c:pt>
                <c:pt idx="660">
                  <c:v>0.96310424804687511</c:v>
                </c:pt>
                <c:pt idx="661">
                  <c:v>0.10769653320312503</c:v>
                </c:pt>
                <c:pt idx="662">
                  <c:v>0.174652099609375</c:v>
                </c:pt>
                <c:pt idx="663">
                  <c:v>0.46035766601562506</c:v>
                </c:pt>
                <c:pt idx="664">
                  <c:v>0.61883544921875011</c:v>
                </c:pt>
                <c:pt idx="665">
                  <c:v>0.63558959960937511</c:v>
                </c:pt>
                <c:pt idx="666">
                  <c:v>0.90563964843750011</c:v>
                </c:pt>
                <c:pt idx="667">
                  <c:v>0.15783691406250003</c:v>
                </c:pt>
                <c:pt idx="668">
                  <c:v>0.47155761718750006</c:v>
                </c:pt>
                <c:pt idx="669">
                  <c:v>0.53823852539062489</c:v>
                </c:pt>
                <c:pt idx="670">
                  <c:v>0.60296630859375</c:v>
                </c:pt>
                <c:pt idx="671">
                  <c:v>0.68319702148437511</c:v>
                </c:pt>
                <c:pt idx="672">
                  <c:v>0.94982910156250011</c:v>
                </c:pt>
                <c:pt idx="673">
                  <c:v>8.3862304687500014E-2</c:v>
                </c:pt>
                <c:pt idx="674">
                  <c:v>0.24816894531250003</c:v>
                </c:pt>
                <c:pt idx="675">
                  <c:v>0.25231933593750006</c:v>
                </c:pt>
                <c:pt idx="676">
                  <c:v>0.756500244140625</c:v>
                </c:pt>
                <c:pt idx="677">
                  <c:v>0.261688232421875</c:v>
                </c:pt>
                <c:pt idx="678">
                  <c:v>0.77734375000000011</c:v>
                </c:pt>
                <c:pt idx="679">
                  <c:v>0.28515625</c:v>
                </c:pt>
                <c:pt idx="680">
                  <c:v>0.85549926757812522</c:v>
                </c:pt>
                <c:pt idx="681">
                  <c:v>0.42587280273437511</c:v>
                </c:pt>
                <c:pt idx="682">
                  <c:v>0.71496582031250011</c:v>
                </c:pt>
                <c:pt idx="683">
                  <c:v>0.848052978515625</c:v>
                </c:pt>
                <c:pt idx="684">
                  <c:v>0.41867065429687506</c:v>
                </c:pt>
                <c:pt idx="685">
                  <c:v>0.73999023437500022</c:v>
                </c:pt>
                <c:pt idx="686">
                  <c:v>0.77957153320312522</c:v>
                </c:pt>
                <c:pt idx="687">
                  <c:v>0.28402709960937506</c:v>
                </c:pt>
                <c:pt idx="688">
                  <c:v>0.8509521484375</c:v>
                </c:pt>
                <c:pt idx="689">
                  <c:v>0.4156494140625</c:v>
                </c:pt>
                <c:pt idx="690">
                  <c:v>0.74502563476562511</c:v>
                </c:pt>
                <c:pt idx="691">
                  <c:v>0.76483154296875011</c:v>
                </c:pt>
                <c:pt idx="692">
                  <c:v>0.26690673828125006</c:v>
                </c:pt>
                <c:pt idx="693">
                  <c:v>0.80075073242187522</c:v>
                </c:pt>
                <c:pt idx="694">
                  <c:v>0.33206176757812506</c:v>
                </c:pt>
                <c:pt idx="695">
                  <c:v>0.99615478515624978</c:v>
                </c:pt>
                <c:pt idx="696">
                  <c:v>4.0893554687500009E-3</c:v>
                </c:pt>
                <c:pt idx="697">
                  <c:v>1.2023925781250002E-2</c:v>
                </c:pt>
                <c:pt idx="698">
                  <c:v>2.0446777343750003E-2</c:v>
                </c:pt>
                <c:pt idx="699">
                  <c:v>5.963134765625E-2</c:v>
                </c:pt>
                <c:pt idx="700">
                  <c:v>6.951904296875E-2</c:v>
                </c:pt>
                <c:pt idx="701">
                  <c:v>0.19659423828125003</c:v>
                </c:pt>
                <c:pt idx="702">
                  <c:v>0.33978271484375011</c:v>
                </c:pt>
                <c:pt idx="703">
                  <c:v>0.98056030273437489</c:v>
                </c:pt>
                <c:pt idx="704">
                  <c:v>5.0933837890625014E-2</c:v>
                </c:pt>
                <c:pt idx="705">
                  <c:v>9.0301513671874986E-2</c:v>
                </c:pt>
                <c:pt idx="706">
                  <c:v>0.223175048828125</c:v>
                </c:pt>
                <c:pt idx="707">
                  <c:v>0.294525146484375</c:v>
                </c:pt>
                <c:pt idx="708">
                  <c:v>0.86584472656250022</c:v>
                </c:pt>
                <c:pt idx="709">
                  <c:v>0.40222167968750006</c:v>
                </c:pt>
                <c:pt idx="710">
                  <c:v>0.66812133789062511</c:v>
                </c:pt>
                <c:pt idx="711">
                  <c:v>0.98870849609375011</c:v>
                </c:pt>
                <c:pt idx="712">
                  <c:v>2.7893066406250007E-2</c:v>
                </c:pt>
                <c:pt idx="713">
                  <c:v>3.6804199218750007E-2</c:v>
                </c:pt>
                <c:pt idx="714">
                  <c:v>0.10821533203125003</c:v>
                </c:pt>
                <c:pt idx="715">
                  <c:v>0.17523193359375003</c:v>
                </c:pt>
                <c:pt idx="716">
                  <c:v>0.45855712890625</c:v>
                </c:pt>
                <c:pt idx="717">
                  <c:v>0.62374877929687522</c:v>
                </c:pt>
                <c:pt idx="718">
                  <c:v>0.628662109375</c:v>
                </c:pt>
                <c:pt idx="719">
                  <c:v>0.87918090820312511</c:v>
                </c:pt>
                <c:pt idx="720">
                  <c:v>0.137542724609375</c:v>
                </c:pt>
                <c:pt idx="721">
                  <c:v>0.39590454101562511</c:v>
                </c:pt>
                <c:pt idx="722">
                  <c:v>0.68719482421875011</c:v>
                </c:pt>
                <c:pt idx="723">
                  <c:v>0.93832397460937511</c:v>
                </c:pt>
                <c:pt idx="724">
                  <c:v>6.3873291015625014E-2</c:v>
                </c:pt>
                <c:pt idx="725">
                  <c:v>0.191131591796875</c:v>
                </c:pt>
                <c:pt idx="726">
                  <c:v>0.317169189453125</c:v>
                </c:pt>
                <c:pt idx="727">
                  <c:v>0.95050048828124989</c:v>
                </c:pt>
                <c:pt idx="728">
                  <c:v>8.5876464843750014E-2</c:v>
                </c:pt>
                <c:pt idx="729">
                  <c:v>0.24224853515625006</c:v>
                </c:pt>
                <c:pt idx="730">
                  <c:v>0.25799560546875</c:v>
                </c:pt>
                <c:pt idx="731">
                  <c:v>0.77377319335937522</c:v>
                </c:pt>
                <c:pt idx="732">
                  <c:v>0.28994750976562506</c:v>
                </c:pt>
                <c:pt idx="733">
                  <c:v>0.86834716796875</c:v>
                </c:pt>
                <c:pt idx="734">
                  <c:v>0.38604736328125011</c:v>
                </c:pt>
                <c:pt idx="735">
                  <c:v>0.65426635742187511</c:v>
                </c:pt>
                <c:pt idx="736">
                  <c:v>0.912109375</c:v>
                </c:pt>
                <c:pt idx="737">
                  <c:v>0.228515625</c:v>
                </c:pt>
                <c:pt idx="738">
                  <c:v>0.31054687500000011</c:v>
                </c:pt>
                <c:pt idx="739">
                  <c:v>0.81448364257812511</c:v>
                </c:pt>
                <c:pt idx="740">
                  <c:v>0.44345092773437506</c:v>
                </c:pt>
                <c:pt idx="741">
                  <c:v>0.5723876953125</c:v>
                </c:pt>
                <c:pt idx="742">
                  <c:v>0.71719360351562511</c:v>
                </c:pt>
                <c:pt idx="743">
                  <c:v>0.84637451171875</c:v>
                </c:pt>
                <c:pt idx="744">
                  <c:v>0.41387939453125006</c:v>
                </c:pt>
                <c:pt idx="745">
                  <c:v>0.72702026367187522</c:v>
                </c:pt>
                <c:pt idx="746">
                  <c:v>0.80517578125</c:v>
                </c:pt>
                <c:pt idx="747">
                  <c:v>0.32177734375000006</c:v>
                </c:pt>
                <c:pt idx="748">
                  <c:v>0.96340942382812511</c:v>
                </c:pt>
                <c:pt idx="749">
                  <c:v>0.10897827148437501</c:v>
                </c:pt>
                <c:pt idx="750">
                  <c:v>0.17251586914062503</c:v>
                </c:pt>
                <c:pt idx="751">
                  <c:v>0.455047607421875</c:v>
                </c:pt>
                <c:pt idx="752">
                  <c:v>0.611328125</c:v>
                </c:pt>
                <c:pt idx="753">
                  <c:v>0.64651489257812522</c:v>
                </c:pt>
                <c:pt idx="754">
                  <c:v>0.93170166015625</c:v>
                </c:pt>
                <c:pt idx="755">
                  <c:v>0.20135498046875</c:v>
                </c:pt>
                <c:pt idx="756">
                  <c:v>0.33038330078125011</c:v>
                </c:pt>
                <c:pt idx="757">
                  <c:v>0.991180419921875</c:v>
                </c:pt>
                <c:pt idx="758">
                  <c:v>2.6397705078125007E-2</c:v>
                </c:pt>
                <c:pt idx="759">
                  <c:v>4.4036865234375007E-2</c:v>
                </c:pt>
                <c:pt idx="760">
                  <c:v>0.116363525390625</c:v>
                </c:pt>
                <c:pt idx="761">
                  <c:v>0.149871826171875</c:v>
                </c:pt>
                <c:pt idx="762">
                  <c:v>0.41751098632812506</c:v>
                </c:pt>
                <c:pt idx="763">
                  <c:v>0.74664306640625011</c:v>
                </c:pt>
                <c:pt idx="764">
                  <c:v>0.75558471679687511</c:v>
                </c:pt>
                <c:pt idx="765">
                  <c:v>0.26443481445312494</c:v>
                </c:pt>
                <c:pt idx="766">
                  <c:v>0.76885986328125011</c:v>
                </c:pt>
                <c:pt idx="767">
                  <c:v>0.30267333984375006</c:v>
                </c:pt>
                <c:pt idx="768">
                  <c:v>0.84188842773437511</c:v>
                </c:pt>
                <c:pt idx="769">
                  <c:v>0.47085571289062506</c:v>
                </c:pt>
                <c:pt idx="770">
                  <c:v>0.53753662109374989</c:v>
                </c:pt>
                <c:pt idx="771">
                  <c:v>0.60409545898437522</c:v>
                </c:pt>
                <c:pt idx="772">
                  <c:v>0.68713378906249989</c:v>
                </c:pt>
                <c:pt idx="773">
                  <c:v>0.93838500976562489</c:v>
                </c:pt>
                <c:pt idx="774">
                  <c:v>6.3690185546875E-2</c:v>
                </c:pt>
                <c:pt idx="775">
                  <c:v>0.19070434570312503</c:v>
                </c:pt>
                <c:pt idx="776">
                  <c:v>0.31820678710937511</c:v>
                </c:pt>
                <c:pt idx="777">
                  <c:v>0.95153808593749989</c:v>
                </c:pt>
                <c:pt idx="778">
                  <c:v>8.0688476562500014E-2</c:v>
                </c:pt>
                <c:pt idx="779">
                  <c:v>0.24206542968750003</c:v>
                </c:pt>
                <c:pt idx="780">
                  <c:v>0.27355957031250006</c:v>
                </c:pt>
                <c:pt idx="781">
                  <c:v>0.789459228515625</c:v>
                </c:pt>
                <c:pt idx="782">
                  <c:v>0.36788940429687511</c:v>
                </c:pt>
                <c:pt idx="783">
                  <c:v>0.884521484375</c:v>
                </c:pt>
                <c:pt idx="784">
                  <c:v>0.150634765625</c:v>
                </c:pt>
                <c:pt idx="785">
                  <c:v>0.42065429687500006</c:v>
                </c:pt>
                <c:pt idx="786">
                  <c:v>0.737579345703125</c:v>
                </c:pt>
                <c:pt idx="787">
                  <c:v>0.77130126953125</c:v>
                </c:pt>
                <c:pt idx="788">
                  <c:v>0.31097412109375011</c:v>
                </c:pt>
                <c:pt idx="789">
                  <c:v>0.815032958984375</c:v>
                </c:pt>
                <c:pt idx="790">
                  <c:v>0.44497680664062506</c:v>
                </c:pt>
                <c:pt idx="791">
                  <c:v>0.57122802734375011</c:v>
                </c:pt>
                <c:pt idx="792">
                  <c:v>0.71200561523437522</c:v>
                </c:pt>
                <c:pt idx="793">
                  <c:v>0.85461425781250011</c:v>
                </c:pt>
                <c:pt idx="794">
                  <c:v>0.43493652343750006</c:v>
                </c:pt>
                <c:pt idx="795">
                  <c:v>0.69497680664062511</c:v>
                </c:pt>
                <c:pt idx="796">
                  <c:v>0.82122802734375011</c:v>
                </c:pt>
                <c:pt idx="797">
                  <c:v>0.46197509765625006</c:v>
                </c:pt>
                <c:pt idx="798">
                  <c:v>0.60470581054687533</c:v>
                </c:pt>
                <c:pt idx="799">
                  <c:v>0.68481445312500011</c:v>
                </c:pt>
                <c:pt idx="800">
                  <c:v>0.94509887695312522</c:v>
                </c:pt>
                <c:pt idx="801">
                  <c:v>7.0648193359375E-2</c:v>
                </c:pt>
                <c:pt idx="802">
                  <c:v>0.211822509765625</c:v>
                </c:pt>
                <c:pt idx="803">
                  <c:v>0.35275268554687506</c:v>
                </c:pt>
                <c:pt idx="804">
                  <c:v>0.932861328125</c:v>
                </c:pt>
                <c:pt idx="805">
                  <c:v>0.20092773437500003</c:v>
                </c:pt>
                <c:pt idx="806">
                  <c:v>0.33422851562500011</c:v>
                </c:pt>
                <c:pt idx="807">
                  <c:v>0.994903564453125</c:v>
                </c:pt>
                <c:pt idx="808">
                  <c:v>1.4984130859375002E-2</c:v>
                </c:pt>
                <c:pt idx="809">
                  <c:v>1.7486572265625003E-2</c:v>
                </c:pt>
                <c:pt idx="810">
                  <c:v>4.9041748046875E-2</c:v>
                </c:pt>
                <c:pt idx="811">
                  <c:v>8.4259033203124986E-2</c:v>
                </c:pt>
                <c:pt idx="812">
                  <c:v>0.24496459960937503</c:v>
                </c:pt>
                <c:pt idx="813">
                  <c:v>0.265045166015625</c:v>
                </c:pt>
                <c:pt idx="814">
                  <c:v>0.76727294921875</c:v>
                </c:pt>
                <c:pt idx="815">
                  <c:v>0.29962158203125006</c:v>
                </c:pt>
                <c:pt idx="816">
                  <c:v>0.835418701171875</c:v>
                </c:pt>
                <c:pt idx="817">
                  <c:v>0.49368286132812511</c:v>
                </c:pt>
                <c:pt idx="818">
                  <c:v>0.51031494140624978</c:v>
                </c:pt>
                <c:pt idx="819">
                  <c:v>0.530975341796875</c:v>
                </c:pt>
                <c:pt idx="820">
                  <c:v>0.53198242187499989</c:v>
                </c:pt>
                <c:pt idx="821">
                  <c:v>0.595001220703125</c:v>
                </c:pt>
                <c:pt idx="822">
                  <c:v>0.65997314453125</c:v>
                </c:pt>
                <c:pt idx="823">
                  <c:v>0.97311401367187522</c:v>
                </c:pt>
                <c:pt idx="824">
                  <c:v>4.3487548828125007E-2</c:v>
                </c:pt>
                <c:pt idx="825">
                  <c:v>0.114837646484375</c:v>
                </c:pt>
                <c:pt idx="826">
                  <c:v>0.15493774414062506</c:v>
                </c:pt>
                <c:pt idx="827">
                  <c:v>0.410125732421875</c:v>
                </c:pt>
                <c:pt idx="828">
                  <c:v>0.72265625000000011</c:v>
                </c:pt>
                <c:pt idx="829">
                  <c:v>0.79299926757812522</c:v>
                </c:pt>
                <c:pt idx="830">
                  <c:v>0.36337280273437511</c:v>
                </c:pt>
                <c:pt idx="831">
                  <c:v>0.9024658203125</c:v>
                </c:pt>
                <c:pt idx="832">
                  <c:v>0.1605224609375</c:v>
                </c:pt>
                <c:pt idx="833">
                  <c:v>0.48107910156250006</c:v>
                </c:pt>
                <c:pt idx="834">
                  <c:v>0.55264282226562511</c:v>
                </c:pt>
                <c:pt idx="835">
                  <c:v>0.59197998046875</c:v>
                </c:pt>
                <c:pt idx="836">
                  <c:v>0.72103881835937522</c:v>
                </c:pt>
                <c:pt idx="837">
                  <c:v>0.7879638671875</c:v>
                </c:pt>
                <c:pt idx="838">
                  <c:v>0.35461425781250006</c:v>
                </c:pt>
                <c:pt idx="839">
                  <c:v>0.93496704101562489</c:v>
                </c:pt>
                <c:pt idx="840">
                  <c:v>0.19503784179687503</c:v>
                </c:pt>
                <c:pt idx="841">
                  <c:v>0.321075439453125</c:v>
                </c:pt>
                <c:pt idx="842">
                  <c:v>0.96221923828125</c:v>
                </c:pt>
                <c:pt idx="843">
                  <c:v>0.10540771484375</c:v>
                </c:pt>
                <c:pt idx="844">
                  <c:v>0.18365478515625003</c:v>
                </c:pt>
                <c:pt idx="845">
                  <c:v>0.44158935546875</c:v>
                </c:pt>
                <c:pt idx="846">
                  <c:v>0.57455444335937511</c:v>
                </c:pt>
                <c:pt idx="847">
                  <c:v>0.70788574218750011</c:v>
                </c:pt>
                <c:pt idx="848">
                  <c:v>0.872222900390625</c:v>
                </c:pt>
                <c:pt idx="849">
                  <c:v>0.38229370117187506</c:v>
                </c:pt>
                <c:pt idx="850">
                  <c:v>0.63427734375</c:v>
                </c:pt>
                <c:pt idx="851">
                  <c:v>0.90090942382812511</c:v>
                </c:pt>
                <c:pt idx="852">
                  <c:v>0.17147827148437503</c:v>
                </c:pt>
                <c:pt idx="853">
                  <c:v>0.48501586914062511</c:v>
                </c:pt>
                <c:pt idx="854">
                  <c:v>0.51751708984374978</c:v>
                </c:pt>
                <c:pt idx="855">
                  <c:v>0.54891967773437511</c:v>
                </c:pt>
                <c:pt idx="856">
                  <c:v>0.58410644531249989</c:v>
                </c:pt>
                <c:pt idx="857">
                  <c:v>0.744537353515625</c:v>
                </c:pt>
                <c:pt idx="858">
                  <c:v>0.76434326171875</c:v>
                </c:pt>
                <c:pt idx="859">
                  <c:v>0.26934814453125</c:v>
                </c:pt>
                <c:pt idx="860">
                  <c:v>0.80123901367187522</c:v>
                </c:pt>
                <c:pt idx="861">
                  <c:v>0.340362548828125</c:v>
                </c:pt>
                <c:pt idx="862">
                  <c:v>0.97418212890624978</c:v>
                </c:pt>
                <c:pt idx="863">
                  <c:v>4.5593261718750007E-2</c:v>
                </c:pt>
                <c:pt idx="864">
                  <c:v>0.11309814453125003</c:v>
                </c:pt>
                <c:pt idx="865">
                  <c:v>0.14495849609375003</c:v>
                </c:pt>
                <c:pt idx="866">
                  <c:v>0.43414306640625</c:v>
                </c:pt>
                <c:pt idx="867">
                  <c:v>0.69308471679687511</c:v>
                </c:pt>
                <c:pt idx="868">
                  <c:v>0.82690429687500011</c:v>
                </c:pt>
                <c:pt idx="869">
                  <c:v>0.456298828125</c:v>
                </c:pt>
                <c:pt idx="870">
                  <c:v>0.61502075195312511</c:v>
                </c:pt>
                <c:pt idx="871">
                  <c:v>0.65460205078125</c:v>
                </c:pt>
                <c:pt idx="872">
                  <c:v>0.909149169921875</c:v>
                </c:pt>
                <c:pt idx="873">
                  <c:v>0.22561645507812503</c:v>
                </c:pt>
                <c:pt idx="874">
                  <c:v>0.29013061523437506</c:v>
                </c:pt>
                <c:pt idx="875">
                  <c:v>0.87023925781250011</c:v>
                </c:pt>
                <c:pt idx="876">
                  <c:v>0.38806152343750006</c:v>
                </c:pt>
                <c:pt idx="877">
                  <c:v>0.64810180664062522</c:v>
                </c:pt>
                <c:pt idx="878">
                  <c:v>0.93060302734375011</c:v>
                </c:pt>
                <c:pt idx="879">
                  <c:v>0.19635009765625</c:v>
                </c:pt>
                <c:pt idx="880">
                  <c:v>0.33905029296875011</c:v>
                </c:pt>
                <c:pt idx="881">
                  <c:v>0.981781005859375</c:v>
                </c:pt>
                <c:pt idx="882">
                  <c:v>5.4595947265625007E-2</c:v>
                </c:pt>
                <c:pt idx="883">
                  <c:v>8.6151123046875014E-2</c:v>
                </c:pt>
                <c:pt idx="884">
                  <c:v>0.226837158203125</c:v>
                </c:pt>
                <c:pt idx="885">
                  <c:v>0.30551147460937506</c:v>
                </c:pt>
                <c:pt idx="886">
                  <c:v>0.82165527343750022</c:v>
                </c:pt>
                <c:pt idx="887">
                  <c:v>0.46447753906250006</c:v>
                </c:pt>
                <c:pt idx="888">
                  <c:v>0.60635375976562489</c:v>
                </c:pt>
                <c:pt idx="889">
                  <c:v>0.67694091796875022</c:v>
                </c:pt>
                <c:pt idx="890">
                  <c:v>0.96810913085937511</c:v>
                </c:pt>
                <c:pt idx="891">
                  <c:v>9.5611572265625014E-2</c:v>
                </c:pt>
                <c:pt idx="892">
                  <c:v>0.15841674804687506</c:v>
                </c:pt>
                <c:pt idx="893">
                  <c:v>0.47488403320312506</c:v>
                </c:pt>
                <c:pt idx="894">
                  <c:v>0.54180908203125</c:v>
                </c:pt>
                <c:pt idx="895">
                  <c:v>0.62448120117187511</c:v>
                </c:pt>
                <c:pt idx="896">
                  <c:v>0.62646484375</c:v>
                </c:pt>
                <c:pt idx="897">
                  <c:v>0.87747192382812511</c:v>
                </c:pt>
                <c:pt idx="898">
                  <c:v>0.13241577148437503</c:v>
                </c:pt>
                <c:pt idx="899">
                  <c:v>0.38345336914062511</c:v>
                </c:pt>
                <c:pt idx="900">
                  <c:v>0.65032958984375</c:v>
                </c:pt>
                <c:pt idx="901">
                  <c:v>0.916107177734375</c:v>
                </c:pt>
                <c:pt idx="902">
                  <c:v>0.24819946289062506</c:v>
                </c:pt>
                <c:pt idx="903">
                  <c:v>0.25241088867187506</c:v>
                </c:pt>
                <c:pt idx="904">
                  <c:v>0.75634765625000022</c:v>
                </c:pt>
                <c:pt idx="905">
                  <c:v>0.26123046875</c:v>
                </c:pt>
                <c:pt idx="906">
                  <c:v>0.777862548828125</c:v>
                </c:pt>
                <c:pt idx="907">
                  <c:v>0.286712646484375</c:v>
                </c:pt>
                <c:pt idx="908">
                  <c:v>0.85803222656250011</c:v>
                </c:pt>
                <c:pt idx="909">
                  <c:v>0.42565917968750006</c:v>
                </c:pt>
                <c:pt idx="910">
                  <c:v>0.707183837890625</c:v>
                </c:pt>
                <c:pt idx="911">
                  <c:v>0.87152099609375011</c:v>
                </c:pt>
                <c:pt idx="912">
                  <c:v>0.37945556640625006</c:v>
                </c:pt>
                <c:pt idx="913">
                  <c:v>0.63839721679687522</c:v>
                </c:pt>
                <c:pt idx="914">
                  <c:v>0.89721679687499989</c:v>
                </c:pt>
                <c:pt idx="915">
                  <c:v>0.18286132812500003</c:v>
                </c:pt>
                <c:pt idx="916">
                  <c:v>0.45092773437500006</c:v>
                </c:pt>
                <c:pt idx="917">
                  <c:v>0.58425903320312511</c:v>
                </c:pt>
                <c:pt idx="918">
                  <c:v>0.74493408203125</c:v>
                </c:pt>
                <c:pt idx="919">
                  <c:v>0.76510620117187511</c:v>
                </c:pt>
                <c:pt idx="920">
                  <c:v>0.26712036132812506</c:v>
                </c:pt>
                <c:pt idx="921">
                  <c:v>0.79937744140624989</c:v>
                </c:pt>
                <c:pt idx="922">
                  <c:v>0.33563232421875006</c:v>
                </c:pt>
                <c:pt idx="923">
                  <c:v>0.99301147460937511</c:v>
                </c:pt>
                <c:pt idx="924">
                  <c:v>9.1857910156250035E-3</c:v>
                </c:pt>
                <c:pt idx="925">
                  <c:v>2.7069091796875003E-2</c:v>
                </c:pt>
                <c:pt idx="926">
                  <c:v>4.3731689453125014E-2</c:v>
                </c:pt>
                <c:pt idx="927">
                  <c:v>0.114593505859375</c:v>
                </c:pt>
                <c:pt idx="928">
                  <c:v>0.15615844726562503</c:v>
                </c:pt>
                <c:pt idx="929">
                  <c:v>0.40646362304687506</c:v>
                </c:pt>
                <c:pt idx="930">
                  <c:v>0.71899414062500011</c:v>
                </c:pt>
                <c:pt idx="931">
                  <c:v>0.782012939453125</c:v>
                </c:pt>
                <c:pt idx="932">
                  <c:v>0.34506225585937506</c:v>
                </c:pt>
                <c:pt idx="933">
                  <c:v>0.9100341796875</c:v>
                </c:pt>
                <c:pt idx="934">
                  <c:v>0.2227783203125</c:v>
                </c:pt>
                <c:pt idx="935">
                  <c:v>0.29333496093750011</c:v>
                </c:pt>
                <c:pt idx="936">
                  <c:v>0.863922119140625</c:v>
                </c:pt>
                <c:pt idx="937">
                  <c:v>0.404266357421875</c:v>
                </c:pt>
                <c:pt idx="938">
                  <c:v>0.66210937500000011</c:v>
                </c:pt>
                <c:pt idx="939">
                  <c:v>0.97854614257812511</c:v>
                </c:pt>
                <c:pt idx="940">
                  <c:v>6.0638427734375007E-2</c:v>
                </c:pt>
                <c:pt idx="941">
                  <c:v>6.4605712890625014E-2</c:v>
                </c:pt>
                <c:pt idx="942">
                  <c:v>0.19381713867187503</c:v>
                </c:pt>
                <c:pt idx="943">
                  <c:v>0.32278442382812506</c:v>
                </c:pt>
                <c:pt idx="944">
                  <c:v>0.96832275390624989</c:v>
                </c:pt>
                <c:pt idx="945">
                  <c:v>9.4421386718750014E-2</c:v>
                </c:pt>
                <c:pt idx="946">
                  <c:v>0.15802001953125003</c:v>
                </c:pt>
                <c:pt idx="947">
                  <c:v>0.47113037109375006</c:v>
                </c:pt>
                <c:pt idx="948">
                  <c:v>0.53768920898437511</c:v>
                </c:pt>
                <c:pt idx="949">
                  <c:v>0.6051025390625</c:v>
                </c:pt>
                <c:pt idx="950">
                  <c:v>0.68447875976562489</c:v>
                </c:pt>
                <c:pt idx="951">
                  <c:v>0.94256591796875</c:v>
                </c:pt>
                <c:pt idx="952">
                  <c:v>7.7453613281250014E-2</c:v>
                </c:pt>
                <c:pt idx="953">
                  <c:v>0.20501708984375003</c:v>
                </c:pt>
                <c:pt idx="954">
                  <c:v>0.36138916015625011</c:v>
                </c:pt>
                <c:pt idx="955">
                  <c:v>0.89669799804687511</c:v>
                </c:pt>
                <c:pt idx="956">
                  <c:v>0.18191528320312506</c:v>
                </c:pt>
                <c:pt idx="957">
                  <c:v>0.451995849609375</c:v>
                </c:pt>
                <c:pt idx="958">
                  <c:v>0.5814208984375</c:v>
                </c:pt>
                <c:pt idx="959">
                  <c:v>0.73989868164062511</c:v>
                </c:pt>
                <c:pt idx="960">
                  <c:v>0.78021240234375</c:v>
                </c:pt>
                <c:pt idx="961">
                  <c:v>0.28424072265625</c:v>
                </c:pt>
                <c:pt idx="962">
                  <c:v>0.84884643554687522</c:v>
                </c:pt>
                <c:pt idx="963">
                  <c:v>0.421173095703125</c:v>
                </c:pt>
                <c:pt idx="964">
                  <c:v>0.73614501953125011</c:v>
                </c:pt>
                <c:pt idx="965">
                  <c:v>0.76803588867187522</c:v>
                </c:pt>
                <c:pt idx="966">
                  <c:v>0.303253173828125</c:v>
                </c:pt>
                <c:pt idx="967">
                  <c:v>0.83941650390624978</c:v>
                </c:pt>
                <c:pt idx="968">
                  <c:v>0.48114013671875</c:v>
                </c:pt>
                <c:pt idx="969">
                  <c:v>0.552581787109375</c:v>
                </c:pt>
                <c:pt idx="970">
                  <c:v>0.59216308593749978</c:v>
                </c:pt>
                <c:pt idx="971">
                  <c:v>0.721343994140625</c:v>
                </c:pt>
                <c:pt idx="972">
                  <c:v>0.78900146484375</c:v>
                </c:pt>
                <c:pt idx="973">
                  <c:v>0.35162353515625006</c:v>
                </c:pt>
                <c:pt idx="974">
                  <c:v>0.92990112304687511</c:v>
                </c:pt>
                <c:pt idx="975">
                  <c:v>0.195587158203125</c:v>
                </c:pt>
                <c:pt idx="976">
                  <c:v>0.33676147460937506</c:v>
                </c:pt>
                <c:pt idx="977">
                  <c:v>0.97790527343750022</c:v>
                </c:pt>
                <c:pt idx="978">
                  <c:v>5.82275390625E-2</c:v>
                </c:pt>
                <c:pt idx="979">
                  <c:v>7.50732421875E-2</c:v>
                </c:pt>
                <c:pt idx="980">
                  <c:v>0.20812988281250003</c:v>
                </c:pt>
                <c:pt idx="981">
                  <c:v>0.37438964843750006</c:v>
                </c:pt>
                <c:pt idx="982">
                  <c:v>0.87661743164062511</c:v>
                </c:pt>
                <c:pt idx="983">
                  <c:v>0.127899169921875</c:v>
                </c:pt>
                <c:pt idx="984">
                  <c:v>0.38186645507812506</c:v>
                </c:pt>
                <c:pt idx="985">
                  <c:v>0.63385009765625011</c:v>
                </c:pt>
                <c:pt idx="986">
                  <c:v>0.90158081054687511</c:v>
                </c:pt>
                <c:pt idx="987">
                  <c:v>0.16921997070312503</c:v>
                </c:pt>
                <c:pt idx="988">
                  <c:v>0.49203491210937506</c:v>
                </c:pt>
                <c:pt idx="989">
                  <c:v>0.5238037109375</c:v>
                </c:pt>
                <c:pt idx="990">
                  <c:v>0.53970336914062489</c:v>
                </c:pt>
                <c:pt idx="991">
                  <c:v>0.61907958984375</c:v>
                </c:pt>
                <c:pt idx="992">
                  <c:v>0.63485717773437511</c:v>
                </c:pt>
                <c:pt idx="993">
                  <c:v>0.90441894531249989</c:v>
                </c:pt>
                <c:pt idx="994">
                  <c:v>0.15856933593750006</c:v>
                </c:pt>
                <c:pt idx="995">
                  <c:v>0.4752197265625</c:v>
                </c:pt>
                <c:pt idx="996">
                  <c:v>0.542877197265625</c:v>
                </c:pt>
                <c:pt idx="997">
                  <c:v>0.62127685546875011</c:v>
                </c:pt>
                <c:pt idx="998">
                  <c:v>0.62924194335937522</c:v>
                </c:pt>
                <c:pt idx="999">
                  <c:v>0.8875732421875</c:v>
                </c:pt>
                <c:pt idx="1000">
                  <c:v>0.14562988281250003</c:v>
                </c:pt>
                <c:pt idx="1001">
                  <c:v>0.43688964843750006</c:v>
                </c:pt>
                <c:pt idx="1002">
                  <c:v>0.689117431640625</c:v>
                </c:pt>
                <c:pt idx="1003">
                  <c:v>0.81536865234375011</c:v>
                </c:pt>
                <c:pt idx="1004">
                  <c:v>0.44439697265625006</c:v>
                </c:pt>
                <c:pt idx="1005">
                  <c:v>0.571502685546875</c:v>
                </c:pt>
                <c:pt idx="1006">
                  <c:v>0.714111328125</c:v>
                </c:pt>
                <c:pt idx="1007">
                  <c:v>0.85720825195312511</c:v>
                </c:pt>
                <c:pt idx="1008">
                  <c:v>0.42807006835937511</c:v>
                </c:pt>
                <c:pt idx="1009">
                  <c:v>0.71374511718750022</c:v>
                </c:pt>
                <c:pt idx="1010">
                  <c:v>0.858551025390625</c:v>
                </c:pt>
                <c:pt idx="1011">
                  <c:v>0.42330932617187506</c:v>
                </c:pt>
                <c:pt idx="1012">
                  <c:v>0.70654296874999989</c:v>
                </c:pt>
                <c:pt idx="1013">
                  <c:v>0.86380004882812511</c:v>
                </c:pt>
                <c:pt idx="1014">
                  <c:v>0.403900146484375</c:v>
                </c:pt>
                <c:pt idx="1015">
                  <c:v>0.66271972656250022</c:v>
                </c:pt>
                <c:pt idx="1016">
                  <c:v>0.98037719726562489</c:v>
                </c:pt>
                <c:pt idx="1017">
                  <c:v>5.8807373046875007E-2</c:v>
                </c:pt>
                <c:pt idx="1018">
                  <c:v>6.6680908203125E-2</c:v>
                </c:pt>
                <c:pt idx="1019">
                  <c:v>0.200042724609375</c:v>
                </c:pt>
                <c:pt idx="1020">
                  <c:v>0.33340454101562511</c:v>
                </c:pt>
                <c:pt idx="1021">
                  <c:v>0.99969482421875011</c:v>
                </c:pt>
                <c:pt idx="1022">
                  <c:v>7.9345703125000022E-4</c:v>
                </c:pt>
                <c:pt idx="1023">
                  <c:v>1.40380859375E-3</c:v>
                </c:pt>
                <c:pt idx="1024">
                  <c:v>3.47900390625E-3</c:v>
                </c:pt>
                <c:pt idx="1025">
                  <c:v>4.5776367187500009E-3</c:v>
                </c:pt>
                <c:pt idx="1026">
                  <c:v>1.3488769531250002E-2</c:v>
                </c:pt>
                <c:pt idx="1027">
                  <c:v>2.1911621093749997E-2</c:v>
                </c:pt>
                <c:pt idx="1028">
                  <c:v>5.718994140625E-2</c:v>
                </c:pt>
                <c:pt idx="1029">
                  <c:v>7.7819824218750014E-2</c:v>
                </c:pt>
                <c:pt idx="1030">
                  <c:v>0.20391845703125006</c:v>
                </c:pt>
                <c:pt idx="1031">
                  <c:v>0.36077880859375006</c:v>
                </c:pt>
                <c:pt idx="1032">
                  <c:v>0.894134521484375</c:v>
                </c:pt>
                <c:pt idx="1033">
                  <c:v>0.17642211914062503</c:v>
                </c:pt>
                <c:pt idx="1034">
                  <c:v>0.466766357421875</c:v>
                </c:pt>
                <c:pt idx="1035">
                  <c:v>0.599609375</c:v>
                </c:pt>
                <c:pt idx="1036">
                  <c:v>0.66604614257812522</c:v>
                </c:pt>
                <c:pt idx="1037">
                  <c:v>0.99810791015624989</c:v>
                </c:pt>
                <c:pt idx="1038">
                  <c:v>2.1362304687500004E-3</c:v>
                </c:pt>
                <c:pt idx="1039">
                  <c:v>6.16455078125E-3</c:v>
                </c:pt>
                <c:pt idx="1040">
                  <c:v>1.0681152343750003E-2</c:v>
                </c:pt>
                <c:pt idx="1041">
                  <c:v>3.0334472656250003E-2</c:v>
                </c:pt>
                <c:pt idx="1042">
                  <c:v>3.2409667968750007E-2</c:v>
                </c:pt>
                <c:pt idx="1043">
                  <c:v>9.6984863281250028E-2</c:v>
                </c:pt>
                <c:pt idx="1044">
                  <c:v>0.16204833984375003</c:v>
                </c:pt>
                <c:pt idx="1045">
                  <c:v>0.48248291015625011</c:v>
                </c:pt>
                <c:pt idx="1046">
                  <c:v>0.54904174804687511</c:v>
                </c:pt>
                <c:pt idx="1047">
                  <c:v>0.584228515625</c:v>
                </c:pt>
                <c:pt idx="1048">
                  <c:v>0.74490356445312511</c:v>
                </c:pt>
                <c:pt idx="1049">
                  <c:v>0.76495361328125011</c:v>
                </c:pt>
                <c:pt idx="1050">
                  <c:v>0.26751708984375006</c:v>
                </c:pt>
                <c:pt idx="1051">
                  <c:v>0.79891967773437511</c:v>
                </c:pt>
                <c:pt idx="1052">
                  <c:v>0.33413696289062511</c:v>
                </c:pt>
                <c:pt idx="1053">
                  <c:v>0.99456787109374989</c:v>
                </c:pt>
                <c:pt idx="1054">
                  <c:v>1.4221191406250002E-2</c:v>
                </c:pt>
                <c:pt idx="1055">
                  <c:v>1.9226074218750007E-2</c:v>
                </c:pt>
                <c:pt idx="1056">
                  <c:v>5.157470703125E-2</c:v>
                </c:pt>
                <c:pt idx="1057">
                  <c:v>9.1247558593750014E-2</c:v>
                </c:pt>
                <c:pt idx="1058">
                  <c:v>0.22613525390625</c:v>
                </c:pt>
                <c:pt idx="1059">
                  <c:v>0.28973388671875</c:v>
                </c:pt>
                <c:pt idx="1060">
                  <c:v>0.86898803710937522</c:v>
                </c:pt>
                <c:pt idx="1061">
                  <c:v>0.38516235351562506</c:v>
                </c:pt>
                <c:pt idx="1062">
                  <c:v>0.65496826171875</c:v>
                </c:pt>
                <c:pt idx="1063">
                  <c:v>0.91000366210937511</c:v>
                </c:pt>
                <c:pt idx="1064">
                  <c:v>0.223052978515625</c:v>
                </c:pt>
                <c:pt idx="1065">
                  <c:v>0.29367065429687506</c:v>
                </c:pt>
                <c:pt idx="1066">
                  <c:v>0.86499023437500022</c:v>
                </c:pt>
                <c:pt idx="1067">
                  <c:v>0.404541015625</c:v>
                </c:pt>
                <c:pt idx="1068">
                  <c:v>0.65896606445312511</c:v>
                </c:pt>
                <c:pt idx="1069">
                  <c:v>0.97589111328125011</c:v>
                </c:pt>
                <c:pt idx="1070">
                  <c:v>4.0954589843750007E-2</c:v>
                </c:pt>
                <c:pt idx="1071">
                  <c:v>0.11920166015625003</c:v>
                </c:pt>
                <c:pt idx="1072">
                  <c:v>0.13885498046875</c:v>
                </c:pt>
                <c:pt idx="1073">
                  <c:v>0.39288330078125011</c:v>
                </c:pt>
                <c:pt idx="1074">
                  <c:v>0.67868041992187522</c:v>
                </c:pt>
                <c:pt idx="1075">
                  <c:v>0.9638671875</c:v>
                </c:pt>
                <c:pt idx="1076">
                  <c:v>0.1064453125</c:v>
                </c:pt>
                <c:pt idx="1077">
                  <c:v>0.17871093750000006</c:v>
                </c:pt>
                <c:pt idx="1078">
                  <c:v>0.46191406250000006</c:v>
                </c:pt>
                <c:pt idx="1079">
                  <c:v>0.604522705078125</c:v>
                </c:pt>
                <c:pt idx="1080">
                  <c:v>0.68463134765625</c:v>
                </c:pt>
                <c:pt idx="1081">
                  <c:v>0.94454956054687511</c:v>
                </c:pt>
                <c:pt idx="1082">
                  <c:v>7.1563720703125014E-2</c:v>
                </c:pt>
                <c:pt idx="1083">
                  <c:v>0.21469116210937503</c:v>
                </c:pt>
                <c:pt idx="1084">
                  <c:v>0.35586547851562506</c:v>
                </c:pt>
                <c:pt idx="1085">
                  <c:v>0.92645263671875</c:v>
                </c:pt>
                <c:pt idx="1086">
                  <c:v>0.21661376953125003</c:v>
                </c:pt>
                <c:pt idx="1087">
                  <c:v>0.35003662109375006</c:v>
                </c:pt>
                <c:pt idx="1088">
                  <c:v>0.91659545898437511</c:v>
                </c:pt>
                <c:pt idx="1089">
                  <c:v>0.24966430664062503</c:v>
                </c:pt>
                <c:pt idx="1090">
                  <c:v>0.250946044921875</c:v>
                </c:pt>
                <c:pt idx="1091">
                  <c:v>0.75097656250000011</c:v>
                </c:pt>
                <c:pt idx="1092">
                  <c:v>0.25292968750000006</c:v>
                </c:pt>
                <c:pt idx="1093">
                  <c:v>0.75491333007812511</c:v>
                </c:pt>
                <c:pt idx="1094">
                  <c:v>0.264739990234375</c:v>
                </c:pt>
                <c:pt idx="1095">
                  <c:v>0.76672363281250022</c:v>
                </c:pt>
                <c:pt idx="1096">
                  <c:v>0.30017089843750006</c:v>
                </c:pt>
                <c:pt idx="1097">
                  <c:v>0.83364868164062511</c:v>
                </c:pt>
                <c:pt idx="1098">
                  <c:v>0.49899291992187511</c:v>
                </c:pt>
                <c:pt idx="1099">
                  <c:v>0.50292968750000011</c:v>
                </c:pt>
                <c:pt idx="1100">
                  <c:v>0.504913330078125</c:v>
                </c:pt>
                <c:pt idx="1101">
                  <c:v>0.51470947265625011</c:v>
                </c:pt>
                <c:pt idx="1102">
                  <c:v>0.516815185546875</c:v>
                </c:pt>
                <c:pt idx="1103">
                  <c:v>0.55004882812500011</c:v>
                </c:pt>
                <c:pt idx="1104">
                  <c:v>0.583770751953125</c:v>
                </c:pt>
                <c:pt idx="1105">
                  <c:v>0.74835205078124989</c:v>
                </c:pt>
                <c:pt idx="1106">
                  <c:v>0.75289916992187511</c:v>
                </c:pt>
                <c:pt idx="1107">
                  <c:v>0.256866455078125</c:v>
                </c:pt>
                <c:pt idx="1108">
                  <c:v>0.75885009765625011</c:v>
                </c:pt>
                <c:pt idx="1109">
                  <c:v>0.27655029296875006</c:v>
                </c:pt>
                <c:pt idx="1110">
                  <c:v>0.794281005859375</c:v>
                </c:pt>
                <c:pt idx="1111">
                  <c:v>0.36709594726562506</c:v>
                </c:pt>
                <c:pt idx="1112">
                  <c:v>0.89862060546875011</c:v>
                </c:pt>
                <c:pt idx="1113">
                  <c:v>0.16436767578125</c:v>
                </c:pt>
                <c:pt idx="1114">
                  <c:v>0.49310302734375006</c:v>
                </c:pt>
                <c:pt idx="1115">
                  <c:v>0.50888061523437511</c:v>
                </c:pt>
                <c:pt idx="1116">
                  <c:v>0.5264892578125</c:v>
                </c:pt>
                <c:pt idx="1117">
                  <c:v>0.54434204101562489</c:v>
                </c:pt>
                <c:pt idx="1118">
                  <c:v>0.61688232421875</c:v>
                </c:pt>
                <c:pt idx="1119">
                  <c:v>0.64926147460937522</c:v>
                </c:pt>
                <c:pt idx="1120">
                  <c:v>0.91540527343750011</c:v>
                </c:pt>
                <c:pt idx="1121">
                  <c:v>0.24572753906250003</c:v>
                </c:pt>
                <c:pt idx="1122">
                  <c:v>0.2625732421875</c:v>
                </c:pt>
                <c:pt idx="1123">
                  <c:v>0.77066040039062511</c:v>
                </c:pt>
                <c:pt idx="1124">
                  <c:v>0.31198120117187511</c:v>
                </c:pt>
                <c:pt idx="1125">
                  <c:v>0.81396484375</c:v>
                </c:pt>
                <c:pt idx="1126">
                  <c:v>0.43994140625000006</c:v>
                </c:pt>
                <c:pt idx="1127">
                  <c:v>0.56985473632812522</c:v>
                </c:pt>
                <c:pt idx="1128">
                  <c:v>0.69586181640625011</c:v>
                </c:pt>
                <c:pt idx="1129">
                  <c:v>0.83761596679687511</c:v>
                </c:pt>
                <c:pt idx="1130">
                  <c:v>0.479278564453125</c:v>
                </c:pt>
                <c:pt idx="1131">
                  <c:v>0.56182861328125011</c:v>
                </c:pt>
                <c:pt idx="1132">
                  <c:v>0.56442260742187511</c:v>
                </c:pt>
                <c:pt idx="1133">
                  <c:v>0.68945312499999989</c:v>
                </c:pt>
                <c:pt idx="1134">
                  <c:v>0.81838989257812522</c:v>
                </c:pt>
                <c:pt idx="1135">
                  <c:v>0.44735717773437506</c:v>
                </c:pt>
                <c:pt idx="1136">
                  <c:v>0.59191894531249989</c:v>
                </c:pt>
                <c:pt idx="1137">
                  <c:v>0.72109985351562522</c:v>
                </c:pt>
                <c:pt idx="1138">
                  <c:v>0.78778076171874989</c:v>
                </c:pt>
                <c:pt idx="1139">
                  <c:v>0.35528564453125</c:v>
                </c:pt>
                <c:pt idx="1140">
                  <c:v>0.93405151367187522</c:v>
                </c:pt>
                <c:pt idx="1141">
                  <c:v>0.19192504882812503</c:v>
                </c:pt>
                <c:pt idx="1142">
                  <c:v>0.325775146484375</c:v>
                </c:pt>
                <c:pt idx="1143">
                  <c:v>0.95959472656250011</c:v>
                </c:pt>
                <c:pt idx="1144">
                  <c:v>0.12097167968750001</c:v>
                </c:pt>
                <c:pt idx="1145">
                  <c:v>0.1368408203125</c:v>
                </c:pt>
                <c:pt idx="1146">
                  <c:v>0.39489746093750011</c:v>
                </c:pt>
                <c:pt idx="1147">
                  <c:v>0.684234619140625</c:v>
                </c:pt>
                <c:pt idx="1148">
                  <c:v>0.94329833984375</c:v>
                </c:pt>
                <c:pt idx="1149">
                  <c:v>7.6232910156250014E-2</c:v>
                </c:pt>
                <c:pt idx="1150">
                  <c:v>0.20526123046875003</c:v>
                </c:pt>
                <c:pt idx="1151">
                  <c:v>0.36553955078125</c:v>
                </c:pt>
                <c:pt idx="1152">
                  <c:v>0.90133666992187489</c:v>
                </c:pt>
                <c:pt idx="1153">
                  <c:v>0.17092895507812503</c:v>
                </c:pt>
                <c:pt idx="1154">
                  <c:v>0.48544311523437506</c:v>
                </c:pt>
                <c:pt idx="1155">
                  <c:v>0.5186767578125</c:v>
                </c:pt>
                <c:pt idx="1156">
                  <c:v>0.55215454101562489</c:v>
                </c:pt>
                <c:pt idx="1157">
                  <c:v>0.59344482421875</c:v>
                </c:pt>
                <c:pt idx="1158">
                  <c:v>0.71957397460937511</c:v>
                </c:pt>
                <c:pt idx="1159">
                  <c:v>0.7825927734375</c:v>
                </c:pt>
                <c:pt idx="1160">
                  <c:v>0.3472900390625</c:v>
                </c:pt>
                <c:pt idx="1161">
                  <c:v>0.911041259765625</c:v>
                </c:pt>
                <c:pt idx="1162">
                  <c:v>0.23165893554687503</c:v>
                </c:pt>
                <c:pt idx="1163">
                  <c:v>0.30398559570312506</c:v>
                </c:pt>
                <c:pt idx="1164">
                  <c:v>0.83770751953125</c:v>
                </c:pt>
                <c:pt idx="1165">
                  <c:v>0.47894287109375011</c:v>
                </c:pt>
                <c:pt idx="1166">
                  <c:v>0.561126708984375</c:v>
                </c:pt>
                <c:pt idx="1167">
                  <c:v>0.56604003906250011</c:v>
                </c:pt>
                <c:pt idx="1168">
                  <c:v>0.692291259765625</c:v>
                </c:pt>
                <c:pt idx="1169">
                  <c:v>0.82537841796875011</c:v>
                </c:pt>
                <c:pt idx="1170">
                  <c:v>0.46026611328125006</c:v>
                </c:pt>
                <c:pt idx="1171">
                  <c:v>0.61911010742187511</c:v>
                </c:pt>
                <c:pt idx="1172">
                  <c:v>0.63476562500000011</c:v>
                </c:pt>
                <c:pt idx="1173">
                  <c:v>0.90432739257812511</c:v>
                </c:pt>
                <c:pt idx="1174">
                  <c:v>0.15829467773437503</c:v>
                </c:pt>
                <c:pt idx="1175">
                  <c:v>0.47476196289062506</c:v>
                </c:pt>
                <c:pt idx="1176">
                  <c:v>0.54144287109375</c:v>
                </c:pt>
                <c:pt idx="1177">
                  <c:v>0.62362670898437511</c:v>
                </c:pt>
                <c:pt idx="1178">
                  <c:v>0.62854003906250011</c:v>
                </c:pt>
                <c:pt idx="1179">
                  <c:v>0.87979125976562511</c:v>
                </c:pt>
                <c:pt idx="1180">
                  <c:v>0.13790893554687506</c:v>
                </c:pt>
                <c:pt idx="1181">
                  <c:v>0.397735595703125</c:v>
                </c:pt>
                <c:pt idx="1182">
                  <c:v>0.68145751953124989</c:v>
                </c:pt>
                <c:pt idx="1183">
                  <c:v>0.94772338867187511</c:v>
                </c:pt>
                <c:pt idx="1184">
                  <c:v>9.2315673828124972E-2</c:v>
                </c:pt>
                <c:pt idx="1185">
                  <c:v>0.222259521484375</c:v>
                </c:pt>
                <c:pt idx="1186">
                  <c:v>0.285797119140625</c:v>
                </c:pt>
                <c:pt idx="1187">
                  <c:v>0.85736083984375</c:v>
                </c:pt>
                <c:pt idx="1188">
                  <c:v>0.42779541015625</c:v>
                </c:pt>
                <c:pt idx="1189">
                  <c:v>0.71310424804687511</c:v>
                </c:pt>
                <c:pt idx="1190">
                  <c:v>0.85766601562500011</c:v>
                </c:pt>
                <c:pt idx="1191">
                  <c:v>0.42456054687500006</c:v>
                </c:pt>
                <c:pt idx="1192">
                  <c:v>0.710235595703125</c:v>
                </c:pt>
                <c:pt idx="1193">
                  <c:v>0.86895751953125</c:v>
                </c:pt>
                <c:pt idx="1194">
                  <c:v>0.38519287109375011</c:v>
                </c:pt>
                <c:pt idx="1195">
                  <c:v>0.65487670898437511</c:v>
                </c:pt>
                <c:pt idx="1196">
                  <c:v>0.90979003906250011</c:v>
                </c:pt>
                <c:pt idx="1197">
                  <c:v>0.22351074218750003</c:v>
                </c:pt>
                <c:pt idx="1198">
                  <c:v>0.29406738281250006</c:v>
                </c:pt>
                <c:pt idx="1199">
                  <c:v>0.86660766601562511</c:v>
                </c:pt>
                <c:pt idx="1200">
                  <c:v>0.40011596679687506</c:v>
                </c:pt>
                <c:pt idx="1201">
                  <c:v>0.66674804687500022</c:v>
                </c:pt>
                <c:pt idx="1202">
                  <c:v>0.999298095703125</c:v>
                </c:pt>
                <c:pt idx="1203">
                  <c:v>1.8005371093750004E-3</c:v>
                </c:pt>
                <c:pt idx="1204">
                  <c:v>2.349853515625E-3</c:v>
                </c:pt>
                <c:pt idx="1205">
                  <c:v>6.5612792968750009E-3</c:v>
                </c:pt>
                <c:pt idx="1206">
                  <c:v>1.1505126953125002E-2</c:v>
                </c:pt>
                <c:pt idx="1207">
                  <c:v>2.7679443359375007E-2</c:v>
                </c:pt>
                <c:pt idx="1208">
                  <c:v>3.6041259765625007E-2</c:v>
                </c:pt>
                <c:pt idx="1209">
                  <c:v>0.106658935546875</c:v>
                </c:pt>
                <c:pt idx="1210">
                  <c:v>0.17898559570312503</c:v>
                </c:pt>
                <c:pt idx="1211">
                  <c:v>0.462738037109375</c:v>
                </c:pt>
                <c:pt idx="1212">
                  <c:v>0.60388183593750011</c:v>
                </c:pt>
                <c:pt idx="1213">
                  <c:v>0.68618774414062489</c:v>
                </c:pt>
                <c:pt idx="1214">
                  <c:v>0.94134521484375011</c:v>
                </c:pt>
                <c:pt idx="1215">
                  <c:v>6.6467285156250014E-2</c:v>
                </c:pt>
                <c:pt idx="1216">
                  <c:v>0.19940185546875</c:v>
                </c:pt>
                <c:pt idx="1217">
                  <c:v>0.33233642578125011</c:v>
                </c:pt>
                <c:pt idx="1218">
                  <c:v>0.997039794921875</c:v>
                </c:pt>
                <c:pt idx="1219">
                  <c:v>4.913330078125E-3</c:v>
                </c:pt>
                <c:pt idx="1220">
                  <c:v>1.4739990234375E-2</c:v>
                </c:pt>
                <c:pt idx="1221">
                  <c:v>1.6754150390625003E-2</c:v>
                </c:pt>
                <c:pt idx="1222">
                  <c:v>5.0262451171875007E-2</c:v>
                </c:pt>
                <c:pt idx="1223">
                  <c:v>8.3526611328125014E-2</c:v>
                </c:pt>
                <c:pt idx="1224">
                  <c:v>0.248626708984375</c:v>
                </c:pt>
                <c:pt idx="1225">
                  <c:v>0.253570556640625</c:v>
                </c:pt>
                <c:pt idx="1226">
                  <c:v>0.75482177734375022</c:v>
                </c:pt>
                <c:pt idx="1227">
                  <c:v>0.26275634765625</c:v>
                </c:pt>
                <c:pt idx="1228">
                  <c:v>0.77267456054687522</c:v>
                </c:pt>
                <c:pt idx="1229">
                  <c:v>0.305938720703125</c:v>
                </c:pt>
                <c:pt idx="1230">
                  <c:v>0.82403564453125</c:v>
                </c:pt>
                <c:pt idx="1231">
                  <c:v>0.46527099609375006</c:v>
                </c:pt>
                <c:pt idx="1232">
                  <c:v>0.59823608398437489</c:v>
                </c:pt>
                <c:pt idx="1233">
                  <c:v>0.66955566406250011</c:v>
                </c:pt>
                <c:pt idx="1234">
                  <c:v>0.99111938476562478</c:v>
                </c:pt>
                <c:pt idx="1235">
                  <c:v>2.6580810546875007E-2</c:v>
                </c:pt>
                <c:pt idx="1236">
                  <c:v>4.4219970703125007E-2</c:v>
                </c:pt>
                <c:pt idx="1237">
                  <c:v>0.11703491210937499</c:v>
                </c:pt>
                <c:pt idx="1238">
                  <c:v>0.14883422851562503</c:v>
                </c:pt>
                <c:pt idx="1239">
                  <c:v>0.41476440429687506</c:v>
                </c:pt>
                <c:pt idx="1240">
                  <c:v>0.74389648437500011</c:v>
                </c:pt>
                <c:pt idx="1241">
                  <c:v>0.76004028320312522</c:v>
                </c:pt>
                <c:pt idx="1242">
                  <c:v>0.28012084960937506</c:v>
                </c:pt>
                <c:pt idx="1243">
                  <c:v>0.78454589843750011</c:v>
                </c:pt>
                <c:pt idx="1244">
                  <c:v>0.3492431640625</c:v>
                </c:pt>
                <c:pt idx="1245">
                  <c:v>0.92080688476562489</c:v>
                </c:pt>
                <c:pt idx="1246">
                  <c:v>0.23751831054687506</c:v>
                </c:pt>
                <c:pt idx="1247">
                  <c:v>0.270782470703125</c:v>
                </c:pt>
                <c:pt idx="1248">
                  <c:v>0.81231689453124989</c:v>
                </c:pt>
                <c:pt idx="1249">
                  <c:v>0.31292724609375006</c:v>
                </c:pt>
                <c:pt idx="1250">
                  <c:v>0.93807983398437522</c:v>
                </c:pt>
                <c:pt idx="1251">
                  <c:v>6.4117431640625028E-2</c:v>
                </c:pt>
                <c:pt idx="1252">
                  <c:v>0.190399169921875</c:v>
                </c:pt>
                <c:pt idx="1253">
                  <c:v>0.31936645507812506</c:v>
                </c:pt>
                <c:pt idx="1254">
                  <c:v>0.94635009765625</c:v>
                </c:pt>
                <c:pt idx="1255">
                  <c:v>8.9050292968750028E-2</c:v>
                </c:pt>
                <c:pt idx="1256">
                  <c:v>0.23175048828125003</c:v>
                </c:pt>
                <c:pt idx="1257">
                  <c:v>0.30462646484375011</c:v>
                </c:pt>
                <c:pt idx="1258">
                  <c:v>0.83602905273437522</c:v>
                </c:pt>
                <c:pt idx="1259">
                  <c:v>0.47671508789062506</c:v>
                </c:pt>
                <c:pt idx="1260">
                  <c:v>0.55511474609375</c:v>
                </c:pt>
                <c:pt idx="1261">
                  <c:v>0.57089233398437511</c:v>
                </c:pt>
                <c:pt idx="1262">
                  <c:v>0.71252441406250011</c:v>
                </c:pt>
                <c:pt idx="1263">
                  <c:v>0.854400634765625</c:v>
                </c:pt>
                <c:pt idx="1264">
                  <c:v>0.436737060546875</c:v>
                </c:pt>
                <c:pt idx="1265">
                  <c:v>0.68872070312500011</c:v>
                </c:pt>
                <c:pt idx="1266">
                  <c:v>0.81619262695312511</c:v>
                </c:pt>
                <c:pt idx="1267">
                  <c:v>0.441741943359375</c:v>
                </c:pt>
                <c:pt idx="1268">
                  <c:v>0.57507324218750011</c:v>
                </c:pt>
                <c:pt idx="1269">
                  <c:v>0.708160400390625</c:v>
                </c:pt>
                <c:pt idx="1270">
                  <c:v>0.87445068359375011</c:v>
                </c:pt>
                <c:pt idx="1271">
                  <c:v>0.37652587890625011</c:v>
                </c:pt>
                <c:pt idx="1272">
                  <c:v>0.62765502929687522</c:v>
                </c:pt>
                <c:pt idx="1273">
                  <c:v>0.88256835937499989</c:v>
                </c:pt>
                <c:pt idx="1274">
                  <c:v>0.133056640625</c:v>
                </c:pt>
                <c:pt idx="1275">
                  <c:v>0.39916992187500011</c:v>
                </c:pt>
                <c:pt idx="1276">
                  <c:v>0.665313720703125</c:v>
                </c:pt>
                <c:pt idx="1277">
                  <c:v>0.99591064453124989</c:v>
                </c:pt>
                <c:pt idx="1278">
                  <c:v>1.2145996093749998E-2</c:v>
                </c:pt>
                <c:pt idx="1279">
                  <c:v>2.0080566406250003E-2</c:v>
                </c:pt>
                <c:pt idx="1280">
                  <c:v>6.024169921875E-2</c:v>
                </c:pt>
                <c:pt idx="1281">
                  <c:v>6.9152832031250014E-2</c:v>
                </c:pt>
                <c:pt idx="1282">
                  <c:v>0.19866943359375003</c:v>
                </c:pt>
                <c:pt idx="1283">
                  <c:v>0.34136962890625006</c:v>
                </c:pt>
                <c:pt idx="1284">
                  <c:v>0.97531127929687511</c:v>
                </c:pt>
                <c:pt idx="1285">
                  <c:v>4.2755126953125014E-2</c:v>
                </c:pt>
                <c:pt idx="1286">
                  <c:v>0.121429443359375</c:v>
                </c:pt>
                <c:pt idx="1287">
                  <c:v>0.12979125976562503</c:v>
                </c:pt>
                <c:pt idx="1288">
                  <c:v>0.38790893554687511</c:v>
                </c:pt>
                <c:pt idx="1289">
                  <c:v>0.64770507812500022</c:v>
                </c:pt>
                <c:pt idx="1290">
                  <c:v>0.931427001953125</c:v>
                </c:pt>
                <c:pt idx="1291">
                  <c:v>0.197601318359375</c:v>
                </c:pt>
                <c:pt idx="1292">
                  <c:v>0.34268188476562506</c:v>
                </c:pt>
                <c:pt idx="1293">
                  <c:v>0.97186279296875</c:v>
                </c:pt>
                <c:pt idx="1294">
                  <c:v>3.6437988281250007E-2</c:v>
                </c:pt>
                <c:pt idx="1295">
                  <c:v>0.10931396484375</c:v>
                </c:pt>
                <c:pt idx="1296">
                  <c:v>0.17193603515625006</c:v>
                </c:pt>
                <c:pt idx="1297">
                  <c:v>0.45330810546875006</c:v>
                </c:pt>
                <c:pt idx="1298">
                  <c:v>0.60971069335937522</c:v>
                </c:pt>
                <c:pt idx="1299">
                  <c:v>0.64147949218750022</c:v>
                </c:pt>
                <c:pt idx="1300">
                  <c:v>0.923004150390625</c:v>
                </c:pt>
                <c:pt idx="1301">
                  <c:v>0.20651245117187506</c:v>
                </c:pt>
                <c:pt idx="1302">
                  <c:v>0.36477661132812506</c:v>
                </c:pt>
                <c:pt idx="1303">
                  <c:v>0.90484619140624989</c:v>
                </c:pt>
                <c:pt idx="1304">
                  <c:v>0.15985107421874997</c:v>
                </c:pt>
                <c:pt idx="1305">
                  <c:v>0.47344970703125006</c:v>
                </c:pt>
                <c:pt idx="1306">
                  <c:v>0.54440307617187511</c:v>
                </c:pt>
                <c:pt idx="1307">
                  <c:v>0.61669921875000022</c:v>
                </c:pt>
                <c:pt idx="1308">
                  <c:v>0.64895629882812511</c:v>
                </c:pt>
                <c:pt idx="1309">
                  <c:v>0.91558837890624978</c:v>
                </c:pt>
                <c:pt idx="1310">
                  <c:v>0.24481201171875</c:v>
                </c:pt>
                <c:pt idx="1311">
                  <c:v>0.26544189453125</c:v>
                </c:pt>
                <c:pt idx="1312">
                  <c:v>0.76608276367187511</c:v>
                </c:pt>
                <c:pt idx="1313">
                  <c:v>0.297393798828125</c:v>
                </c:pt>
                <c:pt idx="1314">
                  <c:v>0.82965087890625</c:v>
                </c:pt>
                <c:pt idx="1315">
                  <c:v>0.48699951171875006</c:v>
                </c:pt>
                <c:pt idx="1316">
                  <c:v>0.52328491210937511</c:v>
                </c:pt>
                <c:pt idx="1317">
                  <c:v>0.5550537109375</c:v>
                </c:pt>
                <c:pt idx="1318">
                  <c:v>0.57095336914062489</c:v>
                </c:pt>
                <c:pt idx="1319">
                  <c:v>0.71282958984375</c:v>
                </c:pt>
                <c:pt idx="1320">
                  <c:v>0.85360717773437511</c:v>
                </c:pt>
                <c:pt idx="1321">
                  <c:v>0.43569946289062506</c:v>
                </c:pt>
                <c:pt idx="1322">
                  <c:v>0.68988037109375</c:v>
                </c:pt>
                <c:pt idx="1323">
                  <c:v>0.81893920898437511</c:v>
                </c:pt>
                <c:pt idx="1324">
                  <c:v>0.448883056640625</c:v>
                </c:pt>
                <c:pt idx="1325">
                  <c:v>0.59075927734375011</c:v>
                </c:pt>
                <c:pt idx="1326">
                  <c:v>0.72372436523437511</c:v>
                </c:pt>
                <c:pt idx="1327">
                  <c:v>0.7960205078125</c:v>
                </c:pt>
                <c:pt idx="1328">
                  <c:v>0.36071777343750006</c:v>
                </c:pt>
                <c:pt idx="1329">
                  <c:v>0.89419555664062511</c:v>
                </c:pt>
                <c:pt idx="1330">
                  <c:v>0.17672729492187503</c:v>
                </c:pt>
                <c:pt idx="1331">
                  <c:v>0.465850830078125</c:v>
                </c:pt>
                <c:pt idx="1332">
                  <c:v>0.60064697265625011</c:v>
                </c:pt>
                <c:pt idx="1333">
                  <c:v>0.66525268554687511</c:v>
                </c:pt>
                <c:pt idx="1334">
                  <c:v>0.99536132812499989</c:v>
                </c:pt>
                <c:pt idx="1335">
                  <c:v>1.3427734375000002E-2</c:v>
                </c:pt>
                <c:pt idx="1336">
                  <c:v>2.1728515625000003E-2</c:v>
                </c:pt>
                <c:pt idx="1337">
                  <c:v>5.7373046875000007E-2</c:v>
                </c:pt>
                <c:pt idx="1338">
                  <c:v>7.7392578125000014E-2</c:v>
                </c:pt>
                <c:pt idx="1339">
                  <c:v>0.20483398437500003</c:v>
                </c:pt>
                <c:pt idx="1340">
                  <c:v>0.36157226562500011</c:v>
                </c:pt>
                <c:pt idx="1341">
                  <c:v>0.89724731445312511</c:v>
                </c:pt>
                <c:pt idx="1342">
                  <c:v>0.18295288085937506</c:v>
                </c:pt>
                <c:pt idx="1343">
                  <c:v>0.45108032226562506</c:v>
                </c:pt>
                <c:pt idx="1344">
                  <c:v>0.58416748046874989</c:v>
                </c:pt>
                <c:pt idx="1345">
                  <c:v>0.74447631835937511</c:v>
                </c:pt>
                <c:pt idx="1346">
                  <c:v>0.7645263671875</c:v>
                </c:pt>
                <c:pt idx="1347">
                  <c:v>0.26867675781250006</c:v>
                </c:pt>
                <c:pt idx="1348">
                  <c:v>0.80215454101562489</c:v>
                </c:pt>
                <c:pt idx="1349">
                  <c:v>0.34347534179687506</c:v>
                </c:pt>
                <c:pt idx="1350">
                  <c:v>0.96948242187499989</c:v>
                </c:pt>
                <c:pt idx="1351">
                  <c:v>3.2470703125000007E-2</c:v>
                </c:pt>
                <c:pt idx="1352">
                  <c:v>9.7412109374999986E-2</c:v>
                </c:pt>
                <c:pt idx="1353">
                  <c:v>0.16040039062500003</c:v>
                </c:pt>
                <c:pt idx="1354">
                  <c:v>0.48120117187500006</c:v>
                </c:pt>
                <c:pt idx="1355">
                  <c:v>0.552032470703125</c:v>
                </c:pt>
                <c:pt idx="1356">
                  <c:v>0.59356689453124978</c:v>
                </c:pt>
                <c:pt idx="1357">
                  <c:v>0.71920776367187511</c:v>
                </c:pt>
                <c:pt idx="1358">
                  <c:v>0.78173828125</c:v>
                </c:pt>
                <c:pt idx="1359">
                  <c:v>0.34521484375000006</c:v>
                </c:pt>
                <c:pt idx="1360">
                  <c:v>0.90872192382812511</c:v>
                </c:pt>
                <c:pt idx="1361">
                  <c:v>0.226165771484375</c:v>
                </c:pt>
                <c:pt idx="1362">
                  <c:v>0.28970336914062506</c:v>
                </c:pt>
                <c:pt idx="1363">
                  <c:v>0.86907958984375</c:v>
                </c:pt>
                <c:pt idx="1364">
                  <c:v>0.38482666015625017</c:v>
                </c:pt>
                <c:pt idx="1365">
                  <c:v>0.65451049804687511</c:v>
                </c:pt>
                <c:pt idx="1366">
                  <c:v>0.908447265625</c:v>
                </c:pt>
                <c:pt idx="1367">
                  <c:v>0.22534179687500003</c:v>
                </c:pt>
                <c:pt idx="1368">
                  <c:v>0.292236328125</c:v>
                </c:pt>
                <c:pt idx="1369">
                  <c:v>0.87283325195312511</c:v>
                </c:pt>
                <c:pt idx="1370">
                  <c:v>0.38119506835937506</c:v>
                </c:pt>
                <c:pt idx="1371">
                  <c:v>0.63562011718750022</c:v>
                </c:pt>
                <c:pt idx="1372">
                  <c:v>0.90542602539062489</c:v>
                </c:pt>
                <c:pt idx="1373">
                  <c:v>0.15768432617187503</c:v>
                </c:pt>
                <c:pt idx="1374">
                  <c:v>0.472198486328125</c:v>
                </c:pt>
                <c:pt idx="1375">
                  <c:v>0.53570556640625</c:v>
                </c:pt>
                <c:pt idx="1376">
                  <c:v>0.60714721679687522</c:v>
                </c:pt>
                <c:pt idx="1377">
                  <c:v>0.678466796875</c:v>
                </c:pt>
                <c:pt idx="1378">
                  <c:v>0.96414184570312511</c:v>
                </c:pt>
                <c:pt idx="1379">
                  <c:v>0.107269287109375</c:v>
                </c:pt>
                <c:pt idx="1380">
                  <c:v>0.17813110351562503</c:v>
                </c:pt>
                <c:pt idx="1381">
                  <c:v>0.46359252929687506</c:v>
                </c:pt>
                <c:pt idx="1382">
                  <c:v>0.60913085937500011</c:v>
                </c:pt>
                <c:pt idx="1383">
                  <c:v>0.67214965820312533</c:v>
                </c:pt>
                <c:pt idx="1384">
                  <c:v>0.95391845703125</c:v>
                </c:pt>
                <c:pt idx="1385">
                  <c:v>0.11077880859374999</c:v>
                </c:pt>
                <c:pt idx="1386">
                  <c:v>0.14410400390625</c:v>
                </c:pt>
                <c:pt idx="1387">
                  <c:v>0.42645263671875006</c:v>
                </c:pt>
                <c:pt idx="1388">
                  <c:v>0.71664428710937522</c:v>
                </c:pt>
                <c:pt idx="1389">
                  <c:v>0.8499755859375</c:v>
                </c:pt>
                <c:pt idx="1390">
                  <c:v>0.41662597656250006</c:v>
                </c:pt>
                <c:pt idx="1391">
                  <c:v>0.74990844726562511</c:v>
                </c:pt>
                <c:pt idx="1392">
                  <c:v>0.75018310546875</c:v>
                </c:pt>
                <c:pt idx="1393">
                  <c:v>0.25030517578125006</c:v>
                </c:pt>
                <c:pt idx="1394">
                  <c:v>0.75094604492187511</c:v>
                </c:pt>
                <c:pt idx="1395">
                  <c:v>0.25100708007812494</c:v>
                </c:pt>
                <c:pt idx="1396">
                  <c:v>0.75299072265625011</c:v>
                </c:pt>
                <c:pt idx="1397">
                  <c:v>0.25506591796875006</c:v>
                </c:pt>
                <c:pt idx="1398">
                  <c:v>0.76498413085937511</c:v>
                </c:pt>
                <c:pt idx="1399">
                  <c:v>0.26748657226562511</c:v>
                </c:pt>
                <c:pt idx="1400">
                  <c:v>0.79901123046875011</c:v>
                </c:pt>
                <c:pt idx="1401">
                  <c:v>0.33428955078125006</c:v>
                </c:pt>
                <c:pt idx="1402">
                  <c:v>0.99508666992187489</c:v>
                </c:pt>
                <c:pt idx="1403">
                  <c:v>1.4678955078125E-2</c:v>
                </c:pt>
                <c:pt idx="1404">
                  <c:v>1.6693115234375003E-2</c:v>
                </c:pt>
                <c:pt idx="1405">
                  <c:v>4.9957275390625007E-2</c:v>
                </c:pt>
                <c:pt idx="1406">
                  <c:v>8.3465576171875028E-2</c:v>
                </c:pt>
                <c:pt idx="1407">
                  <c:v>0.24954223632812506</c:v>
                </c:pt>
                <c:pt idx="1408">
                  <c:v>0.25057983398437506</c:v>
                </c:pt>
                <c:pt idx="1409">
                  <c:v>0.7515869140625</c:v>
                </c:pt>
                <c:pt idx="1410">
                  <c:v>0.25280761718750006</c:v>
                </c:pt>
                <c:pt idx="1411">
                  <c:v>0.756988525390625</c:v>
                </c:pt>
                <c:pt idx="1412">
                  <c:v>0.259246826171875</c:v>
                </c:pt>
                <c:pt idx="1413">
                  <c:v>0.77685546875000011</c:v>
                </c:pt>
                <c:pt idx="1414">
                  <c:v>0.29345703125000006</c:v>
                </c:pt>
                <c:pt idx="1415">
                  <c:v>0.86477661132812522</c:v>
                </c:pt>
                <c:pt idx="1416">
                  <c:v>0.40487670898437511</c:v>
                </c:pt>
                <c:pt idx="1417">
                  <c:v>0.65979003906250022</c:v>
                </c:pt>
                <c:pt idx="1418">
                  <c:v>0.973541259765625</c:v>
                </c:pt>
                <c:pt idx="1419">
                  <c:v>4.4158935546875007E-2</c:v>
                </c:pt>
                <c:pt idx="1420">
                  <c:v>0.116485595703125</c:v>
                </c:pt>
                <c:pt idx="1421">
                  <c:v>0.15023803710937506</c:v>
                </c:pt>
                <c:pt idx="1422">
                  <c:v>0.41641235351562506</c:v>
                </c:pt>
                <c:pt idx="1423">
                  <c:v>0.74871826171875</c:v>
                </c:pt>
                <c:pt idx="1424">
                  <c:v>0.75375366210937522</c:v>
                </c:pt>
                <c:pt idx="1425">
                  <c:v>0.25430297851562506</c:v>
                </c:pt>
                <c:pt idx="1426">
                  <c:v>0.76239013671875011</c:v>
                </c:pt>
                <c:pt idx="1427">
                  <c:v>0.27130126953125006</c:v>
                </c:pt>
                <c:pt idx="1428">
                  <c:v>0.81100463867187522</c:v>
                </c:pt>
                <c:pt idx="1429">
                  <c:v>0.31497192382812506</c:v>
                </c:pt>
                <c:pt idx="1430">
                  <c:v>0.94488525390625</c:v>
                </c:pt>
                <c:pt idx="1431">
                  <c:v>7.098388671875E-2</c:v>
                </c:pt>
                <c:pt idx="1432">
                  <c:v>0.21270751953125003</c:v>
                </c:pt>
                <c:pt idx="1433">
                  <c:v>0.35394287109375011</c:v>
                </c:pt>
                <c:pt idx="1434">
                  <c:v>0.936126708984375</c:v>
                </c:pt>
                <c:pt idx="1435">
                  <c:v>0.19107055664062497</c:v>
                </c:pt>
                <c:pt idx="1436">
                  <c:v>0.31735229492187511</c:v>
                </c:pt>
                <c:pt idx="1437">
                  <c:v>0.95019531250000022</c:v>
                </c:pt>
                <c:pt idx="1438">
                  <c:v>8.4960937500000014E-2</c:v>
                </c:pt>
                <c:pt idx="1439">
                  <c:v>0.24316406250000003</c:v>
                </c:pt>
                <c:pt idx="1440">
                  <c:v>0.2607421875</c:v>
                </c:pt>
                <c:pt idx="1441">
                  <c:v>0.77835083007812522</c:v>
                </c:pt>
                <c:pt idx="1442">
                  <c:v>0.28817749023437506</c:v>
                </c:pt>
                <c:pt idx="1443">
                  <c:v>0.85266113281250011</c:v>
                </c:pt>
                <c:pt idx="1444">
                  <c:v>0.43298339843750006</c:v>
                </c:pt>
                <c:pt idx="1445">
                  <c:v>0.70083618164062489</c:v>
                </c:pt>
                <c:pt idx="1446">
                  <c:v>0.83489990234375022</c:v>
                </c:pt>
                <c:pt idx="1447">
                  <c:v>0.49517822265625006</c:v>
                </c:pt>
                <c:pt idx="1448">
                  <c:v>0.51290893554687511</c:v>
                </c:pt>
                <c:pt idx="1449">
                  <c:v>0.52270507812500011</c:v>
                </c:pt>
                <c:pt idx="1450">
                  <c:v>0.556427001953125</c:v>
                </c:pt>
                <c:pt idx="1451">
                  <c:v>0.57257080078124989</c:v>
                </c:pt>
                <c:pt idx="1452">
                  <c:v>0.71774291992187511</c:v>
                </c:pt>
                <c:pt idx="1453">
                  <c:v>0.84667968750000022</c:v>
                </c:pt>
                <c:pt idx="1454">
                  <c:v>0.4111328125</c:v>
                </c:pt>
                <c:pt idx="1455">
                  <c:v>0.73342895507812511</c:v>
                </c:pt>
                <c:pt idx="1456">
                  <c:v>0.79791259765624989</c:v>
                </c:pt>
                <c:pt idx="1457">
                  <c:v>0.33123779296875006</c:v>
                </c:pt>
                <c:pt idx="1458">
                  <c:v>0.98959350585937489</c:v>
                </c:pt>
                <c:pt idx="1459">
                  <c:v>3.1158447265625003E-2</c:v>
                </c:pt>
                <c:pt idx="1460">
                  <c:v>3.1463623046875007E-2</c:v>
                </c:pt>
                <c:pt idx="1461">
                  <c:v>9.4024658203125014E-2</c:v>
                </c:pt>
                <c:pt idx="1462">
                  <c:v>0.157073974609375</c:v>
                </c:pt>
                <c:pt idx="1463">
                  <c:v>0.47012329101562506</c:v>
                </c:pt>
                <c:pt idx="1464">
                  <c:v>0.53485107421875011</c:v>
                </c:pt>
                <c:pt idx="1465">
                  <c:v>0.598480224609375</c:v>
                </c:pt>
                <c:pt idx="1466">
                  <c:v>0.66931152343750011</c:v>
                </c:pt>
                <c:pt idx="1467">
                  <c:v>0.99185180664062511</c:v>
                </c:pt>
                <c:pt idx="1468">
                  <c:v>2.4383544921875003E-2</c:v>
                </c:pt>
                <c:pt idx="1469">
                  <c:v>4.0069580078125007E-2</c:v>
                </c:pt>
                <c:pt idx="1470">
                  <c:v>0.12020874023437501</c:v>
                </c:pt>
                <c:pt idx="1471">
                  <c:v>0.13784790039062503</c:v>
                </c:pt>
                <c:pt idx="1472">
                  <c:v>0.39791870117187517</c:v>
                </c:pt>
                <c:pt idx="1473">
                  <c:v>0.68115234374999989</c:v>
                </c:pt>
                <c:pt idx="1474">
                  <c:v>0.94778442382812511</c:v>
                </c:pt>
                <c:pt idx="1475">
                  <c:v>9.3353271484374986E-2</c:v>
                </c:pt>
                <c:pt idx="1476">
                  <c:v>0.21939086914062503</c:v>
                </c:pt>
                <c:pt idx="1477">
                  <c:v>0.28317260742187506</c:v>
                </c:pt>
                <c:pt idx="1478">
                  <c:v>0.845703125</c:v>
                </c:pt>
                <c:pt idx="1479">
                  <c:v>0.41210937500000006</c:v>
                </c:pt>
                <c:pt idx="1480">
                  <c:v>0.72854614257812511</c:v>
                </c:pt>
                <c:pt idx="1481">
                  <c:v>0.81060791015625</c:v>
                </c:pt>
                <c:pt idx="1482">
                  <c:v>0.31463623046875</c:v>
                </c:pt>
                <c:pt idx="1483">
                  <c:v>0.94369506835937522</c:v>
                </c:pt>
                <c:pt idx="1484">
                  <c:v>7.3150634765625014E-2</c:v>
                </c:pt>
                <c:pt idx="1485">
                  <c:v>0.21798706054687506</c:v>
                </c:pt>
                <c:pt idx="1486">
                  <c:v>0.34500122070312494</c:v>
                </c:pt>
                <c:pt idx="1487">
                  <c:v>0.90997314453124989</c:v>
                </c:pt>
                <c:pt idx="1488">
                  <c:v>0.22308349609375</c:v>
                </c:pt>
                <c:pt idx="1489">
                  <c:v>0.29351806640625006</c:v>
                </c:pt>
                <c:pt idx="1490">
                  <c:v>0.86495971679687522</c:v>
                </c:pt>
                <c:pt idx="1491">
                  <c:v>0.40505981445312494</c:v>
                </c:pt>
                <c:pt idx="1492">
                  <c:v>0.65948486328125</c:v>
                </c:pt>
                <c:pt idx="1493">
                  <c:v>0.97457885742187522</c:v>
                </c:pt>
                <c:pt idx="1494">
                  <c:v>4.4952392578125007E-2</c:v>
                </c:pt>
                <c:pt idx="1495">
                  <c:v>0.11141967773437499</c:v>
                </c:pt>
                <c:pt idx="1496">
                  <c:v>0.14663696289062503</c:v>
                </c:pt>
                <c:pt idx="1497">
                  <c:v>0.43209838867187506</c:v>
                </c:pt>
                <c:pt idx="1498">
                  <c:v>0.70166015625000011</c:v>
                </c:pt>
                <c:pt idx="1499">
                  <c:v>0.83157348632812511</c:v>
                </c:pt>
                <c:pt idx="1500">
                  <c:v>0.48886108398437511</c:v>
                </c:pt>
                <c:pt idx="1501">
                  <c:v>0.5289306640625</c:v>
                </c:pt>
                <c:pt idx="1502">
                  <c:v>0.53799438476562489</c:v>
                </c:pt>
                <c:pt idx="1503">
                  <c:v>0.60467529296875022</c:v>
                </c:pt>
                <c:pt idx="1504">
                  <c:v>0.684906005859375</c:v>
                </c:pt>
                <c:pt idx="1505">
                  <c:v>0.94519042968750011</c:v>
                </c:pt>
                <c:pt idx="1506">
                  <c:v>7.0434570312500014E-2</c:v>
                </c:pt>
                <c:pt idx="1507">
                  <c:v>0.2113037109375</c:v>
                </c:pt>
                <c:pt idx="1508">
                  <c:v>0.35217285156250006</c:v>
                </c:pt>
                <c:pt idx="1509">
                  <c:v>0.93154907226562511</c:v>
                </c:pt>
                <c:pt idx="1510">
                  <c:v>0.19747924804687503</c:v>
                </c:pt>
                <c:pt idx="1511">
                  <c:v>0.342071533203125</c:v>
                </c:pt>
                <c:pt idx="1512">
                  <c:v>0.97149658203124989</c:v>
                </c:pt>
                <c:pt idx="1513">
                  <c:v>3.851318359375E-2</c:v>
                </c:pt>
                <c:pt idx="1514">
                  <c:v>0.10308837890625001</c:v>
                </c:pt>
                <c:pt idx="1515">
                  <c:v>0.18231201171875</c:v>
                </c:pt>
                <c:pt idx="1516">
                  <c:v>0.45294189453125</c:v>
                </c:pt>
                <c:pt idx="1517">
                  <c:v>0.578582763671875</c:v>
                </c:pt>
                <c:pt idx="1518">
                  <c:v>0.73486328125</c:v>
                </c:pt>
                <c:pt idx="1519">
                  <c:v>0.76712036132812511</c:v>
                </c:pt>
                <c:pt idx="1520">
                  <c:v>0.29940795898437506</c:v>
                </c:pt>
                <c:pt idx="1521">
                  <c:v>0.8355712890625</c:v>
                </c:pt>
                <c:pt idx="1522">
                  <c:v>0.49304199218750006</c:v>
                </c:pt>
                <c:pt idx="1523">
                  <c:v>0.50894165039062511</c:v>
                </c:pt>
                <c:pt idx="1524">
                  <c:v>0.52679443359375022</c:v>
                </c:pt>
                <c:pt idx="1525">
                  <c:v>0.54452514648437511</c:v>
                </c:pt>
                <c:pt idx="1526">
                  <c:v>0.61584472656250022</c:v>
                </c:pt>
                <c:pt idx="1527">
                  <c:v>0.652252197265625</c:v>
                </c:pt>
                <c:pt idx="1528">
                  <c:v>0.91815185546875011</c:v>
                </c:pt>
                <c:pt idx="1529">
                  <c:v>0.23858642578125003</c:v>
                </c:pt>
                <c:pt idx="1530">
                  <c:v>0.27825927734375006</c:v>
                </c:pt>
                <c:pt idx="1531">
                  <c:v>0.786224365234375</c:v>
                </c:pt>
                <c:pt idx="1532">
                  <c:v>0.35855102539062506</c:v>
                </c:pt>
                <c:pt idx="1533">
                  <c:v>0.92327880859375011</c:v>
                </c:pt>
                <c:pt idx="1534">
                  <c:v>0.20660400390625</c:v>
                </c:pt>
                <c:pt idx="1535">
                  <c:v>0.36395263671875006</c:v>
                </c:pt>
                <c:pt idx="1536">
                  <c:v>0.90414428710937511</c:v>
                </c:pt>
                <c:pt idx="1537">
                  <c:v>0.16250610351562503</c:v>
                </c:pt>
                <c:pt idx="1538">
                  <c:v>0.47921752929687506</c:v>
                </c:pt>
                <c:pt idx="1539">
                  <c:v>0.56225585937500011</c:v>
                </c:pt>
                <c:pt idx="1540">
                  <c:v>0.56277465820312522</c:v>
                </c:pt>
                <c:pt idx="1541">
                  <c:v>0.68829345703125</c:v>
                </c:pt>
                <c:pt idx="1542">
                  <c:v>0.81393432617187511</c:v>
                </c:pt>
                <c:pt idx="1543">
                  <c:v>0.440948486328125</c:v>
                </c:pt>
                <c:pt idx="1544">
                  <c:v>0.56695556640625</c:v>
                </c:pt>
                <c:pt idx="1545">
                  <c:v>0.70089721679687522</c:v>
                </c:pt>
                <c:pt idx="1546">
                  <c:v>0.834716796875</c:v>
                </c:pt>
                <c:pt idx="1547">
                  <c:v>0.49536132812500006</c:v>
                </c:pt>
                <c:pt idx="1548">
                  <c:v>0.513458251953125</c:v>
                </c:pt>
                <c:pt idx="1549">
                  <c:v>0.52178955078124989</c:v>
                </c:pt>
                <c:pt idx="1550">
                  <c:v>0.55758666992187489</c:v>
                </c:pt>
                <c:pt idx="1551">
                  <c:v>0.57714843750000022</c:v>
                </c:pt>
                <c:pt idx="1552">
                  <c:v>0.704132080078125</c:v>
                </c:pt>
                <c:pt idx="1553">
                  <c:v>0.86236572265625</c:v>
                </c:pt>
                <c:pt idx="1554">
                  <c:v>0.39569091796875011</c:v>
                </c:pt>
                <c:pt idx="1555">
                  <c:v>0.68685913085937511</c:v>
                </c:pt>
                <c:pt idx="1556">
                  <c:v>0.93933105468750011</c:v>
                </c:pt>
                <c:pt idx="1557">
                  <c:v>6.45751953125E-2</c:v>
                </c:pt>
                <c:pt idx="1558">
                  <c:v>0.1937255859375</c:v>
                </c:pt>
                <c:pt idx="1559">
                  <c:v>0.32287597656250011</c:v>
                </c:pt>
                <c:pt idx="1560">
                  <c:v>0.96865844726562511</c:v>
                </c:pt>
                <c:pt idx="1561">
                  <c:v>9.3963623046875014E-2</c:v>
                </c:pt>
                <c:pt idx="1562">
                  <c:v>0.156524658203125</c:v>
                </c:pt>
                <c:pt idx="1563">
                  <c:v>0.46957397460937506</c:v>
                </c:pt>
                <c:pt idx="1564">
                  <c:v>0.5325927734375</c:v>
                </c:pt>
                <c:pt idx="1565">
                  <c:v>0.597320556640625</c:v>
                </c:pt>
                <c:pt idx="1566">
                  <c:v>0.66107177734375022</c:v>
                </c:pt>
                <c:pt idx="1567">
                  <c:v>0.98153686523437489</c:v>
                </c:pt>
                <c:pt idx="1568">
                  <c:v>5.3863525390625007E-2</c:v>
                </c:pt>
                <c:pt idx="1569">
                  <c:v>8.7371826171875014E-2</c:v>
                </c:pt>
                <c:pt idx="1570">
                  <c:v>0.23001098632812503</c:v>
                </c:pt>
                <c:pt idx="1571">
                  <c:v>0.30917358398437511</c:v>
                </c:pt>
                <c:pt idx="1572">
                  <c:v>0.8179931640625</c:v>
                </c:pt>
                <c:pt idx="1573">
                  <c:v>0.45202636718750011</c:v>
                </c:pt>
                <c:pt idx="1574">
                  <c:v>0.58120727539062489</c:v>
                </c:pt>
                <c:pt idx="1575">
                  <c:v>0.73968505859375022</c:v>
                </c:pt>
                <c:pt idx="1576">
                  <c:v>0.78085327148437511</c:v>
                </c:pt>
                <c:pt idx="1577">
                  <c:v>0.28189086914062511</c:v>
                </c:pt>
                <c:pt idx="1578">
                  <c:v>0.84564208984375</c:v>
                </c:pt>
                <c:pt idx="1579">
                  <c:v>0.40826416015625006</c:v>
                </c:pt>
                <c:pt idx="1580">
                  <c:v>0.72482299804687511</c:v>
                </c:pt>
                <c:pt idx="1581">
                  <c:v>0.791259765625</c:v>
                </c:pt>
                <c:pt idx="1582">
                  <c:v>0.37377929687500006</c:v>
                </c:pt>
                <c:pt idx="1583">
                  <c:v>0.878204345703125</c:v>
                </c:pt>
                <c:pt idx="1584">
                  <c:v>0.13070678710937503</c:v>
                </c:pt>
                <c:pt idx="1585">
                  <c:v>0.38906860351562511</c:v>
                </c:pt>
                <c:pt idx="1586">
                  <c:v>0.64324951171875011</c:v>
                </c:pt>
                <c:pt idx="1587">
                  <c:v>0.92953491210937511</c:v>
                </c:pt>
                <c:pt idx="1588">
                  <c:v>0.21133422851562503</c:v>
                </c:pt>
                <c:pt idx="1589">
                  <c:v>0.35226440429687506</c:v>
                </c:pt>
                <c:pt idx="1590">
                  <c:v>0.931396484375</c:v>
                </c:pt>
                <c:pt idx="1591">
                  <c:v>0.197509765625</c:v>
                </c:pt>
                <c:pt idx="1592">
                  <c:v>0.34252929687500006</c:v>
                </c:pt>
                <c:pt idx="1593">
                  <c:v>0.971954345703125</c:v>
                </c:pt>
                <c:pt idx="1594">
                  <c:v>3.6956787109375007E-2</c:v>
                </c:pt>
                <c:pt idx="1595">
                  <c:v>0.107818603515625</c:v>
                </c:pt>
                <c:pt idx="1596">
                  <c:v>0.174530029296875</c:v>
                </c:pt>
                <c:pt idx="1597">
                  <c:v>0.460723876953125</c:v>
                </c:pt>
                <c:pt idx="1598">
                  <c:v>0.61749267578124989</c:v>
                </c:pt>
                <c:pt idx="1599">
                  <c:v>0.63375854492187511</c:v>
                </c:pt>
                <c:pt idx="1600">
                  <c:v>0.8994140625</c:v>
                </c:pt>
                <c:pt idx="1601">
                  <c:v>0.16699218750000006</c:v>
                </c:pt>
                <c:pt idx="1602">
                  <c:v>0.49707031250000006</c:v>
                </c:pt>
                <c:pt idx="1603">
                  <c:v>0.506866455078125</c:v>
                </c:pt>
                <c:pt idx="1604">
                  <c:v>0.50885009765625</c:v>
                </c:pt>
                <c:pt idx="1605">
                  <c:v>0.52658081054687511</c:v>
                </c:pt>
                <c:pt idx="1606">
                  <c:v>0.54418945312500011</c:v>
                </c:pt>
                <c:pt idx="1607">
                  <c:v>0.61697387695312522</c:v>
                </c:pt>
                <c:pt idx="1608">
                  <c:v>0.64874267578125</c:v>
                </c:pt>
                <c:pt idx="1609">
                  <c:v>0.915008544921875</c:v>
                </c:pt>
                <c:pt idx="1610">
                  <c:v>0.24319458007812503</c:v>
                </c:pt>
                <c:pt idx="1611">
                  <c:v>0.260833740234375</c:v>
                </c:pt>
                <c:pt idx="1612">
                  <c:v>0.7784423828125</c:v>
                </c:pt>
                <c:pt idx="1613">
                  <c:v>0.2884521484375</c:v>
                </c:pt>
                <c:pt idx="1614">
                  <c:v>0.85317993164062511</c:v>
                </c:pt>
                <c:pt idx="1615">
                  <c:v>0.43258666992187517</c:v>
                </c:pt>
                <c:pt idx="1616">
                  <c:v>0.70214843750000022</c:v>
                </c:pt>
                <c:pt idx="1617">
                  <c:v>0.829132080078125</c:v>
                </c:pt>
                <c:pt idx="1618">
                  <c:v>0.48739624023437506</c:v>
                </c:pt>
                <c:pt idx="1619">
                  <c:v>0.52062988281250011</c:v>
                </c:pt>
                <c:pt idx="1620">
                  <c:v>0.561920166015625</c:v>
                </c:pt>
                <c:pt idx="1621">
                  <c:v>0.56414794921875</c:v>
                </c:pt>
                <c:pt idx="1622">
                  <c:v>0.69027709960937511</c:v>
                </c:pt>
                <c:pt idx="1623">
                  <c:v>0.8197021484375</c:v>
                </c:pt>
                <c:pt idx="1624">
                  <c:v>0.4468994140625</c:v>
                </c:pt>
                <c:pt idx="1625">
                  <c:v>0.588775634765625</c:v>
                </c:pt>
                <c:pt idx="1626">
                  <c:v>0.73358154296875</c:v>
                </c:pt>
                <c:pt idx="1627">
                  <c:v>0.798187255859375</c:v>
                </c:pt>
                <c:pt idx="1628">
                  <c:v>0.33193969726562511</c:v>
                </c:pt>
                <c:pt idx="1629">
                  <c:v>0.98846435546874989</c:v>
                </c:pt>
                <c:pt idx="1630">
                  <c:v>2.7648925781250007E-2</c:v>
                </c:pt>
                <c:pt idx="1631">
                  <c:v>3.6071777343750007E-2</c:v>
                </c:pt>
                <c:pt idx="1632">
                  <c:v>0.10650634765625003</c:v>
                </c:pt>
                <c:pt idx="1633">
                  <c:v>0.17889404296875</c:v>
                </c:pt>
                <c:pt idx="1634">
                  <c:v>0.46221923828125</c:v>
                </c:pt>
                <c:pt idx="1635">
                  <c:v>0.60543823242187522</c:v>
                </c:pt>
                <c:pt idx="1636">
                  <c:v>0.68359375</c:v>
                </c:pt>
                <c:pt idx="1637">
                  <c:v>0.941436767578125</c:v>
                </c:pt>
                <c:pt idx="1638">
                  <c:v>7.4310302734375014E-2</c:v>
                </c:pt>
                <c:pt idx="1639">
                  <c:v>0.20718383789062503</c:v>
                </c:pt>
                <c:pt idx="1640">
                  <c:v>0.37155151367187506</c:v>
                </c:pt>
                <c:pt idx="1641">
                  <c:v>0.87939453125000011</c:v>
                </c:pt>
                <c:pt idx="1642">
                  <c:v>0.13818359375</c:v>
                </c:pt>
                <c:pt idx="1643">
                  <c:v>0.39697265625000011</c:v>
                </c:pt>
                <c:pt idx="1644">
                  <c:v>0.68313598632812511</c:v>
                </c:pt>
                <c:pt idx="1645">
                  <c:v>0.94976806640625</c:v>
                </c:pt>
                <c:pt idx="1646">
                  <c:v>8.3679199218750014E-2</c:v>
                </c:pt>
                <c:pt idx="1647">
                  <c:v>0.24884033203125006</c:v>
                </c:pt>
                <c:pt idx="1648">
                  <c:v>0.25335693359375006</c:v>
                </c:pt>
                <c:pt idx="1649">
                  <c:v>0.75546264648437511</c:v>
                </c:pt>
                <c:pt idx="1650">
                  <c:v>0.26431274414062506</c:v>
                </c:pt>
                <c:pt idx="1651">
                  <c:v>0.76947021484375011</c:v>
                </c:pt>
                <c:pt idx="1652">
                  <c:v>0.30084228515625011</c:v>
                </c:pt>
                <c:pt idx="1653">
                  <c:v>0.84005737304687511</c:v>
                </c:pt>
                <c:pt idx="1654">
                  <c:v>0.472930908203125</c:v>
                </c:pt>
                <c:pt idx="1655">
                  <c:v>0.54376220703124989</c:v>
                </c:pt>
                <c:pt idx="1656">
                  <c:v>0.61471557617187522</c:v>
                </c:pt>
                <c:pt idx="1657">
                  <c:v>0.65576171875000011</c:v>
                </c:pt>
                <c:pt idx="1658">
                  <c:v>0.906768798828125</c:v>
                </c:pt>
                <c:pt idx="1659">
                  <c:v>0.22030639648437503</c:v>
                </c:pt>
                <c:pt idx="1660">
                  <c:v>0.28384399414062506</c:v>
                </c:pt>
                <c:pt idx="1661">
                  <c:v>0.85150146484375</c:v>
                </c:pt>
                <c:pt idx="1662">
                  <c:v>0.41412353515625006</c:v>
                </c:pt>
                <c:pt idx="1663">
                  <c:v>0.74240112304687511</c:v>
                </c:pt>
                <c:pt idx="1664">
                  <c:v>0.75805664062500011</c:v>
                </c:pt>
                <c:pt idx="1665">
                  <c:v>0.27416992187500006</c:v>
                </c:pt>
                <c:pt idx="1666">
                  <c:v>0.79031372070312489</c:v>
                </c:pt>
                <c:pt idx="1667">
                  <c:v>0.37094116210937506</c:v>
                </c:pt>
                <c:pt idx="1668">
                  <c:v>0.88708496093749989</c:v>
                </c:pt>
                <c:pt idx="1669">
                  <c:v>0.14514160156250003</c:v>
                </c:pt>
                <c:pt idx="1670">
                  <c:v>0.43542480468750011</c:v>
                </c:pt>
                <c:pt idx="1671">
                  <c:v>0.69351196289062489</c:v>
                </c:pt>
                <c:pt idx="1672">
                  <c:v>0.82269287109375011</c:v>
                </c:pt>
                <c:pt idx="1673">
                  <c:v>0.46734619140625006</c:v>
                </c:pt>
                <c:pt idx="1674">
                  <c:v>0.59738159179687489</c:v>
                </c:pt>
                <c:pt idx="1675">
                  <c:v>0.66088867187500011</c:v>
                </c:pt>
                <c:pt idx="1676">
                  <c:v>0.981719970703125</c:v>
                </c:pt>
                <c:pt idx="1677">
                  <c:v>5.4534912109375007E-2</c:v>
                </c:pt>
                <c:pt idx="1678">
                  <c:v>8.6334228515625014E-2</c:v>
                </c:pt>
                <c:pt idx="1679">
                  <c:v>0.22726440429687503</c:v>
                </c:pt>
                <c:pt idx="1680">
                  <c:v>0.30642700195312506</c:v>
                </c:pt>
                <c:pt idx="1681">
                  <c:v>0.82257080078124989</c:v>
                </c:pt>
                <c:pt idx="1682">
                  <c:v>0.46771240234375006</c:v>
                </c:pt>
                <c:pt idx="1683">
                  <c:v>0.59677124023437511</c:v>
                </c:pt>
                <c:pt idx="1684">
                  <c:v>0.66125488281250011</c:v>
                </c:pt>
                <c:pt idx="1685">
                  <c:v>0.983795166015625</c:v>
                </c:pt>
                <c:pt idx="1686">
                  <c:v>4.8553466796874993E-2</c:v>
                </c:pt>
                <c:pt idx="1687">
                  <c:v>8.0841064453124986E-2</c:v>
                </c:pt>
                <c:pt idx="1688">
                  <c:v>0.24154663085937506</c:v>
                </c:pt>
                <c:pt idx="1689">
                  <c:v>0.275299072265625</c:v>
                </c:pt>
                <c:pt idx="1690">
                  <c:v>0.79119873046875011</c:v>
                </c:pt>
                <c:pt idx="1691">
                  <c:v>0.37335205078125006</c:v>
                </c:pt>
                <c:pt idx="1692">
                  <c:v>0.87789916992187511</c:v>
                </c:pt>
                <c:pt idx="1693">
                  <c:v>0.13186645507812503</c:v>
                </c:pt>
                <c:pt idx="1694">
                  <c:v>0.38388061523437517</c:v>
                </c:pt>
                <c:pt idx="1695">
                  <c:v>0.65148925781250011</c:v>
                </c:pt>
                <c:pt idx="1696">
                  <c:v>0.91934204101562489</c:v>
                </c:pt>
                <c:pt idx="1697">
                  <c:v>0.24191284179687506</c:v>
                </c:pt>
                <c:pt idx="1698">
                  <c:v>0.27420043945312494</c:v>
                </c:pt>
                <c:pt idx="1699">
                  <c:v>0.79034423828125</c:v>
                </c:pt>
                <c:pt idx="1700">
                  <c:v>0.37103271484375006</c:v>
                </c:pt>
                <c:pt idx="1701">
                  <c:v>0.886810302734375</c:v>
                </c:pt>
                <c:pt idx="1702">
                  <c:v>0.14468383789062503</c:v>
                </c:pt>
                <c:pt idx="1703">
                  <c:v>0.43405151367187506</c:v>
                </c:pt>
                <c:pt idx="1704">
                  <c:v>0.69189453125000011</c:v>
                </c:pt>
                <c:pt idx="1705">
                  <c:v>0.82571411132812511</c:v>
                </c:pt>
                <c:pt idx="1706">
                  <c:v>0.45956420898437506</c:v>
                </c:pt>
                <c:pt idx="1707">
                  <c:v>0.62072753906250011</c:v>
                </c:pt>
                <c:pt idx="1708">
                  <c:v>0.637603759765625</c:v>
                </c:pt>
                <c:pt idx="1709">
                  <c:v>0.89569091796875011</c:v>
                </c:pt>
                <c:pt idx="1710">
                  <c:v>0.18682861328125</c:v>
                </c:pt>
                <c:pt idx="1711">
                  <c:v>0.43939208984375011</c:v>
                </c:pt>
                <c:pt idx="1712">
                  <c:v>0.56454467773437511</c:v>
                </c:pt>
                <c:pt idx="1713">
                  <c:v>0.6934814453125</c:v>
                </c:pt>
                <c:pt idx="1714">
                  <c:v>0.822662353515625</c:v>
                </c:pt>
                <c:pt idx="1715">
                  <c:v>0.46749877929687511</c:v>
                </c:pt>
                <c:pt idx="1716">
                  <c:v>0.59741210937499978</c:v>
                </c:pt>
                <c:pt idx="1717">
                  <c:v>0.66043090820312511</c:v>
                </c:pt>
                <c:pt idx="1718">
                  <c:v>0.98126220703124978</c:v>
                </c:pt>
                <c:pt idx="1719">
                  <c:v>5.2185058593749986E-2</c:v>
                </c:pt>
                <c:pt idx="1720">
                  <c:v>9.3322753906250014E-2</c:v>
                </c:pt>
                <c:pt idx="1721">
                  <c:v>0.21942138671875003</c:v>
                </c:pt>
                <c:pt idx="1722">
                  <c:v>0.28302001953125006</c:v>
                </c:pt>
                <c:pt idx="1723">
                  <c:v>0.84616088867187511</c:v>
                </c:pt>
                <c:pt idx="1724">
                  <c:v>0.41262817382812506</c:v>
                </c:pt>
                <c:pt idx="1725">
                  <c:v>0.73004150390625</c:v>
                </c:pt>
                <c:pt idx="1726">
                  <c:v>0.80929565429687522</c:v>
                </c:pt>
                <c:pt idx="1727">
                  <c:v>0.318145751953125</c:v>
                </c:pt>
                <c:pt idx="1728">
                  <c:v>0.95147705078124989</c:v>
                </c:pt>
                <c:pt idx="1729">
                  <c:v>8.0993652343750014E-2</c:v>
                </c:pt>
                <c:pt idx="1730">
                  <c:v>0.24127197265625</c:v>
                </c:pt>
                <c:pt idx="1731">
                  <c:v>0.27459716796875006</c:v>
                </c:pt>
                <c:pt idx="1732">
                  <c:v>0.792327880859375</c:v>
                </c:pt>
                <c:pt idx="1733">
                  <c:v>0.37295532226562506</c:v>
                </c:pt>
                <c:pt idx="1734">
                  <c:v>0.88104248046875</c:v>
                </c:pt>
                <c:pt idx="1735">
                  <c:v>0.13507080078125</c:v>
                </c:pt>
                <c:pt idx="1736">
                  <c:v>0.40521240234375006</c:v>
                </c:pt>
                <c:pt idx="1737">
                  <c:v>0.65927124023437522</c:v>
                </c:pt>
                <c:pt idx="1738">
                  <c:v>0.97375488281250011</c:v>
                </c:pt>
                <c:pt idx="1739">
                  <c:v>4.6264648437499993E-2</c:v>
                </c:pt>
                <c:pt idx="1740">
                  <c:v>0.1109619140625</c:v>
                </c:pt>
                <c:pt idx="1741">
                  <c:v>0.14343261718750003</c:v>
                </c:pt>
                <c:pt idx="1742">
                  <c:v>0.42883300781250006</c:v>
                </c:pt>
                <c:pt idx="1743">
                  <c:v>0.71231079101562489</c:v>
                </c:pt>
                <c:pt idx="1744">
                  <c:v>0.85516357421875</c:v>
                </c:pt>
                <c:pt idx="1745">
                  <c:v>0.43438720703125011</c:v>
                </c:pt>
                <c:pt idx="1746">
                  <c:v>0.69284057617187522</c:v>
                </c:pt>
                <c:pt idx="1747">
                  <c:v>0.82763671875</c:v>
                </c:pt>
                <c:pt idx="1748">
                  <c:v>0.45361328125000006</c:v>
                </c:pt>
                <c:pt idx="1749">
                  <c:v>0.61087036132812511</c:v>
                </c:pt>
                <c:pt idx="1750">
                  <c:v>0.64312744140625</c:v>
                </c:pt>
                <c:pt idx="1751">
                  <c:v>0.92941284179687489</c:v>
                </c:pt>
                <c:pt idx="1752">
                  <c:v>0.21170043945312506</c:v>
                </c:pt>
                <c:pt idx="1753">
                  <c:v>0.35287475585937511</c:v>
                </c:pt>
                <c:pt idx="1754">
                  <c:v>0.93347167968750011</c:v>
                </c:pt>
                <c:pt idx="1755">
                  <c:v>0.1993408203125</c:v>
                </c:pt>
                <c:pt idx="1756">
                  <c:v>0.33239746093750011</c:v>
                </c:pt>
                <c:pt idx="1757">
                  <c:v>0.996734619140625</c:v>
                </c:pt>
                <c:pt idx="1758">
                  <c:v>5.828857421875E-3</c:v>
                </c:pt>
                <c:pt idx="1759">
                  <c:v>1.3702392578125E-2</c:v>
                </c:pt>
                <c:pt idx="1760">
                  <c:v>1.7669677734375003E-2</c:v>
                </c:pt>
                <c:pt idx="1761">
                  <c:v>5.2886962890625014E-2</c:v>
                </c:pt>
                <c:pt idx="1762">
                  <c:v>8.8348388671875014E-2</c:v>
                </c:pt>
                <c:pt idx="1763">
                  <c:v>0.23294067382812503</c:v>
                </c:pt>
                <c:pt idx="1764">
                  <c:v>0.30038452148437511</c:v>
                </c:pt>
                <c:pt idx="1765">
                  <c:v>0.83264160156250022</c:v>
                </c:pt>
                <c:pt idx="1766">
                  <c:v>0.49792480468750011</c:v>
                </c:pt>
                <c:pt idx="1767">
                  <c:v>0.50601196289062489</c:v>
                </c:pt>
                <c:pt idx="1768">
                  <c:v>0.51019287109375</c:v>
                </c:pt>
                <c:pt idx="1769">
                  <c:v>0.529876708984375</c:v>
                </c:pt>
                <c:pt idx="1770">
                  <c:v>0.53479003906250011</c:v>
                </c:pt>
                <c:pt idx="1771">
                  <c:v>0.59854125976562489</c:v>
                </c:pt>
                <c:pt idx="1772">
                  <c:v>0.66912841796875022</c:v>
                </c:pt>
                <c:pt idx="1773">
                  <c:v>0.991546630859375</c:v>
                </c:pt>
                <c:pt idx="1774">
                  <c:v>2.5299072265625007E-2</c:v>
                </c:pt>
                <c:pt idx="1775">
                  <c:v>4.1229248046874986E-2</c:v>
                </c:pt>
                <c:pt idx="1776">
                  <c:v>0.12332153320312501</c:v>
                </c:pt>
                <c:pt idx="1777">
                  <c:v>0.127777099609375</c:v>
                </c:pt>
                <c:pt idx="1778">
                  <c:v>0.38223266601562506</c:v>
                </c:pt>
                <c:pt idx="1779">
                  <c:v>0.63446044921875</c:v>
                </c:pt>
                <c:pt idx="1780">
                  <c:v>0.901214599609375</c:v>
                </c:pt>
                <c:pt idx="1781">
                  <c:v>0.17129516601562503</c:v>
                </c:pt>
                <c:pt idx="1782">
                  <c:v>0.48605346679687506</c:v>
                </c:pt>
                <c:pt idx="1783">
                  <c:v>0.51831054687499989</c:v>
                </c:pt>
                <c:pt idx="1784">
                  <c:v>0.553985595703125</c:v>
                </c:pt>
                <c:pt idx="1785">
                  <c:v>0.58770751953124989</c:v>
                </c:pt>
                <c:pt idx="1786">
                  <c:v>0.72897338867187511</c:v>
                </c:pt>
                <c:pt idx="1787">
                  <c:v>0.81103515625000011</c:v>
                </c:pt>
                <c:pt idx="1788">
                  <c:v>0.31591796875000011</c:v>
                </c:pt>
                <c:pt idx="1789">
                  <c:v>0.94192504882812511</c:v>
                </c:pt>
                <c:pt idx="1790">
                  <c:v>7.5775146484374986E-2</c:v>
                </c:pt>
                <c:pt idx="1791">
                  <c:v>0.20962524414062503</c:v>
                </c:pt>
                <c:pt idx="1792">
                  <c:v>0.371063232421875</c:v>
                </c:pt>
                <c:pt idx="1793">
                  <c:v>0.88671875</c:v>
                </c:pt>
                <c:pt idx="1794">
                  <c:v>0.14453125000000003</c:v>
                </c:pt>
                <c:pt idx="1795">
                  <c:v>0.43359375</c:v>
                </c:pt>
                <c:pt idx="1796">
                  <c:v>0.691436767578125</c:v>
                </c:pt>
                <c:pt idx="1797">
                  <c:v>0.82427978515624989</c:v>
                </c:pt>
                <c:pt idx="1798">
                  <c:v>0.45721435546875</c:v>
                </c:pt>
                <c:pt idx="1799">
                  <c:v>0.62142944335937522</c:v>
                </c:pt>
                <c:pt idx="1800">
                  <c:v>0.62976074218750011</c:v>
                </c:pt>
                <c:pt idx="1801">
                  <c:v>0.887847900390625</c:v>
                </c:pt>
                <c:pt idx="1802">
                  <c:v>0.14791870117187506</c:v>
                </c:pt>
                <c:pt idx="1803">
                  <c:v>0.43118286132812511</c:v>
                </c:pt>
                <c:pt idx="1804">
                  <c:v>0.69781494140624989</c:v>
                </c:pt>
                <c:pt idx="1805">
                  <c:v>0.843475341796875</c:v>
                </c:pt>
                <c:pt idx="1806">
                  <c:v>0.469512939453125</c:v>
                </c:pt>
                <c:pt idx="1807">
                  <c:v>0.53253173828124989</c:v>
                </c:pt>
                <c:pt idx="1808">
                  <c:v>0.59762573242187522</c:v>
                </c:pt>
                <c:pt idx="1809">
                  <c:v>0.66015625000000011</c:v>
                </c:pt>
                <c:pt idx="1810">
                  <c:v>0.98049926757812511</c:v>
                </c:pt>
                <c:pt idx="1811">
                  <c:v>5.0872802734375E-2</c:v>
                </c:pt>
                <c:pt idx="1812">
                  <c:v>8.9996337890625014E-2</c:v>
                </c:pt>
                <c:pt idx="1813">
                  <c:v>0.223114013671875</c:v>
                </c:pt>
                <c:pt idx="1814">
                  <c:v>0.293487548828125</c:v>
                </c:pt>
                <c:pt idx="1815">
                  <c:v>0.86480712890624989</c:v>
                </c:pt>
                <c:pt idx="1816">
                  <c:v>0.40496826171875011</c:v>
                </c:pt>
                <c:pt idx="1817">
                  <c:v>0.66000366210937522</c:v>
                </c:pt>
                <c:pt idx="1818">
                  <c:v>0.9730224609375</c:v>
                </c:pt>
                <c:pt idx="1819">
                  <c:v>4.3579101562499986E-2</c:v>
                </c:pt>
                <c:pt idx="1820">
                  <c:v>0.1151123046875</c:v>
                </c:pt>
                <c:pt idx="1821">
                  <c:v>0.15441894531250006</c:v>
                </c:pt>
                <c:pt idx="1822">
                  <c:v>0.40856933593750006</c:v>
                </c:pt>
                <c:pt idx="1823">
                  <c:v>0.725250244140625</c:v>
                </c:pt>
                <c:pt idx="1824">
                  <c:v>0.79290771484375</c:v>
                </c:pt>
                <c:pt idx="1825">
                  <c:v>0.37115478515625011</c:v>
                </c:pt>
                <c:pt idx="1826">
                  <c:v>0.87911987304687522</c:v>
                </c:pt>
                <c:pt idx="1827">
                  <c:v>0.13699340820312503</c:v>
                </c:pt>
                <c:pt idx="1828">
                  <c:v>0.39535522460937506</c:v>
                </c:pt>
                <c:pt idx="1829">
                  <c:v>0.6849365234375</c:v>
                </c:pt>
                <c:pt idx="1830">
                  <c:v>0.94497680664062511</c:v>
                </c:pt>
                <c:pt idx="1831">
                  <c:v>7.1258544921875E-2</c:v>
                </c:pt>
                <c:pt idx="1832">
                  <c:v>0.21194458007812506</c:v>
                </c:pt>
                <c:pt idx="1833">
                  <c:v>0.35458374023437506</c:v>
                </c:pt>
                <c:pt idx="1834">
                  <c:v>0.9346923828125</c:v>
                </c:pt>
                <c:pt idx="1835">
                  <c:v>0.19470214843750003</c:v>
                </c:pt>
                <c:pt idx="1836">
                  <c:v>0.32189941406250006</c:v>
                </c:pt>
                <c:pt idx="1837">
                  <c:v>0.96377563476562511</c:v>
                </c:pt>
                <c:pt idx="1838">
                  <c:v>0.10861206054687501</c:v>
                </c:pt>
                <c:pt idx="1839">
                  <c:v>0.173126220703125</c:v>
                </c:pt>
                <c:pt idx="1840">
                  <c:v>0.45687866210937511</c:v>
                </c:pt>
                <c:pt idx="1841">
                  <c:v>0.61364746093750011</c:v>
                </c:pt>
                <c:pt idx="1842">
                  <c:v>0.65298461914062511</c:v>
                </c:pt>
                <c:pt idx="1843">
                  <c:v>0.91204833984375</c:v>
                </c:pt>
                <c:pt idx="1844">
                  <c:v>0.23248291015625003</c:v>
                </c:pt>
                <c:pt idx="1845">
                  <c:v>0.29901123046875</c:v>
                </c:pt>
                <c:pt idx="1846">
                  <c:v>0.83432006835937511</c:v>
                </c:pt>
                <c:pt idx="1847">
                  <c:v>0.49502563476562506</c:v>
                </c:pt>
                <c:pt idx="1848">
                  <c:v>0.51483154296875</c:v>
                </c:pt>
                <c:pt idx="1849">
                  <c:v>0.516937255859375</c:v>
                </c:pt>
                <c:pt idx="1850">
                  <c:v>0.55065917968750011</c:v>
                </c:pt>
                <c:pt idx="1851">
                  <c:v>0.58218383789062489</c:v>
                </c:pt>
                <c:pt idx="1852">
                  <c:v>0.74652099609375011</c:v>
                </c:pt>
                <c:pt idx="1853">
                  <c:v>0.754486083984375</c:v>
                </c:pt>
                <c:pt idx="1854">
                  <c:v>0.26333618164062506</c:v>
                </c:pt>
                <c:pt idx="1855">
                  <c:v>0.77239990234375022</c:v>
                </c:pt>
                <c:pt idx="1856">
                  <c:v>0.30767822265625006</c:v>
                </c:pt>
                <c:pt idx="1857">
                  <c:v>0.82540893554687511</c:v>
                </c:pt>
                <c:pt idx="1858">
                  <c:v>0.46023559570312494</c:v>
                </c:pt>
                <c:pt idx="1859">
                  <c:v>0.61895751953125</c:v>
                </c:pt>
                <c:pt idx="1860">
                  <c:v>0.63522338867187511</c:v>
                </c:pt>
                <c:pt idx="1861">
                  <c:v>0.90478515625000011</c:v>
                </c:pt>
                <c:pt idx="1862">
                  <c:v>0.15966796875000003</c:v>
                </c:pt>
                <c:pt idx="1863">
                  <c:v>0.47314453125000006</c:v>
                </c:pt>
                <c:pt idx="1864">
                  <c:v>0.544464111328125</c:v>
                </c:pt>
                <c:pt idx="1865">
                  <c:v>0.61578369140625</c:v>
                </c:pt>
                <c:pt idx="1866">
                  <c:v>0.65206909179687511</c:v>
                </c:pt>
                <c:pt idx="1867">
                  <c:v>0.918701171875</c:v>
                </c:pt>
                <c:pt idx="1868">
                  <c:v>0.23950195312500003</c:v>
                </c:pt>
                <c:pt idx="1869">
                  <c:v>0.28100585937500006</c:v>
                </c:pt>
                <c:pt idx="1870">
                  <c:v>0.78152465820312511</c:v>
                </c:pt>
                <c:pt idx="1871">
                  <c:v>0.34457397460937506</c:v>
                </c:pt>
                <c:pt idx="1872">
                  <c:v>0.9075927734375</c:v>
                </c:pt>
                <c:pt idx="1873">
                  <c:v>0.22229003906250003</c:v>
                </c:pt>
                <c:pt idx="1874">
                  <c:v>0.28601074218750006</c:v>
                </c:pt>
                <c:pt idx="1875">
                  <c:v>0.856597900390625</c:v>
                </c:pt>
                <c:pt idx="1876">
                  <c:v>0.42916870117187511</c:v>
                </c:pt>
                <c:pt idx="1877">
                  <c:v>0.71240234374999989</c:v>
                </c:pt>
                <c:pt idx="1878">
                  <c:v>0.85403442382812511</c:v>
                </c:pt>
                <c:pt idx="1879">
                  <c:v>0.43710327148437506</c:v>
                </c:pt>
                <c:pt idx="1880">
                  <c:v>0.6881103515625</c:v>
                </c:pt>
                <c:pt idx="1881">
                  <c:v>0.814361572265625</c:v>
                </c:pt>
                <c:pt idx="1882">
                  <c:v>0.43966674804687506</c:v>
                </c:pt>
                <c:pt idx="1883">
                  <c:v>0.56860351562500011</c:v>
                </c:pt>
                <c:pt idx="1884">
                  <c:v>0.69802856445312511</c:v>
                </c:pt>
                <c:pt idx="1885">
                  <c:v>0.84307861328125011</c:v>
                </c:pt>
                <c:pt idx="1886">
                  <c:v>0.47064208984375006</c:v>
                </c:pt>
                <c:pt idx="1887">
                  <c:v>0.53329467773437511</c:v>
                </c:pt>
                <c:pt idx="1888">
                  <c:v>0.5997314453125</c:v>
                </c:pt>
                <c:pt idx="1889">
                  <c:v>0.666412353515625</c:v>
                </c:pt>
                <c:pt idx="1890">
                  <c:v>0.99871826171874989</c:v>
                </c:pt>
                <c:pt idx="1891">
                  <c:v>3.7231445312500009E-3</c:v>
                </c:pt>
                <c:pt idx="1892">
                  <c:v>4.3334960937500017E-3</c:v>
                </c:pt>
                <c:pt idx="1893">
                  <c:v>1.226806640625E-2</c:v>
                </c:pt>
                <c:pt idx="1894">
                  <c:v>2.1179199218750003E-2</c:v>
                </c:pt>
                <c:pt idx="1895">
                  <c:v>6.134033203125E-2</c:v>
                </c:pt>
                <c:pt idx="1896">
                  <c:v>6.5856933593750014E-2</c:v>
                </c:pt>
                <c:pt idx="1897">
                  <c:v>0.19293212890625</c:v>
                </c:pt>
                <c:pt idx="1898">
                  <c:v>0.32684326171875011</c:v>
                </c:pt>
                <c:pt idx="1899">
                  <c:v>0.95687866210937522</c:v>
                </c:pt>
                <c:pt idx="1900">
                  <c:v>0.113677978515625</c:v>
                </c:pt>
                <c:pt idx="1901">
                  <c:v>0.15304565429687503</c:v>
                </c:pt>
                <c:pt idx="1902">
                  <c:v>0.411895751953125</c:v>
                </c:pt>
                <c:pt idx="1903">
                  <c:v>0.73272705078125</c:v>
                </c:pt>
                <c:pt idx="1904">
                  <c:v>0.799774169921875</c:v>
                </c:pt>
                <c:pt idx="1905">
                  <c:v>0.334991455078125</c:v>
                </c:pt>
                <c:pt idx="1906">
                  <c:v>0.99322509765625</c:v>
                </c:pt>
                <c:pt idx="1907">
                  <c:v>1.0925292968749998E-2</c:v>
                </c:pt>
                <c:pt idx="1908">
                  <c:v>2.862548828125E-2</c:v>
                </c:pt>
                <c:pt idx="1909">
                  <c:v>3.900146484375E-2</c:v>
                </c:pt>
                <c:pt idx="1910">
                  <c:v>0.10162353515625003</c:v>
                </c:pt>
                <c:pt idx="1911">
                  <c:v>0.17987060546874997</c:v>
                </c:pt>
                <c:pt idx="1912">
                  <c:v>0.44561767578125006</c:v>
                </c:pt>
                <c:pt idx="1913">
                  <c:v>0.58688354492187489</c:v>
                </c:pt>
                <c:pt idx="1914">
                  <c:v>0.72753906250000011</c:v>
                </c:pt>
                <c:pt idx="1915">
                  <c:v>0.80764770507812511</c:v>
                </c:pt>
                <c:pt idx="1916">
                  <c:v>0.32528686523437517</c:v>
                </c:pt>
                <c:pt idx="1917">
                  <c:v>0.9600830078125</c:v>
                </c:pt>
                <c:pt idx="1918">
                  <c:v>0.11853027343750003</c:v>
                </c:pt>
                <c:pt idx="1919">
                  <c:v>0.1363525390625</c:v>
                </c:pt>
                <c:pt idx="1920">
                  <c:v>0.4031982421875</c:v>
                </c:pt>
                <c:pt idx="1921">
                  <c:v>0.66128540039062511</c:v>
                </c:pt>
                <c:pt idx="1922">
                  <c:v>0.98382568359375011</c:v>
                </c:pt>
                <c:pt idx="1923">
                  <c:v>4.8400878906249993E-2</c:v>
                </c:pt>
                <c:pt idx="1924">
                  <c:v>8.0749511718749986E-2</c:v>
                </c:pt>
                <c:pt idx="1925">
                  <c:v>0.24200439453125006</c:v>
                </c:pt>
                <c:pt idx="1926">
                  <c:v>0.27386474609375006</c:v>
                </c:pt>
                <c:pt idx="1927">
                  <c:v>0.78964233398437511</c:v>
                </c:pt>
                <c:pt idx="1928">
                  <c:v>0.36880493164062511</c:v>
                </c:pt>
                <c:pt idx="1929">
                  <c:v>0.88568115234375011</c:v>
                </c:pt>
                <c:pt idx="1930">
                  <c:v>0.15533447265625003</c:v>
                </c:pt>
                <c:pt idx="1931">
                  <c:v>0.40740966796875011</c:v>
                </c:pt>
                <c:pt idx="1932">
                  <c:v>0.722015380859375</c:v>
                </c:pt>
                <c:pt idx="1933">
                  <c:v>0.7869873046875</c:v>
                </c:pt>
                <c:pt idx="1934">
                  <c:v>0.35754394531250006</c:v>
                </c:pt>
                <c:pt idx="1935">
                  <c:v>0.92422485351562511</c:v>
                </c:pt>
                <c:pt idx="1936">
                  <c:v>0.209686279296875</c:v>
                </c:pt>
                <c:pt idx="1937">
                  <c:v>0.37088012695312506</c:v>
                </c:pt>
                <c:pt idx="1938">
                  <c:v>0.88702392578124978</c:v>
                </c:pt>
                <c:pt idx="1939">
                  <c:v>0.14544677734375</c:v>
                </c:pt>
                <c:pt idx="1940">
                  <c:v>0.43463134765625</c:v>
                </c:pt>
                <c:pt idx="1941">
                  <c:v>0.69454956054687511</c:v>
                </c:pt>
                <c:pt idx="1942">
                  <c:v>0.821533203125</c:v>
                </c:pt>
                <c:pt idx="1943">
                  <c:v>0.46459960937500006</c:v>
                </c:pt>
                <c:pt idx="1944">
                  <c:v>0.60574340820312522</c:v>
                </c:pt>
                <c:pt idx="1945">
                  <c:v>0.67657470703125</c:v>
                </c:pt>
                <c:pt idx="1946">
                  <c:v>0.96627807617187522</c:v>
                </c:pt>
                <c:pt idx="1947">
                  <c:v>0.10110473632812501</c:v>
                </c:pt>
                <c:pt idx="1948">
                  <c:v>0.16464233398437503</c:v>
                </c:pt>
                <c:pt idx="1949">
                  <c:v>0.49380493164062511</c:v>
                </c:pt>
                <c:pt idx="1950">
                  <c:v>0.51068115234375011</c:v>
                </c:pt>
                <c:pt idx="1951">
                  <c:v>0.530364990234375</c:v>
                </c:pt>
                <c:pt idx="1952">
                  <c:v>0.53234863281250011</c:v>
                </c:pt>
                <c:pt idx="1953">
                  <c:v>0.597076416015625</c:v>
                </c:pt>
                <c:pt idx="1954">
                  <c:v>0.66180419921875011</c:v>
                </c:pt>
                <c:pt idx="1955">
                  <c:v>0.98324584960937511</c:v>
                </c:pt>
                <c:pt idx="1956">
                  <c:v>5.0201416015625007E-2</c:v>
                </c:pt>
                <c:pt idx="1957">
                  <c:v>8.3709716796875014E-2</c:v>
                </c:pt>
                <c:pt idx="1958">
                  <c:v>0.24880981445312503</c:v>
                </c:pt>
                <c:pt idx="1959">
                  <c:v>0.253265380859375</c:v>
                </c:pt>
                <c:pt idx="1960">
                  <c:v>0.75573730468750011</c:v>
                </c:pt>
                <c:pt idx="1961">
                  <c:v>0.2637939453125</c:v>
                </c:pt>
                <c:pt idx="1962">
                  <c:v>0.76797485351562522</c:v>
                </c:pt>
                <c:pt idx="1963">
                  <c:v>0.30343627929687511</c:v>
                </c:pt>
                <c:pt idx="1964">
                  <c:v>0.83959960937500011</c:v>
                </c:pt>
                <c:pt idx="1965">
                  <c:v>0.48071289062500006</c:v>
                </c:pt>
                <c:pt idx="1966">
                  <c:v>0.551544189453125</c:v>
                </c:pt>
                <c:pt idx="1967">
                  <c:v>0.59112548828124989</c:v>
                </c:pt>
                <c:pt idx="1968">
                  <c:v>0.72653198242187511</c:v>
                </c:pt>
                <c:pt idx="1969">
                  <c:v>0.78906249999999989</c:v>
                </c:pt>
                <c:pt idx="1970">
                  <c:v>0.36718750000000006</c:v>
                </c:pt>
                <c:pt idx="1971">
                  <c:v>0.88284301757812522</c:v>
                </c:pt>
                <c:pt idx="1972">
                  <c:v>0.14852905273437503</c:v>
                </c:pt>
                <c:pt idx="1973">
                  <c:v>0.41421508789062506</c:v>
                </c:pt>
                <c:pt idx="1974">
                  <c:v>0.74261474609375011</c:v>
                </c:pt>
                <c:pt idx="1975">
                  <c:v>0.75839233398437511</c:v>
                </c:pt>
                <c:pt idx="1976">
                  <c:v>0.27505493164062506</c:v>
                </c:pt>
                <c:pt idx="1977">
                  <c:v>0.79193115234375011</c:v>
                </c:pt>
                <c:pt idx="1978">
                  <c:v>0.37408447265625011</c:v>
                </c:pt>
                <c:pt idx="1979">
                  <c:v>0.87619018554687511</c:v>
                </c:pt>
                <c:pt idx="1980">
                  <c:v>0.12820434570312503</c:v>
                </c:pt>
                <c:pt idx="1981">
                  <c:v>0.38070678710937511</c:v>
                </c:pt>
                <c:pt idx="1982">
                  <c:v>0.6390380859375</c:v>
                </c:pt>
                <c:pt idx="1983">
                  <c:v>0.89321899414062489</c:v>
                </c:pt>
                <c:pt idx="1984">
                  <c:v>0.17965698242187503</c:v>
                </c:pt>
                <c:pt idx="1985">
                  <c:v>0.460968017578125</c:v>
                </c:pt>
                <c:pt idx="1986">
                  <c:v>0.60162353515625</c:v>
                </c:pt>
                <c:pt idx="1987">
                  <c:v>0.67990112304687522</c:v>
                </c:pt>
                <c:pt idx="1988">
                  <c:v>0.945556640625</c:v>
                </c:pt>
                <c:pt idx="1989">
                  <c:v>8.6669921875000014E-2</c:v>
                </c:pt>
                <c:pt idx="1990">
                  <c:v>0.22778320312500003</c:v>
                </c:pt>
                <c:pt idx="1991">
                  <c:v>0.30834960937500011</c:v>
                </c:pt>
                <c:pt idx="1992">
                  <c:v>0.82449340820312511</c:v>
                </c:pt>
                <c:pt idx="1993">
                  <c:v>0.457855224609375</c:v>
                </c:pt>
                <c:pt idx="1994">
                  <c:v>0.6224365234375</c:v>
                </c:pt>
                <c:pt idx="1995">
                  <c:v>0.63247680664062511</c:v>
                </c:pt>
                <c:pt idx="1996">
                  <c:v>0.88372802734375011</c:v>
                </c:pt>
                <c:pt idx="1997">
                  <c:v>0.14947509765625003</c:v>
                </c:pt>
                <c:pt idx="1998">
                  <c:v>0.41717529296875006</c:v>
                </c:pt>
                <c:pt idx="1999">
                  <c:v>0.747406005859375</c:v>
                </c:pt>
                <c:pt idx="2000">
                  <c:v>0.75769042968750022</c:v>
                </c:pt>
                <c:pt idx="2001">
                  <c:v>0.25793457031250006</c:v>
                </c:pt>
                <c:pt idx="2002">
                  <c:v>0.77383422851562511</c:v>
                </c:pt>
                <c:pt idx="2003">
                  <c:v>0.28976440429687506</c:v>
                </c:pt>
                <c:pt idx="2004">
                  <c:v>0.86889648437500011</c:v>
                </c:pt>
                <c:pt idx="2005">
                  <c:v>0.38500976562500011</c:v>
                </c:pt>
                <c:pt idx="2006">
                  <c:v>0.65505981445312533</c:v>
                </c:pt>
                <c:pt idx="2007">
                  <c:v>0.90948486328124989</c:v>
                </c:pt>
                <c:pt idx="2008">
                  <c:v>0.22454833984375003</c:v>
                </c:pt>
                <c:pt idx="2009">
                  <c:v>0.29498291015625011</c:v>
                </c:pt>
                <c:pt idx="2010">
                  <c:v>0.86154174804687511</c:v>
                </c:pt>
                <c:pt idx="2011">
                  <c:v>0.396759033203125</c:v>
                </c:pt>
                <c:pt idx="2012">
                  <c:v>0.68243408203124989</c:v>
                </c:pt>
                <c:pt idx="2013">
                  <c:v>0.95260620117187511</c:v>
                </c:pt>
                <c:pt idx="2014">
                  <c:v>7.9620361328125014E-2</c:v>
                </c:pt>
                <c:pt idx="2015">
                  <c:v>0.23690795898437503</c:v>
                </c:pt>
                <c:pt idx="2016">
                  <c:v>0.273101806640625</c:v>
                </c:pt>
                <c:pt idx="2017">
                  <c:v>0.80560302734375011</c:v>
                </c:pt>
                <c:pt idx="2018">
                  <c:v>0.32135009765625011</c:v>
                </c:pt>
                <c:pt idx="2019">
                  <c:v>0.96408081054687522</c:v>
                </c:pt>
                <c:pt idx="2020">
                  <c:v>0.10671997070312501</c:v>
                </c:pt>
                <c:pt idx="2021">
                  <c:v>0.17953491210937503</c:v>
                </c:pt>
                <c:pt idx="2022">
                  <c:v>0.461334228515625</c:v>
                </c:pt>
                <c:pt idx="2023">
                  <c:v>0.60223388671875</c:v>
                </c:pt>
                <c:pt idx="2024">
                  <c:v>0.68148803710937511</c:v>
                </c:pt>
                <c:pt idx="2025">
                  <c:v>0.94763183593750011</c:v>
                </c:pt>
                <c:pt idx="2026">
                  <c:v>9.2407226562499986E-2</c:v>
                </c:pt>
                <c:pt idx="2027">
                  <c:v>0.2225341796875</c:v>
                </c:pt>
                <c:pt idx="2028">
                  <c:v>0.28527832031250006</c:v>
                </c:pt>
                <c:pt idx="2029">
                  <c:v>0.85586547851562511</c:v>
                </c:pt>
                <c:pt idx="2030">
                  <c:v>0.42648315429687506</c:v>
                </c:pt>
                <c:pt idx="2031">
                  <c:v>0.716552734375</c:v>
                </c:pt>
                <c:pt idx="2032">
                  <c:v>0.84988403320312522</c:v>
                </c:pt>
                <c:pt idx="2033">
                  <c:v>0.41683959960937506</c:v>
                </c:pt>
                <c:pt idx="2034">
                  <c:v>0.74938964843750011</c:v>
                </c:pt>
                <c:pt idx="2035">
                  <c:v>0.75161743164062511</c:v>
                </c:pt>
                <c:pt idx="2036">
                  <c:v>0.25289916992187506</c:v>
                </c:pt>
                <c:pt idx="2037">
                  <c:v>0.75683593750000022</c:v>
                </c:pt>
                <c:pt idx="2038">
                  <c:v>0.2587890625</c:v>
                </c:pt>
                <c:pt idx="2039">
                  <c:v>0.77639770507812511</c:v>
                </c:pt>
                <c:pt idx="2040">
                  <c:v>0.29403686523437511</c:v>
                </c:pt>
                <c:pt idx="2041">
                  <c:v>0.8663330078125</c:v>
                </c:pt>
                <c:pt idx="2042">
                  <c:v>0.39978027343750011</c:v>
                </c:pt>
                <c:pt idx="2043">
                  <c:v>0.66763305664062522</c:v>
                </c:pt>
                <c:pt idx="2044">
                  <c:v>0.99700927734375011</c:v>
                </c:pt>
                <c:pt idx="2045">
                  <c:v>4.9438476562500009E-3</c:v>
                </c:pt>
                <c:pt idx="2046">
                  <c:v>1.483154296875E-2</c:v>
                </c:pt>
                <c:pt idx="2047">
                  <c:v>1.6906738281250003E-2</c:v>
                </c:pt>
                <c:pt idx="2048">
                  <c:v>5.0720214843750014E-2</c:v>
                </c:pt>
                <c:pt idx="2049">
                  <c:v>8.2092285156250014E-2</c:v>
                </c:pt>
                <c:pt idx="2050">
                  <c:v>0.24627685546875</c:v>
                </c:pt>
                <c:pt idx="2051">
                  <c:v>0.25421142578125</c:v>
                </c:pt>
                <c:pt idx="2052">
                  <c:v>0.76266479492187511</c:v>
                </c:pt>
                <c:pt idx="2053">
                  <c:v>0.27053833007812494</c:v>
                </c:pt>
                <c:pt idx="2054">
                  <c:v>0.81158447265625</c:v>
                </c:pt>
                <c:pt idx="2055">
                  <c:v>0.31365966796875011</c:v>
                </c:pt>
                <c:pt idx="2056">
                  <c:v>0.940765380859375</c:v>
                </c:pt>
                <c:pt idx="2057">
                  <c:v>6.8267822265625E-2</c:v>
                </c:pt>
                <c:pt idx="2058">
                  <c:v>0.20138549804687503</c:v>
                </c:pt>
                <c:pt idx="2059">
                  <c:v>0.33035278320312511</c:v>
                </c:pt>
                <c:pt idx="2060">
                  <c:v>0.99102783203125</c:v>
                </c:pt>
                <c:pt idx="2061">
                  <c:v>2.679443359375E-2</c:v>
                </c:pt>
                <c:pt idx="2062">
                  <c:v>4.4494628906250014E-2</c:v>
                </c:pt>
                <c:pt idx="2063">
                  <c:v>0.11590576171875001</c:v>
                </c:pt>
                <c:pt idx="2064">
                  <c:v>0.15216064453125003</c:v>
                </c:pt>
                <c:pt idx="2065">
                  <c:v>0.41839599609375006</c:v>
                </c:pt>
                <c:pt idx="2066">
                  <c:v>0.73886108398437511</c:v>
                </c:pt>
                <c:pt idx="2067">
                  <c:v>0.77893066406250011</c:v>
                </c:pt>
                <c:pt idx="2068">
                  <c:v>0.28796386718750011</c:v>
                </c:pt>
                <c:pt idx="2069">
                  <c:v>0.85464477539062511</c:v>
                </c:pt>
                <c:pt idx="2070">
                  <c:v>0.43502807617187511</c:v>
                </c:pt>
                <c:pt idx="2071">
                  <c:v>0.69482421875000011</c:v>
                </c:pt>
                <c:pt idx="2072">
                  <c:v>0.82083129882812511</c:v>
                </c:pt>
                <c:pt idx="2073">
                  <c:v>0.462493896484375</c:v>
                </c:pt>
                <c:pt idx="2074">
                  <c:v>0.60412597656250022</c:v>
                </c:pt>
                <c:pt idx="2075">
                  <c:v>0.687408447265625</c:v>
                </c:pt>
                <c:pt idx="2076">
                  <c:v>0.93768310546875</c:v>
                </c:pt>
                <c:pt idx="2077">
                  <c:v>6.2805175781249986E-2</c:v>
                </c:pt>
                <c:pt idx="2078">
                  <c:v>0.18841552734375</c:v>
                </c:pt>
                <c:pt idx="2079">
                  <c:v>0.31353759765625006</c:v>
                </c:pt>
                <c:pt idx="2080">
                  <c:v>0.94064331054687522</c:v>
                </c:pt>
                <c:pt idx="2081">
                  <c:v>6.7657470703125014E-2</c:v>
                </c:pt>
                <c:pt idx="2082">
                  <c:v>0.20297241210937503</c:v>
                </c:pt>
                <c:pt idx="2083">
                  <c:v>0.32852172851562506</c:v>
                </c:pt>
                <c:pt idx="2084">
                  <c:v>0.98504638671874989</c:v>
                </c:pt>
                <c:pt idx="2085">
                  <c:v>1.739501953125E-2</c:v>
                </c:pt>
                <c:pt idx="2086">
                  <c:v>4.925537109375E-2</c:v>
                </c:pt>
                <c:pt idx="2087">
                  <c:v>8.4533691406250014E-2</c:v>
                </c:pt>
                <c:pt idx="2088">
                  <c:v>0.24578857421874997</c:v>
                </c:pt>
                <c:pt idx="2089">
                  <c:v>0.26251220703125006</c:v>
                </c:pt>
                <c:pt idx="2090">
                  <c:v>0.77096557617187522</c:v>
                </c:pt>
                <c:pt idx="2091">
                  <c:v>0.312042236328125</c:v>
                </c:pt>
                <c:pt idx="2092">
                  <c:v>0.81304931640625011</c:v>
                </c:pt>
                <c:pt idx="2093">
                  <c:v>0.43914794921875006</c:v>
                </c:pt>
                <c:pt idx="2094">
                  <c:v>0.56527709960937511</c:v>
                </c:pt>
                <c:pt idx="2095">
                  <c:v>0.6947021484375</c:v>
                </c:pt>
                <c:pt idx="2096">
                  <c:v>0.82192993164062511</c:v>
                </c:pt>
                <c:pt idx="2097">
                  <c:v>0.46383666992187511</c:v>
                </c:pt>
                <c:pt idx="2098">
                  <c:v>0.60839843750000022</c:v>
                </c:pt>
                <c:pt idx="2099">
                  <c:v>0.67288208007812511</c:v>
                </c:pt>
                <c:pt idx="2100">
                  <c:v>0.95611572265625</c:v>
                </c:pt>
                <c:pt idx="2101">
                  <c:v>0.11444091796875</c:v>
                </c:pt>
                <c:pt idx="2102">
                  <c:v>0.15557861328125</c:v>
                </c:pt>
                <c:pt idx="2103">
                  <c:v>0.40814208984375006</c:v>
                </c:pt>
                <c:pt idx="2104">
                  <c:v>0.72079467773437522</c:v>
                </c:pt>
                <c:pt idx="2105">
                  <c:v>0.7872314453125</c:v>
                </c:pt>
                <c:pt idx="2106">
                  <c:v>0.35388183593750011</c:v>
                </c:pt>
                <c:pt idx="2107">
                  <c:v>0.93618774414062489</c:v>
                </c:pt>
                <c:pt idx="2108">
                  <c:v>0.191375732421875</c:v>
                </c:pt>
                <c:pt idx="2109">
                  <c:v>0.31643676757812506</c:v>
                </c:pt>
                <c:pt idx="2110">
                  <c:v>0.94927978515624989</c:v>
                </c:pt>
                <c:pt idx="2111">
                  <c:v>8.2214355468750014E-2</c:v>
                </c:pt>
                <c:pt idx="2112">
                  <c:v>0.24639892578125003</c:v>
                </c:pt>
                <c:pt idx="2113">
                  <c:v>0.25482177734375011</c:v>
                </c:pt>
                <c:pt idx="2114">
                  <c:v>0.76278686523437511</c:v>
                </c:pt>
                <c:pt idx="2115">
                  <c:v>0.27261352539062506</c:v>
                </c:pt>
                <c:pt idx="2116">
                  <c:v>0.80609130859375011</c:v>
                </c:pt>
                <c:pt idx="2117">
                  <c:v>0.32379150390625006</c:v>
                </c:pt>
                <c:pt idx="2118">
                  <c:v>0.96554565429687522</c:v>
                </c:pt>
                <c:pt idx="2119">
                  <c:v>9.9395751953125E-2</c:v>
                </c:pt>
                <c:pt idx="2120">
                  <c:v>0.170257568359375</c:v>
                </c:pt>
                <c:pt idx="2121">
                  <c:v>0.487213134765625</c:v>
                </c:pt>
                <c:pt idx="2122">
                  <c:v>0.52264404296875011</c:v>
                </c:pt>
                <c:pt idx="2123">
                  <c:v>0.55599975585937511</c:v>
                </c:pt>
                <c:pt idx="2124">
                  <c:v>0.57409667968750011</c:v>
                </c:pt>
                <c:pt idx="2125">
                  <c:v>0.714996337890625</c:v>
                </c:pt>
                <c:pt idx="2126">
                  <c:v>0.84808349609375011</c:v>
                </c:pt>
                <c:pt idx="2127">
                  <c:v>0.41851806640625006</c:v>
                </c:pt>
                <c:pt idx="2128">
                  <c:v>0.73995971679687522</c:v>
                </c:pt>
                <c:pt idx="2129">
                  <c:v>0.78002929687500011</c:v>
                </c:pt>
                <c:pt idx="2130">
                  <c:v>0.28442382812500006</c:v>
                </c:pt>
                <c:pt idx="2131">
                  <c:v>0.84939575195312511</c:v>
                </c:pt>
                <c:pt idx="2132">
                  <c:v>0.42025756835937506</c:v>
                </c:pt>
                <c:pt idx="2133">
                  <c:v>0.73718261718750011</c:v>
                </c:pt>
                <c:pt idx="2134">
                  <c:v>0.772613525390625</c:v>
                </c:pt>
                <c:pt idx="2135">
                  <c:v>0.30612182617187506</c:v>
                </c:pt>
                <c:pt idx="2136">
                  <c:v>0.82373046875</c:v>
                </c:pt>
                <c:pt idx="2137">
                  <c:v>0.46533203125000006</c:v>
                </c:pt>
                <c:pt idx="2138">
                  <c:v>0.59915161132812511</c:v>
                </c:pt>
                <c:pt idx="2139">
                  <c:v>0.67047119140625</c:v>
                </c:pt>
                <c:pt idx="2140">
                  <c:v>0.98800659179687489</c:v>
                </c:pt>
                <c:pt idx="2141">
                  <c:v>2.0294189453125003E-2</c:v>
                </c:pt>
                <c:pt idx="2142">
                  <c:v>5.9906005859375014E-2</c:v>
                </c:pt>
                <c:pt idx="2143">
                  <c:v>7.0220947265625E-2</c:v>
                </c:pt>
                <c:pt idx="2144">
                  <c:v>0.195526123046875</c:v>
                </c:pt>
                <c:pt idx="2145">
                  <c:v>0.336212158203125</c:v>
                </c:pt>
                <c:pt idx="2146">
                  <c:v>0.97735595703125</c:v>
                </c:pt>
                <c:pt idx="2147">
                  <c:v>5.6091308593749986E-2</c:v>
                </c:pt>
                <c:pt idx="2148">
                  <c:v>7.3791503906250014E-2</c:v>
                </c:pt>
                <c:pt idx="2149">
                  <c:v>0.21551513671875003</c:v>
                </c:pt>
                <c:pt idx="2150">
                  <c:v>0.34942626953125011</c:v>
                </c:pt>
                <c:pt idx="2151">
                  <c:v>0.92037963867187522</c:v>
                </c:pt>
                <c:pt idx="2152">
                  <c:v>0.23684692382812503</c:v>
                </c:pt>
                <c:pt idx="2153">
                  <c:v>0.27304077148437506</c:v>
                </c:pt>
                <c:pt idx="2154">
                  <c:v>0.80529785156250011</c:v>
                </c:pt>
                <c:pt idx="2155">
                  <c:v>0.3221435546875</c:v>
                </c:pt>
                <c:pt idx="2156">
                  <c:v>0.96304321289062511</c:v>
                </c:pt>
                <c:pt idx="2157">
                  <c:v>0.107879638671875</c:v>
                </c:pt>
                <c:pt idx="2158">
                  <c:v>0.17434692382812503</c:v>
                </c:pt>
                <c:pt idx="2159">
                  <c:v>0.46054077148437506</c:v>
                </c:pt>
                <c:pt idx="2160">
                  <c:v>0.61779785156250022</c:v>
                </c:pt>
                <c:pt idx="2161">
                  <c:v>0.63467407226562522</c:v>
                </c:pt>
                <c:pt idx="2162">
                  <c:v>0.90057373046875</c:v>
                </c:pt>
                <c:pt idx="2163">
                  <c:v>0.17022705078125003</c:v>
                </c:pt>
                <c:pt idx="2164">
                  <c:v>0.48724365234375</c:v>
                </c:pt>
                <c:pt idx="2165">
                  <c:v>0.522552490234375</c:v>
                </c:pt>
                <c:pt idx="2166">
                  <c:v>0.5557861328125</c:v>
                </c:pt>
                <c:pt idx="2167">
                  <c:v>0.57363891601562511</c:v>
                </c:pt>
                <c:pt idx="2168">
                  <c:v>0.71649169921875011</c:v>
                </c:pt>
                <c:pt idx="2169">
                  <c:v>0.850433349609375</c:v>
                </c:pt>
                <c:pt idx="2170">
                  <c:v>0.41738891601562511</c:v>
                </c:pt>
                <c:pt idx="2171">
                  <c:v>0.74774169921875022</c:v>
                </c:pt>
                <c:pt idx="2172">
                  <c:v>0.75668334960937511</c:v>
                </c:pt>
                <c:pt idx="2173">
                  <c:v>0.261138916015625</c:v>
                </c:pt>
                <c:pt idx="2174">
                  <c:v>0.77899169921875022</c:v>
                </c:pt>
                <c:pt idx="2175">
                  <c:v>0.28790283203125006</c:v>
                </c:pt>
                <c:pt idx="2176">
                  <c:v>0.85494995117187522</c:v>
                </c:pt>
                <c:pt idx="2177">
                  <c:v>0.43508911132812506</c:v>
                </c:pt>
                <c:pt idx="2178">
                  <c:v>0.69390869140625</c:v>
                </c:pt>
                <c:pt idx="2179">
                  <c:v>0.82394409179687511</c:v>
                </c:pt>
                <c:pt idx="2180">
                  <c:v>0.465606689453125</c:v>
                </c:pt>
                <c:pt idx="2181">
                  <c:v>0.59893798828124978</c:v>
                </c:pt>
                <c:pt idx="2182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3134656"/>
        <c:axId val="-1423127584"/>
      </c:scatterChart>
      <c:valAx>
        <c:axId val="-1423134656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u</a:t>
                </a:r>
                <a:r>
                  <a:rPr lang="en-US" baseline="-25000" dirty="0" err="1" smtClean="0"/>
                  <a:t>i</a:t>
                </a:r>
                <a:endParaRPr lang="en-US" baseline="-25000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3127584"/>
        <c:crosses val="autoZero"/>
        <c:crossBetween val="midCat"/>
      </c:valAx>
      <c:valAx>
        <c:axId val="-142312758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aseline="0" dirty="0" smtClean="0"/>
                  <a:t>u</a:t>
                </a:r>
                <a:r>
                  <a:rPr lang="en-US" baseline="-25000" dirty="0" smtClean="0"/>
                  <a:t>i-1</a:t>
                </a:r>
                <a:endParaRPr lang="en-US" baseline="-25000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3134656"/>
        <c:crosses val="autoZero"/>
        <c:crossBetween val="midCat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2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Sheet1!$C$32:$C$32762</c:f>
              <c:numCache>
                <c:formatCode>General</c:formatCode>
                <c:ptCount val="2183"/>
                <c:pt idx="0">
                  <c:v>9.1552734375E-4</c:v>
                </c:pt>
                <c:pt idx="1">
                  <c:v>1.556396484375E-2</c:v>
                </c:pt>
                <c:pt idx="2">
                  <c:v>0.235260009765625</c:v>
                </c:pt>
                <c:pt idx="3">
                  <c:v>0.99810791015625</c:v>
                </c:pt>
                <c:pt idx="4">
                  <c:v>3.033447265625E-2</c:v>
                </c:pt>
                <c:pt idx="5">
                  <c:v>0.482574462890625</c:v>
                </c:pt>
                <c:pt idx="6">
                  <c:v>0.762481689453125</c:v>
                </c:pt>
                <c:pt idx="7">
                  <c:v>0.93768310546875</c:v>
                </c:pt>
                <c:pt idx="8">
                  <c:v>0.940704345703125</c:v>
                </c:pt>
                <c:pt idx="9">
                  <c:v>0.99188232421875</c:v>
                </c:pt>
                <c:pt idx="10">
                  <c:v>0.1373291015625</c:v>
                </c:pt>
                <c:pt idx="11">
                  <c:v>6.9000244140625E-2</c:v>
                </c:pt>
                <c:pt idx="12">
                  <c:v>4.3121337890625E-2</c:v>
                </c:pt>
                <c:pt idx="13">
                  <c:v>0.73333740234375</c:v>
                </c:pt>
                <c:pt idx="14">
                  <c:v>1.89208984375E-3</c:v>
                </c:pt>
                <c:pt idx="15">
                  <c:v>3.021240234375E-2</c:v>
                </c:pt>
                <c:pt idx="16">
                  <c:v>0.486114501953125</c:v>
                </c:pt>
                <c:pt idx="17">
                  <c:v>0.73150634765625</c:v>
                </c:pt>
                <c:pt idx="18">
                  <c:v>5.865478515625E-2</c:v>
                </c:pt>
                <c:pt idx="19">
                  <c:v>0.997467041015625</c:v>
                </c:pt>
                <c:pt idx="20">
                  <c:v>4.2877197265625E-2</c:v>
                </c:pt>
                <c:pt idx="21">
                  <c:v>0.645721435546875</c:v>
                </c:pt>
                <c:pt idx="22">
                  <c:v>0.944091796875</c:v>
                </c:pt>
                <c:pt idx="23">
                  <c:v>0.91668701171875</c:v>
                </c:pt>
                <c:pt idx="24">
                  <c:v>0.25152587890625</c:v>
                </c:pt>
                <c:pt idx="25">
                  <c:v>0.27410888671875</c:v>
                </c:pt>
                <c:pt idx="26">
                  <c:v>0.1441650390625</c:v>
                </c:pt>
                <c:pt idx="27">
                  <c:v>0.41558837890625</c:v>
                </c:pt>
                <c:pt idx="28">
                  <c:v>0.79779052734375</c:v>
                </c:pt>
                <c:pt idx="29">
                  <c:v>6.243896484375E-2</c:v>
                </c:pt>
                <c:pt idx="30">
                  <c:v>0.938018798828125</c:v>
                </c:pt>
                <c:pt idx="31">
                  <c:v>0.94573974609375</c:v>
                </c:pt>
                <c:pt idx="32">
                  <c:v>0.827239990234375</c:v>
                </c:pt>
                <c:pt idx="33">
                  <c:v>0.936431884765625</c:v>
                </c:pt>
                <c:pt idx="34">
                  <c:v>7.84912109375E-2</c:v>
                </c:pt>
                <c:pt idx="35">
                  <c:v>0.334259033203125</c:v>
                </c:pt>
                <c:pt idx="36">
                  <c:v>4.9591064453125E-2</c:v>
                </c:pt>
                <c:pt idx="37">
                  <c:v>0.779449462890625</c:v>
                </c:pt>
                <c:pt idx="38">
                  <c:v>0.74700927734375</c:v>
                </c:pt>
                <c:pt idx="39">
                  <c:v>0.30059814453125</c:v>
                </c:pt>
                <c:pt idx="40">
                  <c:v>0.51422119140625</c:v>
                </c:pt>
                <c:pt idx="41">
                  <c:v>0.726348876953125</c:v>
                </c:pt>
                <c:pt idx="42">
                  <c:v>0.151702880859375</c:v>
                </c:pt>
                <c:pt idx="43">
                  <c:v>0.295867919921875</c:v>
                </c:pt>
                <c:pt idx="44">
                  <c:v>0.9384765625</c:v>
                </c:pt>
                <c:pt idx="45">
                  <c:v>0.954559326171875</c:v>
                </c:pt>
                <c:pt idx="46">
                  <c:v>0.6939697265625</c:v>
                </c:pt>
                <c:pt idx="47">
                  <c:v>0.66888427734375</c:v>
                </c:pt>
                <c:pt idx="48">
                  <c:v>9.7625732421875E-2</c:v>
                </c:pt>
                <c:pt idx="49">
                  <c:v>0.59002685546875</c:v>
                </c:pt>
                <c:pt idx="50">
                  <c:v>0.905517578125</c:v>
                </c:pt>
                <c:pt idx="51">
                  <c:v>0.604522705078125</c:v>
                </c:pt>
                <c:pt idx="52">
                  <c:v>0.21441650390625</c:v>
                </c:pt>
                <c:pt idx="53">
                  <c:v>0.346405029296875</c:v>
                </c:pt>
                <c:pt idx="54">
                  <c:v>0.82159423828125</c:v>
                </c:pt>
                <c:pt idx="55">
                  <c:v>0.964996337890625</c:v>
                </c:pt>
                <c:pt idx="56">
                  <c:v>0.530181884765625</c:v>
                </c:pt>
                <c:pt idx="57">
                  <c:v>0.98443603515625</c:v>
                </c:pt>
                <c:pt idx="58">
                  <c:v>0.235382080078125</c:v>
                </c:pt>
                <c:pt idx="59">
                  <c:v>0.97064208984375</c:v>
                </c:pt>
                <c:pt idx="60">
                  <c:v>0.498809814453125</c:v>
                </c:pt>
                <c:pt idx="61">
                  <c:v>0.517608642578125</c:v>
                </c:pt>
                <c:pt idx="62">
                  <c:v>0.799713134765625</c:v>
                </c:pt>
                <c:pt idx="63">
                  <c:v>2.7740478515625E-2</c:v>
                </c:pt>
                <c:pt idx="64">
                  <c:v>0.46368408203125</c:v>
                </c:pt>
                <c:pt idx="65">
                  <c:v>0.117034912109375</c:v>
                </c:pt>
                <c:pt idx="66">
                  <c:v>0.759979248046875</c:v>
                </c:pt>
                <c:pt idx="67">
                  <c:v>0.915802001953125</c:v>
                </c:pt>
                <c:pt idx="68">
                  <c:v>0.302154541015625</c:v>
                </c:pt>
                <c:pt idx="69">
                  <c:v>0.5972900390625</c:v>
                </c:pt>
                <c:pt idx="70">
                  <c:v>8.7554931640625E-2</c:v>
                </c:pt>
                <c:pt idx="71">
                  <c:v>0.44049072265625</c:v>
                </c:pt>
                <c:pt idx="72">
                  <c:v>0.486480712890625</c:v>
                </c:pt>
                <c:pt idx="73">
                  <c:v>0.70404052734375</c:v>
                </c:pt>
                <c:pt idx="74">
                  <c:v>0.968292236328125</c:v>
                </c:pt>
                <c:pt idx="75">
                  <c:v>0.538360595703125</c:v>
                </c:pt>
                <c:pt idx="76">
                  <c:v>8.1787109375E-2</c:v>
                </c:pt>
                <c:pt idx="77">
                  <c:v>0.359283447265625</c:v>
                </c:pt>
                <c:pt idx="78">
                  <c:v>0.891693115234375</c:v>
                </c:pt>
                <c:pt idx="79">
                  <c:v>0.625762939453125</c:v>
                </c:pt>
                <c:pt idx="80">
                  <c:v>0.636810302734375</c:v>
                </c:pt>
                <c:pt idx="81">
                  <c:v>0.57598876953125</c:v>
                </c:pt>
                <c:pt idx="82">
                  <c:v>0.64111328125</c:v>
                </c:pt>
                <c:pt idx="83">
                  <c:v>0.89935302734375</c:v>
                </c:pt>
                <c:pt idx="84">
                  <c:v>0.52313232421875</c:v>
                </c:pt>
                <c:pt idx="85">
                  <c:v>0.856292724609375</c:v>
                </c:pt>
                <c:pt idx="86">
                  <c:v>0.407623291015625</c:v>
                </c:pt>
                <c:pt idx="87">
                  <c:v>0.929290771484375</c:v>
                </c:pt>
                <c:pt idx="88">
                  <c:v>0.201171875</c:v>
                </c:pt>
                <c:pt idx="89">
                  <c:v>4.4921875E-2</c:v>
                </c:pt>
                <c:pt idx="90">
                  <c:v>0.701507568359375</c:v>
                </c:pt>
                <c:pt idx="91">
                  <c:v>0.542572021484375</c:v>
                </c:pt>
                <c:pt idx="92">
                  <c:v>0.142608642578125</c:v>
                </c:pt>
                <c:pt idx="93">
                  <c:v>0.424530029296875</c:v>
                </c:pt>
                <c:pt idx="94">
                  <c:v>0.649810791015625</c:v>
                </c:pt>
                <c:pt idx="95">
                  <c:v>0.765167236328125</c:v>
                </c:pt>
                <c:pt idx="96">
                  <c:v>0.99163818359375</c:v>
                </c:pt>
                <c:pt idx="97">
                  <c:v>0.1253662109375</c:v>
                </c:pt>
                <c:pt idx="98">
                  <c:v>0.13128662109375</c:v>
                </c:pt>
                <c:pt idx="99">
                  <c:v>0.220123291015625</c:v>
                </c:pt>
                <c:pt idx="100">
                  <c:v>0.74188232421875</c:v>
                </c:pt>
                <c:pt idx="101">
                  <c:v>0.38720703125</c:v>
                </c:pt>
                <c:pt idx="102">
                  <c:v>0.317047119140625</c:v>
                </c:pt>
                <c:pt idx="103">
                  <c:v>0.263702392578125</c:v>
                </c:pt>
                <c:pt idx="104">
                  <c:v>0.48309326171875</c:v>
                </c:pt>
                <c:pt idx="105">
                  <c:v>0.75567626953125</c:v>
                </c:pt>
                <c:pt idx="106">
                  <c:v>0.836639404296875</c:v>
                </c:pt>
                <c:pt idx="107">
                  <c:v>0.7064208984375</c:v>
                </c:pt>
                <c:pt idx="108">
                  <c:v>0.973724365234375</c:v>
                </c:pt>
                <c:pt idx="109">
                  <c:v>0.426422119140625</c:v>
                </c:pt>
                <c:pt idx="110">
                  <c:v>0.74847412109375</c:v>
                </c:pt>
                <c:pt idx="111">
                  <c:v>0.27471923828125</c:v>
                </c:pt>
                <c:pt idx="112">
                  <c:v>0.136962890625</c:v>
                </c:pt>
                <c:pt idx="113">
                  <c:v>7.0587158203125E-2</c:v>
                </c:pt>
                <c:pt idx="114">
                  <c:v>0.20001220703125</c:v>
                </c:pt>
                <c:pt idx="115">
                  <c:v>1.77001953125E-3</c:v>
                </c:pt>
                <c:pt idx="116">
                  <c:v>2.813720703125E-2</c:v>
                </c:pt>
                <c:pt idx="117">
                  <c:v>0.454986572265625</c:v>
                </c:pt>
                <c:pt idx="118">
                  <c:v>0.20257568359375</c:v>
                </c:pt>
                <c:pt idx="119">
                  <c:v>5.511474609375E-2</c:v>
                </c:pt>
                <c:pt idx="120">
                  <c:v>0.9365234375</c:v>
                </c:pt>
                <c:pt idx="121">
                  <c:v>7.7178955078125E-2</c:v>
                </c:pt>
                <c:pt idx="122">
                  <c:v>0.187103271484375</c:v>
                </c:pt>
                <c:pt idx="123">
                  <c:v>0.81878662109375</c:v>
                </c:pt>
                <c:pt idx="124">
                  <c:v>0.78228759765625</c:v>
                </c:pt>
                <c:pt idx="125">
                  <c:v>0.29705810546875</c:v>
                </c:pt>
                <c:pt idx="126">
                  <c:v>0.55023193359375</c:v>
                </c:pt>
                <c:pt idx="127">
                  <c:v>0.25421142578125</c:v>
                </c:pt>
                <c:pt idx="128">
                  <c:v>0.313934326171875</c:v>
                </c:pt>
                <c:pt idx="129">
                  <c:v>0.33477783203125</c:v>
                </c:pt>
                <c:pt idx="130">
                  <c:v>5.841064453125E-2</c:v>
                </c:pt>
                <c:pt idx="131">
                  <c:v>0.8814697265625</c:v>
                </c:pt>
                <c:pt idx="132">
                  <c:v>0.981292724609375</c:v>
                </c:pt>
                <c:pt idx="133">
                  <c:v>0.282684326171875</c:v>
                </c:pt>
                <c:pt idx="134">
                  <c:v>0.803314208984375</c:v>
                </c:pt>
                <c:pt idx="135">
                  <c:v>9.283447265625E-2</c:v>
                </c:pt>
                <c:pt idx="136">
                  <c:v>0.4200439453125</c:v>
                </c:pt>
                <c:pt idx="137">
                  <c:v>0.824493408203125</c:v>
                </c:pt>
                <c:pt idx="138">
                  <c:v>0.883514404296875</c:v>
                </c:pt>
                <c:pt idx="139">
                  <c:v>0.753265380859375</c:v>
                </c:pt>
                <c:pt idx="140">
                  <c:v>0.803436279296875</c:v>
                </c:pt>
                <c:pt idx="141">
                  <c:v>9.100341796875E-2</c:v>
                </c:pt>
                <c:pt idx="142">
                  <c:v>0.388671875</c:v>
                </c:pt>
                <c:pt idx="143">
                  <c:v>0.357574462890625</c:v>
                </c:pt>
                <c:pt idx="144">
                  <c:v>0.887542724609375</c:v>
                </c:pt>
                <c:pt idx="145">
                  <c:v>0.81365966796875</c:v>
                </c:pt>
                <c:pt idx="146">
                  <c:v>0.830413818359375</c:v>
                </c:pt>
                <c:pt idx="147">
                  <c:v>0.61676025390625</c:v>
                </c:pt>
                <c:pt idx="148">
                  <c:v>0.26434326171875</c:v>
                </c:pt>
                <c:pt idx="149">
                  <c:v>0.474151611328125</c:v>
                </c:pt>
                <c:pt idx="150">
                  <c:v>0.935028076171875</c:v>
                </c:pt>
                <c:pt idx="151">
                  <c:v>0.10443115234375</c:v>
                </c:pt>
                <c:pt idx="152">
                  <c:v>0.693023681640625</c:v>
                </c:pt>
                <c:pt idx="153">
                  <c:v>0.655731201171875</c:v>
                </c:pt>
                <c:pt idx="154">
                  <c:v>0.85211181640625</c:v>
                </c:pt>
                <c:pt idx="155">
                  <c:v>0.470367431640625</c:v>
                </c:pt>
                <c:pt idx="156">
                  <c:v>0.99542236328125</c:v>
                </c:pt>
                <c:pt idx="157">
                  <c:v>7.6507568359375E-2</c:v>
                </c:pt>
                <c:pt idx="158">
                  <c:v>0.167755126953125</c:v>
                </c:pt>
                <c:pt idx="159">
                  <c:v>0.522491455078125</c:v>
                </c:pt>
                <c:pt idx="160">
                  <c:v>0.8514404296875</c:v>
                </c:pt>
                <c:pt idx="161">
                  <c:v>0.275146484375</c:v>
                </c:pt>
                <c:pt idx="162">
                  <c:v>0.13067626953125</c:v>
                </c:pt>
                <c:pt idx="163">
                  <c:v>0.211700439453125</c:v>
                </c:pt>
                <c:pt idx="164">
                  <c:v>0.3323974609375</c:v>
                </c:pt>
                <c:pt idx="165">
                  <c:v>1.79443359375E-2</c:v>
                </c:pt>
                <c:pt idx="166">
                  <c:v>0.301025390625</c:v>
                </c:pt>
                <c:pt idx="167">
                  <c:v>0.609405517578125</c:v>
                </c:pt>
                <c:pt idx="168">
                  <c:v>0.3599853515625</c:v>
                </c:pt>
                <c:pt idx="169">
                  <c:v>0.620025634765625</c:v>
                </c:pt>
                <c:pt idx="170">
                  <c:v>0.45733642578125</c:v>
                </c:pt>
                <c:pt idx="171">
                  <c:v>0.141845703125</c:v>
                </c:pt>
                <c:pt idx="172">
                  <c:v>0.38031005859375</c:v>
                </c:pt>
                <c:pt idx="173">
                  <c:v>0.455352783203125</c:v>
                </c:pt>
                <c:pt idx="174">
                  <c:v>0.24102783203125</c:v>
                </c:pt>
                <c:pt idx="175">
                  <c:v>0.9019775390625</c:v>
                </c:pt>
                <c:pt idx="176">
                  <c:v>0.5330810546875</c:v>
                </c:pt>
                <c:pt idx="177">
                  <c:v>6.23779296875E-2</c:v>
                </c:pt>
                <c:pt idx="178">
                  <c:v>0.939056396484375</c:v>
                </c:pt>
                <c:pt idx="179">
                  <c:v>0.9613037109375</c:v>
                </c:pt>
                <c:pt idx="180">
                  <c:v>0.591949462890625</c:v>
                </c:pt>
                <c:pt idx="181">
                  <c:v>0.934417724609375</c:v>
                </c:pt>
                <c:pt idx="182">
                  <c:v>0.11065673828125</c:v>
                </c:pt>
                <c:pt idx="183">
                  <c:v>0.847869873046875</c:v>
                </c:pt>
                <c:pt idx="184">
                  <c:v>0.288665771484375</c:v>
                </c:pt>
                <c:pt idx="185">
                  <c:v>0.84222412109375</c:v>
                </c:pt>
                <c:pt idx="186">
                  <c:v>0.6807861328125</c:v>
                </c:pt>
                <c:pt idx="187">
                  <c:v>0.2919921875</c:v>
                </c:pt>
                <c:pt idx="188">
                  <c:v>0.90179443359375</c:v>
                </c:pt>
                <c:pt idx="189">
                  <c:v>0.54315185546875</c:v>
                </c:pt>
                <c:pt idx="190">
                  <c:v>0.233551025390625</c:v>
                </c:pt>
                <c:pt idx="191">
                  <c:v>0.529205322265625</c:v>
                </c:pt>
                <c:pt idx="192">
                  <c:v>0.94049072265625</c:v>
                </c:pt>
                <c:pt idx="193">
                  <c:v>0.986724853515625</c:v>
                </c:pt>
                <c:pt idx="194">
                  <c:v>0.20794677734375</c:v>
                </c:pt>
                <c:pt idx="195">
                  <c:v>0.402099609375</c:v>
                </c:pt>
                <c:pt idx="196">
                  <c:v>3.8818359375E-2</c:v>
                </c:pt>
                <c:pt idx="197">
                  <c:v>0.589385986328125</c:v>
                </c:pt>
                <c:pt idx="198">
                  <c:v>0.97210693359375</c:v>
                </c:pt>
                <c:pt idx="199">
                  <c:v>0.457305908203125</c:v>
                </c:pt>
                <c:pt idx="200">
                  <c:v>0.141448974609375</c:v>
                </c:pt>
                <c:pt idx="201">
                  <c:v>0.403717041015625</c:v>
                </c:pt>
                <c:pt idx="202">
                  <c:v>7.40966796875E-2</c:v>
                </c:pt>
                <c:pt idx="203">
                  <c:v>0.240203857421875</c:v>
                </c:pt>
                <c:pt idx="204">
                  <c:v>0.916046142578125</c:v>
                </c:pt>
                <c:pt idx="205">
                  <c:v>0.260406494140625</c:v>
                </c:pt>
                <c:pt idx="206">
                  <c:v>0.406341552734375</c:v>
                </c:pt>
                <c:pt idx="207">
                  <c:v>0.908111572265625</c:v>
                </c:pt>
                <c:pt idx="208">
                  <c:v>0.436859130859375</c:v>
                </c:pt>
                <c:pt idx="209">
                  <c:v>0.57281494140625</c:v>
                </c:pt>
                <c:pt idx="210">
                  <c:v>0.722442626953125</c:v>
                </c:pt>
                <c:pt idx="211">
                  <c:v>0.21807861328125</c:v>
                </c:pt>
                <c:pt idx="212">
                  <c:v>0.29144287109375</c:v>
                </c:pt>
                <c:pt idx="213">
                  <c:v>0.8876953125</c:v>
                </c:pt>
                <c:pt idx="214">
                  <c:v>0.841217041015625</c:v>
                </c:pt>
                <c:pt idx="215">
                  <c:v>0.636444091796875</c:v>
                </c:pt>
                <c:pt idx="216">
                  <c:v>0.547332763671875</c:v>
                </c:pt>
                <c:pt idx="217">
                  <c:v>0.304534912109375</c:v>
                </c:pt>
                <c:pt idx="218">
                  <c:v>0.57232666015625</c:v>
                </c:pt>
                <c:pt idx="219">
                  <c:v>0.729766845703125</c:v>
                </c:pt>
                <c:pt idx="220">
                  <c:v>9.3505859375E-2</c:v>
                </c:pt>
                <c:pt idx="221">
                  <c:v>0.41009521484375</c:v>
                </c:pt>
                <c:pt idx="222">
                  <c:v>0.90283203125</c:v>
                </c:pt>
                <c:pt idx="223">
                  <c:v>0.582794189453125</c:v>
                </c:pt>
                <c:pt idx="224">
                  <c:v>0.773590087890625</c:v>
                </c:pt>
                <c:pt idx="225">
                  <c:v>0.651336669921875</c:v>
                </c:pt>
                <c:pt idx="226">
                  <c:v>0.801849365234375</c:v>
                </c:pt>
                <c:pt idx="227">
                  <c:v>9.820556640625E-2</c:v>
                </c:pt>
                <c:pt idx="228">
                  <c:v>0.54473876953125</c:v>
                </c:pt>
                <c:pt idx="229">
                  <c:v>0.235137939453125</c:v>
                </c:pt>
                <c:pt idx="230">
                  <c:v>0.99627685546875</c:v>
                </c:pt>
                <c:pt idx="231">
                  <c:v>6.170654296875E-2</c:v>
                </c:pt>
                <c:pt idx="232">
                  <c:v>0.949493408203125</c:v>
                </c:pt>
                <c:pt idx="233">
                  <c:v>0.758453369140625</c:v>
                </c:pt>
                <c:pt idx="234">
                  <c:v>0.877288818359375</c:v>
                </c:pt>
                <c:pt idx="235">
                  <c:v>0.913726806640625</c:v>
                </c:pt>
                <c:pt idx="236">
                  <c:v>0.46588134765625</c:v>
                </c:pt>
                <c:pt idx="237">
                  <c:v>1.177978515625E-2</c:v>
                </c:pt>
                <c:pt idx="238">
                  <c:v>0.200225830078125</c:v>
                </c:pt>
                <c:pt idx="239">
                  <c:v>2.8839111328125E-2</c:v>
                </c:pt>
                <c:pt idx="240">
                  <c:v>0.44256591796875</c:v>
                </c:pt>
                <c:pt idx="241">
                  <c:v>0.396484375</c:v>
                </c:pt>
                <c:pt idx="242">
                  <c:v>0.240325927734375</c:v>
                </c:pt>
                <c:pt idx="243">
                  <c:v>0.898345947265625</c:v>
                </c:pt>
                <c:pt idx="244">
                  <c:v>0.72772216796875</c:v>
                </c:pt>
                <c:pt idx="245">
                  <c:v>0.119354248046875</c:v>
                </c:pt>
                <c:pt idx="246">
                  <c:v>0.962646484375</c:v>
                </c:pt>
                <c:pt idx="247">
                  <c:v>0.567901611328125</c:v>
                </c:pt>
                <c:pt idx="248">
                  <c:v>0.528594970703125</c:v>
                </c:pt>
                <c:pt idx="249">
                  <c:v>0.94696044921875</c:v>
                </c:pt>
                <c:pt idx="250">
                  <c:v>0.830902099609375</c:v>
                </c:pt>
                <c:pt idx="251">
                  <c:v>0.62408447265625</c:v>
                </c:pt>
                <c:pt idx="252">
                  <c:v>0.3887939453125</c:v>
                </c:pt>
                <c:pt idx="253">
                  <c:v>0.355499267578125</c:v>
                </c:pt>
                <c:pt idx="254">
                  <c:v>0.918914794921875</c:v>
                </c:pt>
                <c:pt idx="255">
                  <c:v>0.34698486328125</c:v>
                </c:pt>
                <c:pt idx="256">
                  <c:v>0.834197998046875</c:v>
                </c:pt>
                <c:pt idx="257">
                  <c:v>0.552703857421875</c:v>
                </c:pt>
                <c:pt idx="258">
                  <c:v>0.35382080078125</c:v>
                </c:pt>
                <c:pt idx="259">
                  <c:v>0.952301025390625</c:v>
                </c:pt>
                <c:pt idx="260">
                  <c:v>0.810333251953125</c:v>
                </c:pt>
                <c:pt idx="261">
                  <c:v>0.22003173828125</c:v>
                </c:pt>
                <c:pt idx="262">
                  <c:v>0.738311767578125</c:v>
                </c:pt>
                <c:pt idx="263">
                  <c:v>0.426483154296875</c:v>
                </c:pt>
                <c:pt idx="264">
                  <c:v>0.7493896484375</c:v>
                </c:pt>
                <c:pt idx="265">
                  <c:v>0.259033203125</c:v>
                </c:pt>
                <c:pt idx="266">
                  <c:v>0.40374755859375</c:v>
                </c:pt>
                <c:pt idx="267">
                  <c:v>7.2723388671875E-2</c:v>
                </c:pt>
                <c:pt idx="268">
                  <c:v>0.2322998046875</c:v>
                </c:pt>
                <c:pt idx="269">
                  <c:v>0.5504150390625</c:v>
                </c:pt>
                <c:pt idx="270">
                  <c:v>0.25927734375</c:v>
                </c:pt>
                <c:pt idx="271">
                  <c:v>0.39227294921875</c:v>
                </c:pt>
                <c:pt idx="272">
                  <c:v>0.1353759765625</c:v>
                </c:pt>
                <c:pt idx="273">
                  <c:v>3.18603515625E-2</c:v>
                </c:pt>
                <c:pt idx="274">
                  <c:v>0.5418701171875</c:v>
                </c:pt>
                <c:pt idx="275">
                  <c:v>0.12982177734375</c:v>
                </c:pt>
                <c:pt idx="276">
                  <c:v>0.199127197265625</c:v>
                </c:pt>
                <c:pt idx="277">
                  <c:v>0.1146240234375</c:v>
                </c:pt>
                <c:pt idx="278">
                  <c:v>0.7841796875</c:v>
                </c:pt>
                <c:pt idx="279">
                  <c:v>0.2686767578125</c:v>
                </c:pt>
                <c:pt idx="280">
                  <c:v>3.23486328125E-2</c:v>
                </c:pt>
                <c:pt idx="281">
                  <c:v>0.5501708984375</c:v>
                </c:pt>
                <c:pt idx="282">
                  <c:v>0.255126953125</c:v>
                </c:pt>
                <c:pt idx="283">
                  <c:v>0.329498291015625</c:v>
                </c:pt>
                <c:pt idx="284">
                  <c:v>7.01904296875E-2</c:v>
                </c:pt>
                <c:pt idx="285">
                  <c:v>5.65185546875E-2</c:v>
                </c:pt>
                <c:pt idx="286">
                  <c:v>0.91363525390625</c:v>
                </c:pt>
                <c:pt idx="287">
                  <c:v>0.467437744140625</c:v>
                </c:pt>
                <c:pt idx="288">
                  <c:v>5.0933837890625E-2</c:v>
                </c:pt>
                <c:pt idx="289">
                  <c:v>0.865966796875</c:v>
                </c:pt>
                <c:pt idx="290">
                  <c:v>2.6123046875E-2</c:v>
                </c:pt>
                <c:pt idx="291">
                  <c:v>0.42864990234375</c:v>
                </c:pt>
                <c:pt idx="292">
                  <c:v>0.712554931640625</c:v>
                </c:pt>
                <c:pt idx="293">
                  <c:v>0.815673828125</c:v>
                </c:pt>
                <c:pt idx="294">
                  <c:v>0.866363525390625</c:v>
                </c:pt>
                <c:pt idx="295">
                  <c:v>5.523681640625E-3</c:v>
                </c:pt>
                <c:pt idx="296">
                  <c:v>9.28955078125E-2</c:v>
                </c:pt>
                <c:pt idx="297">
                  <c:v>0.41900634765625</c:v>
                </c:pt>
                <c:pt idx="298">
                  <c:v>0.871551513671875</c:v>
                </c:pt>
                <c:pt idx="299">
                  <c:v>0.183502197265625</c:v>
                </c:pt>
                <c:pt idx="300">
                  <c:v>0.754913330078125</c:v>
                </c:pt>
                <c:pt idx="301">
                  <c:v>0.8338623046875</c:v>
                </c:pt>
                <c:pt idx="302">
                  <c:v>0.5113525390625</c:v>
                </c:pt>
                <c:pt idx="303">
                  <c:v>0.67376708984375</c:v>
                </c:pt>
                <c:pt idx="304">
                  <c:v>0.420654296875</c:v>
                </c:pt>
                <c:pt idx="305">
                  <c:v>0.815093994140625</c:v>
                </c:pt>
                <c:pt idx="306">
                  <c:v>0.851806640625</c:v>
                </c:pt>
                <c:pt idx="307">
                  <c:v>0.480926513671875</c:v>
                </c:pt>
                <c:pt idx="308">
                  <c:v>0.792572021484375</c:v>
                </c:pt>
                <c:pt idx="309">
                  <c:v>0.392730712890625</c:v>
                </c:pt>
                <c:pt idx="310">
                  <c:v>0.172576904296875</c:v>
                </c:pt>
                <c:pt idx="311">
                  <c:v>0.932891845703125</c:v>
                </c:pt>
                <c:pt idx="312">
                  <c:v>1.5411376953125E-2</c:v>
                </c:pt>
                <c:pt idx="313">
                  <c:v>0.23760986328125</c:v>
                </c:pt>
                <c:pt idx="314">
                  <c:v>0.943511962890625</c:v>
                </c:pt>
                <c:pt idx="315">
                  <c:v>0.910980224609375</c:v>
                </c:pt>
                <c:pt idx="316">
                  <c:v>0.4779052734375</c:v>
                </c:pt>
                <c:pt idx="317">
                  <c:v>0.874053955078125</c:v>
                </c:pt>
                <c:pt idx="318">
                  <c:v>0.140228271484375</c:v>
                </c:pt>
                <c:pt idx="319">
                  <c:v>0.11529541015625</c:v>
                </c:pt>
                <c:pt idx="320">
                  <c:v>0.77288818359375</c:v>
                </c:pt>
                <c:pt idx="321">
                  <c:v>0.593963623046875</c:v>
                </c:pt>
                <c:pt idx="322">
                  <c:v>9.735107421875E-2</c:v>
                </c:pt>
                <c:pt idx="323">
                  <c:v>0.586883544921875</c:v>
                </c:pt>
                <c:pt idx="324">
                  <c:v>0.9599609375</c:v>
                </c:pt>
                <c:pt idx="325">
                  <c:v>0.66339111328125</c:v>
                </c:pt>
                <c:pt idx="326">
                  <c:v>0.205352783203125</c:v>
                </c:pt>
                <c:pt idx="327">
                  <c:v>0.49114990234375</c:v>
                </c:pt>
                <c:pt idx="328">
                  <c:v>0.6500244140625</c:v>
                </c:pt>
                <c:pt idx="329">
                  <c:v>0.753662109375</c:v>
                </c:pt>
                <c:pt idx="330">
                  <c:v>0.8121337890625</c:v>
                </c:pt>
                <c:pt idx="331">
                  <c:v>0.193084716796875</c:v>
                </c:pt>
                <c:pt idx="332">
                  <c:v>0.154449462890625</c:v>
                </c:pt>
                <c:pt idx="333">
                  <c:v>0.37158203125</c:v>
                </c:pt>
                <c:pt idx="334">
                  <c:v>0.67657470703125</c:v>
                </c:pt>
                <c:pt idx="335">
                  <c:v>0.494049072265625</c:v>
                </c:pt>
                <c:pt idx="336">
                  <c:v>0.6007080078125</c:v>
                </c:pt>
                <c:pt idx="337">
                  <c:v>2.06298828125E-2</c:v>
                </c:pt>
                <c:pt idx="338">
                  <c:v>0.319366455078125</c:v>
                </c:pt>
                <c:pt idx="339">
                  <c:v>0.304351806640625</c:v>
                </c:pt>
                <c:pt idx="340">
                  <c:v>0.5755615234375</c:v>
                </c:pt>
                <c:pt idx="341">
                  <c:v>0.65155029296875</c:v>
                </c:pt>
                <c:pt idx="342">
                  <c:v>0.78936767578125</c:v>
                </c:pt>
                <c:pt idx="343">
                  <c:v>0.4193115234375</c:v>
                </c:pt>
                <c:pt idx="344">
                  <c:v>0.870147705078125</c:v>
                </c:pt>
                <c:pt idx="345">
                  <c:v>0.19879150390625</c:v>
                </c:pt>
                <c:pt idx="346">
                  <c:v>0.111907958984375</c:v>
                </c:pt>
                <c:pt idx="347">
                  <c:v>0.83929443359375</c:v>
                </c:pt>
                <c:pt idx="348">
                  <c:v>0.730621337890625</c:v>
                </c:pt>
                <c:pt idx="349">
                  <c:v>4.5562744140625E-2</c:v>
                </c:pt>
                <c:pt idx="350">
                  <c:v>0.69183349609375</c:v>
                </c:pt>
                <c:pt idx="351">
                  <c:v>0.6280517578125</c:v>
                </c:pt>
                <c:pt idx="352">
                  <c:v>0.67327880859375</c:v>
                </c:pt>
                <c:pt idx="353">
                  <c:v>0.412353515625</c:v>
                </c:pt>
                <c:pt idx="354">
                  <c:v>0.939666748046875</c:v>
                </c:pt>
                <c:pt idx="355">
                  <c:v>0.970458984375</c:v>
                </c:pt>
                <c:pt idx="356">
                  <c:v>0.498016357421875</c:v>
                </c:pt>
                <c:pt idx="357">
                  <c:v>0.533416748046875</c:v>
                </c:pt>
                <c:pt idx="358">
                  <c:v>1.678466796875E-3</c:v>
                </c:pt>
                <c:pt idx="359">
                  <c:v>2.5604248046875E-2</c:v>
                </c:pt>
                <c:pt idx="360">
                  <c:v>0.431182861328125</c:v>
                </c:pt>
                <c:pt idx="361">
                  <c:v>0.532501220703125</c:v>
                </c:pt>
                <c:pt idx="362">
                  <c:v>5.2520751953125E-2</c:v>
                </c:pt>
                <c:pt idx="363">
                  <c:v>0.8526611328125</c:v>
                </c:pt>
                <c:pt idx="364">
                  <c:v>0.495208740234375</c:v>
                </c:pt>
                <c:pt idx="365">
                  <c:v>0.57305908203125</c:v>
                </c:pt>
                <c:pt idx="366">
                  <c:v>0.726104736328125</c:v>
                </c:pt>
                <c:pt idx="367">
                  <c:v>0.155364990234375</c:v>
                </c:pt>
                <c:pt idx="368">
                  <c:v>0.35809326171875</c:v>
                </c:pt>
                <c:pt idx="369">
                  <c:v>0.880615234375</c:v>
                </c:pt>
                <c:pt idx="370">
                  <c:v>0.962615966796875</c:v>
                </c:pt>
                <c:pt idx="371">
                  <c:v>0.56488037109375</c:v>
                </c:pt>
                <c:pt idx="372">
                  <c:v>0.598846435546875</c:v>
                </c:pt>
                <c:pt idx="373">
                  <c:v>5.3436279296875E-2</c:v>
                </c:pt>
                <c:pt idx="374">
                  <c:v>0.84112548828125</c:v>
                </c:pt>
                <c:pt idx="375">
                  <c:v>0.6328125</c:v>
                </c:pt>
                <c:pt idx="376">
                  <c:v>0.508056640625</c:v>
                </c:pt>
                <c:pt idx="377">
                  <c:v>0.63677978515625</c:v>
                </c:pt>
                <c:pt idx="378">
                  <c:v>0.575531005859375</c:v>
                </c:pt>
                <c:pt idx="379">
                  <c:v>0.648956298828125</c:v>
                </c:pt>
                <c:pt idx="380">
                  <c:v>0.766021728515625</c:v>
                </c:pt>
                <c:pt idx="381">
                  <c:v>0.522125244140625</c:v>
                </c:pt>
                <c:pt idx="382">
                  <c:v>0.871337890625</c:v>
                </c:pt>
                <c:pt idx="383">
                  <c:v>0.17999267578125</c:v>
                </c:pt>
                <c:pt idx="384">
                  <c:v>0.80975341796875</c:v>
                </c:pt>
                <c:pt idx="385">
                  <c:v>0.232574462890625</c:v>
                </c:pt>
                <c:pt idx="386">
                  <c:v>0.512603759765625</c:v>
                </c:pt>
                <c:pt idx="387">
                  <c:v>0.68963623046875</c:v>
                </c:pt>
                <c:pt idx="388">
                  <c:v>0.720123291015625</c:v>
                </c:pt>
                <c:pt idx="389">
                  <c:v>0.24212646484375</c:v>
                </c:pt>
                <c:pt idx="390">
                  <c:v>0.88330078125</c:v>
                </c:pt>
                <c:pt idx="391">
                  <c:v>0.7508544921875</c:v>
                </c:pt>
                <c:pt idx="392">
                  <c:v>0.76416015625</c:v>
                </c:pt>
                <c:pt idx="393">
                  <c:v>0.975555419921875</c:v>
                </c:pt>
                <c:pt idx="394">
                  <c:v>0.384063720703125</c:v>
                </c:pt>
                <c:pt idx="395">
                  <c:v>0.279205322265625</c:v>
                </c:pt>
                <c:pt idx="396">
                  <c:v>0.19085693359375</c:v>
                </c:pt>
                <c:pt idx="397">
                  <c:v>0.238677978515625</c:v>
                </c:pt>
                <c:pt idx="398">
                  <c:v>0.924407958984375</c:v>
                </c:pt>
                <c:pt idx="399">
                  <c:v>0.151397705078125</c:v>
                </c:pt>
                <c:pt idx="400">
                  <c:v>0.292633056640625</c:v>
                </c:pt>
                <c:pt idx="401">
                  <c:v>0.891937255859375</c:v>
                </c:pt>
                <c:pt idx="402">
                  <c:v>0.629425048828125</c:v>
                </c:pt>
                <c:pt idx="403">
                  <c:v>0.69952392578125</c:v>
                </c:pt>
                <c:pt idx="404">
                  <c:v>0.50885009765625</c:v>
                </c:pt>
                <c:pt idx="405">
                  <c:v>0.648681640625</c:v>
                </c:pt>
                <c:pt idx="406">
                  <c:v>0.7774658203125</c:v>
                </c:pt>
                <c:pt idx="407">
                  <c:v>0.717254638671875</c:v>
                </c:pt>
                <c:pt idx="408">
                  <c:v>0.806243896484375</c:v>
                </c:pt>
                <c:pt idx="409">
                  <c:v>0.156280517578125</c:v>
                </c:pt>
                <c:pt idx="410">
                  <c:v>0.657073974609375</c:v>
                </c:pt>
                <c:pt idx="411">
                  <c:v>0.169219970703125</c:v>
                </c:pt>
                <c:pt idx="412">
                  <c:v>0.61865234375</c:v>
                </c:pt>
                <c:pt idx="413">
                  <c:v>0.470428466796875</c:v>
                </c:pt>
                <c:pt idx="414">
                  <c:v>0.994384765625</c:v>
                </c:pt>
                <c:pt idx="415">
                  <c:v>9.2071533203125E-2</c:v>
                </c:pt>
                <c:pt idx="416">
                  <c:v>0.432586669921875</c:v>
                </c:pt>
                <c:pt idx="417">
                  <c:v>0.520721435546875</c:v>
                </c:pt>
                <c:pt idx="418">
                  <c:v>0.81915283203125</c:v>
                </c:pt>
                <c:pt idx="419">
                  <c:v>0.79266357421875</c:v>
                </c:pt>
                <c:pt idx="420">
                  <c:v>0.39111328125</c:v>
                </c:pt>
                <c:pt idx="421">
                  <c:v>0.14898681640625</c:v>
                </c:pt>
                <c:pt idx="422">
                  <c:v>0.26727294921875</c:v>
                </c:pt>
                <c:pt idx="423">
                  <c:v>1.043701171875E-2</c:v>
                </c:pt>
                <c:pt idx="424">
                  <c:v>0.1578369140625</c:v>
                </c:pt>
                <c:pt idx="425">
                  <c:v>0.68353271484375</c:v>
                </c:pt>
                <c:pt idx="426">
                  <c:v>0.25469970703125</c:v>
                </c:pt>
                <c:pt idx="427">
                  <c:v>0.322235107421875</c:v>
                </c:pt>
                <c:pt idx="428">
                  <c:v>0.459228515625</c:v>
                </c:pt>
                <c:pt idx="429">
                  <c:v>0.17413330078125</c:v>
                </c:pt>
                <c:pt idx="430">
                  <c:v>0.8975830078125</c:v>
                </c:pt>
                <c:pt idx="431">
                  <c:v>0.724090576171875</c:v>
                </c:pt>
                <c:pt idx="432">
                  <c:v>0.174713134765625</c:v>
                </c:pt>
                <c:pt idx="433">
                  <c:v>0.902435302734375</c:v>
                </c:pt>
                <c:pt idx="434">
                  <c:v>0.59161376953125</c:v>
                </c:pt>
                <c:pt idx="435">
                  <c:v>0.8756103515625</c:v>
                </c:pt>
                <c:pt idx="436">
                  <c:v>0.88555908203125</c:v>
                </c:pt>
                <c:pt idx="437">
                  <c:v>0.78875732421875</c:v>
                </c:pt>
                <c:pt idx="438">
                  <c:v>0.340423583984375</c:v>
                </c:pt>
                <c:pt idx="439">
                  <c:v>0.145538330078125</c:v>
                </c:pt>
                <c:pt idx="440">
                  <c:v>0.44305419921875</c:v>
                </c:pt>
                <c:pt idx="441">
                  <c:v>0.40478515625</c:v>
                </c:pt>
                <c:pt idx="442">
                  <c:v>0.115753173828125</c:v>
                </c:pt>
                <c:pt idx="443">
                  <c:v>0.779693603515625</c:v>
                </c:pt>
                <c:pt idx="444">
                  <c:v>0.74285888671875</c:v>
                </c:pt>
                <c:pt idx="445">
                  <c:v>0.362884521484375</c:v>
                </c:pt>
                <c:pt idx="446">
                  <c:v>0.57257080078125</c:v>
                </c:pt>
                <c:pt idx="447">
                  <c:v>0.733428955078125</c:v>
                </c:pt>
                <c:pt idx="448">
                  <c:v>3.0792236328125E-2</c:v>
                </c:pt>
                <c:pt idx="449">
                  <c:v>0.47576904296875</c:v>
                </c:pt>
                <c:pt idx="450">
                  <c:v>0.894775390625</c:v>
                </c:pt>
                <c:pt idx="451">
                  <c:v>0.703216552734375</c:v>
                </c:pt>
                <c:pt idx="452">
                  <c:v>0.9549560546875</c:v>
                </c:pt>
                <c:pt idx="453">
                  <c:v>0.702850341796875</c:v>
                </c:pt>
                <c:pt idx="454">
                  <c:v>0.551239013671875</c:v>
                </c:pt>
                <c:pt idx="455">
                  <c:v>0.36309814453125</c:v>
                </c:pt>
                <c:pt idx="456">
                  <c:v>0.576751708984375</c:v>
                </c:pt>
                <c:pt idx="457">
                  <c:v>0.663360595703125</c:v>
                </c:pt>
                <c:pt idx="458">
                  <c:v>0.20684814453125</c:v>
                </c:pt>
                <c:pt idx="459">
                  <c:v>0.483306884765625</c:v>
                </c:pt>
                <c:pt idx="460">
                  <c:v>0.750030517578125</c:v>
                </c:pt>
                <c:pt idx="461">
                  <c:v>0.750885009765625</c:v>
                </c:pt>
                <c:pt idx="462">
                  <c:v>0.763702392578125</c:v>
                </c:pt>
                <c:pt idx="463">
                  <c:v>0.98333740234375</c:v>
                </c:pt>
                <c:pt idx="464">
                  <c:v>0.25177001953125</c:v>
                </c:pt>
                <c:pt idx="465">
                  <c:v>0.27825927734375</c:v>
                </c:pt>
                <c:pt idx="466">
                  <c:v>0.206939697265625</c:v>
                </c:pt>
                <c:pt idx="467">
                  <c:v>0.48175048828125</c:v>
                </c:pt>
                <c:pt idx="468">
                  <c:v>0.80487060546875</c:v>
                </c:pt>
                <c:pt idx="469">
                  <c:v>0.1827392578125</c:v>
                </c:pt>
                <c:pt idx="470">
                  <c:v>0.759033203125</c:v>
                </c:pt>
                <c:pt idx="471">
                  <c:v>0.90350341796875</c:v>
                </c:pt>
                <c:pt idx="472">
                  <c:v>0.576629638671875</c:v>
                </c:pt>
                <c:pt idx="473">
                  <c:v>0.665679931640625</c:v>
                </c:pt>
                <c:pt idx="474">
                  <c:v>4.9957275390625E-2</c:v>
                </c:pt>
                <c:pt idx="475">
                  <c:v>0.751739501953125</c:v>
                </c:pt>
                <c:pt idx="476">
                  <c:v>0.778472900390625</c:v>
                </c:pt>
                <c:pt idx="477">
                  <c:v>0.70306396484375</c:v>
                </c:pt>
                <c:pt idx="478">
                  <c:v>0.54754638671875</c:v>
                </c:pt>
                <c:pt idx="479">
                  <c:v>0.30816650390625</c:v>
                </c:pt>
                <c:pt idx="480">
                  <c:v>0.627685546875</c:v>
                </c:pt>
                <c:pt idx="481">
                  <c:v>0.67047119140625</c:v>
                </c:pt>
                <c:pt idx="482">
                  <c:v>6.9915771484375E-2</c:v>
                </c:pt>
                <c:pt idx="483">
                  <c:v>6.0638427734375E-2</c:v>
                </c:pt>
                <c:pt idx="484">
                  <c:v>0.9686279296875</c:v>
                </c:pt>
                <c:pt idx="485">
                  <c:v>0.5328369140625</c:v>
                </c:pt>
                <c:pt idx="486">
                  <c:v>5.82275390625E-2</c:v>
                </c:pt>
                <c:pt idx="487">
                  <c:v>0.87677001953125</c:v>
                </c:pt>
                <c:pt idx="488">
                  <c:v>0.9029541015625</c:v>
                </c:pt>
                <c:pt idx="489">
                  <c:v>0.584869384765625</c:v>
                </c:pt>
                <c:pt idx="490">
                  <c:v>0.804718017578125</c:v>
                </c:pt>
                <c:pt idx="491">
                  <c:v>0.180267333984375</c:v>
                </c:pt>
                <c:pt idx="492">
                  <c:v>0.798309326171875</c:v>
                </c:pt>
                <c:pt idx="493">
                  <c:v>3.8055419921875E-2</c:v>
                </c:pt>
                <c:pt idx="494">
                  <c:v>0.57147216796875</c:v>
                </c:pt>
                <c:pt idx="495">
                  <c:v>0.713287353515625</c:v>
                </c:pt>
                <c:pt idx="496">
                  <c:v>0.87158203125</c:v>
                </c:pt>
                <c:pt idx="497">
                  <c:v>0.17633056640625</c:v>
                </c:pt>
                <c:pt idx="498">
                  <c:v>0.997955322265625</c:v>
                </c:pt>
                <c:pt idx="499">
                  <c:v>3.4576416015625E-2</c:v>
                </c:pt>
                <c:pt idx="500">
                  <c:v>0.521148681640625</c:v>
                </c:pt>
                <c:pt idx="501">
                  <c:v>0.827392578125</c:v>
                </c:pt>
                <c:pt idx="502">
                  <c:v>0.93280029296875</c:v>
                </c:pt>
                <c:pt idx="503">
                  <c:v>7.99560546875E-3</c:v>
                </c:pt>
                <c:pt idx="504">
                  <c:v>0.1358642578125</c:v>
                </c:pt>
                <c:pt idx="505">
                  <c:v>5.57861328125E-2</c:v>
                </c:pt>
                <c:pt idx="506">
                  <c:v>0.91729736328125</c:v>
                </c:pt>
                <c:pt idx="507">
                  <c:v>0.27972412109375</c:v>
                </c:pt>
                <c:pt idx="508">
                  <c:v>0.243560791015625</c:v>
                </c:pt>
                <c:pt idx="509">
                  <c:v>0.85888671875</c:v>
                </c:pt>
                <c:pt idx="510">
                  <c:v>0.39813232421875</c:v>
                </c:pt>
                <c:pt idx="511">
                  <c:v>0.231109619140625</c:v>
                </c:pt>
                <c:pt idx="512">
                  <c:v>0.537506103515625</c:v>
                </c:pt>
                <c:pt idx="513">
                  <c:v>6.33544921875E-2</c:v>
                </c:pt>
                <c:pt idx="514">
                  <c:v>7.7056884765625E-2</c:v>
                </c:pt>
                <c:pt idx="515">
                  <c:v>0.156707763671875</c:v>
                </c:pt>
                <c:pt idx="516">
                  <c:v>0.663726806640625</c:v>
                </c:pt>
                <c:pt idx="517">
                  <c:v>0.21600341796875</c:v>
                </c:pt>
                <c:pt idx="518">
                  <c:v>0.26373291015625</c:v>
                </c:pt>
                <c:pt idx="519">
                  <c:v>0.483551025390625</c:v>
                </c:pt>
                <c:pt idx="520">
                  <c:v>0.779083251953125</c:v>
                </c:pt>
                <c:pt idx="521">
                  <c:v>0.68853759765625</c:v>
                </c:pt>
                <c:pt idx="522">
                  <c:v>0.703399658203125</c:v>
                </c:pt>
                <c:pt idx="523">
                  <c:v>0.95770263671875</c:v>
                </c:pt>
                <c:pt idx="524">
                  <c:v>0.6561279296875</c:v>
                </c:pt>
                <c:pt idx="525">
                  <c:v>0.845245361328125</c:v>
                </c:pt>
                <c:pt idx="526">
                  <c:v>0.3682861328125</c:v>
                </c:pt>
                <c:pt idx="527">
                  <c:v>0.729949951171875</c:v>
                </c:pt>
                <c:pt idx="528">
                  <c:v>9.075927734375E-2</c:v>
                </c:pt>
                <c:pt idx="529">
                  <c:v>0.394287109375</c:v>
                </c:pt>
                <c:pt idx="530">
                  <c:v>0.17169189453125</c:v>
                </c:pt>
                <c:pt idx="531">
                  <c:v>0.580657958984375</c:v>
                </c:pt>
                <c:pt idx="532">
                  <c:v>0.87054443359375</c:v>
                </c:pt>
                <c:pt idx="533">
                  <c:v>0.199615478515625</c:v>
                </c:pt>
                <c:pt idx="534">
                  <c:v>1.0650634765625E-2</c:v>
                </c:pt>
                <c:pt idx="535">
                  <c:v>0.160614013671875</c:v>
                </c:pt>
                <c:pt idx="536">
                  <c:v>0.7222900390625</c:v>
                </c:pt>
                <c:pt idx="537">
                  <c:v>0.212615966796875</c:v>
                </c:pt>
                <c:pt idx="538">
                  <c:v>0.31451416015625</c:v>
                </c:pt>
                <c:pt idx="539">
                  <c:v>0.346893310546875</c:v>
                </c:pt>
                <c:pt idx="540">
                  <c:v>0.82891845703125</c:v>
                </c:pt>
                <c:pt idx="541">
                  <c:v>0.591400146484375</c:v>
                </c:pt>
                <c:pt idx="542">
                  <c:v>0.879302978515625</c:v>
                </c:pt>
                <c:pt idx="543">
                  <c:v>0.94000244140625</c:v>
                </c:pt>
                <c:pt idx="544">
                  <c:v>0.980377197265625</c:v>
                </c:pt>
                <c:pt idx="545">
                  <c:v>0.333251953125</c:v>
                </c:pt>
                <c:pt idx="546">
                  <c:v>1.220703125E-3</c:v>
                </c:pt>
                <c:pt idx="547">
                  <c:v>2.0751953125E-2</c:v>
                </c:pt>
                <c:pt idx="548">
                  <c:v>0.313873291015625</c:v>
                </c:pt>
                <c:pt idx="549">
                  <c:v>0.335693359375</c:v>
                </c:pt>
                <c:pt idx="550">
                  <c:v>4.2724609375E-2</c:v>
                </c:pt>
                <c:pt idx="551">
                  <c:v>0.64801025390625</c:v>
                </c:pt>
                <c:pt idx="552">
                  <c:v>0.983306884765625</c:v>
                </c:pt>
                <c:pt idx="553">
                  <c:v>0.250274658203125</c:v>
                </c:pt>
                <c:pt idx="554">
                  <c:v>0.254791259765625</c:v>
                </c:pt>
                <c:pt idx="555">
                  <c:v>0.322509765625</c:v>
                </c:pt>
                <c:pt idx="556">
                  <c:v>0.482879638671875</c:v>
                </c:pt>
                <c:pt idx="557">
                  <c:v>0.759368896484375</c:v>
                </c:pt>
                <c:pt idx="558">
                  <c:v>0.891021728515625</c:v>
                </c:pt>
                <c:pt idx="559">
                  <c:v>0.647186279296875</c:v>
                </c:pt>
                <c:pt idx="560">
                  <c:v>0.997314453125</c:v>
                </c:pt>
                <c:pt idx="561">
                  <c:v>4.0283203125E-2</c:v>
                </c:pt>
                <c:pt idx="562">
                  <c:v>0.68463134765625</c:v>
                </c:pt>
                <c:pt idx="563">
                  <c:v>0.355682373046875</c:v>
                </c:pt>
                <c:pt idx="564">
                  <c:v>0.921661376953125</c:v>
                </c:pt>
                <c:pt idx="565">
                  <c:v>0.3314208984375</c:v>
                </c:pt>
                <c:pt idx="566">
                  <c:v>9.9029541015625E-2</c:v>
                </c:pt>
                <c:pt idx="567">
                  <c:v>0.550445556640625</c:v>
                </c:pt>
                <c:pt idx="568">
                  <c:v>0.258819580078125</c:v>
                </c:pt>
                <c:pt idx="569">
                  <c:v>0.400115966796875</c:v>
                </c:pt>
                <c:pt idx="570">
                  <c:v>2.166748046875E-3</c:v>
                </c:pt>
                <c:pt idx="571">
                  <c:v>3.2928466796875E-2</c:v>
                </c:pt>
                <c:pt idx="572">
                  <c:v>0.557098388671875</c:v>
                </c:pt>
                <c:pt idx="573">
                  <c:v>0.404083251953125</c:v>
                </c:pt>
                <c:pt idx="574">
                  <c:v>6.3720703125E-2</c:v>
                </c:pt>
                <c:pt idx="575">
                  <c:v>8.3282470703125E-2</c:v>
                </c:pt>
                <c:pt idx="576">
                  <c:v>0.251861572265625</c:v>
                </c:pt>
                <c:pt idx="577">
                  <c:v>0.280548095703125</c:v>
                </c:pt>
                <c:pt idx="578">
                  <c:v>0.23028564453125</c:v>
                </c:pt>
                <c:pt idx="579">
                  <c:v>0.584564208984375</c:v>
                </c:pt>
                <c:pt idx="580">
                  <c:v>0.811981201171875</c:v>
                </c:pt>
                <c:pt idx="581">
                  <c:v>0.1961669921875</c:v>
                </c:pt>
                <c:pt idx="582">
                  <c:v>6.9244384765625E-2</c:v>
                </c:pt>
                <c:pt idx="583">
                  <c:v>3.9459228515625E-2</c:v>
                </c:pt>
                <c:pt idx="584">
                  <c:v>0.670623779296875</c:v>
                </c:pt>
                <c:pt idx="585">
                  <c:v>6.756591796875E-2</c:v>
                </c:pt>
                <c:pt idx="586">
                  <c:v>2.166748046875E-2</c:v>
                </c:pt>
                <c:pt idx="587">
                  <c:v>0.364349365234375</c:v>
                </c:pt>
                <c:pt idx="588">
                  <c:v>0.535980224609375</c:v>
                </c:pt>
                <c:pt idx="589">
                  <c:v>0.10284423828125</c:v>
                </c:pt>
                <c:pt idx="590">
                  <c:v>0.746124267578125</c:v>
                </c:pt>
                <c:pt idx="591">
                  <c:v>0.309234619140625</c:v>
                </c:pt>
                <c:pt idx="592">
                  <c:v>0.74066162109375</c:v>
                </c:pt>
                <c:pt idx="593">
                  <c:v>0.391845703125</c:v>
                </c:pt>
                <c:pt idx="594">
                  <c:v>0.13018798828125</c:v>
                </c:pt>
                <c:pt idx="595">
                  <c:v>0.203399658203125</c:v>
                </c:pt>
                <c:pt idx="596">
                  <c:v>0.45794677734375</c:v>
                </c:pt>
                <c:pt idx="597">
                  <c:v>0.1522216796875</c:v>
                </c:pt>
                <c:pt idx="598">
                  <c:v>0.286865234375</c:v>
                </c:pt>
                <c:pt idx="599">
                  <c:v>0.868804931640625</c:v>
                </c:pt>
                <c:pt idx="600">
                  <c:v>0.22186279296875</c:v>
                </c:pt>
                <c:pt idx="601">
                  <c:v>0.703521728515625</c:v>
                </c:pt>
                <c:pt idx="602">
                  <c:v>0.95953369140625</c:v>
                </c:pt>
                <c:pt idx="603">
                  <c:v>0.687255859375</c:v>
                </c:pt>
                <c:pt idx="604">
                  <c:v>0.316314697265625</c:v>
                </c:pt>
                <c:pt idx="605">
                  <c:v>0.372314453125</c:v>
                </c:pt>
                <c:pt idx="606">
                  <c:v>0.66510009765625</c:v>
                </c:pt>
                <c:pt idx="607">
                  <c:v>5.474853515625E-2</c:v>
                </c:pt>
                <c:pt idx="608">
                  <c:v>0.9310302734375</c:v>
                </c:pt>
                <c:pt idx="609">
                  <c:v>4.62646484375E-2</c:v>
                </c:pt>
                <c:pt idx="610">
                  <c:v>0.712127685546875</c:v>
                </c:pt>
                <c:pt idx="611">
                  <c:v>0.82305908203125</c:v>
                </c:pt>
                <c:pt idx="612">
                  <c:v>0.976226806640625</c:v>
                </c:pt>
                <c:pt idx="613">
                  <c:v>0.403411865234375</c:v>
                </c:pt>
                <c:pt idx="614">
                  <c:v>7.476806640625E-2</c:v>
                </c:pt>
                <c:pt idx="615">
                  <c:v>0.13037109375</c:v>
                </c:pt>
                <c:pt idx="616">
                  <c:v>0.216400146484375</c:v>
                </c:pt>
                <c:pt idx="617">
                  <c:v>0.254119873046875</c:v>
                </c:pt>
                <c:pt idx="618">
                  <c:v>0.31988525390625</c:v>
                </c:pt>
                <c:pt idx="619">
                  <c:v>0.31121826171875</c:v>
                </c:pt>
                <c:pt idx="620">
                  <c:v>0.708892822265625</c:v>
                </c:pt>
                <c:pt idx="621">
                  <c:v>0.885833740234375</c:v>
                </c:pt>
                <c:pt idx="622">
                  <c:v>0.807586669921875</c:v>
                </c:pt>
                <c:pt idx="623">
                  <c:v>0.145904541015625</c:v>
                </c:pt>
                <c:pt idx="624">
                  <c:v>0.44122314453125</c:v>
                </c:pt>
                <c:pt idx="625">
                  <c:v>0.498931884765625</c:v>
                </c:pt>
                <c:pt idx="626">
                  <c:v>0.515777587890625</c:v>
                </c:pt>
                <c:pt idx="627">
                  <c:v>0.768341064453125</c:v>
                </c:pt>
                <c:pt idx="628">
                  <c:v>0.560577392578125</c:v>
                </c:pt>
                <c:pt idx="629">
                  <c:v>0.46746826171875</c:v>
                </c:pt>
                <c:pt idx="630">
                  <c:v>5.242919921875E-2</c:v>
                </c:pt>
                <c:pt idx="631">
                  <c:v>0.858245849609375</c:v>
                </c:pt>
                <c:pt idx="632">
                  <c:v>0.378326416015625</c:v>
                </c:pt>
                <c:pt idx="633">
                  <c:v>0.427581787109375</c:v>
                </c:pt>
                <c:pt idx="634">
                  <c:v>0.7265625</c:v>
                </c:pt>
                <c:pt idx="635">
                  <c:v>0.101593017578125</c:v>
                </c:pt>
                <c:pt idx="636">
                  <c:v>0.72735595703125</c:v>
                </c:pt>
                <c:pt idx="637">
                  <c:v>9.9456787109375E-2</c:v>
                </c:pt>
                <c:pt idx="638">
                  <c:v>0.554779052734375</c:v>
                </c:pt>
                <c:pt idx="639">
                  <c:v>0.431304931640625</c:v>
                </c:pt>
                <c:pt idx="640">
                  <c:v>0.534576416015625</c:v>
                </c:pt>
                <c:pt idx="641">
                  <c:v>2.1392822265625E-2</c:v>
                </c:pt>
                <c:pt idx="642">
                  <c:v>0.323486328125</c:v>
                </c:pt>
                <c:pt idx="643">
                  <c:v>0.499481201171875</c:v>
                </c:pt>
                <c:pt idx="644">
                  <c:v>0.508514404296875</c:v>
                </c:pt>
                <c:pt idx="645">
                  <c:v>0.628326416015625</c:v>
                </c:pt>
                <c:pt idx="646">
                  <c:v>0.677459716796875</c:v>
                </c:pt>
                <c:pt idx="647">
                  <c:v>0.482421875</c:v>
                </c:pt>
                <c:pt idx="648">
                  <c:v>0.7640380859375</c:v>
                </c:pt>
                <c:pt idx="649">
                  <c:v>0.976654052734375</c:v>
                </c:pt>
                <c:pt idx="650">
                  <c:v>0.35321044921875</c:v>
                </c:pt>
                <c:pt idx="651">
                  <c:v>0.987091064453125</c:v>
                </c:pt>
                <c:pt idx="652">
                  <c:v>0.21710205078125</c:v>
                </c:pt>
                <c:pt idx="653">
                  <c:v>0.30804443359375</c:v>
                </c:pt>
                <c:pt idx="654">
                  <c:v>0.6368408203125</c:v>
                </c:pt>
                <c:pt idx="655">
                  <c:v>0.576568603515625</c:v>
                </c:pt>
                <c:pt idx="656">
                  <c:v>0.664764404296875</c:v>
                </c:pt>
                <c:pt idx="657">
                  <c:v>3.4393310546875E-2</c:v>
                </c:pt>
                <c:pt idx="658">
                  <c:v>0.516571044921875</c:v>
                </c:pt>
                <c:pt idx="659">
                  <c:v>0.780364990234375</c:v>
                </c:pt>
                <c:pt idx="660">
                  <c:v>0.733154296875</c:v>
                </c:pt>
                <c:pt idx="661">
                  <c:v>2.685546875E-3</c:v>
                </c:pt>
                <c:pt idx="662">
                  <c:v>4.5654296875E-2</c:v>
                </c:pt>
                <c:pt idx="663">
                  <c:v>0.690032958984375</c:v>
                </c:pt>
                <c:pt idx="664">
                  <c:v>0.729736328125</c:v>
                </c:pt>
                <c:pt idx="665">
                  <c:v>9.3048095703125E-2</c:v>
                </c:pt>
                <c:pt idx="666">
                  <c:v>0.417938232421875</c:v>
                </c:pt>
                <c:pt idx="667">
                  <c:v>0.769622802734375</c:v>
                </c:pt>
                <c:pt idx="668">
                  <c:v>0.58380126953125</c:v>
                </c:pt>
                <c:pt idx="669">
                  <c:v>0.75848388671875</c:v>
                </c:pt>
                <c:pt idx="670">
                  <c:v>0.878662109375</c:v>
                </c:pt>
                <c:pt idx="671">
                  <c:v>0.93719482421875</c:v>
                </c:pt>
                <c:pt idx="672">
                  <c:v>6.7108154296875E-2</c:v>
                </c:pt>
                <c:pt idx="673">
                  <c:v>1.4862060546875E-2</c:v>
                </c:pt>
                <c:pt idx="674">
                  <c:v>0.2467041015625</c:v>
                </c:pt>
                <c:pt idx="675">
                  <c:v>0.803466796875</c:v>
                </c:pt>
                <c:pt idx="676">
                  <c:v>8.8653564453125E-2</c:v>
                </c:pt>
                <c:pt idx="677">
                  <c:v>0.49066162109375</c:v>
                </c:pt>
                <c:pt idx="678">
                  <c:v>0.6417236328125</c:v>
                </c:pt>
                <c:pt idx="679">
                  <c:v>0.87823486328125</c:v>
                </c:pt>
                <c:pt idx="680">
                  <c:v>0.9278564453125</c:v>
                </c:pt>
                <c:pt idx="681">
                  <c:v>0.207244873046875</c:v>
                </c:pt>
                <c:pt idx="682">
                  <c:v>0.397979736328125</c:v>
                </c:pt>
                <c:pt idx="683">
                  <c:v>0.23345947265625</c:v>
                </c:pt>
                <c:pt idx="684">
                  <c:v>0.52960205078125</c:v>
                </c:pt>
                <c:pt idx="685">
                  <c:v>0.995269775390625</c:v>
                </c:pt>
                <c:pt idx="686">
                  <c:v>7.18994140625E-2</c:v>
                </c:pt>
                <c:pt idx="687">
                  <c:v>0.206756591796875</c:v>
                </c:pt>
                <c:pt idx="688">
                  <c:v>0.4765625</c:v>
                </c:pt>
                <c:pt idx="689">
                  <c:v>0.851959228515625</c:v>
                </c:pt>
                <c:pt idx="690">
                  <c:v>0.48321533203125</c:v>
                </c:pt>
                <c:pt idx="691">
                  <c:v>0.75360107421875</c:v>
                </c:pt>
                <c:pt idx="692">
                  <c:v>0.80548095703125</c:v>
                </c:pt>
                <c:pt idx="693">
                  <c:v>0.177490234375</c:v>
                </c:pt>
                <c:pt idx="694">
                  <c:v>0.978240966796875</c:v>
                </c:pt>
                <c:pt idx="695">
                  <c:v>0.36138916015625</c:v>
                </c:pt>
                <c:pt idx="696">
                  <c:v>0.581390380859375</c:v>
                </c:pt>
                <c:pt idx="697">
                  <c:v>0.85028076171875</c:v>
                </c:pt>
                <c:pt idx="698">
                  <c:v>0.26324462890625</c:v>
                </c:pt>
                <c:pt idx="699">
                  <c:v>0.457672119140625</c:v>
                </c:pt>
                <c:pt idx="700">
                  <c:v>0.154510498046875</c:v>
                </c:pt>
                <c:pt idx="701">
                  <c:v>0.37261962890625</c:v>
                </c:pt>
                <c:pt idx="702">
                  <c:v>0.660888671875</c:v>
                </c:pt>
                <c:pt idx="703">
                  <c:v>0.227386474609375</c:v>
                </c:pt>
                <c:pt idx="704">
                  <c:v>0.59869384765625</c:v>
                </c:pt>
                <c:pt idx="705">
                  <c:v>5.084228515625E-2</c:v>
                </c:pt>
                <c:pt idx="706">
                  <c:v>0.864715576171875</c:v>
                </c:pt>
                <c:pt idx="707">
                  <c:v>3.4149169921875E-2</c:v>
                </c:pt>
                <c:pt idx="708">
                  <c:v>0.512908935546875</c:v>
                </c:pt>
                <c:pt idx="709">
                  <c:v>0.7176513671875</c:v>
                </c:pt>
                <c:pt idx="710">
                  <c:v>0.79736328125</c:v>
                </c:pt>
                <c:pt idx="711">
                  <c:v>5.517578125E-2</c:v>
                </c:pt>
                <c:pt idx="712">
                  <c:v>0.92279052734375</c:v>
                </c:pt>
                <c:pt idx="713">
                  <c:v>0.1873779296875</c:v>
                </c:pt>
                <c:pt idx="714">
                  <c:v>0.813995361328125</c:v>
                </c:pt>
                <c:pt idx="715">
                  <c:v>0.8372802734375</c:v>
                </c:pt>
                <c:pt idx="716">
                  <c:v>0.702362060546875</c:v>
                </c:pt>
                <c:pt idx="717">
                  <c:v>0.559539794921875</c:v>
                </c:pt>
                <c:pt idx="718">
                  <c:v>0.487548828125</c:v>
                </c:pt>
                <c:pt idx="719">
                  <c:v>0.694427490234375</c:v>
                </c:pt>
                <c:pt idx="720">
                  <c:v>0.678497314453125</c:v>
                </c:pt>
                <c:pt idx="721">
                  <c:v>0.46331787109375</c:v>
                </c:pt>
                <c:pt idx="722">
                  <c:v>0.122528076171875</c:v>
                </c:pt>
                <c:pt idx="723">
                  <c:v>0.916534423828125</c:v>
                </c:pt>
                <c:pt idx="724">
                  <c:v>0.252105712890625</c:v>
                </c:pt>
                <c:pt idx="725">
                  <c:v>0.281768798828125</c:v>
                </c:pt>
                <c:pt idx="726">
                  <c:v>0.789459228515625</c:v>
                </c:pt>
                <c:pt idx="727">
                  <c:v>0.420745849609375</c:v>
                </c:pt>
                <c:pt idx="728">
                  <c:v>0.81561279296875</c:v>
                </c:pt>
                <c:pt idx="729">
                  <c:v>0.859710693359375</c:v>
                </c:pt>
                <c:pt idx="730">
                  <c:v>0.11505126953125</c:v>
                </c:pt>
                <c:pt idx="731">
                  <c:v>0.78973388671875</c:v>
                </c:pt>
                <c:pt idx="732">
                  <c:v>0.40966796875</c:v>
                </c:pt>
                <c:pt idx="733">
                  <c:v>0.90228271484375</c:v>
                </c:pt>
                <c:pt idx="734">
                  <c:v>0.53582763671875</c:v>
                </c:pt>
                <c:pt idx="735">
                  <c:v>0.109100341796875</c:v>
                </c:pt>
                <c:pt idx="736">
                  <c:v>0.644927978515625</c:v>
                </c:pt>
                <c:pt idx="737">
                  <c:v>0.95562744140625</c:v>
                </c:pt>
                <c:pt idx="738">
                  <c:v>0.745880126953125</c:v>
                </c:pt>
                <c:pt idx="739">
                  <c:v>0.3197021484375</c:v>
                </c:pt>
                <c:pt idx="740">
                  <c:v>0.298095703125</c:v>
                </c:pt>
                <c:pt idx="741">
                  <c:v>0.5361328125</c:v>
                </c:pt>
                <c:pt idx="742">
                  <c:v>0.114288330078125</c:v>
                </c:pt>
                <c:pt idx="743">
                  <c:v>0.787017822265625</c:v>
                </c:pt>
                <c:pt idx="744">
                  <c:v>0.370361328125</c:v>
                </c:pt>
                <c:pt idx="745">
                  <c:v>0.702239990234375</c:v>
                </c:pt>
                <c:pt idx="746">
                  <c:v>0.561370849609375</c:v>
                </c:pt>
                <c:pt idx="747">
                  <c:v>0.4564208984375</c:v>
                </c:pt>
                <c:pt idx="748">
                  <c:v>0.224090576171875</c:v>
                </c:pt>
                <c:pt idx="749">
                  <c:v>0.674468994140625</c:v>
                </c:pt>
                <c:pt idx="750">
                  <c:v>0.398529052734375</c:v>
                </c:pt>
                <c:pt idx="751">
                  <c:v>2.4993896484375E-2</c:v>
                </c:pt>
                <c:pt idx="752">
                  <c:v>0.375152587890625</c:v>
                </c:pt>
                <c:pt idx="753">
                  <c:v>0.377532958984375</c:v>
                </c:pt>
                <c:pt idx="754">
                  <c:v>0.417144775390625</c:v>
                </c:pt>
                <c:pt idx="755">
                  <c:v>0.775177001953125</c:v>
                </c:pt>
                <c:pt idx="756">
                  <c:v>0.629974365234375</c:v>
                </c:pt>
                <c:pt idx="757">
                  <c:v>0.707763671875</c:v>
                </c:pt>
                <c:pt idx="758">
                  <c:v>0.89910888671875</c:v>
                </c:pt>
                <c:pt idx="759">
                  <c:v>0.51947021484375</c:v>
                </c:pt>
                <c:pt idx="760">
                  <c:v>0.79351806640625</c:v>
                </c:pt>
                <c:pt idx="761">
                  <c:v>0.474273681640625</c:v>
                </c:pt>
                <c:pt idx="762">
                  <c:v>0.936859130859375</c:v>
                </c:pt>
                <c:pt idx="763">
                  <c:v>7.305908203125E-2</c:v>
                </c:pt>
                <c:pt idx="764">
                  <c:v>0.226348876953125</c:v>
                </c:pt>
                <c:pt idx="765">
                  <c:v>0.651458740234375</c:v>
                </c:pt>
                <c:pt idx="766">
                  <c:v>0.791961669921875</c:v>
                </c:pt>
                <c:pt idx="767">
                  <c:v>0.380157470703125</c:v>
                </c:pt>
                <c:pt idx="768">
                  <c:v>0.45501708984375</c:v>
                </c:pt>
                <c:pt idx="769">
                  <c:v>0.202056884765625</c:v>
                </c:pt>
                <c:pt idx="770">
                  <c:v>3.1646728515625E-2</c:v>
                </c:pt>
                <c:pt idx="771">
                  <c:v>0.537750244140625</c:v>
                </c:pt>
                <c:pt idx="772">
                  <c:v>7.43408203125E-2</c:v>
                </c:pt>
                <c:pt idx="773">
                  <c:v>0.13885498046875</c:v>
                </c:pt>
                <c:pt idx="774">
                  <c:v>0.106658935546875</c:v>
                </c:pt>
                <c:pt idx="775">
                  <c:v>0.686431884765625</c:v>
                </c:pt>
                <c:pt idx="776">
                  <c:v>0.328369140625</c:v>
                </c:pt>
                <c:pt idx="777">
                  <c:v>8.2305908203125E-2</c:v>
                </c:pt>
                <c:pt idx="778">
                  <c:v>0.266510009765625</c:v>
                </c:pt>
                <c:pt idx="779">
                  <c:v>2.9693603515625E-2</c:v>
                </c:pt>
                <c:pt idx="780">
                  <c:v>0.49298095703125</c:v>
                </c:pt>
                <c:pt idx="781">
                  <c:v>0.614837646484375</c:v>
                </c:pt>
                <c:pt idx="782">
                  <c:v>0.293182373046875</c:v>
                </c:pt>
                <c:pt idx="783">
                  <c:v>0.984130859375</c:v>
                </c:pt>
                <c:pt idx="784">
                  <c:v>0.2694091796875</c:v>
                </c:pt>
                <c:pt idx="785">
                  <c:v>4.47998046875E-2</c:v>
                </c:pt>
                <c:pt idx="786">
                  <c:v>0.738006591796875</c:v>
                </c:pt>
                <c:pt idx="787">
                  <c:v>0.4453125</c:v>
                </c:pt>
                <c:pt idx="788">
                  <c:v>0.320465087890625</c:v>
                </c:pt>
                <c:pt idx="789">
                  <c:v>0.44781494140625</c:v>
                </c:pt>
                <c:pt idx="790">
                  <c:v>0.347381591796875</c:v>
                </c:pt>
                <c:pt idx="791">
                  <c:v>0.83624267578125</c:v>
                </c:pt>
                <c:pt idx="792">
                  <c:v>0.715850830078125</c:v>
                </c:pt>
                <c:pt idx="793">
                  <c:v>0.763580322265625</c:v>
                </c:pt>
                <c:pt idx="794">
                  <c:v>0.95611572265625</c:v>
                </c:pt>
                <c:pt idx="795">
                  <c:v>0.720977783203125</c:v>
                </c:pt>
                <c:pt idx="796">
                  <c:v>0.19415283203125</c:v>
                </c:pt>
                <c:pt idx="797">
                  <c:v>0.167724609375</c:v>
                </c:pt>
                <c:pt idx="798">
                  <c:v>0.52294921875</c:v>
                </c:pt>
                <c:pt idx="799">
                  <c:v>0.859283447265625</c:v>
                </c:pt>
                <c:pt idx="800">
                  <c:v>0.391937255859375</c:v>
                </c:pt>
                <c:pt idx="801">
                  <c:v>0.129669189453125</c:v>
                </c:pt>
                <c:pt idx="802">
                  <c:v>0.19561767578125</c:v>
                </c:pt>
                <c:pt idx="803">
                  <c:v>7.5531005859375E-2</c:v>
                </c:pt>
                <c:pt idx="804">
                  <c:v>0.149200439453125</c:v>
                </c:pt>
                <c:pt idx="805">
                  <c:v>0.269927978515625</c:v>
                </c:pt>
                <c:pt idx="806">
                  <c:v>8.09326171875E-2</c:v>
                </c:pt>
                <c:pt idx="807">
                  <c:v>0.371856689453125</c:v>
                </c:pt>
                <c:pt idx="808">
                  <c:v>0.671966552734375</c:v>
                </c:pt>
                <c:pt idx="809">
                  <c:v>0.423492431640625</c:v>
                </c:pt>
                <c:pt idx="810">
                  <c:v>0.667449951171875</c:v>
                </c:pt>
                <c:pt idx="811">
                  <c:v>2.8289794921875E-2</c:v>
                </c:pt>
                <c:pt idx="812">
                  <c:v>0.456298828125</c:v>
                </c:pt>
                <c:pt idx="813">
                  <c:v>0.225921630859375</c:v>
                </c:pt>
                <c:pt idx="814">
                  <c:v>0.643096923828125</c:v>
                </c:pt>
                <c:pt idx="815">
                  <c:v>0.932098388671875</c:v>
                </c:pt>
                <c:pt idx="816">
                  <c:v>2.9266357421875E-2</c:v>
                </c:pt>
                <c:pt idx="817">
                  <c:v>0.439697265625</c:v>
                </c:pt>
                <c:pt idx="818">
                  <c:v>0.475067138671875</c:v>
                </c:pt>
                <c:pt idx="819">
                  <c:v>0.876495361328125</c:v>
                </c:pt>
                <c:pt idx="820">
                  <c:v>0.899871826171875</c:v>
                </c:pt>
                <c:pt idx="821">
                  <c:v>0.514373779296875</c:v>
                </c:pt>
                <c:pt idx="822">
                  <c:v>0.7239990234375</c:v>
                </c:pt>
                <c:pt idx="823">
                  <c:v>0.17523193359375</c:v>
                </c:pt>
                <c:pt idx="824">
                  <c:v>0.87890625</c:v>
                </c:pt>
                <c:pt idx="825">
                  <c:v>0.941864013671875</c:v>
                </c:pt>
                <c:pt idx="826">
                  <c:v>0.878448486328125</c:v>
                </c:pt>
                <c:pt idx="827">
                  <c:v>0.933074951171875</c:v>
                </c:pt>
                <c:pt idx="828">
                  <c:v>1.2664794921875E-2</c:v>
                </c:pt>
                <c:pt idx="829">
                  <c:v>0.1907958984375</c:v>
                </c:pt>
                <c:pt idx="830">
                  <c:v>0.239715576171875</c:v>
                </c:pt>
                <c:pt idx="831">
                  <c:v>0.908721923828125</c:v>
                </c:pt>
                <c:pt idx="832">
                  <c:v>0.384979248046875</c:v>
                </c:pt>
                <c:pt idx="833">
                  <c:v>0.290618896484375</c:v>
                </c:pt>
                <c:pt idx="834">
                  <c:v>0.922271728515625</c:v>
                </c:pt>
                <c:pt idx="835">
                  <c:v>0.178680419921875</c:v>
                </c:pt>
                <c:pt idx="836">
                  <c:v>0.9619140625</c:v>
                </c:pt>
                <c:pt idx="837">
                  <c:v>0.571563720703125</c:v>
                </c:pt>
                <c:pt idx="838">
                  <c:v>0.71636962890625</c:v>
                </c:pt>
                <c:pt idx="839">
                  <c:v>0.75482177734375</c:v>
                </c:pt>
                <c:pt idx="840">
                  <c:v>0.823822021484375</c:v>
                </c:pt>
                <c:pt idx="841">
                  <c:v>0.9866943359375</c:v>
                </c:pt>
                <c:pt idx="842">
                  <c:v>0.207489013671875</c:v>
                </c:pt>
                <c:pt idx="843">
                  <c:v>0.394317626953125</c:v>
                </c:pt>
                <c:pt idx="844">
                  <c:v>0.171234130859375</c:v>
                </c:pt>
                <c:pt idx="845">
                  <c:v>0.58843994140625</c:v>
                </c:pt>
                <c:pt idx="846">
                  <c:v>0.988189697265625</c:v>
                </c:pt>
                <c:pt idx="847">
                  <c:v>0.20062255859375</c:v>
                </c:pt>
                <c:pt idx="848">
                  <c:v>2.581787109375E-2</c:v>
                </c:pt>
                <c:pt idx="849">
                  <c:v>0.434814453125</c:v>
                </c:pt>
                <c:pt idx="850">
                  <c:v>0.602569580078125</c:v>
                </c:pt>
                <c:pt idx="851">
                  <c:v>0.24371337890625</c:v>
                </c:pt>
                <c:pt idx="852">
                  <c:v>0.844696044921875</c:v>
                </c:pt>
                <c:pt idx="853">
                  <c:v>0.35870361328125</c:v>
                </c:pt>
                <c:pt idx="854">
                  <c:v>0.9005126953125</c:v>
                </c:pt>
                <c:pt idx="855">
                  <c:v>0.5550537109375</c:v>
                </c:pt>
                <c:pt idx="856">
                  <c:v>0.43585205078125</c:v>
                </c:pt>
                <c:pt idx="857">
                  <c:v>0.588958740234375</c:v>
                </c:pt>
                <c:pt idx="858">
                  <c:v>0.9793701171875</c:v>
                </c:pt>
                <c:pt idx="859">
                  <c:v>0.317169189453125</c:v>
                </c:pt>
                <c:pt idx="860">
                  <c:v>0.258209228515625</c:v>
                </c:pt>
                <c:pt idx="861">
                  <c:v>0.389495849609375</c:v>
                </c:pt>
                <c:pt idx="862">
                  <c:v>0.34710693359375</c:v>
                </c:pt>
                <c:pt idx="863">
                  <c:v>0.832122802734375</c:v>
                </c:pt>
                <c:pt idx="864">
                  <c:v>0.521331787109375</c:v>
                </c:pt>
                <c:pt idx="865">
                  <c:v>0.82049560546875</c:v>
                </c:pt>
                <c:pt idx="866">
                  <c:v>0.948516845703125</c:v>
                </c:pt>
                <c:pt idx="867">
                  <c:v>0.8746337890625</c:v>
                </c:pt>
                <c:pt idx="868">
                  <c:v>0.13055419921875</c:v>
                </c:pt>
                <c:pt idx="869">
                  <c:v>0.217437744140625</c:v>
                </c:pt>
                <c:pt idx="870">
                  <c:v>0.300811767578125</c:v>
                </c:pt>
                <c:pt idx="871">
                  <c:v>0.614013671875</c:v>
                </c:pt>
                <c:pt idx="872">
                  <c:v>0.3055419921875</c:v>
                </c:pt>
                <c:pt idx="873">
                  <c:v>0.67840576171875</c:v>
                </c:pt>
                <c:pt idx="874">
                  <c:v>0.466339111328125</c:v>
                </c:pt>
                <c:pt idx="875">
                  <c:v>4.913330078125E-3</c:v>
                </c:pt>
                <c:pt idx="876">
                  <c:v>8.349609375E-2</c:v>
                </c:pt>
                <c:pt idx="877">
                  <c:v>0.2633056640625</c:v>
                </c:pt>
                <c:pt idx="878">
                  <c:v>0.460540771484375</c:v>
                </c:pt>
                <c:pt idx="879">
                  <c:v>0.169952392578125</c:v>
                </c:pt>
                <c:pt idx="880">
                  <c:v>0.576904296875</c:v>
                </c:pt>
                <c:pt idx="881">
                  <c:v>0.65875244140625</c:v>
                </c:pt>
                <c:pt idx="882">
                  <c:v>0.13623046875</c:v>
                </c:pt>
                <c:pt idx="883">
                  <c:v>5.029296875E-2</c:v>
                </c:pt>
                <c:pt idx="884">
                  <c:v>0.7615966796875</c:v>
                </c:pt>
                <c:pt idx="885">
                  <c:v>0.92730712890625</c:v>
                </c:pt>
                <c:pt idx="886">
                  <c:v>0.230987548828125</c:v>
                </c:pt>
                <c:pt idx="887">
                  <c:v>0.535430908203125</c:v>
                </c:pt>
                <c:pt idx="888">
                  <c:v>9.4482421875E-2</c:v>
                </c:pt>
                <c:pt idx="889">
                  <c:v>0.605987548828125</c:v>
                </c:pt>
                <c:pt idx="890">
                  <c:v>0.160247802734375</c:v>
                </c:pt>
                <c:pt idx="891">
                  <c:v>0.724365234375</c:v>
                </c:pt>
                <c:pt idx="892">
                  <c:v>0.18145751953125</c:v>
                </c:pt>
                <c:pt idx="893">
                  <c:v>0.78582763671875</c:v>
                </c:pt>
                <c:pt idx="894">
                  <c:v>0.358978271484375</c:v>
                </c:pt>
                <c:pt idx="895">
                  <c:v>0.896881103515625</c:v>
                </c:pt>
                <c:pt idx="896">
                  <c:v>0.73504638671875</c:v>
                </c:pt>
                <c:pt idx="897">
                  <c:v>0.495635986328125</c:v>
                </c:pt>
                <c:pt idx="898">
                  <c:v>0.565673828125</c:v>
                </c:pt>
                <c:pt idx="899">
                  <c:v>0.616241455078125</c:v>
                </c:pt>
                <c:pt idx="900">
                  <c:v>0.257476806640625</c:v>
                </c:pt>
                <c:pt idx="901">
                  <c:v>0.3720703125</c:v>
                </c:pt>
                <c:pt idx="902">
                  <c:v>0.66925048828125</c:v>
                </c:pt>
                <c:pt idx="903">
                  <c:v>0.117523193359375</c:v>
                </c:pt>
                <c:pt idx="904">
                  <c:v>0.9976806640625</c:v>
                </c:pt>
                <c:pt idx="905">
                  <c:v>3.86962890625E-2</c:v>
                </c:pt>
                <c:pt idx="906">
                  <c:v>0.591705322265625</c:v>
                </c:pt>
                <c:pt idx="907">
                  <c:v>0.878021240234375</c:v>
                </c:pt>
                <c:pt idx="908">
                  <c:v>0.924713134765625</c:v>
                </c:pt>
                <c:pt idx="909">
                  <c:v>0.152801513671875</c:v>
                </c:pt>
                <c:pt idx="910">
                  <c:v>0.33966064453125</c:v>
                </c:pt>
                <c:pt idx="911">
                  <c:v>0.225372314453125</c:v>
                </c:pt>
                <c:pt idx="912">
                  <c:v>0.634857177734375</c:v>
                </c:pt>
                <c:pt idx="913">
                  <c:v>0.542816162109375</c:v>
                </c:pt>
                <c:pt idx="914">
                  <c:v>0.146759033203125</c:v>
                </c:pt>
                <c:pt idx="915">
                  <c:v>0.48724365234375</c:v>
                </c:pt>
                <c:pt idx="916">
                  <c:v>0.716461181640625</c:v>
                </c:pt>
                <c:pt idx="917">
                  <c:v>0.757110595703125</c:v>
                </c:pt>
                <c:pt idx="918">
                  <c:v>0.8629150390625</c:v>
                </c:pt>
                <c:pt idx="919">
                  <c:v>7.1929931640625E-2</c:v>
                </c:pt>
                <c:pt idx="920">
                  <c:v>0.20623779296875</c:v>
                </c:pt>
                <c:pt idx="921">
                  <c:v>0.468780517578125</c:v>
                </c:pt>
                <c:pt idx="922">
                  <c:v>0.96966552734375</c:v>
                </c:pt>
                <c:pt idx="923">
                  <c:v>0.484161376953125</c:v>
                </c:pt>
                <c:pt idx="924">
                  <c:v>0.768707275390625</c:v>
                </c:pt>
                <c:pt idx="925">
                  <c:v>0.533111572265625</c:v>
                </c:pt>
                <c:pt idx="926">
                  <c:v>6.1920166015625E-2</c:v>
                </c:pt>
                <c:pt idx="927">
                  <c:v>0.94683837890625</c:v>
                </c:pt>
                <c:pt idx="928">
                  <c:v>0.829071044921875</c:v>
                </c:pt>
                <c:pt idx="929">
                  <c:v>0.59295654296875</c:v>
                </c:pt>
                <c:pt idx="930">
                  <c:v>0.918212890625</c:v>
                </c:pt>
                <c:pt idx="931">
                  <c:v>0.351959228515625</c:v>
                </c:pt>
                <c:pt idx="932">
                  <c:v>0.98297119140625</c:v>
                </c:pt>
                <c:pt idx="933">
                  <c:v>0.25750732421875</c:v>
                </c:pt>
                <c:pt idx="934">
                  <c:v>0.371673583984375</c:v>
                </c:pt>
                <c:pt idx="935">
                  <c:v>0.677032470703125</c:v>
                </c:pt>
                <c:pt idx="936">
                  <c:v>0.47064208984375</c:v>
                </c:pt>
                <c:pt idx="937">
                  <c:v>0.998565673828125</c:v>
                </c:pt>
                <c:pt idx="938">
                  <c:v>2.1514892578125E-2</c:v>
                </c:pt>
                <c:pt idx="939">
                  <c:v>0.3658447265625</c:v>
                </c:pt>
                <c:pt idx="940">
                  <c:v>0.5281982421875</c:v>
                </c:pt>
                <c:pt idx="941">
                  <c:v>0.955657958984375</c:v>
                </c:pt>
                <c:pt idx="942">
                  <c:v>0.745361328125</c:v>
                </c:pt>
                <c:pt idx="943">
                  <c:v>0.327545166015625</c:v>
                </c:pt>
                <c:pt idx="944">
                  <c:v>0.431488037109375</c:v>
                </c:pt>
                <c:pt idx="945">
                  <c:v>0.535247802734375</c:v>
                </c:pt>
                <c:pt idx="946">
                  <c:v>9.918212890625E-2</c:v>
                </c:pt>
                <c:pt idx="947">
                  <c:v>0.55938720703125</c:v>
                </c:pt>
                <c:pt idx="948">
                  <c:v>0.486236572265625</c:v>
                </c:pt>
                <c:pt idx="949">
                  <c:v>0.73358154296875</c:v>
                </c:pt>
                <c:pt idx="950">
                  <c:v>2.752685546875E-2</c:v>
                </c:pt>
                <c:pt idx="951">
                  <c:v>0.467803955078125</c:v>
                </c:pt>
                <c:pt idx="952">
                  <c:v>4.6417236328125E-2</c:v>
                </c:pt>
                <c:pt idx="953">
                  <c:v>0.71026611328125</c:v>
                </c:pt>
                <c:pt idx="954">
                  <c:v>0.9083251953125</c:v>
                </c:pt>
                <c:pt idx="955">
                  <c:v>0.37506103515625</c:v>
                </c:pt>
                <c:pt idx="956">
                  <c:v>0.3760986328125</c:v>
                </c:pt>
                <c:pt idx="957">
                  <c:v>0.39361572265625</c:v>
                </c:pt>
                <c:pt idx="958">
                  <c:v>0.158203125</c:v>
                </c:pt>
                <c:pt idx="959">
                  <c:v>0.62725830078125</c:v>
                </c:pt>
                <c:pt idx="960">
                  <c:v>0.6630859375</c:v>
                </c:pt>
                <c:pt idx="961">
                  <c:v>0.210052490234375</c:v>
                </c:pt>
                <c:pt idx="962">
                  <c:v>0.412750244140625</c:v>
                </c:pt>
                <c:pt idx="963">
                  <c:v>0.94952392578125</c:v>
                </c:pt>
                <c:pt idx="964">
                  <c:v>0.75897216796875</c:v>
                </c:pt>
                <c:pt idx="965">
                  <c:v>0.900634765625</c:v>
                </c:pt>
                <c:pt idx="966">
                  <c:v>0.560546875</c:v>
                </c:pt>
                <c:pt idx="967">
                  <c:v>0.467010498046875</c:v>
                </c:pt>
                <c:pt idx="968">
                  <c:v>6.0272216796875E-2</c:v>
                </c:pt>
                <c:pt idx="969">
                  <c:v>0.974853515625</c:v>
                </c:pt>
                <c:pt idx="970">
                  <c:v>0.37738037109375</c:v>
                </c:pt>
                <c:pt idx="971">
                  <c:v>0.411376953125</c:v>
                </c:pt>
                <c:pt idx="972">
                  <c:v>0.985565185546875</c:v>
                </c:pt>
                <c:pt idx="973">
                  <c:v>0.2213134765625</c:v>
                </c:pt>
                <c:pt idx="974">
                  <c:v>0.696258544921875</c:v>
                </c:pt>
                <c:pt idx="975">
                  <c:v>0.56951904296875</c:v>
                </c:pt>
                <c:pt idx="976">
                  <c:v>0.55120849609375</c:v>
                </c:pt>
                <c:pt idx="977">
                  <c:v>0.362640380859375</c:v>
                </c:pt>
                <c:pt idx="978">
                  <c:v>0.56890869140625</c:v>
                </c:pt>
                <c:pt idx="979">
                  <c:v>0.54669189453125</c:v>
                </c:pt>
                <c:pt idx="980">
                  <c:v>0.205841064453125</c:v>
                </c:pt>
                <c:pt idx="981">
                  <c:v>0.49847412109375</c:v>
                </c:pt>
                <c:pt idx="982">
                  <c:v>0.52459716796875</c:v>
                </c:pt>
                <c:pt idx="983">
                  <c:v>0.885009765625</c:v>
                </c:pt>
                <c:pt idx="984">
                  <c:v>0.7950439453125</c:v>
                </c:pt>
                <c:pt idx="985">
                  <c:v>0.449310302734375</c:v>
                </c:pt>
                <c:pt idx="986">
                  <c:v>0.263397216796875</c:v>
                </c:pt>
                <c:pt idx="987">
                  <c:v>0.458984375</c:v>
                </c:pt>
                <c:pt idx="988">
                  <c:v>0.17779541015625</c:v>
                </c:pt>
                <c:pt idx="989">
                  <c:v>0.960357666015625</c:v>
                </c:pt>
                <c:pt idx="990">
                  <c:v>0.657928466796875</c:v>
                </c:pt>
                <c:pt idx="991">
                  <c:v>0.181793212890625</c:v>
                </c:pt>
                <c:pt idx="992">
                  <c:v>0.774200439453125</c:v>
                </c:pt>
                <c:pt idx="993">
                  <c:v>0.644622802734375</c:v>
                </c:pt>
                <c:pt idx="994">
                  <c:v>0.9588623046875</c:v>
                </c:pt>
                <c:pt idx="995">
                  <c:v>0.63641357421875</c:v>
                </c:pt>
                <c:pt idx="996">
                  <c:v>0.54779052734375</c:v>
                </c:pt>
                <c:pt idx="997">
                  <c:v>0.31231689453125</c:v>
                </c:pt>
                <c:pt idx="998">
                  <c:v>0.689971923828125</c:v>
                </c:pt>
                <c:pt idx="999">
                  <c:v>0.72882080078125</c:v>
                </c:pt>
                <c:pt idx="1000">
                  <c:v>7.7484130859375E-2</c:v>
                </c:pt>
                <c:pt idx="1001">
                  <c:v>0.182403564453125</c:v>
                </c:pt>
                <c:pt idx="1002">
                  <c:v>0.771636962890625</c:v>
                </c:pt>
                <c:pt idx="1003">
                  <c:v>0.6141357421875</c:v>
                </c:pt>
                <c:pt idx="1004">
                  <c:v>0.307373046875</c:v>
                </c:pt>
                <c:pt idx="1005">
                  <c:v>0.64703369140625</c:v>
                </c:pt>
                <c:pt idx="1006">
                  <c:v>0.999908447265625</c:v>
                </c:pt>
                <c:pt idx="1007">
                  <c:v>1.373291015625E-3</c:v>
                </c:pt>
                <c:pt idx="1008">
                  <c:v>2.3345947265625E-2</c:v>
                </c:pt>
                <c:pt idx="1009">
                  <c:v>0.352783203125</c:v>
                </c:pt>
                <c:pt idx="1010">
                  <c:v>0.997283935546875</c:v>
                </c:pt>
                <c:pt idx="1011">
                  <c:v>4.5623779296875E-2</c:v>
                </c:pt>
                <c:pt idx="1012">
                  <c:v>0.6927490234375</c:v>
                </c:pt>
                <c:pt idx="1013">
                  <c:v>0.64373779296875</c:v>
                </c:pt>
                <c:pt idx="1014">
                  <c:v>0.906494140625</c:v>
                </c:pt>
                <c:pt idx="1015">
                  <c:v>0.41058349609375</c:v>
                </c:pt>
                <c:pt idx="1016">
                  <c:v>0.971710205078125</c:v>
                </c:pt>
                <c:pt idx="1017">
                  <c:v>0.45672607421875</c:v>
                </c:pt>
                <c:pt idx="1018">
                  <c:v>0.227203369140625</c:v>
                </c:pt>
                <c:pt idx="1019">
                  <c:v>0.5960693359375</c:v>
                </c:pt>
                <c:pt idx="1020">
                  <c:v>6.6802978515625E-2</c:v>
                </c:pt>
                <c:pt idx="1021">
                  <c:v>2.838134765625E-3</c:v>
                </c:pt>
                <c:pt idx="1022">
                  <c:v>4.3365478515625E-2</c:v>
                </c:pt>
                <c:pt idx="1023">
                  <c:v>0.72918701171875</c:v>
                </c:pt>
                <c:pt idx="1024">
                  <c:v>6.4178466796875E-2</c:v>
                </c:pt>
                <c:pt idx="1025">
                  <c:v>8.807373046875E-2</c:v>
                </c:pt>
                <c:pt idx="1026">
                  <c:v>0.493194580078125</c:v>
                </c:pt>
                <c:pt idx="1027">
                  <c:v>0.603271484375</c:v>
                </c:pt>
                <c:pt idx="1028">
                  <c:v>0.240081787109375</c:v>
                </c:pt>
                <c:pt idx="1029">
                  <c:v>0.914215087890625</c:v>
                </c:pt>
                <c:pt idx="1030">
                  <c:v>0.291534423828125</c:v>
                </c:pt>
                <c:pt idx="1031">
                  <c:v>0.877410888671875</c:v>
                </c:pt>
                <c:pt idx="1032">
                  <c:v>0.911651611328125</c:v>
                </c:pt>
                <c:pt idx="1033">
                  <c:v>0.49725341796875</c:v>
                </c:pt>
                <c:pt idx="1034">
                  <c:v>0.54534912109375</c:v>
                </c:pt>
                <c:pt idx="1035">
                  <c:v>0.196685791015625</c:v>
                </c:pt>
                <c:pt idx="1036">
                  <c:v>9.36279296875E-2</c:v>
                </c:pt>
                <c:pt idx="1037">
                  <c:v>0.40802001953125</c:v>
                </c:pt>
                <c:pt idx="1038">
                  <c:v>0.9342041015625</c:v>
                </c:pt>
                <c:pt idx="1039">
                  <c:v>0.115875244140625</c:v>
                </c:pt>
                <c:pt idx="1040">
                  <c:v>0.777618408203125</c:v>
                </c:pt>
                <c:pt idx="1041">
                  <c:v>0.71148681640625</c:v>
                </c:pt>
                <c:pt idx="1042">
                  <c:v>0.830047607421875</c:v>
                </c:pt>
                <c:pt idx="1043">
                  <c:v>0.57635498046875</c:v>
                </c:pt>
                <c:pt idx="1044">
                  <c:v>0.6693115234375</c:v>
                </c:pt>
                <c:pt idx="1045">
                  <c:v>0.120513916015625</c:v>
                </c:pt>
                <c:pt idx="1046">
                  <c:v>0.95074462890625</c:v>
                </c:pt>
                <c:pt idx="1047">
                  <c:v>0.77044677734375</c:v>
                </c:pt>
                <c:pt idx="1048">
                  <c:v>0.589569091796875</c:v>
                </c:pt>
                <c:pt idx="1049">
                  <c:v>0.968994140625</c:v>
                </c:pt>
                <c:pt idx="1050">
                  <c:v>0.473114013671875</c:v>
                </c:pt>
                <c:pt idx="1051">
                  <c:v>0.909698486328125</c:v>
                </c:pt>
                <c:pt idx="1052">
                  <c:v>0.401580810546875</c:v>
                </c:pt>
                <c:pt idx="1053">
                  <c:v>3.9764404296875E-2</c:v>
                </c:pt>
                <c:pt idx="1054">
                  <c:v>0.659576416015625</c:v>
                </c:pt>
                <c:pt idx="1055">
                  <c:v>0.146453857421875</c:v>
                </c:pt>
                <c:pt idx="1056">
                  <c:v>0.447509765625</c:v>
                </c:pt>
                <c:pt idx="1057">
                  <c:v>0.357818603515625</c:v>
                </c:pt>
                <c:pt idx="1058">
                  <c:v>0.883392333984375</c:v>
                </c:pt>
                <c:pt idx="1059">
                  <c:v>0.751434326171875</c:v>
                </c:pt>
                <c:pt idx="1060">
                  <c:v>0.772064208984375</c:v>
                </c:pt>
                <c:pt idx="1061">
                  <c:v>0.62432861328125</c:v>
                </c:pt>
                <c:pt idx="1062">
                  <c:v>0.3851318359375</c:v>
                </c:pt>
                <c:pt idx="1063">
                  <c:v>0.293212890625</c:v>
                </c:pt>
                <c:pt idx="1064">
                  <c:v>0.976776123046875</c:v>
                </c:pt>
                <c:pt idx="1065">
                  <c:v>0.35504150390625</c:v>
                </c:pt>
                <c:pt idx="1066">
                  <c:v>0.955963134765625</c:v>
                </c:pt>
                <c:pt idx="1067">
                  <c:v>0.74627685546875</c:v>
                </c:pt>
                <c:pt idx="1068">
                  <c:v>0.31158447265625</c:v>
                </c:pt>
                <c:pt idx="1069">
                  <c:v>0.701446533203125</c:v>
                </c:pt>
                <c:pt idx="1070">
                  <c:v>0.541534423828125</c:v>
                </c:pt>
                <c:pt idx="1071">
                  <c:v>0.127044677734375</c:v>
                </c:pt>
                <c:pt idx="1072">
                  <c:v>0.159698486328125</c:v>
                </c:pt>
                <c:pt idx="1073">
                  <c:v>0.651702880859375</c:v>
                </c:pt>
                <c:pt idx="1074">
                  <c:v>0.795623779296875</c:v>
                </c:pt>
                <c:pt idx="1075">
                  <c:v>0.4423828125</c:v>
                </c:pt>
                <c:pt idx="1076">
                  <c:v>0.39569091796875</c:v>
                </c:pt>
                <c:pt idx="1077">
                  <c:v>0.193511962890625</c:v>
                </c:pt>
                <c:pt idx="1078">
                  <c:v>0.160858154296875</c:v>
                </c:pt>
                <c:pt idx="1079">
                  <c:v>0.7337646484375</c:v>
                </c:pt>
                <c:pt idx="1080">
                  <c:v>2.47802734375E-2</c:v>
                </c:pt>
                <c:pt idx="1081">
                  <c:v>0.38995361328125</c:v>
                </c:pt>
                <c:pt idx="1082">
                  <c:v>0.369598388671875</c:v>
                </c:pt>
                <c:pt idx="1083">
                  <c:v>0.7164306640625</c:v>
                </c:pt>
                <c:pt idx="1084">
                  <c:v>0.757568359375</c:v>
                </c:pt>
                <c:pt idx="1085">
                  <c:v>0.870758056640625</c:v>
                </c:pt>
                <c:pt idx="1086">
                  <c:v>0.18865966796875</c:v>
                </c:pt>
                <c:pt idx="1087">
                  <c:v>0.205230712890625</c:v>
                </c:pt>
                <c:pt idx="1088">
                  <c:v>0.48492431640625</c:v>
                </c:pt>
                <c:pt idx="1089">
                  <c:v>0.743927001953125</c:v>
                </c:pt>
                <c:pt idx="1090">
                  <c:v>0.3489990234375</c:v>
                </c:pt>
                <c:pt idx="1091">
                  <c:v>0.7998046875</c:v>
                </c:pt>
                <c:pt idx="1092">
                  <c:v>2.9296875E-3</c:v>
                </c:pt>
                <c:pt idx="1093">
                  <c:v>4.98046875E-2</c:v>
                </c:pt>
                <c:pt idx="1094">
                  <c:v>0.7532958984375</c:v>
                </c:pt>
                <c:pt idx="1095">
                  <c:v>0.8017578125</c:v>
                </c:pt>
                <c:pt idx="1096">
                  <c:v>9.8663330078125E-2</c:v>
                </c:pt>
                <c:pt idx="1097">
                  <c:v>0.552520751953125</c:v>
                </c:pt>
                <c:pt idx="1098">
                  <c:v>0.3529052734375</c:v>
                </c:pt>
                <c:pt idx="1099">
                  <c:v>0.999114990234375</c:v>
                </c:pt>
                <c:pt idx="1100">
                  <c:v>1.4251708984375E-2</c:v>
                </c:pt>
                <c:pt idx="1101">
                  <c:v>0.2255859375</c:v>
                </c:pt>
                <c:pt idx="1102">
                  <c:v>0.64776611328125</c:v>
                </c:pt>
                <c:pt idx="1103">
                  <c:v>0.970855712890625</c:v>
                </c:pt>
                <c:pt idx="1104">
                  <c:v>0.43804931640625</c:v>
                </c:pt>
                <c:pt idx="1105">
                  <c:v>0.446929931640625</c:v>
                </c:pt>
                <c:pt idx="1106">
                  <c:v>0.3310546875</c:v>
                </c:pt>
                <c:pt idx="1107">
                  <c:v>9.6710205078125E-2</c:v>
                </c:pt>
                <c:pt idx="1108">
                  <c:v>0.581787109375</c:v>
                </c:pt>
                <c:pt idx="1109">
                  <c:v>0.859039306640625</c:v>
                </c:pt>
                <c:pt idx="1110">
                  <c:v>0.395599365234375</c:v>
                </c:pt>
                <c:pt idx="1111">
                  <c:v>0.19189453125</c:v>
                </c:pt>
                <c:pt idx="1112">
                  <c:v>0.13726806640625</c:v>
                </c:pt>
                <c:pt idx="1113">
                  <c:v>6.7962646484375E-2</c:v>
                </c:pt>
                <c:pt idx="1114">
                  <c:v>2.7435302734375E-2</c:v>
                </c:pt>
                <c:pt idx="1115">
                  <c:v>0.4664306640625</c:v>
                </c:pt>
                <c:pt idx="1116">
                  <c:v>7.4462890625E-3</c:v>
                </c:pt>
                <c:pt idx="1117">
                  <c:v>0.122711181640625</c:v>
                </c:pt>
                <c:pt idx="1118">
                  <c:v>0.913421630859375</c:v>
                </c:pt>
                <c:pt idx="1119">
                  <c:v>0.4559326171875</c:v>
                </c:pt>
                <c:pt idx="1120">
                  <c:v>0.247039794921875</c:v>
                </c:pt>
                <c:pt idx="1121">
                  <c:v>0.799896240234375</c:v>
                </c:pt>
                <c:pt idx="1122">
                  <c:v>2.532958984375E-3</c:v>
                </c:pt>
                <c:pt idx="1123">
                  <c:v>4.2083740234375E-2</c:v>
                </c:pt>
                <c:pt idx="1124">
                  <c:v>0.651153564453125</c:v>
                </c:pt>
                <c:pt idx="1125">
                  <c:v>0.802886962890625</c:v>
                </c:pt>
                <c:pt idx="1126">
                  <c:v>8.26416015625E-2</c:v>
                </c:pt>
                <c:pt idx="1127">
                  <c:v>0.27978515625</c:v>
                </c:pt>
                <c:pt idx="1128">
                  <c:v>0.240814208984375</c:v>
                </c:pt>
                <c:pt idx="1129">
                  <c:v>0.905670166015625</c:v>
                </c:pt>
                <c:pt idx="1130">
                  <c:v>0.6031494140625</c:v>
                </c:pt>
                <c:pt idx="1131">
                  <c:v>0.238006591796875</c:v>
                </c:pt>
                <c:pt idx="1132">
                  <c:v>0.945556640625</c:v>
                </c:pt>
                <c:pt idx="1133">
                  <c:v>0.824371337890625</c:v>
                </c:pt>
                <c:pt idx="1134">
                  <c:v>0.889495849609375</c:v>
                </c:pt>
                <c:pt idx="1135">
                  <c:v>0.84686279296875</c:v>
                </c:pt>
                <c:pt idx="1136">
                  <c:v>0.328216552734375</c:v>
                </c:pt>
                <c:pt idx="1137">
                  <c:v>7.965087890625E-2</c:v>
                </c:pt>
                <c:pt idx="1138">
                  <c:v>0.321014404296875</c:v>
                </c:pt>
                <c:pt idx="1139">
                  <c:v>0.4404296875</c:v>
                </c:pt>
                <c:pt idx="1140">
                  <c:v>0.487518310546875</c:v>
                </c:pt>
                <c:pt idx="1141">
                  <c:v>0.6883544921875</c:v>
                </c:pt>
                <c:pt idx="1142">
                  <c:v>0.701873779296875</c:v>
                </c:pt>
                <c:pt idx="1143">
                  <c:v>0.536590576171875</c:v>
                </c:pt>
                <c:pt idx="1144">
                  <c:v>0.11224365234375</c:v>
                </c:pt>
                <c:pt idx="1145">
                  <c:v>0.841400146484375</c:v>
                </c:pt>
                <c:pt idx="1146">
                  <c:v>0.629180908203125</c:v>
                </c:pt>
                <c:pt idx="1147">
                  <c:v>0.68804931640625</c:v>
                </c:pt>
                <c:pt idx="1148">
                  <c:v>0.697052001953125</c:v>
                </c:pt>
                <c:pt idx="1149">
                  <c:v>0.5830078125</c:v>
                </c:pt>
                <c:pt idx="1150">
                  <c:v>0.7552490234375</c:v>
                </c:pt>
                <c:pt idx="1151">
                  <c:v>0.831085205078125</c:v>
                </c:pt>
                <c:pt idx="1152">
                  <c:v>0.597412109375</c:v>
                </c:pt>
                <c:pt idx="1153">
                  <c:v>9.3536376953125E-2</c:v>
                </c:pt>
                <c:pt idx="1154">
                  <c:v>0.409637451171875</c:v>
                </c:pt>
                <c:pt idx="1155">
                  <c:v>0.895050048828125</c:v>
                </c:pt>
                <c:pt idx="1156">
                  <c:v>0.71514892578125</c:v>
                </c:pt>
                <c:pt idx="1157">
                  <c:v>0.77459716796875</c:v>
                </c:pt>
                <c:pt idx="1158">
                  <c:v>0.6351318359375</c:v>
                </c:pt>
                <c:pt idx="1159">
                  <c:v>0.5430908203125</c:v>
                </c:pt>
                <c:pt idx="1160">
                  <c:v>0.232635498046875</c:v>
                </c:pt>
                <c:pt idx="1161">
                  <c:v>0.513641357421875</c:v>
                </c:pt>
                <c:pt idx="1162">
                  <c:v>0.7052001953125</c:v>
                </c:pt>
                <c:pt idx="1163">
                  <c:v>0.984710693359375</c:v>
                </c:pt>
                <c:pt idx="1164">
                  <c:v>0.239990234375</c:v>
                </c:pt>
                <c:pt idx="1165">
                  <c:v>0.91571044921875</c:v>
                </c:pt>
                <c:pt idx="1166">
                  <c:v>0.29937744140625</c:v>
                </c:pt>
                <c:pt idx="1167">
                  <c:v>0.52716064453125</c:v>
                </c:pt>
                <c:pt idx="1168">
                  <c:v>0.9127197265625</c:v>
                </c:pt>
                <c:pt idx="1169">
                  <c:v>0.449798583984375</c:v>
                </c:pt>
                <c:pt idx="1170">
                  <c:v>0.255096435546875</c:v>
                </c:pt>
                <c:pt idx="1171">
                  <c:v>0.33453369140625</c:v>
                </c:pt>
                <c:pt idx="1172">
                  <c:v>6.207275390625E-2</c:v>
                </c:pt>
                <c:pt idx="1173">
                  <c:v>0.944244384765625</c:v>
                </c:pt>
                <c:pt idx="1174">
                  <c:v>0.914154052734375</c:v>
                </c:pt>
                <c:pt idx="1175">
                  <c:v>0.290740966796875</c:v>
                </c:pt>
                <c:pt idx="1176">
                  <c:v>0.924102783203125</c:v>
                </c:pt>
                <c:pt idx="1177">
                  <c:v>0.147308349609375</c:v>
                </c:pt>
                <c:pt idx="1178">
                  <c:v>0.4954833984375</c:v>
                </c:pt>
                <c:pt idx="1179">
                  <c:v>0.575347900390625</c:v>
                </c:pt>
                <c:pt idx="1180">
                  <c:v>0.656219482421875</c:v>
                </c:pt>
                <c:pt idx="1181">
                  <c:v>0.84381103515625</c:v>
                </c:pt>
                <c:pt idx="1182">
                  <c:v>0.344940185546875</c:v>
                </c:pt>
                <c:pt idx="1183">
                  <c:v>0.86212158203125</c:v>
                </c:pt>
                <c:pt idx="1184">
                  <c:v>9.3597412109375E-2</c:v>
                </c:pt>
                <c:pt idx="1185">
                  <c:v>0.408599853515625</c:v>
                </c:pt>
                <c:pt idx="1186">
                  <c:v>0.879486083984375</c:v>
                </c:pt>
                <c:pt idx="1187">
                  <c:v>0.9505615234375</c:v>
                </c:pt>
                <c:pt idx="1188">
                  <c:v>0.7763671875</c:v>
                </c:pt>
                <c:pt idx="1189">
                  <c:v>0.66729736328125</c:v>
                </c:pt>
                <c:pt idx="1190">
                  <c:v>2.960205078125E-2</c:v>
                </c:pt>
                <c:pt idx="1191">
                  <c:v>0.495513916015625</c:v>
                </c:pt>
                <c:pt idx="1192">
                  <c:v>0.5758056640625</c:v>
                </c:pt>
                <c:pt idx="1193">
                  <c:v>0.64837646484375</c:v>
                </c:pt>
                <c:pt idx="1194">
                  <c:v>0.977081298828125</c:v>
                </c:pt>
                <c:pt idx="1195">
                  <c:v>0.3438720703125</c:v>
                </c:pt>
                <c:pt idx="1196">
                  <c:v>0.845977783203125</c:v>
                </c:pt>
                <c:pt idx="1197">
                  <c:v>0.3192138671875</c:v>
                </c:pt>
                <c:pt idx="1198">
                  <c:v>0.289794921875</c:v>
                </c:pt>
                <c:pt idx="1199">
                  <c:v>0.91082763671875</c:v>
                </c:pt>
                <c:pt idx="1200">
                  <c:v>0.483917236328125</c:v>
                </c:pt>
                <c:pt idx="1201">
                  <c:v>0.772857666015625</c:v>
                </c:pt>
                <c:pt idx="1202">
                  <c:v>0.5953369140625</c:v>
                </c:pt>
                <c:pt idx="1203">
                  <c:v>0.120758056640625</c:v>
                </c:pt>
                <c:pt idx="1204">
                  <c:v>0.93878173828125</c:v>
                </c:pt>
                <c:pt idx="1205">
                  <c:v>0.957183837890625</c:v>
                </c:pt>
                <c:pt idx="1206">
                  <c:v>0.647430419921875</c:v>
                </c:pt>
                <c:pt idx="1207">
                  <c:v>0.9931640625</c:v>
                </c:pt>
                <c:pt idx="1208">
                  <c:v>0.102569580078125</c:v>
                </c:pt>
                <c:pt idx="1209">
                  <c:v>0.74395751953125</c:v>
                </c:pt>
                <c:pt idx="1210">
                  <c:v>0.348602294921875</c:v>
                </c:pt>
                <c:pt idx="1211">
                  <c:v>0.792083740234375</c:v>
                </c:pt>
                <c:pt idx="1212">
                  <c:v>0.401031494140625</c:v>
                </c:pt>
                <c:pt idx="1213">
                  <c:v>4.7027587890625E-2</c:v>
                </c:pt>
                <c:pt idx="1214">
                  <c:v>0.799591064453125</c:v>
                </c:pt>
                <c:pt idx="1215">
                  <c:v>2.9571533203125E-2</c:v>
                </c:pt>
                <c:pt idx="1216">
                  <c:v>0.49505615234375</c:v>
                </c:pt>
                <c:pt idx="1217">
                  <c:v>0.583709716796875</c:v>
                </c:pt>
                <c:pt idx="1218">
                  <c:v>0.764007568359375</c:v>
                </c:pt>
                <c:pt idx="1219">
                  <c:v>0.9801025390625</c:v>
                </c:pt>
                <c:pt idx="1220">
                  <c:v>0.329620361328125</c:v>
                </c:pt>
                <c:pt idx="1221">
                  <c:v>7.12890625E-2</c:v>
                </c:pt>
                <c:pt idx="1222">
                  <c:v>0.212005615234375</c:v>
                </c:pt>
                <c:pt idx="1223">
                  <c:v>0.32098388671875</c:v>
                </c:pt>
                <c:pt idx="1224">
                  <c:v>0.440948486328125</c:v>
                </c:pt>
                <c:pt idx="1225">
                  <c:v>0.49530029296875</c:v>
                </c:pt>
                <c:pt idx="1226">
                  <c:v>0.570770263671875</c:v>
                </c:pt>
                <c:pt idx="1227">
                  <c:v>0.7027587890625</c:v>
                </c:pt>
                <c:pt idx="1228">
                  <c:v>0.5526123046875</c:v>
                </c:pt>
                <c:pt idx="1229">
                  <c:v>0.355255126953125</c:v>
                </c:pt>
                <c:pt idx="1230">
                  <c:v>0.96014404296875</c:v>
                </c:pt>
                <c:pt idx="1231">
                  <c:v>0.6605224609375</c:v>
                </c:pt>
                <c:pt idx="1232">
                  <c:v>0.221160888671875</c:v>
                </c:pt>
                <c:pt idx="1233">
                  <c:v>0.6929931640625</c:v>
                </c:pt>
                <c:pt idx="1234">
                  <c:v>0.65618896484375</c:v>
                </c:pt>
                <c:pt idx="1235">
                  <c:v>0.844329833984375</c:v>
                </c:pt>
                <c:pt idx="1236">
                  <c:v>0.35272216796875</c:v>
                </c:pt>
                <c:pt idx="1237">
                  <c:v>0.994415283203125</c:v>
                </c:pt>
                <c:pt idx="1238">
                  <c:v>9.2529296875E-2</c:v>
                </c:pt>
                <c:pt idx="1239">
                  <c:v>0.42474365234375</c:v>
                </c:pt>
                <c:pt idx="1240">
                  <c:v>0.6539306640625</c:v>
                </c:pt>
                <c:pt idx="1241">
                  <c:v>0.820098876953125</c:v>
                </c:pt>
                <c:pt idx="1242">
                  <c:v>0.807769775390625</c:v>
                </c:pt>
                <c:pt idx="1243">
                  <c:v>0.134490966796875</c:v>
                </c:pt>
                <c:pt idx="1244">
                  <c:v>1.7791748046875E-2</c:v>
                </c:pt>
                <c:pt idx="1245">
                  <c:v>0.298431396484375</c:v>
                </c:pt>
                <c:pt idx="1246">
                  <c:v>0.539398193359375</c:v>
                </c:pt>
                <c:pt idx="1247">
                  <c:v>0.169708251953125</c:v>
                </c:pt>
                <c:pt idx="1248">
                  <c:v>0.6103515625</c:v>
                </c:pt>
                <c:pt idx="1249">
                  <c:v>0.344879150390625</c:v>
                </c:pt>
                <c:pt idx="1250">
                  <c:v>0.863037109375</c:v>
                </c:pt>
                <c:pt idx="1251">
                  <c:v>7.7911376953125E-2</c:v>
                </c:pt>
                <c:pt idx="1252">
                  <c:v>0.175140380859375</c:v>
                </c:pt>
                <c:pt idx="1253">
                  <c:v>0.881500244140625</c:v>
                </c:pt>
                <c:pt idx="1254">
                  <c:v>0.98077392578125</c:v>
                </c:pt>
                <c:pt idx="1255">
                  <c:v>0.29046630859375</c:v>
                </c:pt>
                <c:pt idx="1256">
                  <c:v>0.935546875</c:v>
                </c:pt>
                <c:pt idx="1257">
                  <c:v>9.1827392578125E-2</c:v>
                </c:pt>
                <c:pt idx="1258">
                  <c:v>0.436248779296875</c:v>
                </c:pt>
                <c:pt idx="1259">
                  <c:v>0.58343505859375</c:v>
                </c:pt>
                <c:pt idx="1260">
                  <c:v>0.75201416015625</c:v>
                </c:pt>
                <c:pt idx="1261">
                  <c:v>0.78460693359375</c:v>
                </c:pt>
                <c:pt idx="1262">
                  <c:v>0.26983642578125</c:v>
                </c:pt>
                <c:pt idx="1263">
                  <c:v>7.9437255859375E-2</c:v>
                </c:pt>
                <c:pt idx="1264">
                  <c:v>0.31732177734375</c:v>
                </c:pt>
                <c:pt idx="1265">
                  <c:v>0.26153564453125</c:v>
                </c:pt>
                <c:pt idx="1266">
                  <c:v>0.4285888671875</c:v>
                </c:pt>
                <c:pt idx="1267">
                  <c:v>0.711639404296875</c:v>
                </c:pt>
                <c:pt idx="1268">
                  <c:v>0.83135986328125</c:v>
                </c:pt>
                <c:pt idx="1269">
                  <c:v>0.599700927734375</c:v>
                </c:pt>
                <c:pt idx="1270">
                  <c:v>7.415771484375E-3</c:v>
                </c:pt>
                <c:pt idx="1271">
                  <c:v>0.12310791015625</c:v>
                </c:pt>
                <c:pt idx="1272">
                  <c:v>0.9056396484375</c:v>
                </c:pt>
                <c:pt idx="1273">
                  <c:v>0.602691650390625</c:v>
                </c:pt>
                <c:pt idx="1274">
                  <c:v>0.24578857421875</c:v>
                </c:pt>
                <c:pt idx="1275">
                  <c:v>0.813323974609375</c:v>
                </c:pt>
                <c:pt idx="1276">
                  <c:v>0.82537841796875</c:v>
                </c:pt>
                <c:pt idx="1277">
                  <c:v>0.904541015625</c:v>
                </c:pt>
                <c:pt idx="1278">
                  <c:v>0.619171142578125</c:v>
                </c:pt>
                <c:pt idx="1279">
                  <c:v>0.46356201171875</c:v>
                </c:pt>
                <c:pt idx="1280">
                  <c:v>0.111053466796875</c:v>
                </c:pt>
                <c:pt idx="1281">
                  <c:v>0.85382080078125</c:v>
                </c:pt>
                <c:pt idx="1282">
                  <c:v>0.452545166015625</c:v>
                </c:pt>
                <c:pt idx="1283">
                  <c:v>0.306427001953125</c:v>
                </c:pt>
                <c:pt idx="1284">
                  <c:v>0.661224365234375</c:v>
                </c:pt>
                <c:pt idx="1285">
                  <c:v>0.23876953125</c:v>
                </c:pt>
                <c:pt idx="1286">
                  <c:v>0.93450927734375</c:v>
                </c:pt>
                <c:pt idx="1287">
                  <c:v>0.113250732421875</c:v>
                </c:pt>
                <c:pt idx="1288">
                  <c:v>0.82427978515625</c:v>
                </c:pt>
                <c:pt idx="1289">
                  <c:v>0.8880615234375</c:v>
                </c:pt>
                <c:pt idx="1290">
                  <c:v>0.838897705078125</c:v>
                </c:pt>
                <c:pt idx="1291">
                  <c:v>0.73028564453125</c:v>
                </c:pt>
                <c:pt idx="1292">
                  <c:v>8.4808349609375E-2</c:v>
                </c:pt>
                <c:pt idx="1293">
                  <c:v>0.308074951171875</c:v>
                </c:pt>
                <c:pt idx="1294">
                  <c:v>0.637359619140625</c:v>
                </c:pt>
                <c:pt idx="1295">
                  <c:v>0.5687255859375</c:v>
                </c:pt>
                <c:pt idx="1296">
                  <c:v>0.5313720703125</c:v>
                </c:pt>
                <c:pt idx="1297">
                  <c:v>3.33251953125E-2</c:v>
                </c:pt>
                <c:pt idx="1298">
                  <c:v>0.5003662109375</c:v>
                </c:pt>
                <c:pt idx="1299">
                  <c:v>0.5059814453125</c:v>
                </c:pt>
                <c:pt idx="1300">
                  <c:v>0.598052978515625</c:v>
                </c:pt>
                <c:pt idx="1301">
                  <c:v>3.4088134765625E-2</c:v>
                </c:pt>
                <c:pt idx="1302">
                  <c:v>0.511871337890625</c:v>
                </c:pt>
                <c:pt idx="1303">
                  <c:v>0.70208740234375</c:v>
                </c:pt>
                <c:pt idx="1304">
                  <c:v>0.53289794921875</c:v>
                </c:pt>
                <c:pt idx="1305">
                  <c:v>5.731201171875E-2</c:v>
                </c:pt>
                <c:pt idx="1306">
                  <c:v>0.892333984375</c:v>
                </c:pt>
                <c:pt idx="1307">
                  <c:v>0.63824462890625</c:v>
                </c:pt>
                <c:pt idx="1308">
                  <c:v>0.582855224609375</c:v>
                </c:pt>
                <c:pt idx="1309">
                  <c:v>0.774627685546875</c:v>
                </c:pt>
                <c:pt idx="1310">
                  <c:v>0.635650634765625</c:v>
                </c:pt>
                <c:pt idx="1311">
                  <c:v>0.535308837890625</c:v>
                </c:pt>
                <c:pt idx="1312">
                  <c:v>0.1002197265625</c:v>
                </c:pt>
                <c:pt idx="1313">
                  <c:v>0.5125732421875</c:v>
                </c:pt>
                <c:pt idx="1314">
                  <c:v>0.690155029296875</c:v>
                </c:pt>
                <c:pt idx="1315">
                  <c:v>0.7279052734375</c:v>
                </c:pt>
                <c:pt idx="1316">
                  <c:v>0.124420166015625</c:v>
                </c:pt>
                <c:pt idx="1317">
                  <c:v>0.884368896484375</c:v>
                </c:pt>
                <c:pt idx="1318">
                  <c:v>0.766082763671875</c:v>
                </c:pt>
                <c:pt idx="1319">
                  <c:v>0.523162841796875</c:v>
                </c:pt>
                <c:pt idx="1320">
                  <c:v>0.85577392578125</c:v>
                </c:pt>
                <c:pt idx="1321">
                  <c:v>0.4154052734375</c:v>
                </c:pt>
                <c:pt idx="1322">
                  <c:v>0.8115234375</c:v>
                </c:pt>
                <c:pt idx="1323">
                  <c:v>0.202239990234375</c:v>
                </c:pt>
                <c:pt idx="1324">
                  <c:v>6.1126708984375E-2</c:v>
                </c:pt>
                <c:pt idx="1325">
                  <c:v>0.9603271484375</c:v>
                </c:pt>
                <c:pt idx="1326">
                  <c:v>0.65740966796875</c:v>
                </c:pt>
                <c:pt idx="1327">
                  <c:v>0.1739501953125</c:v>
                </c:pt>
                <c:pt idx="1328">
                  <c:v>0.89093017578125</c:v>
                </c:pt>
                <c:pt idx="1329">
                  <c:v>0.6455078125</c:v>
                </c:pt>
                <c:pt idx="1330">
                  <c:v>0.942840576171875</c:v>
                </c:pt>
                <c:pt idx="1331">
                  <c:v>0.893096923828125</c:v>
                </c:pt>
                <c:pt idx="1332">
                  <c:v>0.681976318359375</c:v>
                </c:pt>
                <c:pt idx="1333">
                  <c:v>0.281219482421875</c:v>
                </c:pt>
                <c:pt idx="1334">
                  <c:v>0.2191162109375</c:v>
                </c:pt>
                <c:pt idx="1335">
                  <c:v>0.724822998046875</c:v>
                </c:pt>
                <c:pt idx="1336">
                  <c:v>0.130523681640625</c:v>
                </c:pt>
                <c:pt idx="1337">
                  <c:v>0.21795654296875</c:v>
                </c:pt>
                <c:pt idx="1338">
                  <c:v>0.29302978515625</c:v>
                </c:pt>
                <c:pt idx="1339">
                  <c:v>0.981842041015625</c:v>
                </c:pt>
                <c:pt idx="1340">
                  <c:v>0.308380126953125</c:v>
                </c:pt>
                <c:pt idx="1341">
                  <c:v>0.631927490234375</c:v>
                </c:pt>
                <c:pt idx="1342">
                  <c:v>0.740966796875</c:v>
                </c:pt>
                <c:pt idx="1343">
                  <c:v>0.40130615234375</c:v>
                </c:pt>
                <c:pt idx="1344">
                  <c:v>5.267333984375E-2</c:v>
                </c:pt>
                <c:pt idx="1345">
                  <c:v>0.854095458984375</c:v>
                </c:pt>
                <c:pt idx="1346">
                  <c:v>0.4405517578125</c:v>
                </c:pt>
                <c:pt idx="1347">
                  <c:v>0.485443115234375</c:v>
                </c:pt>
                <c:pt idx="1348">
                  <c:v>0.719482421875</c:v>
                </c:pt>
                <c:pt idx="1349">
                  <c:v>0.231292724609375</c:v>
                </c:pt>
                <c:pt idx="1350">
                  <c:v>0.532318115234375</c:v>
                </c:pt>
                <c:pt idx="1351">
                  <c:v>4.7454833984375E-2</c:v>
                </c:pt>
                <c:pt idx="1352">
                  <c:v>0.806121826171875</c:v>
                </c:pt>
                <c:pt idx="1353">
                  <c:v>0.170806884765625</c:v>
                </c:pt>
                <c:pt idx="1354">
                  <c:v>0.5626220703125</c:v>
                </c:pt>
                <c:pt idx="1355">
                  <c:v>0.564849853515625</c:v>
                </c:pt>
                <c:pt idx="1356">
                  <c:v>0.5982666015625</c:v>
                </c:pt>
                <c:pt idx="1357">
                  <c:v>4.55322265625E-2</c:v>
                </c:pt>
                <c:pt idx="1358">
                  <c:v>0.692352294921875</c:v>
                </c:pt>
                <c:pt idx="1359">
                  <c:v>0.635894775390625</c:v>
                </c:pt>
                <c:pt idx="1360">
                  <c:v>0.556549072265625</c:v>
                </c:pt>
                <c:pt idx="1361">
                  <c:v>0.413421630859375</c:v>
                </c:pt>
                <c:pt idx="1362">
                  <c:v>0.9556884765625</c:v>
                </c:pt>
                <c:pt idx="1363">
                  <c:v>0.743133544921875</c:v>
                </c:pt>
                <c:pt idx="1364">
                  <c:v>0.36651611328125</c:v>
                </c:pt>
                <c:pt idx="1365">
                  <c:v>0.50201416015625</c:v>
                </c:pt>
                <c:pt idx="1366">
                  <c:v>0.53448486328125</c:v>
                </c:pt>
                <c:pt idx="1367">
                  <c:v>2.178955078125E-2</c:v>
                </c:pt>
                <c:pt idx="1368">
                  <c:v>0.362762451171875</c:v>
                </c:pt>
                <c:pt idx="1369">
                  <c:v>0.56707763671875</c:v>
                </c:pt>
                <c:pt idx="1370">
                  <c:v>0.51556396484375</c:v>
                </c:pt>
                <c:pt idx="1371">
                  <c:v>0.735015869140625</c:v>
                </c:pt>
                <c:pt idx="1372">
                  <c:v>0.49420166015625</c:v>
                </c:pt>
                <c:pt idx="1373">
                  <c:v>0.589202880859375</c:v>
                </c:pt>
                <c:pt idx="1374">
                  <c:v>0.9830322265625</c:v>
                </c:pt>
                <c:pt idx="1375">
                  <c:v>0.25439453125</c:v>
                </c:pt>
                <c:pt idx="1376">
                  <c:v>0.324859619140625</c:v>
                </c:pt>
                <c:pt idx="1377">
                  <c:v>0.380950927734375</c:v>
                </c:pt>
                <c:pt idx="1378">
                  <c:v>0.4761962890625</c:v>
                </c:pt>
                <c:pt idx="1379">
                  <c:v>0.90411376953125</c:v>
                </c:pt>
                <c:pt idx="1380">
                  <c:v>0.563079833984375</c:v>
                </c:pt>
                <c:pt idx="1381">
                  <c:v>0.57159423828125</c:v>
                </c:pt>
                <c:pt idx="1382">
                  <c:v>0.714874267578125</c:v>
                </c:pt>
                <c:pt idx="1383">
                  <c:v>0.778228759765625</c:v>
                </c:pt>
                <c:pt idx="1384">
                  <c:v>0.70526123046875</c:v>
                </c:pt>
                <c:pt idx="1385">
                  <c:v>0.985626220703125</c:v>
                </c:pt>
                <c:pt idx="1386">
                  <c:v>0.22442626953125</c:v>
                </c:pt>
                <c:pt idx="1387">
                  <c:v>0.68017578125</c:v>
                </c:pt>
                <c:pt idx="1388">
                  <c:v>0.2974853515625</c:v>
                </c:pt>
                <c:pt idx="1389">
                  <c:v>0.5574951171875</c:v>
                </c:pt>
                <c:pt idx="1390">
                  <c:v>0.39532470703125</c:v>
                </c:pt>
                <c:pt idx="1391">
                  <c:v>0.212677001953125</c:v>
                </c:pt>
                <c:pt idx="1392">
                  <c:v>0.3177490234375</c:v>
                </c:pt>
                <c:pt idx="1393">
                  <c:v>0.268798828125</c:v>
                </c:pt>
                <c:pt idx="1394">
                  <c:v>3.8330078125E-2</c:v>
                </c:pt>
                <c:pt idx="1395">
                  <c:v>0.581085205078125</c:v>
                </c:pt>
                <c:pt idx="1396">
                  <c:v>0.8475341796875</c:v>
                </c:pt>
                <c:pt idx="1397">
                  <c:v>0.341583251953125</c:v>
                </c:pt>
                <c:pt idx="1398">
                  <c:v>0.126312255859375</c:v>
                </c:pt>
                <c:pt idx="1399">
                  <c:v>0.145294189453125</c:v>
                </c:pt>
                <c:pt idx="1400">
                  <c:v>0.46136474609375</c:v>
                </c:pt>
                <c:pt idx="1401">
                  <c:v>9.3231201171875E-2</c:v>
                </c:pt>
                <c:pt idx="1402">
                  <c:v>0.414825439453125</c:v>
                </c:pt>
                <c:pt idx="1403">
                  <c:v>0.785308837890625</c:v>
                </c:pt>
                <c:pt idx="1404">
                  <c:v>0.35009765625</c:v>
                </c:pt>
                <c:pt idx="1405">
                  <c:v>0.7645263671875</c:v>
                </c:pt>
                <c:pt idx="1406">
                  <c:v>0.969329833984375</c:v>
                </c:pt>
                <c:pt idx="1407">
                  <c:v>0.4776611328125</c:v>
                </c:pt>
                <c:pt idx="1408">
                  <c:v>0.870391845703125</c:v>
                </c:pt>
                <c:pt idx="1409">
                  <c:v>0.20294189453125</c:v>
                </c:pt>
                <c:pt idx="1410">
                  <c:v>4.962158203125E-2</c:v>
                </c:pt>
                <c:pt idx="1411">
                  <c:v>0.78094482421875</c:v>
                </c:pt>
                <c:pt idx="1412">
                  <c:v>0.723541259765625</c:v>
                </c:pt>
                <c:pt idx="1413">
                  <c:v>0.166473388671875</c:v>
                </c:pt>
                <c:pt idx="1414">
                  <c:v>0.513397216796875</c:v>
                </c:pt>
                <c:pt idx="1415">
                  <c:v>0.7093505859375</c:v>
                </c:pt>
                <c:pt idx="1416">
                  <c:v>0.92193603515625</c:v>
                </c:pt>
                <c:pt idx="1417">
                  <c:v>0.1728515625</c:v>
                </c:pt>
                <c:pt idx="1418">
                  <c:v>0.90765380859375</c:v>
                </c:pt>
                <c:pt idx="1419">
                  <c:v>0.427978515625</c:v>
                </c:pt>
                <c:pt idx="1420">
                  <c:v>0.705169677734375</c:v>
                </c:pt>
                <c:pt idx="1421">
                  <c:v>0.9881591796875</c:v>
                </c:pt>
                <c:pt idx="1422">
                  <c:v>0.201141357421875</c:v>
                </c:pt>
                <c:pt idx="1423">
                  <c:v>1.8035888671875E-2</c:v>
                </c:pt>
                <c:pt idx="1424">
                  <c:v>0.302581787109375</c:v>
                </c:pt>
                <c:pt idx="1425">
                  <c:v>0.60162353515625</c:v>
                </c:pt>
                <c:pt idx="1426">
                  <c:v>0.227569580078125</c:v>
                </c:pt>
                <c:pt idx="1427">
                  <c:v>0.618896484375</c:v>
                </c:pt>
                <c:pt idx="1428">
                  <c:v>0.474578857421875</c:v>
                </c:pt>
                <c:pt idx="1429">
                  <c:v>0.931671142578125</c:v>
                </c:pt>
                <c:pt idx="1430">
                  <c:v>2.5909423828125E-2</c:v>
                </c:pt>
                <c:pt idx="1431">
                  <c:v>0.424041748046875</c:v>
                </c:pt>
                <c:pt idx="1432">
                  <c:v>0.642486572265625</c:v>
                </c:pt>
                <c:pt idx="1433">
                  <c:v>0.889739990234375</c:v>
                </c:pt>
                <c:pt idx="1434">
                  <c:v>0.87396240234375</c:v>
                </c:pt>
                <c:pt idx="1435">
                  <c:v>0.1424560546875</c:v>
                </c:pt>
                <c:pt idx="1436">
                  <c:v>0.39044189453125</c:v>
                </c:pt>
                <c:pt idx="1437">
                  <c:v>0.362274169921875</c:v>
                </c:pt>
                <c:pt idx="1438">
                  <c:v>0.59100341796875</c:v>
                </c:pt>
                <c:pt idx="1439">
                  <c:v>0.888916015625</c:v>
                </c:pt>
                <c:pt idx="1440">
                  <c:v>0.853668212890625</c:v>
                </c:pt>
                <c:pt idx="1441">
                  <c:v>0.44586181640625</c:v>
                </c:pt>
                <c:pt idx="1442">
                  <c:v>0.314178466796875</c:v>
                </c:pt>
                <c:pt idx="1443">
                  <c:v>0.33795166015625</c:v>
                </c:pt>
                <c:pt idx="1444">
                  <c:v>0.245147705078125</c:v>
                </c:pt>
                <c:pt idx="1445">
                  <c:v>0.8240966796875</c:v>
                </c:pt>
                <c:pt idx="1446">
                  <c:v>0.989837646484375</c:v>
                </c:pt>
                <c:pt idx="1447">
                  <c:v>0.167999267578125</c:v>
                </c:pt>
                <c:pt idx="1448">
                  <c:v>0.606201171875</c:v>
                </c:pt>
                <c:pt idx="1449">
                  <c:v>0.15704345703125</c:v>
                </c:pt>
                <c:pt idx="1450">
                  <c:v>0.66943359375</c:v>
                </c:pt>
                <c:pt idx="1451">
                  <c:v>0.114776611328125</c:v>
                </c:pt>
                <c:pt idx="1452">
                  <c:v>0.794342041015625</c:v>
                </c:pt>
                <c:pt idx="1453">
                  <c:v>0.49591064453125</c:v>
                </c:pt>
                <c:pt idx="1454">
                  <c:v>0.568939208984375</c:v>
                </c:pt>
                <c:pt idx="1455">
                  <c:v>0.546234130859375</c:v>
                </c:pt>
                <c:pt idx="1456">
                  <c:v>0.213623046875</c:v>
                </c:pt>
                <c:pt idx="1457">
                  <c:v>0.366119384765625</c:v>
                </c:pt>
                <c:pt idx="1458">
                  <c:v>0.523590087890625</c:v>
                </c:pt>
                <c:pt idx="1459">
                  <c:v>0.901214599609375</c:v>
                </c:pt>
                <c:pt idx="1460">
                  <c:v>0.553802490234375</c:v>
                </c:pt>
                <c:pt idx="1461">
                  <c:v>0.31903076171875</c:v>
                </c:pt>
                <c:pt idx="1462">
                  <c:v>0.29449462890625</c:v>
                </c:pt>
                <c:pt idx="1463">
                  <c:v>0.989166259765625</c:v>
                </c:pt>
                <c:pt idx="1464">
                  <c:v>0.182098388671875</c:v>
                </c:pt>
                <c:pt idx="1465">
                  <c:v>0.778900146484375</c:v>
                </c:pt>
                <c:pt idx="1466">
                  <c:v>0.691650390625</c:v>
                </c:pt>
                <c:pt idx="1467">
                  <c:v>0.62506103515625</c:v>
                </c:pt>
                <c:pt idx="1468">
                  <c:v>0.626220703125</c:v>
                </c:pt>
                <c:pt idx="1469">
                  <c:v>0.64556884765625</c:v>
                </c:pt>
                <c:pt idx="1470">
                  <c:v>0.941802978515625</c:v>
                </c:pt>
                <c:pt idx="1471">
                  <c:v>0.877532958984375</c:v>
                </c:pt>
                <c:pt idx="1472">
                  <c:v>0.917388916015625</c:v>
                </c:pt>
                <c:pt idx="1473">
                  <c:v>0.279083251953125</c:v>
                </c:pt>
                <c:pt idx="1474">
                  <c:v>0.18878173828125</c:v>
                </c:pt>
                <c:pt idx="1475">
                  <c:v>0.207305908203125</c:v>
                </c:pt>
                <c:pt idx="1476">
                  <c:v>0.391571044921875</c:v>
                </c:pt>
                <c:pt idx="1477">
                  <c:v>0.155670166015625</c:v>
                </c:pt>
                <c:pt idx="1478">
                  <c:v>0.353271484375</c:v>
                </c:pt>
                <c:pt idx="1479">
                  <c:v>0.989959716796875</c:v>
                </c:pt>
                <c:pt idx="1480">
                  <c:v>0.170074462890625</c:v>
                </c:pt>
                <c:pt idx="1481">
                  <c:v>0.5750732421875</c:v>
                </c:pt>
                <c:pt idx="1482">
                  <c:v>0.62762451171875</c:v>
                </c:pt>
                <c:pt idx="1483">
                  <c:v>0.6658935546875</c:v>
                </c:pt>
                <c:pt idx="1484">
                  <c:v>5.45654296875E-2</c:v>
                </c:pt>
                <c:pt idx="1485">
                  <c:v>0.821807861328125</c:v>
                </c:pt>
                <c:pt idx="1486">
                  <c:v>0.95452880859375</c:v>
                </c:pt>
                <c:pt idx="1487">
                  <c:v>0.693511962890625</c:v>
                </c:pt>
                <c:pt idx="1488">
                  <c:v>0.661102294921875</c:v>
                </c:pt>
                <c:pt idx="1489">
                  <c:v>0.2298583984375</c:v>
                </c:pt>
                <c:pt idx="1490">
                  <c:v>0.590972900390625</c:v>
                </c:pt>
                <c:pt idx="1491">
                  <c:v>0.890472412109375</c:v>
                </c:pt>
                <c:pt idx="1492">
                  <c:v>0.86151123046875</c:v>
                </c:pt>
                <c:pt idx="1493">
                  <c:v>7.9315185546875E-2</c:v>
                </c:pt>
                <c:pt idx="1494">
                  <c:v>0.31500244140625</c:v>
                </c:pt>
                <c:pt idx="1495">
                  <c:v>0.355194091796875</c:v>
                </c:pt>
                <c:pt idx="1496">
                  <c:v>0.953369140625</c:v>
                </c:pt>
                <c:pt idx="1497">
                  <c:v>0.707122802734375</c:v>
                </c:pt>
                <c:pt idx="1498">
                  <c:v>0.896392822265625</c:v>
                </c:pt>
                <c:pt idx="1499">
                  <c:v>0.69842529296875</c:v>
                </c:pt>
                <c:pt idx="1500">
                  <c:v>0.617645263671875</c:v>
                </c:pt>
                <c:pt idx="1501">
                  <c:v>0.499755859375</c:v>
                </c:pt>
                <c:pt idx="1502">
                  <c:v>0.50341796875</c:v>
                </c:pt>
                <c:pt idx="1503">
                  <c:v>0.558349609375</c:v>
                </c:pt>
                <c:pt idx="1504">
                  <c:v>0.38275146484375</c:v>
                </c:pt>
                <c:pt idx="1505">
                  <c:v>0.492950439453125</c:v>
                </c:pt>
                <c:pt idx="1506">
                  <c:v>0.61328125</c:v>
                </c:pt>
                <c:pt idx="1507">
                  <c:v>0.3009033203125</c:v>
                </c:pt>
                <c:pt idx="1508">
                  <c:v>0.615631103515625</c:v>
                </c:pt>
                <c:pt idx="1509">
                  <c:v>0.266387939453125</c:v>
                </c:pt>
                <c:pt idx="1510">
                  <c:v>2.7618408203125E-2</c:v>
                </c:pt>
                <c:pt idx="1511">
                  <c:v>0.46185302734375</c:v>
                </c:pt>
                <c:pt idx="1512">
                  <c:v>8.5906982421875E-2</c:v>
                </c:pt>
                <c:pt idx="1513">
                  <c:v>0.289398193359375</c:v>
                </c:pt>
                <c:pt idx="1514">
                  <c:v>0.919586181640625</c:v>
                </c:pt>
                <c:pt idx="1515">
                  <c:v>0.3662109375</c:v>
                </c:pt>
                <c:pt idx="1516">
                  <c:v>0.507080078125</c:v>
                </c:pt>
                <c:pt idx="1517">
                  <c:v>0.612335205078125</c:v>
                </c:pt>
                <c:pt idx="1518">
                  <c:v>0.3160400390625</c:v>
                </c:pt>
                <c:pt idx="1519">
                  <c:v>0.368682861328125</c:v>
                </c:pt>
                <c:pt idx="1520">
                  <c:v>0.72003173828125</c:v>
                </c:pt>
                <c:pt idx="1521">
                  <c:v>0.238555908203125</c:v>
                </c:pt>
                <c:pt idx="1522">
                  <c:v>0.922576904296875</c:v>
                </c:pt>
                <c:pt idx="1523">
                  <c:v>0.182769775390625</c:v>
                </c:pt>
                <c:pt idx="1524">
                  <c:v>0.759552001953125</c:v>
                </c:pt>
                <c:pt idx="1525">
                  <c:v>0.895721435546875</c:v>
                </c:pt>
                <c:pt idx="1526">
                  <c:v>0.6942138671875</c:v>
                </c:pt>
                <c:pt idx="1527">
                  <c:v>0.66473388671875</c:v>
                </c:pt>
                <c:pt idx="1528">
                  <c:v>3.485107421875E-2</c:v>
                </c:pt>
                <c:pt idx="1529">
                  <c:v>0.52435302734375</c:v>
                </c:pt>
                <c:pt idx="1530">
                  <c:v>0.89794921875</c:v>
                </c:pt>
                <c:pt idx="1531">
                  <c:v>0.734222412109375</c:v>
                </c:pt>
                <c:pt idx="1532">
                  <c:v>1.7913818359375E-2</c:v>
                </c:pt>
                <c:pt idx="1533">
                  <c:v>0.304656982421875</c:v>
                </c:pt>
                <c:pt idx="1534">
                  <c:v>0.57049560546875</c:v>
                </c:pt>
                <c:pt idx="1535">
                  <c:v>0.698638916015625</c:v>
                </c:pt>
                <c:pt idx="1536">
                  <c:v>0.6226806640625</c:v>
                </c:pt>
                <c:pt idx="1537">
                  <c:v>0.41363525390625</c:v>
                </c:pt>
                <c:pt idx="1538">
                  <c:v>0.967681884765625</c:v>
                </c:pt>
                <c:pt idx="1539">
                  <c:v>0.547027587890625</c:v>
                </c:pt>
                <c:pt idx="1540">
                  <c:v>0.299346923828125</c:v>
                </c:pt>
                <c:pt idx="1541">
                  <c:v>0.525665283203125</c:v>
                </c:pt>
                <c:pt idx="1542">
                  <c:v>0.936248779296875</c:v>
                </c:pt>
                <c:pt idx="1543">
                  <c:v>8.319091796875E-2</c:v>
                </c:pt>
                <c:pt idx="1544">
                  <c:v>0.25592041015625</c:v>
                </c:pt>
                <c:pt idx="1545">
                  <c:v>0.350799560546875</c:v>
                </c:pt>
                <c:pt idx="1546">
                  <c:v>0.770355224609375</c:v>
                </c:pt>
                <c:pt idx="1547">
                  <c:v>0.58697509765625</c:v>
                </c:pt>
                <c:pt idx="1548">
                  <c:v>0.945709228515625</c:v>
                </c:pt>
                <c:pt idx="1549">
                  <c:v>0.82666015625</c:v>
                </c:pt>
                <c:pt idx="1550">
                  <c:v>0.91302490234375</c:v>
                </c:pt>
                <c:pt idx="1551">
                  <c:v>0.447052001953125</c:v>
                </c:pt>
                <c:pt idx="1552">
                  <c:v>0.3333740234375</c:v>
                </c:pt>
                <c:pt idx="1553">
                  <c:v>3.2958984375E-3</c:v>
                </c:pt>
                <c:pt idx="1554">
                  <c:v>5.21240234375E-2</c:v>
                </c:pt>
                <c:pt idx="1555">
                  <c:v>0.846710205078125</c:v>
                </c:pt>
                <c:pt idx="1556">
                  <c:v>0.3316650390625</c:v>
                </c:pt>
                <c:pt idx="1557">
                  <c:v>0.103179931640625</c:v>
                </c:pt>
                <c:pt idx="1558">
                  <c:v>0.73773193359375</c:v>
                </c:pt>
                <c:pt idx="1559">
                  <c:v>0.441680908203125</c:v>
                </c:pt>
                <c:pt idx="1560">
                  <c:v>0.375946044921875</c:v>
                </c:pt>
                <c:pt idx="1561">
                  <c:v>0.389923095703125</c:v>
                </c:pt>
                <c:pt idx="1562">
                  <c:v>0.3709716796875</c:v>
                </c:pt>
                <c:pt idx="1563">
                  <c:v>0.693084716796875</c:v>
                </c:pt>
                <c:pt idx="1564">
                  <c:v>0.654693603515625</c:v>
                </c:pt>
                <c:pt idx="1565">
                  <c:v>0.86767578125</c:v>
                </c:pt>
                <c:pt idx="1566">
                  <c:v>0.234954833984375</c:v>
                </c:pt>
                <c:pt idx="1567">
                  <c:v>0.9935302734375</c:v>
                </c:pt>
                <c:pt idx="1568">
                  <c:v>0.108795166015625</c:v>
                </c:pt>
                <c:pt idx="1569">
                  <c:v>0.650115966796875</c:v>
                </c:pt>
                <c:pt idx="1570">
                  <c:v>0.752288818359375</c:v>
                </c:pt>
                <c:pt idx="1571">
                  <c:v>0.788787841796875</c:v>
                </c:pt>
                <c:pt idx="1572">
                  <c:v>0.33990478515625</c:v>
                </c:pt>
                <c:pt idx="1573">
                  <c:v>0.1533203125</c:v>
                </c:pt>
                <c:pt idx="1574">
                  <c:v>0.325347900390625</c:v>
                </c:pt>
                <c:pt idx="1575">
                  <c:v>0.405853271484375</c:v>
                </c:pt>
                <c:pt idx="1576">
                  <c:v>9.967041015625E-2</c:v>
                </c:pt>
                <c:pt idx="1577">
                  <c:v>0.50714111328125</c:v>
                </c:pt>
                <c:pt idx="1578">
                  <c:v>0.611419677734375</c:v>
                </c:pt>
                <c:pt idx="1579">
                  <c:v>0.33172607421875</c:v>
                </c:pt>
                <c:pt idx="1580">
                  <c:v>0.102264404296875</c:v>
                </c:pt>
                <c:pt idx="1581">
                  <c:v>0.7220458984375</c:v>
                </c:pt>
                <c:pt idx="1582">
                  <c:v>0.208465576171875</c:v>
                </c:pt>
                <c:pt idx="1583">
                  <c:v>0.377716064453125</c:v>
                </c:pt>
                <c:pt idx="1584">
                  <c:v>0.420379638671875</c:v>
                </c:pt>
                <c:pt idx="1585">
                  <c:v>0.82183837890625</c:v>
                </c:pt>
                <c:pt idx="1586">
                  <c:v>0.954010009765625</c:v>
                </c:pt>
                <c:pt idx="1587">
                  <c:v>0.71697998046875</c:v>
                </c:pt>
                <c:pt idx="1588">
                  <c:v>0.80987548828125</c:v>
                </c:pt>
                <c:pt idx="1589">
                  <c:v>0.226837158203125</c:v>
                </c:pt>
                <c:pt idx="1590">
                  <c:v>0.60595703125</c:v>
                </c:pt>
                <c:pt idx="1591">
                  <c:v>0.16070556640625</c:v>
                </c:pt>
                <c:pt idx="1592">
                  <c:v>0.732208251953125</c:v>
                </c:pt>
                <c:pt idx="1593">
                  <c:v>4.8126220703125E-2</c:v>
                </c:pt>
                <c:pt idx="1594">
                  <c:v>0.786773681640625</c:v>
                </c:pt>
                <c:pt idx="1595">
                  <c:v>0.3740234375</c:v>
                </c:pt>
                <c:pt idx="1596">
                  <c:v>0.63995361328125</c:v>
                </c:pt>
                <c:pt idx="1597">
                  <c:v>0.619232177734375</c:v>
                </c:pt>
                <c:pt idx="1598">
                  <c:v>0.4644775390625</c:v>
                </c:pt>
                <c:pt idx="1599">
                  <c:v>9.5367431640625E-2</c:v>
                </c:pt>
                <c:pt idx="1600">
                  <c:v>0.6204833984375</c:v>
                </c:pt>
                <c:pt idx="1601">
                  <c:v>0.450531005859375</c:v>
                </c:pt>
                <c:pt idx="1602">
                  <c:v>0.274383544921875</c:v>
                </c:pt>
                <c:pt idx="1603">
                  <c:v>0.147857666015625</c:v>
                </c:pt>
                <c:pt idx="1604">
                  <c:v>0.47052001953125</c:v>
                </c:pt>
                <c:pt idx="1605">
                  <c:v>0.996734619140625</c:v>
                </c:pt>
                <c:pt idx="1606">
                  <c:v>5.2886962890625E-2</c:v>
                </c:pt>
                <c:pt idx="1607">
                  <c:v>0.832763671875</c:v>
                </c:pt>
                <c:pt idx="1608">
                  <c:v>0.52392578125</c:v>
                </c:pt>
                <c:pt idx="1609">
                  <c:v>0.89154052734375</c:v>
                </c:pt>
                <c:pt idx="1610">
                  <c:v>0.6558837890625</c:v>
                </c:pt>
                <c:pt idx="1611">
                  <c:v>0.849395751953125</c:v>
                </c:pt>
                <c:pt idx="1612">
                  <c:v>0.306060791015625</c:v>
                </c:pt>
                <c:pt idx="1613">
                  <c:v>0.671600341796875</c:v>
                </c:pt>
                <c:pt idx="1614">
                  <c:v>8.221435546875E-2</c:v>
                </c:pt>
                <c:pt idx="1615">
                  <c:v>0.27252197265625</c:v>
                </c:pt>
                <c:pt idx="1616">
                  <c:v>9.9700927734375E-2</c:v>
                </c:pt>
                <c:pt idx="1617">
                  <c:v>0.507659912109375</c:v>
                </c:pt>
                <c:pt idx="1618">
                  <c:v>0.61920166015625</c:v>
                </c:pt>
                <c:pt idx="1619">
                  <c:v>0.464019775390625</c:v>
                </c:pt>
                <c:pt idx="1620">
                  <c:v>0.1031494140625</c:v>
                </c:pt>
                <c:pt idx="1621">
                  <c:v>0.738250732421875</c:v>
                </c:pt>
                <c:pt idx="1622">
                  <c:v>0.449462890625</c:v>
                </c:pt>
                <c:pt idx="1623">
                  <c:v>0.2581787109375</c:v>
                </c:pt>
                <c:pt idx="1624">
                  <c:v>0.38897705078125</c:v>
                </c:pt>
                <c:pt idx="1625">
                  <c:v>0.354949951171875</c:v>
                </c:pt>
                <c:pt idx="1626">
                  <c:v>0.96533203125</c:v>
                </c:pt>
                <c:pt idx="1627">
                  <c:v>0.520263671875</c:v>
                </c:pt>
                <c:pt idx="1628">
                  <c:v>0.836578369140625</c:v>
                </c:pt>
                <c:pt idx="1629">
                  <c:v>0.70550537109375</c:v>
                </c:pt>
                <c:pt idx="1630">
                  <c:v>0.989288330078125</c:v>
                </c:pt>
                <c:pt idx="1631">
                  <c:v>0.161712646484375</c:v>
                </c:pt>
                <c:pt idx="1632">
                  <c:v>0.746337890625</c:v>
                </c:pt>
                <c:pt idx="1633">
                  <c:v>0.3050537109375</c:v>
                </c:pt>
                <c:pt idx="1634">
                  <c:v>0.68572998046875</c:v>
                </c:pt>
                <c:pt idx="1635">
                  <c:v>0.340911865234375</c:v>
                </c:pt>
                <c:pt idx="1636">
                  <c:v>0.137237548828125</c:v>
                </c:pt>
                <c:pt idx="1637">
                  <c:v>6.640625E-2</c:v>
                </c:pt>
                <c:pt idx="1638">
                  <c:v>3.90625E-3</c:v>
                </c:pt>
                <c:pt idx="1639">
                  <c:v>6.6436767578125E-2</c:v>
                </c:pt>
                <c:pt idx="1640">
                  <c:v>4.425048828125E-3</c:v>
                </c:pt>
                <c:pt idx="1641">
                  <c:v>7.421875E-2</c:v>
                </c:pt>
                <c:pt idx="1642">
                  <c:v>0.13677978515625</c:v>
                </c:pt>
                <c:pt idx="1643">
                  <c:v>7.5286865234375E-2</c:v>
                </c:pt>
                <c:pt idx="1644">
                  <c:v>0.152862548828125</c:v>
                </c:pt>
                <c:pt idx="1645">
                  <c:v>0.3321533203125</c:v>
                </c:pt>
                <c:pt idx="1646">
                  <c:v>2.16064453125E-2</c:v>
                </c:pt>
                <c:pt idx="1647">
                  <c:v>0.363311767578125</c:v>
                </c:pt>
                <c:pt idx="1648">
                  <c:v>0.551544189453125</c:v>
                </c:pt>
                <c:pt idx="1649">
                  <c:v>0.3675537109375</c:v>
                </c:pt>
                <c:pt idx="1650">
                  <c:v>0.748260498046875</c:v>
                </c:pt>
                <c:pt idx="1651">
                  <c:v>0.278900146484375</c:v>
                </c:pt>
                <c:pt idx="1652">
                  <c:v>0.19140625</c:v>
                </c:pt>
                <c:pt idx="1653">
                  <c:v>0.12896728515625</c:v>
                </c:pt>
                <c:pt idx="1654">
                  <c:v>0.192413330078125</c:v>
                </c:pt>
                <c:pt idx="1655">
                  <c:v>0.146087646484375</c:v>
                </c:pt>
                <c:pt idx="1656">
                  <c:v>0.4493408203125</c:v>
                </c:pt>
                <c:pt idx="1657">
                  <c:v>0.263671875</c:v>
                </c:pt>
                <c:pt idx="1658">
                  <c:v>0.482635498046875</c:v>
                </c:pt>
                <c:pt idx="1659">
                  <c:v>0.763519287109375</c:v>
                </c:pt>
                <c:pt idx="1660">
                  <c:v>0.9532470703125</c:v>
                </c:pt>
                <c:pt idx="1661">
                  <c:v>0.705535888671875</c:v>
                </c:pt>
                <c:pt idx="1662">
                  <c:v>0.98974609375</c:v>
                </c:pt>
                <c:pt idx="1663">
                  <c:v>0.16949462890625</c:v>
                </c:pt>
                <c:pt idx="1664">
                  <c:v>0.614105224609375</c:v>
                </c:pt>
                <c:pt idx="1665">
                  <c:v>0.306121826171875</c:v>
                </c:pt>
                <c:pt idx="1666">
                  <c:v>0.670562744140625</c:v>
                </c:pt>
                <c:pt idx="1667">
                  <c:v>6.65283203125E-2</c:v>
                </c:pt>
                <c:pt idx="1668">
                  <c:v>5.9814453125E-3</c:v>
                </c:pt>
                <c:pt idx="1669">
                  <c:v>9.7808837890625E-2</c:v>
                </c:pt>
                <c:pt idx="1670">
                  <c:v>0.537994384765625</c:v>
                </c:pt>
                <c:pt idx="1671">
                  <c:v>7.06787109375E-2</c:v>
                </c:pt>
                <c:pt idx="1672">
                  <c:v>0.201629638671875</c:v>
                </c:pt>
                <c:pt idx="1673">
                  <c:v>4.0985107421875E-2</c:v>
                </c:pt>
                <c:pt idx="1674">
                  <c:v>0.677886962890625</c:v>
                </c:pt>
                <c:pt idx="1675">
                  <c:v>0.45758056640625</c:v>
                </c:pt>
                <c:pt idx="1676">
                  <c:v>0.15380859375</c:v>
                </c:pt>
                <c:pt idx="1677">
                  <c:v>0.318023681640625</c:v>
                </c:pt>
                <c:pt idx="1678">
                  <c:v>0.280303955078125</c:v>
                </c:pt>
                <c:pt idx="1679">
                  <c:v>0.23394775390625</c:v>
                </c:pt>
                <c:pt idx="1680">
                  <c:v>0.52227783203125</c:v>
                </c:pt>
                <c:pt idx="1681">
                  <c:v>0.870819091796875</c:v>
                </c:pt>
                <c:pt idx="1682">
                  <c:v>0.1876220703125</c:v>
                </c:pt>
                <c:pt idx="1683">
                  <c:v>0.189666748046875</c:v>
                </c:pt>
                <c:pt idx="1684">
                  <c:v>0.2203369140625</c:v>
                </c:pt>
                <c:pt idx="1685">
                  <c:v>0.746063232421875</c:v>
                </c:pt>
                <c:pt idx="1686">
                  <c:v>0.31671142578125</c:v>
                </c:pt>
                <c:pt idx="1687">
                  <c:v>0.25140380859375</c:v>
                </c:pt>
                <c:pt idx="1688">
                  <c:v>0.27178955078125</c:v>
                </c:pt>
                <c:pt idx="1689">
                  <c:v>0.112640380859375</c:v>
                </c:pt>
                <c:pt idx="1690">
                  <c:v>0.81903076171875</c:v>
                </c:pt>
                <c:pt idx="1691">
                  <c:v>0.79473876953125</c:v>
                </c:pt>
                <c:pt idx="1692">
                  <c:v>0.485260009765625</c:v>
                </c:pt>
                <c:pt idx="1693">
                  <c:v>0.74822998046875</c:v>
                </c:pt>
                <c:pt idx="1694">
                  <c:v>0.27838134765625</c:v>
                </c:pt>
                <c:pt idx="1695">
                  <c:v>0.199249267578125</c:v>
                </c:pt>
                <c:pt idx="1696">
                  <c:v>1.2237548828125E-2</c:v>
                </c:pt>
                <c:pt idx="1697">
                  <c:v>0.19146728515625</c:v>
                </c:pt>
                <c:pt idx="1698">
                  <c:v>0.1298828125</c:v>
                </c:pt>
                <c:pt idx="1699">
                  <c:v>0.208099365234375</c:v>
                </c:pt>
                <c:pt idx="1700">
                  <c:v>0.379547119140625</c:v>
                </c:pt>
                <c:pt idx="1701">
                  <c:v>0.45123291015625</c:v>
                </c:pt>
                <c:pt idx="1702">
                  <c:v>0.29608154296875</c:v>
                </c:pt>
                <c:pt idx="1703">
                  <c:v>0.965118408203125</c:v>
                </c:pt>
                <c:pt idx="1704">
                  <c:v>0.523956298828125</c:v>
                </c:pt>
                <c:pt idx="1705">
                  <c:v>0.891082763671875</c:v>
                </c:pt>
                <c:pt idx="1706">
                  <c:v>0.648101806640625</c:v>
                </c:pt>
                <c:pt idx="1707">
                  <c:v>0.98175048828125</c:v>
                </c:pt>
                <c:pt idx="1708">
                  <c:v>0.30511474609375</c:v>
                </c:pt>
                <c:pt idx="1709">
                  <c:v>0.6866455078125</c:v>
                </c:pt>
                <c:pt idx="1710">
                  <c:v>0.325225830078125</c:v>
                </c:pt>
                <c:pt idx="1711">
                  <c:v>0.404022216796875</c:v>
                </c:pt>
                <c:pt idx="1712">
                  <c:v>6.854248046875E-2</c:v>
                </c:pt>
                <c:pt idx="1713">
                  <c:v>3.631591796875E-2</c:v>
                </c:pt>
                <c:pt idx="1714">
                  <c:v>0.615692138671875</c:v>
                </c:pt>
                <c:pt idx="1715">
                  <c:v>0.267425537109375</c:v>
                </c:pt>
                <c:pt idx="1716">
                  <c:v>1.2054443359375E-2</c:v>
                </c:pt>
                <c:pt idx="1717">
                  <c:v>0.197021484375</c:v>
                </c:pt>
                <c:pt idx="1718">
                  <c:v>8.3770751953125E-2</c:v>
                </c:pt>
                <c:pt idx="1719">
                  <c:v>0.259185791015625</c:v>
                </c:pt>
                <c:pt idx="1720">
                  <c:v>0.406097412109375</c:v>
                </c:pt>
                <c:pt idx="1721">
                  <c:v>9.600830078125E-2</c:v>
                </c:pt>
                <c:pt idx="1722">
                  <c:v>0.569427490234375</c:v>
                </c:pt>
                <c:pt idx="1723">
                  <c:v>0.553558349609375</c:v>
                </c:pt>
                <c:pt idx="1724">
                  <c:v>0.33929443359375</c:v>
                </c:pt>
                <c:pt idx="1725">
                  <c:v>0.230865478515625</c:v>
                </c:pt>
                <c:pt idx="1726">
                  <c:v>0.541656494140625</c:v>
                </c:pt>
                <c:pt idx="1727">
                  <c:v>0.125213623046875</c:v>
                </c:pt>
                <c:pt idx="1728">
                  <c:v>0.128570556640625</c:v>
                </c:pt>
                <c:pt idx="1729">
                  <c:v>0.180877685546875</c:v>
                </c:pt>
                <c:pt idx="1730">
                  <c:v>0.791839599609375</c:v>
                </c:pt>
                <c:pt idx="1731">
                  <c:v>0.382232666015625</c:v>
                </c:pt>
                <c:pt idx="1732">
                  <c:v>0.48614501953125</c:v>
                </c:pt>
                <c:pt idx="1733">
                  <c:v>0.730987548828125</c:v>
                </c:pt>
                <c:pt idx="1734">
                  <c:v>3.5186767578125E-2</c:v>
                </c:pt>
                <c:pt idx="1735">
                  <c:v>0.598388671875</c:v>
                </c:pt>
                <c:pt idx="1736">
                  <c:v>3.9794921875E-2</c:v>
                </c:pt>
                <c:pt idx="1737">
                  <c:v>0.66070556640625</c:v>
                </c:pt>
                <c:pt idx="1738">
                  <c:v>0.231964111328125</c:v>
                </c:pt>
                <c:pt idx="1739">
                  <c:v>0.552032470703125</c:v>
                </c:pt>
                <c:pt idx="1740">
                  <c:v>0.3455810546875</c:v>
                </c:pt>
                <c:pt idx="1741">
                  <c:v>0.874542236328125</c:v>
                </c:pt>
                <c:pt idx="1742">
                  <c:v>0.131927490234375</c:v>
                </c:pt>
                <c:pt idx="1743">
                  <c:v>0.24072265625</c:v>
                </c:pt>
                <c:pt idx="1744">
                  <c:v>0.90521240234375</c:v>
                </c:pt>
                <c:pt idx="1745">
                  <c:v>0.611053466796875</c:v>
                </c:pt>
                <c:pt idx="1746">
                  <c:v>0.35357666015625</c:v>
                </c:pt>
                <c:pt idx="1747">
                  <c:v>0.948638916015625</c:v>
                </c:pt>
                <c:pt idx="1748">
                  <c:v>0.87255859375</c:v>
                </c:pt>
                <c:pt idx="1749">
                  <c:v>0.16168212890625</c:v>
                </c:pt>
                <c:pt idx="1750">
                  <c:v>0.746856689453125</c:v>
                </c:pt>
                <c:pt idx="1751">
                  <c:v>0.297271728515625</c:v>
                </c:pt>
                <c:pt idx="1752">
                  <c:v>0.553375244140625</c:v>
                </c:pt>
                <c:pt idx="1753">
                  <c:v>0.33984375</c:v>
                </c:pt>
                <c:pt idx="1754">
                  <c:v>0.15240478515625</c:v>
                </c:pt>
                <c:pt idx="1755">
                  <c:v>0.341033935546875</c:v>
                </c:pt>
                <c:pt idx="1756">
                  <c:v>0.139312744140625</c:v>
                </c:pt>
                <c:pt idx="1757">
                  <c:v>9.77783203125E-2</c:v>
                </c:pt>
                <c:pt idx="1758">
                  <c:v>0.5374755859375</c:v>
                </c:pt>
                <c:pt idx="1759">
                  <c:v>6.2896728515625E-2</c:v>
                </c:pt>
                <c:pt idx="1760">
                  <c:v>6.92138671875E-2</c:v>
                </c:pt>
                <c:pt idx="1761">
                  <c:v>3.99169921875E-2</c:v>
                </c:pt>
                <c:pt idx="1762">
                  <c:v>0.66278076171875</c:v>
                </c:pt>
                <c:pt idx="1763">
                  <c:v>0.200836181640625</c:v>
                </c:pt>
                <c:pt idx="1764">
                  <c:v>2.2613525390625E-2</c:v>
                </c:pt>
                <c:pt idx="1765">
                  <c:v>0.34912109375</c:v>
                </c:pt>
                <c:pt idx="1766">
                  <c:v>0.8104248046875</c:v>
                </c:pt>
                <c:pt idx="1767">
                  <c:v>0.222625732421875</c:v>
                </c:pt>
                <c:pt idx="1768">
                  <c:v>0.7149658203125</c:v>
                </c:pt>
                <c:pt idx="1769">
                  <c:v>0.779541015625</c:v>
                </c:pt>
                <c:pt idx="1770">
                  <c:v>0.744232177734375</c:v>
                </c:pt>
                <c:pt idx="1771">
                  <c:v>0.33953857421875</c:v>
                </c:pt>
                <c:pt idx="1772">
                  <c:v>0.219390869140625</c:v>
                </c:pt>
                <c:pt idx="1773">
                  <c:v>0.72894287109375</c:v>
                </c:pt>
                <c:pt idx="1774">
                  <c:v>7.5653076171875E-2</c:v>
                </c:pt>
                <c:pt idx="1775">
                  <c:v>0.151275634765625</c:v>
                </c:pt>
                <c:pt idx="1776">
                  <c:v>0.301055908203125</c:v>
                </c:pt>
                <c:pt idx="1777">
                  <c:v>0.60986328125</c:v>
                </c:pt>
                <c:pt idx="1778">
                  <c:v>0.367828369140625</c:v>
                </c:pt>
                <c:pt idx="1779">
                  <c:v>0.73675537109375</c:v>
                </c:pt>
                <c:pt idx="1780">
                  <c:v>0.458282470703125</c:v>
                </c:pt>
                <c:pt idx="1781">
                  <c:v>0.126800537109375</c:v>
                </c:pt>
                <c:pt idx="1782">
                  <c:v>0.152618408203125</c:v>
                </c:pt>
                <c:pt idx="1783">
                  <c:v>0.3367919921875</c:v>
                </c:pt>
                <c:pt idx="1784">
                  <c:v>0.209930419921875</c:v>
                </c:pt>
                <c:pt idx="1785">
                  <c:v>0.430938720703125</c:v>
                </c:pt>
                <c:pt idx="1786">
                  <c:v>0.544464111328125</c:v>
                </c:pt>
                <c:pt idx="1787">
                  <c:v>0.23931884765625</c:v>
                </c:pt>
                <c:pt idx="1788">
                  <c:v>0.9105224609375</c:v>
                </c:pt>
                <c:pt idx="1789">
                  <c:v>0.471038818359375</c:v>
                </c:pt>
                <c:pt idx="1790">
                  <c:v>0.9449462890625</c:v>
                </c:pt>
                <c:pt idx="1791">
                  <c:v>0.93536376953125</c:v>
                </c:pt>
                <c:pt idx="1792">
                  <c:v>9.4573974609375E-2</c:v>
                </c:pt>
                <c:pt idx="1793">
                  <c:v>0.60650634765625</c:v>
                </c:pt>
                <c:pt idx="1794">
                  <c:v>0.18359375</c:v>
                </c:pt>
                <c:pt idx="1795">
                  <c:v>0.871490478515625</c:v>
                </c:pt>
                <c:pt idx="1796">
                  <c:v>0.182586669921875</c:v>
                </c:pt>
                <c:pt idx="1797">
                  <c:v>0.770599365234375</c:v>
                </c:pt>
                <c:pt idx="1798">
                  <c:v>0.56719970703125</c:v>
                </c:pt>
                <c:pt idx="1799">
                  <c:v>0.50933837890625</c:v>
                </c:pt>
                <c:pt idx="1800">
                  <c:v>0.641357421875</c:v>
                </c:pt>
                <c:pt idx="1801">
                  <c:v>0.90301513671875</c:v>
                </c:pt>
                <c:pt idx="1802">
                  <c:v>0.585906982421875</c:v>
                </c:pt>
                <c:pt idx="1803">
                  <c:v>0.789154052734375</c:v>
                </c:pt>
                <c:pt idx="1804">
                  <c:v>0.415679931640625</c:v>
                </c:pt>
                <c:pt idx="1805">
                  <c:v>0.800079345703125</c:v>
                </c:pt>
                <c:pt idx="1806">
                  <c:v>7.598876953125E-3</c:v>
                </c:pt>
                <c:pt idx="1807">
                  <c:v>0.120361328125</c:v>
                </c:pt>
                <c:pt idx="1808">
                  <c:v>0.952362060546875</c:v>
                </c:pt>
                <c:pt idx="1809">
                  <c:v>0.809417724609375</c:v>
                </c:pt>
                <c:pt idx="1810">
                  <c:v>0.235595703125</c:v>
                </c:pt>
                <c:pt idx="1811">
                  <c:v>0.973846435546875</c:v>
                </c:pt>
                <c:pt idx="1812">
                  <c:v>0.428253173828125</c:v>
                </c:pt>
                <c:pt idx="1813">
                  <c:v>0.71710205078125</c:v>
                </c:pt>
                <c:pt idx="1814">
                  <c:v>0.80780029296875</c:v>
                </c:pt>
                <c:pt idx="1815">
                  <c:v>0.1329345703125</c:v>
                </c:pt>
                <c:pt idx="1816">
                  <c:v>9.8876953125E-3</c:v>
                </c:pt>
                <c:pt idx="1817">
                  <c:v>0.16424560546875</c:v>
                </c:pt>
                <c:pt idx="1818">
                  <c:v>0.54241943359375</c:v>
                </c:pt>
                <c:pt idx="1819">
                  <c:v>0.1527099609375</c:v>
                </c:pt>
                <c:pt idx="1820">
                  <c:v>0.338165283203125</c:v>
                </c:pt>
                <c:pt idx="1821">
                  <c:v>0.24884033203125</c:v>
                </c:pt>
                <c:pt idx="1822">
                  <c:v>0.76922607421875</c:v>
                </c:pt>
                <c:pt idx="1823">
                  <c:v>0.53997802734375</c:v>
                </c:pt>
                <c:pt idx="1824">
                  <c:v>0.1639404296875</c:v>
                </c:pt>
                <c:pt idx="1825">
                  <c:v>0.712615966796875</c:v>
                </c:pt>
                <c:pt idx="1826">
                  <c:v>0.81475830078125</c:v>
                </c:pt>
                <c:pt idx="1827">
                  <c:v>0.850799560546875</c:v>
                </c:pt>
                <c:pt idx="1828">
                  <c:v>0.270111083984375</c:v>
                </c:pt>
                <c:pt idx="1829">
                  <c:v>9.088134765625E-2</c:v>
                </c:pt>
                <c:pt idx="1830">
                  <c:v>0.3868408203125</c:v>
                </c:pt>
                <c:pt idx="1831">
                  <c:v>0.326202392578125</c:v>
                </c:pt>
                <c:pt idx="1832">
                  <c:v>0.420623779296875</c:v>
                </c:pt>
                <c:pt idx="1833">
                  <c:v>0.81768798828125</c:v>
                </c:pt>
                <c:pt idx="1834">
                  <c:v>0.76580810546875</c:v>
                </c:pt>
                <c:pt idx="1835">
                  <c:v>0.51898193359375</c:v>
                </c:pt>
                <c:pt idx="1836">
                  <c:v>0.78521728515625</c:v>
                </c:pt>
                <c:pt idx="1837">
                  <c:v>0.348846435546875</c:v>
                </c:pt>
                <c:pt idx="1838">
                  <c:v>0.803558349609375</c:v>
                </c:pt>
                <c:pt idx="1839">
                  <c:v>8.917236328125E-2</c:v>
                </c:pt>
                <c:pt idx="1840">
                  <c:v>0.482818603515625</c:v>
                </c:pt>
                <c:pt idx="1841">
                  <c:v>0.758331298828125</c:v>
                </c:pt>
                <c:pt idx="1842">
                  <c:v>0.875457763671875</c:v>
                </c:pt>
                <c:pt idx="1843">
                  <c:v>0.882354736328125</c:v>
                </c:pt>
                <c:pt idx="1844">
                  <c:v>0.99945068359375</c:v>
                </c:pt>
                <c:pt idx="1845">
                  <c:v>8.23974609375E-3</c:v>
                </c:pt>
                <c:pt idx="1846">
                  <c:v>0.1400146484375</c:v>
                </c:pt>
                <c:pt idx="1847">
                  <c:v>0.118560791015625</c:v>
                </c:pt>
                <c:pt idx="1848">
                  <c:v>0.98394775390625</c:v>
                </c:pt>
                <c:pt idx="1849">
                  <c:v>0.27215576171875</c:v>
                </c:pt>
                <c:pt idx="1850">
                  <c:v>0.122772216796875</c:v>
                </c:pt>
                <c:pt idx="1851">
                  <c:v>0.912384033203125</c:v>
                </c:pt>
                <c:pt idx="1852">
                  <c:v>0.44036865234375</c:v>
                </c:pt>
                <c:pt idx="1853">
                  <c:v>0.482208251953125</c:v>
                </c:pt>
                <c:pt idx="1854">
                  <c:v>0.798004150390625</c:v>
                </c:pt>
                <c:pt idx="1855">
                  <c:v>3.4820556640625E-2</c:v>
                </c:pt>
                <c:pt idx="1856">
                  <c:v>0.524810791015625</c:v>
                </c:pt>
                <c:pt idx="1857">
                  <c:v>0.890228271484375</c:v>
                </c:pt>
                <c:pt idx="1858">
                  <c:v>0.86566162109375</c:v>
                </c:pt>
                <c:pt idx="1859">
                  <c:v>1.702880859375E-2</c:v>
                </c:pt>
                <c:pt idx="1860">
                  <c:v>0.25616455078125</c:v>
                </c:pt>
                <c:pt idx="1861">
                  <c:v>0.347137451171875</c:v>
                </c:pt>
                <c:pt idx="1862">
                  <c:v>0.83258056640625</c:v>
                </c:pt>
                <c:pt idx="1863">
                  <c:v>0.52911376953125</c:v>
                </c:pt>
                <c:pt idx="1864">
                  <c:v>0.938140869140625</c:v>
                </c:pt>
                <c:pt idx="1865">
                  <c:v>0.94757080078125</c:v>
                </c:pt>
                <c:pt idx="1866">
                  <c:v>0.858612060546875</c:v>
                </c:pt>
                <c:pt idx="1867">
                  <c:v>0.402862548828125</c:v>
                </c:pt>
                <c:pt idx="1868">
                  <c:v>8.203125E-2</c:v>
                </c:pt>
                <c:pt idx="1869">
                  <c:v>0.2696533203125</c:v>
                </c:pt>
                <c:pt idx="1870">
                  <c:v>8.4136962890625E-2</c:v>
                </c:pt>
                <c:pt idx="1871">
                  <c:v>0.301300048828125</c:v>
                </c:pt>
                <c:pt idx="1872">
                  <c:v>0.621337890625</c:v>
                </c:pt>
                <c:pt idx="1873">
                  <c:v>0.43011474609375</c:v>
                </c:pt>
                <c:pt idx="1874">
                  <c:v>0.56170654296875</c:v>
                </c:pt>
                <c:pt idx="1875">
                  <c:v>0.449249267578125</c:v>
                </c:pt>
                <c:pt idx="1876">
                  <c:v>0.262359619140625</c:v>
                </c:pt>
                <c:pt idx="1877">
                  <c:v>0.44342041015625</c:v>
                </c:pt>
                <c:pt idx="1878">
                  <c:v>0.4132080078125</c:v>
                </c:pt>
                <c:pt idx="1879">
                  <c:v>0.958343505859375</c:v>
                </c:pt>
                <c:pt idx="1880">
                  <c:v>0.625518798828125</c:v>
                </c:pt>
                <c:pt idx="1881">
                  <c:v>0.633148193359375</c:v>
                </c:pt>
                <c:pt idx="1882">
                  <c:v>0.513275146484375</c:v>
                </c:pt>
                <c:pt idx="1883">
                  <c:v>0.707275390625</c:v>
                </c:pt>
                <c:pt idx="1884">
                  <c:v>0.89080810546875</c:v>
                </c:pt>
                <c:pt idx="1885">
                  <c:v>0.6439208984375</c:v>
                </c:pt>
                <c:pt idx="1886">
                  <c:v>0.91119384765625</c:v>
                </c:pt>
                <c:pt idx="1887">
                  <c:v>0.488433837890625</c:v>
                </c:pt>
                <c:pt idx="1888">
                  <c:v>0.678680419921875</c:v>
                </c:pt>
                <c:pt idx="1889">
                  <c:v>0.462158203125</c:v>
                </c:pt>
                <c:pt idx="1890">
                  <c:v>7.5469970703125E-2</c:v>
                </c:pt>
                <c:pt idx="1891">
                  <c:v>0.150238037109375</c:v>
                </c:pt>
                <c:pt idx="1892">
                  <c:v>0.254364013671875</c:v>
                </c:pt>
                <c:pt idx="1893">
                  <c:v>0.31622314453125</c:v>
                </c:pt>
                <c:pt idx="1894">
                  <c:v>0.373992919921875</c:v>
                </c:pt>
                <c:pt idx="1895">
                  <c:v>0.641754150390625</c:v>
                </c:pt>
                <c:pt idx="1896">
                  <c:v>0.878753662109375</c:v>
                </c:pt>
                <c:pt idx="1897">
                  <c:v>0.935699462890625</c:v>
                </c:pt>
                <c:pt idx="1898">
                  <c:v>9.04541015625E-2</c:v>
                </c:pt>
                <c:pt idx="1899">
                  <c:v>0.39703369140625</c:v>
                </c:pt>
                <c:pt idx="1900">
                  <c:v>0.249542236328125</c:v>
                </c:pt>
                <c:pt idx="1901">
                  <c:v>0.757232666015625</c:v>
                </c:pt>
                <c:pt idx="1902">
                  <c:v>0.86083984375</c:v>
                </c:pt>
                <c:pt idx="1903">
                  <c:v>0.103057861328125</c:v>
                </c:pt>
                <c:pt idx="1904">
                  <c:v>0.73565673828125</c:v>
                </c:pt>
                <c:pt idx="1905">
                  <c:v>0.473052978515625</c:v>
                </c:pt>
                <c:pt idx="1906">
                  <c:v>0.908782958984375</c:v>
                </c:pt>
                <c:pt idx="1907">
                  <c:v>0.385894775390625</c:v>
                </c:pt>
                <c:pt idx="1908">
                  <c:v>0.306182861328125</c:v>
                </c:pt>
                <c:pt idx="1909">
                  <c:v>0.657562255859375</c:v>
                </c:pt>
                <c:pt idx="1910">
                  <c:v>0.176544189453125</c:v>
                </c:pt>
                <c:pt idx="1911">
                  <c:v>0.99237060546875</c:v>
                </c:pt>
                <c:pt idx="1912">
                  <c:v>0.120330810546875</c:v>
                </c:pt>
                <c:pt idx="1913">
                  <c:v>0.946044921875</c:v>
                </c:pt>
                <c:pt idx="1914">
                  <c:v>0.817047119140625</c:v>
                </c:pt>
                <c:pt idx="1915">
                  <c:v>0.763946533203125</c:v>
                </c:pt>
                <c:pt idx="1916">
                  <c:v>0.97918701171875</c:v>
                </c:pt>
                <c:pt idx="1917">
                  <c:v>0.314056396484375</c:v>
                </c:pt>
                <c:pt idx="1918">
                  <c:v>0.33612060546875</c:v>
                </c:pt>
                <c:pt idx="1919">
                  <c:v>0.214019775390625</c:v>
                </c:pt>
                <c:pt idx="1920">
                  <c:v>0.35302734375</c:v>
                </c:pt>
                <c:pt idx="1921">
                  <c:v>0.986297607421875</c:v>
                </c:pt>
                <c:pt idx="1922">
                  <c:v>0.2327880859375</c:v>
                </c:pt>
                <c:pt idx="1923">
                  <c:v>0.5079345703125</c:v>
                </c:pt>
                <c:pt idx="1924">
                  <c:v>0.63519287109375</c:v>
                </c:pt>
                <c:pt idx="1925">
                  <c:v>0.54412841796875</c:v>
                </c:pt>
                <c:pt idx="1926">
                  <c:v>0.248199462890625</c:v>
                </c:pt>
                <c:pt idx="1927">
                  <c:v>0.778106689453125</c:v>
                </c:pt>
                <c:pt idx="1928">
                  <c:v>0.70318603515625</c:v>
                </c:pt>
                <c:pt idx="1929">
                  <c:v>0.954498291015625</c:v>
                </c:pt>
                <c:pt idx="1930">
                  <c:v>0.69500732421875</c:v>
                </c:pt>
                <c:pt idx="1931">
                  <c:v>0.6844482421875</c:v>
                </c:pt>
                <c:pt idx="1932">
                  <c:v>0.362091064453125</c:v>
                </c:pt>
                <c:pt idx="1933">
                  <c:v>0.591796875</c:v>
                </c:pt>
                <c:pt idx="1934">
                  <c:v>0.93597412109375</c:v>
                </c:pt>
                <c:pt idx="1935">
                  <c:v>8.7371826171875E-2</c:v>
                </c:pt>
                <c:pt idx="1936">
                  <c:v>0.451904296875</c:v>
                </c:pt>
                <c:pt idx="1937">
                  <c:v>0.2840576171875</c:v>
                </c:pt>
                <c:pt idx="1938">
                  <c:v>0.76220703125</c:v>
                </c:pt>
                <c:pt idx="1939">
                  <c:v>0.942352294921875</c:v>
                </c:pt>
                <c:pt idx="1940">
                  <c:v>0.885772705078125</c:v>
                </c:pt>
                <c:pt idx="1941">
                  <c:v>0.808502197265625</c:v>
                </c:pt>
                <c:pt idx="1942">
                  <c:v>0.130340576171875</c:v>
                </c:pt>
                <c:pt idx="1943">
                  <c:v>0.2059326171875</c:v>
                </c:pt>
                <c:pt idx="1944">
                  <c:v>0.496917724609375</c:v>
                </c:pt>
                <c:pt idx="1945">
                  <c:v>0.547943115234375</c:v>
                </c:pt>
                <c:pt idx="1946">
                  <c:v>0.281951904296875</c:v>
                </c:pt>
                <c:pt idx="1947">
                  <c:v>0.792327880859375</c:v>
                </c:pt>
                <c:pt idx="1948">
                  <c:v>0.405181884765625</c:v>
                </c:pt>
                <c:pt idx="1949">
                  <c:v>0.1097412109375</c:v>
                </c:pt>
                <c:pt idx="1950">
                  <c:v>0.865264892578125</c:v>
                </c:pt>
                <c:pt idx="1951">
                  <c:v>2.2003173828125E-2</c:v>
                </c:pt>
                <c:pt idx="1952">
                  <c:v>0.3731689453125</c:v>
                </c:pt>
                <c:pt idx="1953">
                  <c:v>0.65277099609375</c:v>
                </c:pt>
                <c:pt idx="1954">
                  <c:v>0.838958740234375</c:v>
                </c:pt>
                <c:pt idx="1955">
                  <c:v>0.729248046875</c:v>
                </c:pt>
                <c:pt idx="1956">
                  <c:v>6.9122314453125E-2</c:v>
                </c:pt>
                <c:pt idx="1957">
                  <c:v>4.1290283203125E-2</c:v>
                </c:pt>
                <c:pt idx="1958">
                  <c:v>0.639251708984375</c:v>
                </c:pt>
                <c:pt idx="1959">
                  <c:v>0.60089111328125</c:v>
                </c:pt>
                <c:pt idx="1960">
                  <c:v>1.788330078125E-2</c:v>
                </c:pt>
                <c:pt idx="1961">
                  <c:v>0.30413818359375</c:v>
                </c:pt>
                <c:pt idx="1962">
                  <c:v>0.562713623046875</c:v>
                </c:pt>
                <c:pt idx="1963">
                  <c:v>0.56634521484375</c:v>
                </c:pt>
                <c:pt idx="1964">
                  <c:v>0.621795654296875</c:v>
                </c:pt>
                <c:pt idx="1965">
                  <c:v>0.428741455078125</c:v>
                </c:pt>
                <c:pt idx="1966">
                  <c:v>0.69512939453125</c:v>
                </c:pt>
                <c:pt idx="1967">
                  <c:v>0.68212890625</c:v>
                </c:pt>
                <c:pt idx="1968">
                  <c:v>0.2681884765625</c:v>
                </c:pt>
                <c:pt idx="1969">
                  <c:v>5.52978515625E-2</c:v>
                </c:pt>
                <c:pt idx="1970">
                  <c:v>0.92462158203125</c:v>
                </c:pt>
                <c:pt idx="1971">
                  <c:v>0.156005859375</c:v>
                </c:pt>
                <c:pt idx="1972">
                  <c:v>0.347564697265625</c:v>
                </c:pt>
                <c:pt idx="1973">
                  <c:v>0.8408203125</c:v>
                </c:pt>
                <c:pt idx="1974">
                  <c:v>0.63800048828125</c:v>
                </c:pt>
                <c:pt idx="1975">
                  <c:v>0.586029052734375</c:v>
                </c:pt>
                <c:pt idx="1976">
                  <c:v>0.9627685546875</c:v>
                </c:pt>
                <c:pt idx="1977">
                  <c:v>0.569976806640625</c:v>
                </c:pt>
                <c:pt idx="1978">
                  <c:v>0.559967041015625</c:v>
                </c:pt>
                <c:pt idx="1979">
                  <c:v>0.48028564453125</c:v>
                </c:pt>
                <c:pt idx="1980">
                  <c:v>0.834686279296875</c:v>
                </c:pt>
                <c:pt idx="1981">
                  <c:v>0.560028076171875</c:v>
                </c:pt>
                <c:pt idx="1982">
                  <c:v>0.479248046875</c:v>
                </c:pt>
                <c:pt idx="1983">
                  <c:v>0.819000244140625</c:v>
                </c:pt>
                <c:pt idx="1984">
                  <c:v>0.793243408203125</c:v>
                </c:pt>
                <c:pt idx="1985">
                  <c:v>0.47747802734375</c:v>
                </c:pt>
                <c:pt idx="1986">
                  <c:v>0.851165771484375</c:v>
                </c:pt>
                <c:pt idx="1987">
                  <c:v>0.279510498046875</c:v>
                </c:pt>
                <c:pt idx="1988">
                  <c:v>0.2476806640625</c:v>
                </c:pt>
                <c:pt idx="1989">
                  <c:v>0.788818359375</c:v>
                </c:pt>
                <c:pt idx="1990">
                  <c:v>0.339752197265625</c:v>
                </c:pt>
                <c:pt idx="1991">
                  <c:v>0.22406005859375</c:v>
                </c:pt>
                <c:pt idx="1992">
                  <c:v>0.6739501953125</c:v>
                </c:pt>
                <c:pt idx="1993">
                  <c:v>0.39068603515625</c:v>
                </c:pt>
                <c:pt idx="1994">
                  <c:v>0.1416015625</c:v>
                </c:pt>
                <c:pt idx="1995">
                  <c:v>0.37615966796875</c:v>
                </c:pt>
                <c:pt idx="1996">
                  <c:v>0.392578125</c:v>
                </c:pt>
                <c:pt idx="1997">
                  <c:v>0.17388916015625</c:v>
                </c:pt>
                <c:pt idx="1998">
                  <c:v>0.8939208984375</c:v>
                </c:pt>
                <c:pt idx="1999">
                  <c:v>0.66131591796875</c:v>
                </c:pt>
                <c:pt idx="2000">
                  <c:v>0.240386962890625</c:v>
                </c:pt>
                <c:pt idx="2001">
                  <c:v>0.895355224609375</c:v>
                </c:pt>
                <c:pt idx="2002">
                  <c:v>0.7119140625</c:v>
                </c:pt>
                <c:pt idx="2003">
                  <c:v>0.821685791015625</c:v>
                </c:pt>
                <c:pt idx="2004">
                  <c:v>0.96832275390625</c:v>
                </c:pt>
                <c:pt idx="2005">
                  <c:v>0.53790283203125</c:v>
                </c:pt>
                <c:pt idx="2006">
                  <c:v>7.4066162109375E-2</c:v>
                </c:pt>
                <c:pt idx="2007">
                  <c:v>0.240478515625</c:v>
                </c:pt>
                <c:pt idx="2008">
                  <c:v>0.89276123046875</c:v>
                </c:pt>
                <c:pt idx="2009">
                  <c:v>0.6732177734375</c:v>
                </c:pt>
                <c:pt idx="2010">
                  <c:v>0.41339111328125</c:v>
                </c:pt>
                <c:pt idx="2011">
                  <c:v>0.955230712890625</c:v>
                </c:pt>
                <c:pt idx="2012">
                  <c:v>0.73529052734375</c:v>
                </c:pt>
                <c:pt idx="2013">
                  <c:v>0.499786376953125</c:v>
                </c:pt>
                <c:pt idx="2014">
                  <c:v>0.502960205078125</c:v>
                </c:pt>
                <c:pt idx="2015">
                  <c:v>0.550567626953125</c:v>
                </c:pt>
                <c:pt idx="2016">
                  <c:v>0.265045166015625</c:v>
                </c:pt>
                <c:pt idx="2017">
                  <c:v>0.49395751953125</c:v>
                </c:pt>
                <c:pt idx="2018">
                  <c:v>0.598236083984375</c:v>
                </c:pt>
                <c:pt idx="2019">
                  <c:v>4.4036865234375E-2</c:v>
                </c:pt>
                <c:pt idx="2020">
                  <c:v>0.746826171875</c:v>
                </c:pt>
                <c:pt idx="2021">
                  <c:v>0.2977294921875</c:v>
                </c:pt>
                <c:pt idx="2022">
                  <c:v>0.5611572265625</c:v>
                </c:pt>
                <c:pt idx="2023">
                  <c:v>0.457611083984375</c:v>
                </c:pt>
                <c:pt idx="2024">
                  <c:v>0.153350830078125</c:v>
                </c:pt>
                <c:pt idx="2025">
                  <c:v>0.3258056640625</c:v>
                </c:pt>
                <c:pt idx="2026">
                  <c:v>0.39801025390625</c:v>
                </c:pt>
                <c:pt idx="2027">
                  <c:v>0.232940673828125</c:v>
                </c:pt>
                <c:pt idx="2028">
                  <c:v>0.506134033203125</c:v>
                </c:pt>
                <c:pt idx="2029">
                  <c:v>0.59619140625</c:v>
                </c:pt>
                <c:pt idx="2030">
                  <c:v>7.2784423828125E-2</c:v>
                </c:pt>
                <c:pt idx="2031">
                  <c:v>0.22076416015625</c:v>
                </c:pt>
                <c:pt idx="2032">
                  <c:v>0.690704345703125</c:v>
                </c:pt>
                <c:pt idx="2033">
                  <c:v>0.74176025390625</c:v>
                </c:pt>
                <c:pt idx="2034">
                  <c:v>0.3892822265625</c:v>
                </c:pt>
                <c:pt idx="2035">
                  <c:v>0.348175048828125</c:v>
                </c:pt>
                <c:pt idx="2036">
                  <c:v>0.793365478515625</c:v>
                </c:pt>
                <c:pt idx="2037">
                  <c:v>0.47930908203125</c:v>
                </c:pt>
                <c:pt idx="2038">
                  <c:v>0.820037841796875</c:v>
                </c:pt>
                <c:pt idx="2039">
                  <c:v>0.808929443359375</c:v>
                </c:pt>
                <c:pt idx="2040">
                  <c:v>0.243896484375</c:v>
                </c:pt>
                <c:pt idx="2041">
                  <c:v>0.849273681640625</c:v>
                </c:pt>
                <c:pt idx="2042">
                  <c:v>0.311553955078125</c:v>
                </c:pt>
                <c:pt idx="2043">
                  <c:v>0.70294189453125</c:v>
                </c:pt>
                <c:pt idx="2044">
                  <c:v>0.54937744140625</c:v>
                </c:pt>
                <c:pt idx="2045">
                  <c:v>0.27703857421875</c:v>
                </c:pt>
                <c:pt idx="2046">
                  <c:v>0.1568603515625</c:v>
                </c:pt>
                <c:pt idx="2047">
                  <c:v>0.66693115234375</c:v>
                </c:pt>
                <c:pt idx="2048">
                  <c:v>5.79833984375E-3</c:v>
                </c:pt>
                <c:pt idx="2049">
                  <c:v>8.8836669921875E-2</c:v>
                </c:pt>
                <c:pt idx="2050">
                  <c:v>0.489501953125</c:v>
                </c:pt>
                <c:pt idx="2051">
                  <c:v>0.65728759765625</c:v>
                </c:pt>
                <c:pt idx="2052">
                  <c:v>0.171875</c:v>
                </c:pt>
                <c:pt idx="2053">
                  <c:v>0.92230224609375</c:v>
                </c:pt>
                <c:pt idx="2054">
                  <c:v>0.1790771484375</c:v>
                </c:pt>
                <c:pt idx="2055">
                  <c:v>0.938568115234375</c:v>
                </c:pt>
                <c:pt idx="2056">
                  <c:v>0.9539794921875</c:v>
                </c:pt>
                <c:pt idx="2057">
                  <c:v>0.717498779296875</c:v>
                </c:pt>
                <c:pt idx="2058">
                  <c:v>0.802093505859375</c:v>
                </c:pt>
                <c:pt idx="2059">
                  <c:v>9.454345703125E-2</c:v>
                </c:pt>
                <c:pt idx="2060">
                  <c:v>0.607025146484375</c:v>
                </c:pt>
                <c:pt idx="2061">
                  <c:v>0.175811767578125</c:v>
                </c:pt>
                <c:pt idx="2062">
                  <c:v>0.98919677734375</c:v>
                </c:pt>
                <c:pt idx="2063">
                  <c:v>0.1834716796875</c:v>
                </c:pt>
                <c:pt idx="2064">
                  <c:v>0.75537109375</c:v>
                </c:pt>
                <c:pt idx="2065">
                  <c:v>0.841705322265625</c:v>
                </c:pt>
                <c:pt idx="2066">
                  <c:v>0.628143310546875</c:v>
                </c:pt>
                <c:pt idx="2067">
                  <c:v>0.672760009765625</c:v>
                </c:pt>
                <c:pt idx="2068">
                  <c:v>0.435882568359375</c:v>
                </c:pt>
                <c:pt idx="2069">
                  <c:v>0.58941650390625</c:v>
                </c:pt>
                <c:pt idx="2070">
                  <c:v>0.971588134765625</c:v>
                </c:pt>
                <c:pt idx="2071">
                  <c:v>0.44952392578125</c:v>
                </c:pt>
                <c:pt idx="2072">
                  <c:v>0.25921630859375</c:v>
                </c:pt>
                <c:pt idx="2073">
                  <c:v>0.404541015625</c:v>
                </c:pt>
                <c:pt idx="2074">
                  <c:v>0.119415283203125</c:v>
                </c:pt>
                <c:pt idx="2075">
                  <c:v>0.96746826171875</c:v>
                </c:pt>
                <c:pt idx="2076">
                  <c:v>0.55267333984375</c:v>
                </c:pt>
                <c:pt idx="2077">
                  <c:v>0.354339599609375</c:v>
                </c:pt>
                <c:pt idx="2078">
                  <c:v>0.9444580078125</c:v>
                </c:pt>
                <c:pt idx="2079">
                  <c:v>0.92706298828125</c:v>
                </c:pt>
                <c:pt idx="2080">
                  <c:v>0.219024658203125</c:v>
                </c:pt>
                <c:pt idx="2081">
                  <c:v>0.72320556640625</c:v>
                </c:pt>
                <c:pt idx="2082">
                  <c:v>0.16943359375</c:v>
                </c:pt>
                <c:pt idx="2083">
                  <c:v>0.615020751953125</c:v>
                </c:pt>
                <c:pt idx="2084">
                  <c:v>0.290435791015625</c:v>
                </c:pt>
                <c:pt idx="2085">
                  <c:v>0.937103271484375</c:v>
                </c:pt>
                <c:pt idx="2086">
                  <c:v>6.842041015625E-2</c:v>
                </c:pt>
                <c:pt idx="2087">
                  <c:v>3.814697265625E-2</c:v>
                </c:pt>
                <c:pt idx="2088">
                  <c:v>0.584320068359375</c:v>
                </c:pt>
                <c:pt idx="2089">
                  <c:v>0.800506591796875</c:v>
                </c:pt>
                <c:pt idx="2090">
                  <c:v>8.026123046875E-3</c:v>
                </c:pt>
                <c:pt idx="2091">
                  <c:v>0.136383056640625</c:v>
                </c:pt>
                <c:pt idx="2092">
                  <c:v>4.8004150390625E-2</c:v>
                </c:pt>
                <c:pt idx="2093">
                  <c:v>0.784942626953125</c:v>
                </c:pt>
                <c:pt idx="2094">
                  <c:v>0.280670166015625</c:v>
                </c:pt>
                <c:pt idx="2095">
                  <c:v>0.22845458984375</c:v>
                </c:pt>
                <c:pt idx="2096">
                  <c:v>0.615936279296875</c:v>
                </c:pt>
                <c:pt idx="2097">
                  <c:v>0.278411865234375</c:v>
                </c:pt>
                <c:pt idx="2098">
                  <c:v>0.19970703125</c:v>
                </c:pt>
                <c:pt idx="2099">
                  <c:v>4.39453125E-3</c:v>
                </c:pt>
                <c:pt idx="2100">
                  <c:v>7.4737548828125E-2</c:v>
                </c:pt>
                <c:pt idx="2101">
                  <c:v>0.128997802734375</c:v>
                </c:pt>
                <c:pt idx="2102">
                  <c:v>0.19287109375</c:v>
                </c:pt>
                <c:pt idx="2103">
                  <c:v>0.15386962890625</c:v>
                </c:pt>
                <c:pt idx="2104">
                  <c:v>0.317108154296875</c:v>
                </c:pt>
                <c:pt idx="2105">
                  <c:v>0.264739990234375</c:v>
                </c:pt>
                <c:pt idx="2106">
                  <c:v>0.4986572265625</c:v>
                </c:pt>
                <c:pt idx="2107">
                  <c:v>0.5203857421875</c:v>
                </c:pt>
                <c:pt idx="2108">
                  <c:v>0.838409423828125</c:v>
                </c:pt>
                <c:pt idx="2109">
                  <c:v>0.73663330078125</c:v>
                </c:pt>
                <c:pt idx="2110">
                  <c:v>0.460357666015625</c:v>
                </c:pt>
                <c:pt idx="2111">
                  <c:v>0.158172607421875</c:v>
                </c:pt>
                <c:pt idx="2112">
                  <c:v>0.685699462890625</c:v>
                </c:pt>
                <c:pt idx="2113">
                  <c:v>0.34033203125</c:v>
                </c:pt>
                <c:pt idx="2114">
                  <c:v>0.14508056640625</c:v>
                </c:pt>
                <c:pt idx="2115">
                  <c:v>0.466461181640625</c:v>
                </c:pt>
                <c:pt idx="2116">
                  <c:v>6.988525390625E-3</c:v>
                </c:pt>
                <c:pt idx="2117">
                  <c:v>0.1148681640625</c:v>
                </c:pt>
                <c:pt idx="2118">
                  <c:v>0.796630859375</c:v>
                </c:pt>
                <c:pt idx="2119">
                  <c:v>0.457000732421875</c:v>
                </c:pt>
                <c:pt idx="2120">
                  <c:v>0.2308349609375</c:v>
                </c:pt>
                <c:pt idx="2121">
                  <c:v>0.5411376953125</c:v>
                </c:pt>
                <c:pt idx="2122">
                  <c:v>0.13299560546875</c:v>
                </c:pt>
                <c:pt idx="2123">
                  <c:v>1.092529296875E-2</c:v>
                </c:pt>
                <c:pt idx="2124">
                  <c:v>0.1798095703125</c:v>
                </c:pt>
                <c:pt idx="2125">
                  <c:v>0.806884765625</c:v>
                </c:pt>
                <c:pt idx="2126">
                  <c:v>0.15460205078125</c:v>
                </c:pt>
                <c:pt idx="2127">
                  <c:v>0.370574951171875</c:v>
                </c:pt>
                <c:pt idx="2128">
                  <c:v>0.6998291015625</c:v>
                </c:pt>
                <c:pt idx="2129">
                  <c:v>0.5067138671875</c:v>
                </c:pt>
                <c:pt idx="2130">
                  <c:v>0.602203369140625</c:v>
                </c:pt>
                <c:pt idx="2131">
                  <c:v>0.22088623046875</c:v>
                </c:pt>
                <c:pt idx="2132">
                  <c:v>0.688873291015625</c:v>
                </c:pt>
                <c:pt idx="2133">
                  <c:v>0.71063232421875</c:v>
                </c:pt>
                <c:pt idx="2134">
                  <c:v>0.918701171875</c:v>
                </c:pt>
                <c:pt idx="2135">
                  <c:v>0.344635009765625</c:v>
                </c:pt>
                <c:pt idx="2136">
                  <c:v>0.857421875</c:v>
                </c:pt>
                <c:pt idx="2137">
                  <c:v>0.38885498046875</c:v>
                </c:pt>
                <c:pt idx="2138">
                  <c:v>0.356536865234375</c:v>
                </c:pt>
                <c:pt idx="2139">
                  <c:v>0.934478759765625</c:v>
                </c:pt>
                <c:pt idx="2140">
                  <c:v>0.1116943359375</c:v>
                </c:pt>
                <c:pt idx="2141">
                  <c:v>0.832061767578125</c:v>
                </c:pt>
                <c:pt idx="2142">
                  <c:v>0.520294189453125</c:v>
                </c:pt>
                <c:pt idx="2143">
                  <c:v>0.8360595703125</c:v>
                </c:pt>
                <c:pt idx="2144">
                  <c:v>0.713348388671875</c:v>
                </c:pt>
                <c:pt idx="2145">
                  <c:v>0.87261962890625</c:v>
                </c:pt>
                <c:pt idx="2146">
                  <c:v>0.16064453125</c:v>
                </c:pt>
                <c:pt idx="2147">
                  <c:v>0.731292724609375</c:v>
                </c:pt>
                <c:pt idx="2148">
                  <c:v>3.2562255859375E-2</c:v>
                </c:pt>
                <c:pt idx="2149">
                  <c:v>0.551361083984375</c:v>
                </c:pt>
                <c:pt idx="2150">
                  <c:v>0.37225341796875</c:v>
                </c:pt>
                <c:pt idx="2151">
                  <c:v>0.6702880859375</c:v>
                </c:pt>
                <c:pt idx="2152">
                  <c:v>7.0709228515625E-2</c:v>
                </c:pt>
                <c:pt idx="2153">
                  <c:v>0.20208740234375</c:v>
                </c:pt>
                <c:pt idx="2154">
                  <c:v>3.314208984375E-2</c:v>
                </c:pt>
                <c:pt idx="2155">
                  <c:v>0.56121826171875</c:v>
                </c:pt>
                <c:pt idx="2156">
                  <c:v>0.458526611328125</c:v>
                </c:pt>
                <c:pt idx="2157">
                  <c:v>0.137786865234375</c:v>
                </c:pt>
                <c:pt idx="2158">
                  <c:v>9.039306640625E-2</c:v>
                </c:pt>
                <c:pt idx="2159">
                  <c:v>0.3961181640625</c:v>
                </c:pt>
                <c:pt idx="2160">
                  <c:v>0.202850341796875</c:v>
                </c:pt>
                <c:pt idx="2161">
                  <c:v>5.0994873046875E-2</c:v>
                </c:pt>
                <c:pt idx="2162">
                  <c:v>0.86700439453125</c:v>
                </c:pt>
                <c:pt idx="2163">
                  <c:v>1.055908203125E-2</c:v>
                </c:pt>
                <c:pt idx="2164">
                  <c:v>0.163818359375</c:v>
                </c:pt>
                <c:pt idx="2165">
                  <c:v>0.714447021484375</c:v>
                </c:pt>
                <c:pt idx="2166">
                  <c:v>0.84613037109375</c:v>
                </c:pt>
                <c:pt idx="2167">
                  <c:v>0.317718505859375</c:v>
                </c:pt>
                <c:pt idx="2168">
                  <c:v>0.266571044921875</c:v>
                </c:pt>
                <c:pt idx="2169">
                  <c:v>3.0731201171875E-2</c:v>
                </c:pt>
                <c:pt idx="2170">
                  <c:v>0.477294921875</c:v>
                </c:pt>
                <c:pt idx="2171">
                  <c:v>0.848297119140625</c:v>
                </c:pt>
                <c:pt idx="2172">
                  <c:v>0.294952392578125</c:v>
                </c:pt>
                <c:pt idx="2173">
                  <c:v>0.95208740234375</c:v>
                </c:pt>
                <c:pt idx="2174">
                  <c:v>0.78277587890625</c:v>
                </c:pt>
                <c:pt idx="2175">
                  <c:v>0.30535888671875</c:v>
                </c:pt>
                <c:pt idx="2176">
                  <c:v>0.6756591796875</c:v>
                </c:pt>
                <c:pt idx="2177">
                  <c:v>0.38848876953125</c:v>
                </c:pt>
                <c:pt idx="2178">
                  <c:v>0.329071044921875</c:v>
                </c:pt>
                <c:pt idx="2179">
                  <c:v>9.320068359375E-2</c:v>
                </c:pt>
                <c:pt idx="2180">
                  <c:v>0.414306640625</c:v>
                </c:pt>
                <c:pt idx="2181">
                  <c:v>0.7930908203125</c:v>
                </c:pt>
                <c:pt idx="2182">
                  <c:v>0.482513427734375</c:v>
                </c:pt>
              </c:numCache>
            </c:numRef>
          </c:xVal>
          <c:yVal>
            <c:numRef>
              <c:f>Sheet1!$D$32:$D$32762</c:f>
              <c:numCache>
                <c:formatCode>General</c:formatCode>
                <c:ptCount val="2183"/>
                <c:pt idx="0">
                  <c:v>1.556396484375E-2</c:v>
                </c:pt>
                <c:pt idx="1">
                  <c:v>0.235260009765625</c:v>
                </c:pt>
                <c:pt idx="2">
                  <c:v>0.99810791015625</c:v>
                </c:pt>
                <c:pt idx="3">
                  <c:v>3.033447265625E-2</c:v>
                </c:pt>
                <c:pt idx="4">
                  <c:v>0.482574462890625</c:v>
                </c:pt>
                <c:pt idx="5">
                  <c:v>0.762481689453125</c:v>
                </c:pt>
                <c:pt idx="6">
                  <c:v>0.93768310546875</c:v>
                </c:pt>
                <c:pt idx="7">
                  <c:v>0.940704345703125</c:v>
                </c:pt>
                <c:pt idx="8">
                  <c:v>0.99188232421875</c:v>
                </c:pt>
                <c:pt idx="9">
                  <c:v>0.1373291015625</c:v>
                </c:pt>
                <c:pt idx="10">
                  <c:v>6.9000244140625E-2</c:v>
                </c:pt>
                <c:pt idx="11">
                  <c:v>4.3121337890625E-2</c:v>
                </c:pt>
                <c:pt idx="12">
                  <c:v>0.73333740234375</c:v>
                </c:pt>
                <c:pt idx="13">
                  <c:v>1.89208984375E-3</c:v>
                </c:pt>
                <c:pt idx="14">
                  <c:v>3.021240234375E-2</c:v>
                </c:pt>
                <c:pt idx="15">
                  <c:v>0.486114501953125</c:v>
                </c:pt>
                <c:pt idx="16">
                  <c:v>0.73150634765625</c:v>
                </c:pt>
                <c:pt idx="17">
                  <c:v>5.865478515625E-2</c:v>
                </c:pt>
                <c:pt idx="18">
                  <c:v>0.997467041015625</c:v>
                </c:pt>
                <c:pt idx="19">
                  <c:v>4.2877197265625E-2</c:v>
                </c:pt>
                <c:pt idx="20">
                  <c:v>0.645721435546875</c:v>
                </c:pt>
                <c:pt idx="21">
                  <c:v>0.944091796875</c:v>
                </c:pt>
                <c:pt idx="22">
                  <c:v>0.91668701171875</c:v>
                </c:pt>
                <c:pt idx="23">
                  <c:v>0.25152587890625</c:v>
                </c:pt>
                <c:pt idx="24">
                  <c:v>0.27410888671875</c:v>
                </c:pt>
                <c:pt idx="25">
                  <c:v>0.1441650390625</c:v>
                </c:pt>
                <c:pt idx="26">
                  <c:v>0.41558837890625</c:v>
                </c:pt>
                <c:pt idx="27">
                  <c:v>0.79779052734375</c:v>
                </c:pt>
                <c:pt idx="28">
                  <c:v>6.243896484375E-2</c:v>
                </c:pt>
                <c:pt idx="29">
                  <c:v>0.938018798828125</c:v>
                </c:pt>
                <c:pt idx="30">
                  <c:v>0.94573974609375</c:v>
                </c:pt>
                <c:pt idx="31">
                  <c:v>0.827239990234375</c:v>
                </c:pt>
                <c:pt idx="32">
                  <c:v>0.936431884765625</c:v>
                </c:pt>
                <c:pt idx="33">
                  <c:v>7.84912109375E-2</c:v>
                </c:pt>
                <c:pt idx="34">
                  <c:v>0.334259033203125</c:v>
                </c:pt>
                <c:pt idx="35">
                  <c:v>4.9591064453125E-2</c:v>
                </c:pt>
                <c:pt idx="36">
                  <c:v>0.779449462890625</c:v>
                </c:pt>
                <c:pt idx="37">
                  <c:v>0.74700927734375</c:v>
                </c:pt>
                <c:pt idx="38">
                  <c:v>0.30059814453125</c:v>
                </c:pt>
                <c:pt idx="39">
                  <c:v>0.51422119140625</c:v>
                </c:pt>
                <c:pt idx="40">
                  <c:v>0.726348876953125</c:v>
                </c:pt>
                <c:pt idx="41">
                  <c:v>0.151702880859375</c:v>
                </c:pt>
                <c:pt idx="42">
                  <c:v>0.295867919921875</c:v>
                </c:pt>
                <c:pt idx="43">
                  <c:v>0.9384765625</c:v>
                </c:pt>
                <c:pt idx="44">
                  <c:v>0.954559326171875</c:v>
                </c:pt>
                <c:pt idx="45">
                  <c:v>0.6939697265625</c:v>
                </c:pt>
                <c:pt idx="46">
                  <c:v>0.66888427734375</c:v>
                </c:pt>
                <c:pt idx="47">
                  <c:v>9.7625732421875E-2</c:v>
                </c:pt>
                <c:pt idx="48">
                  <c:v>0.59002685546875</c:v>
                </c:pt>
                <c:pt idx="49">
                  <c:v>0.905517578125</c:v>
                </c:pt>
                <c:pt idx="50">
                  <c:v>0.604522705078125</c:v>
                </c:pt>
                <c:pt idx="51">
                  <c:v>0.21441650390625</c:v>
                </c:pt>
                <c:pt idx="52">
                  <c:v>0.346405029296875</c:v>
                </c:pt>
                <c:pt idx="53">
                  <c:v>0.82159423828125</c:v>
                </c:pt>
                <c:pt idx="54">
                  <c:v>0.964996337890625</c:v>
                </c:pt>
                <c:pt idx="55">
                  <c:v>0.530181884765625</c:v>
                </c:pt>
                <c:pt idx="56">
                  <c:v>0.98443603515625</c:v>
                </c:pt>
                <c:pt idx="57">
                  <c:v>0.235382080078125</c:v>
                </c:pt>
                <c:pt idx="58">
                  <c:v>0.97064208984375</c:v>
                </c:pt>
                <c:pt idx="59">
                  <c:v>0.498809814453125</c:v>
                </c:pt>
                <c:pt idx="60">
                  <c:v>0.517608642578125</c:v>
                </c:pt>
                <c:pt idx="61">
                  <c:v>0.799713134765625</c:v>
                </c:pt>
                <c:pt idx="62">
                  <c:v>2.7740478515625E-2</c:v>
                </c:pt>
                <c:pt idx="63">
                  <c:v>0.46368408203125</c:v>
                </c:pt>
                <c:pt idx="64">
                  <c:v>0.117034912109375</c:v>
                </c:pt>
                <c:pt idx="65">
                  <c:v>0.759979248046875</c:v>
                </c:pt>
                <c:pt idx="66">
                  <c:v>0.915802001953125</c:v>
                </c:pt>
                <c:pt idx="67">
                  <c:v>0.302154541015625</c:v>
                </c:pt>
                <c:pt idx="68">
                  <c:v>0.5972900390625</c:v>
                </c:pt>
                <c:pt idx="69">
                  <c:v>8.7554931640625E-2</c:v>
                </c:pt>
                <c:pt idx="70">
                  <c:v>0.44049072265625</c:v>
                </c:pt>
                <c:pt idx="71">
                  <c:v>0.486480712890625</c:v>
                </c:pt>
                <c:pt idx="72">
                  <c:v>0.70404052734375</c:v>
                </c:pt>
                <c:pt idx="73">
                  <c:v>0.968292236328125</c:v>
                </c:pt>
                <c:pt idx="74">
                  <c:v>0.538360595703125</c:v>
                </c:pt>
                <c:pt idx="75">
                  <c:v>8.1787109375E-2</c:v>
                </c:pt>
                <c:pt idx="76">
                  <c:v>0.359283447265625</c:v>
                </c:pt>
                <c:pt idx="77">
                  <c:v>0.891693115234375</c:v>
                </c:pt>
                <c:pt idx="78">
                  <c:v>0.625762939453125</c:v>
                </c:pt>
                <c:pt idx="79">
                  <c:v>0.636810302734375</c:v>
                </c:pt>
                <c:pt idx="80">
                  <c:v>0.57598876953125</c:v>
                </c:pt>
                <c:pt idx="81">
                  <c:v>0.64111328125</c:v>
                </c:pt>
                <c:pt idx="82">
                  <c:v>0.89935302734375</c:v>
                </c:pt>
                <c:pt idx="83">
                  <c:v>0.52313232421875</c:v>
                </c:pt>
                <c:pt idx="84">
                  <c:v>0.856292724609375</c:v>
                </c:pt>
                <c:pt idx="85">
                  <c:v>0.407623291015625</c:v>
                </c:pt>
                <c:pt idx="86">
                  <c:v>0.929290771484375</c:v>
                </c:pt>
                <c:pt idx="87">
                  <c:v>0.201171875</c:v>
                </c:pt>
                <c:pt idx="88">
                  <c:v>4.4921875E-2</c:v>
                </c:pt>
                <c:pt idx="89">
                  <c:v>0.701507568359375</c:v>
                </c:pt>
                <c:pt idx="90">
                  <c:v>0.542572021484375</c:v>
                </c:pt>
                <c:pt idx="91">
                  <c:v>0.142608642578125</c:v>
                </c:pt>
                <c:pt idx="92">
                  <c:v>0.424530029296875</c:v>
                </c:pt>
                <c:pt idx="93">
                  <c:v>0.649810791015625</c:v>
                </c:pt>
                <c:pt idx="94">
                  <c:v>0.765167236328125</c:v>
                </c:pt>
                <c:pt idx="95">
                  <c:v>0.99163818359375</c:v>
                </c:pt>
                <c:pt idx="96">
                  <c:v>0.1253662109375</c:v>
                </c:pt>
                <c:pt idx="97">
                  <c:v>0.13128662109375</c:v>
                </c:pt>
                <c:pt idx="98">
                  <c:v>0.220123291015625</c:v>
                </c:pt>
                <c:pt idx="99">
                  <c:v>0.74188232421875</c:v>
                </c:pt>
                <c:pt idx="100">
                  <c:v>0.38720703125</c:v>
                </c:pt>
                <c:pt idx="101">
                  <c:v>0.317047119140625</c:v>
                </c:pt>
                <c:pt idx="102">
                  <c:v>0.263702392578125</c:v>
                </c:pt>
                <c:pt idx="103">
                  <c:v>0.48309326171875</c:v>
                </c:pt>
                <c:pt idx="104">
                  <c:v>0.75567626953125</c:v>
                </c:pt>
                <c:pt idx="105">
                  <c:v>0.836639404296875</c:v>
                </c:pt>
                <c:pt idx="106">
                  <c:v>0.7064208984375</c:v>
                </c:pt>
                <c:pt idx="107">
                  <c:v>0.973724365234375</c:v>
                </c:pt>
                <c:pt idx="108">
                  <c:v>0.426422119140625</c:v>
                </c:pt>
                <c:pt idx="109">
                  <c:v>0.74847412109375</c:v>
                </c:pt>
                <c:pt idx="110">
                  <c:v>0.27471923828125</c:v>
                </c:pt>
                <c:pt idx="111">
                  <c:v>0.136962890625</c:v>
                </c:pt>
                <c:pt idx="112">
                  <c:v>7.0587158203125E-2</c:v>
                </c:pt>
                <c:pt idx="113">
                  <c:v>0.20001220703125</c:v>
                </c:pt>
                <c:pt idx="114">
                  <c:v>1.77001953125E-3</c:v>
                </c:pt>
                <c:pt idx="115">
                  <c:v>2.813720703125E-2</c:v>
                </c:pt>
                <c:pt idx="116">
                  <c:v>0.454986572265625</c:v>
                </c:pt>
                <c:pt idx="117">
                  <c:v>0.20257568359375</c:v>
                </c:pt>
                <c:pt idx="118">
                  <c:v>5.511474609375E-2</c:v>
                </c:pt>
                <c:pt idx="119">
                  <c:v>0.9365234375</c:v>
                </c:pt>
                <c:pt idx="120">
                  <c:v>7.7178955078125E-2</c:v>
                </c:pt>
                <c:pt idx="121">
                  <c:v>0.187103271484375</c:v>
                </c:pt>
                <c:pt idx="122">
                  <c:v>0.81878662109375</c:v>
                </c:pt>
                <c:pt idx="123">
                  <c:v>0.78228759765625</c:v>
                </c:pt>
                <c:pt idx="124">
                  <c:v>0.29705810546875</c:v>
                </c:pt>
                <c:pt idx="125">
                  <c:v>0.55023193359375</c:v>
                </c:pt>
                <c:pt idx="126">
                  <c:v>0.25421142578125</c:v>
                </c:pt>
                <c:pt idx="127">
                  <c:v>0.313934326171875</c:v>
                </c:pt>
                <c:pt idx="128">
                  <c:v>0.33477783203125</c:v>
                </c:pt>
                <c:pt idx="129">
                  <c:v>5.841064453125E-2</c:v>
                </c:pt>
                <c:pt idx="130">
                  <c:v>0.8814697265625</c:v>
                </c:pt>
                <c:pt idx="131">
                  <c:v>0.981292724609375</c:v>
                </c:pt>
                <c:pt idx="132">
                  <c:v>0.282684326171875</c:v>
                </c:pt>
                <c:pt idx="133">
                  <c:v>0.803314208984375</c:v>
                </c:pt>
                <c:pt idx="134">
                  <c:v>9.283447265625E-2</c:v>
                </c:pt>
                <c:pt idx="135">
                  <c:v>0.4200439453125</c:v>
                </c:pt>
                <c:pt idx="136">
                  <c:v>0.824493408203125</c:v>
                </c:pt>
                <c:pt idx="137">
                  <c:v>0.883514404296875</c:v>
                </c:pt>
                <c:pt idx="138">
                  <c:v>0.753265380859375</c:v>
                </c:pt>
                <c:pt idx="139">
                  <c:v>0.803436279296875</c:v>
                </c:pt>
                <c:pt idx="140">
                  <c:v>9.100341796875E-2</c:v>
                </c:pt>
                <c:pt idx="141">
                  <c:v>0.388671875</c:v>
                </c:pt>
                <c:pt idx="142">
                  <c:v>0.357574462890625</c:v>
                </c:pt>
                <c:pt idx="143">
                  <c:v>0.887542724609375</c:v>
                </c:pt>
                <c:pt idx="144">
                  <c:v>0.81365966796875</c:v>
                </c:pt>
                <c:pt idx="145">
                  <c:v>0.830413818359375</c:v>
                </c:pt>
                <c:pt idx="146">
                  <c:v>0.61676025390625</c:v>
                </c:pt>
                <c:pt idx="147">
                  <c:v>0.26434326171875</c:v>
                </c:pt>
                <c:pt idx="148">
                  <c:v>0.474151611328125</c:v>
                </c:pt>
                <c:pt idx="149">
                  <c:v>0.935028076171875</c:v>
                </c:pt>
                <c:pt idx="150">
                  <c:v>0.10443115234375</c:v>
                </c:pt>
                <c:pt idx="151">
                  <c:v>0.693023681640625</c:v>
                </c:pt>
                <c:pt idx="152">
                  <c:v>0.655731201171875</c:v>
                </c:pt>
                <c:pt idx="153">
                  <c:v>0.85211181640625</c:v>
                </c:pt>
                <c:pt idx="154">
                  <c:v>0.470367431640625</c:v>
                </c:pt>
                <c:pt idx="155">
                  <c:v>0.99542236328125</c:v>
                </c:pt>
                <c:pt idx="156">
                  <c:v>7.6507568359375E-2</c:v>
                </c:pt>
                <c:pt idx="157">
                  <c:v>0.167755126953125</c:v>
                </c:pt>
                <c:pt idx="158">
                  <c:v>0.522491455078125</c:v>
                </c:pt>
                <c:pt idx="159">
                  <c:v>0.8514404296875</c:v>
                </c:pt>
                <c:pt idx="160">
                  <c:v>0.275146484375</c:v>
                </c:pt>
                <c:pt idx="161">
                  <c:v>0.13067626953125</c:v>
                </c:pt>
                <c:pt idx="162">
                  <c:v>0.211700439453125</c:v>
                </c:pt>
                <c:pt idx="163">
                  <c:v>0.3323974609375</c:v>
                </c:pt>
                <c:pt idx="164">
                  <c:v>1.79443359375E-2</c:v>
                </c:pt>
                <c:pt idx="165">
                  <c:v>0.301025390625</c:v>
                </c:pt>
                <c:pt idx="166">
                  <c:v>0.609405517578125</c:v>
                </c:pt>
                <c:pt idx="167">
                  <c:v>0.3599853515625</c:v>
                </c:pt>
                <c:pt idx="168">
                  <c:v>0.620025634765625</c:v>
                </c:pt>
                <c:pt idx="169">
                  <c:v>0.45733642578125</c:v>
                </c:pt>
                <c:pt idx="170">
                  <c:v>0.141845703125</c:v>
                </c:pt>
                <c:pt idx="171">
                  <c:v>0.38031005859375</c:v>
                </c:pt>
                <c:pt idx="172">
                  <c:v>0.455352783203125</c:v>
                </c:pt>
                <c:pt idx="173">
                  <c:v>0.24102783203125</c:v>
                </c:pt>
                <c:pt idx="174">
                  <c:v>0.9019775390625</c:v>
                </c:pt>
                <c:pt idx="175">
                  <c:v>0.5330810546875</c:v>
                </c:pt>
                <c:pt idx="176">
                  <c:v>6.23779296875E-2</c:v>
                </c:pt>
                <c:pt idx="177">
                  <c:v>0.939056396484375</c:v>
                </c:pt>
                <c:pt idx="178">
                  <c:v>0.9613037109375</c:v>
                </c:pt>
                <c:pt idx="179">
                  <c:v>0.591949462890625</c:v>
                </c:pt>
                <c:pt idx="180">
                  <c:v>0.934417724609375</c:v>
                </c:pt>
                <c:pt idx="181">
                  <c:v>0.11065673828125</c:v>
                </c:pt>
                <c:pt idx="182">
                  <c:v>0.847869873046875</c:v>
                </c:pt>
                <c:pt idx="183">
                  <c:v>0.288665771484375</c:v>
                </c:pt>
                <c:pt idx="184">
                  <c:v>0.84222412109375</c:v>
                </c:pt>
                <c:pt idx="185">
                  <c:v>0.6807861328125</c:v>
                </c:pt>
                <c:pt idx="186">
                  <c:v>0.2919921875</c:v>
                </c:pt>
                <c:pt idx="187">
                  <c:v>0.90179443359375</c:v>
                </c:pt>
                <c:pt idx="188">
                  <c:v>0.54315185546875</c:v>
                </c:pt>
                <c:pt idx="189">
                  <c:v>0.233551025390625</c:v>
                </c:pt>
                <c:pt idx="190">
                  <c:v>0.529205322265625</c:v>
                </c:pt>
                <c:pt idx="191">
                  <c:v>0.94049072265625</c:v>
                </c:pt>
                <c:pt idx="192">
                  <c:v>0.986724853515625</c:v>
                </c:pt>
                <c:pt idx="193">
                  <c:v>0.20794677734375</c:v>
                </c:pt>
                <c:pt idx="194">
                  <c:v>0.402099609375</c:v>
                </c:pt>
                <c:pt idx="195">
                  <c:v>3.8818359375E-2</c:v>
                </c:pt>
                <c:pt idx="196">
                  <c:v>0.589385986328125</c:v>
                </c:pt>
                <c:pt idx="197">
                  <c:v>0.97210693359375</c:v>
                </c:pt>
                <c:pt idx="198">
                  <c:v>0.457305908203125</c:v>
                </c:pt>
                <c:pt idx="199">
                  <c:v>0.141448974609375</c:v>
                </c:pt>
                <c:pt idx="200">
                  <c:v>0.403717041015625</c:v>
                </c:pt>
                <c:pt idx="201">
                  <c:v>7.40966796875E-2</c:v>
                </c:pt>
                <c:pt idx="202">
                  <c:v>0.240203857421875</c:v>
                </c:pt>
                <c:pt idx="203">
                  <c:v>0.916046142578125</c:v>
                </c:pt>
                <c:pt idx="204">
                  <c:v>0.260406494140625</c:v>
                </c:pt>
                <c:pt idx="205">
                  <c:v>0.406341552734375</c:v>
                </c:pt>
                <c:pt idx="206">
                  <c:v>0.908111572265625</c:v>
                </c:pt>
                <c:pt idx="207">
                  <c:v>0.436859130859375</c:v>
                </c:pt>
                <c:pt idx="208">
                  <c:v>0.57281494140625</c:v>
                </c:pt>
                <c:pt idx="209">
                  <c:v>0.722442626953125</c:v>
                </c:pt>
                <c:pt idx="210">
                  <c:v>0.21807861328125</c:v>
                </c:pt>
                <c:pt idx="211">
                  <c:v>0.29144287109375</c:v>
                </c:pt>
                <c:pt idx="212">
                  <c:v>0.8876953125</c:v>
                </c:pt>
                <c:pt idx="213">
                  <c:v>0.841217041015625</c:v>
                </c:pt>
                <c:pt idx="214">
                  <c:v>0.636444091796875</c:v>
                </c:pt>
                <c:pt idx="215">
                  <c:v>0.547332763671875</c:v>
                </c:pt>
                <c:pt idx="216">
                  <c:v>0.304534912109375</c:v>
                </c:pt>
                <c:pt idx="217">
                  <c:v>0.57232666015625</c:v>
                </c:pt>
                <c:pt idx="218">
                  <c:v>0.729766845703125</c:v>
                </c:pt>
                <c:pt idx="219">
                  <c:v>9.3505859375E-2</c:v>
                </c:pt>
                <c:pt idx="220">
                  <c:v>0.41009521484375</c:v>
                </c:pt>
                <c:pt idx="221">
                  <c:v>0.90283203125</c:v>
                </c:pt>
                <c:pt idx="222">
                  <c:v>0.582794189453125</c:v>
                </c:pt>
                <c:pt idx="223">
                  <c:v>0.773590087890625</c:v>
                </c:pt>
                <c:pt idx="224">
                  <c:v>0.651336669921875</c:v>
                </c:pt>
                <c:pt idx="225">
                  <c:v>0.801849365234375</c:v>
                </c:pt>
                <c:pt idx="226">
                  <c:v>9.820556640625E-2</c:v>
                </c:pt>
                <c:pt idx="227">
                  <c:v>0.54473876953125</c:v>
                </c:pt>
                <c:pt idx="228">
                  <c:v>0.235137939453125</c:v>
                </c:pt>
                <c:pt idx="229">
                  <c:v>0.99627685546875</c:v>
                </c:pt>
                <c:pt idx="230">
                  <c:v>6.170654296875E-2</c:v>
                </c:pt>
                <c:pt idx="231">
                  <c:v>0.949493408203125</c:v>
                </c:pt>
                <c:pt idx="232">
                  <c:v>0.758453369140625</c:v>
                </c:pt>
                <c:pt idx="233">
                  <c:v>0.877288818359375</c:v>
                </c:pt>
                <c:pt idx="234">
                  <c:v>0.913726806640625</c:v>
                </c:pt>
                <c:pt idx="235">
                  <c:v>0.46588134765625</c:v>
                </c:pt>
                <c:pt idx="236">
                  <c:v>1.177978515625E-2</c:v>
                </c:pt>
                <c:pt idx="237">
                  <c:v>0.200225830078125</c:v>
                </c:pt>
                <c:pt idx="238">
                  <c:v>2.8839111328125E-2</c:v>
                </c:pt>
                <c:pt idx="239">
                  <c:v>0.44256591796875</c:v>
                </c:pt>
                <c:pt idx="240">
                  <c:v>0.396484375</c:v>
                </c:pt>
                <c:pt idx="241">
                  <c:v>0.240325927734375</c:v>
                </c:pt>
                <c:pt idx="242">
                  <c:v>0.898345947265625</c:v>
                </c:pt>
                <c:pt idx="243">
                  <c:v>0.72772216796875</c:v>
                </c:pt>
                <c:pt idx="244">
                  <c:v>0.119354248046875</c:v>
                </c:pt>
                <c:pt idx="245">
                  <c:v>0.962646484375</c:v>
                </c:pt>
                <c:pt idx="246">
                  <c:v>0.567901611328125</c:v>
                </c:pt>
                <c:pt idx="247">
                  <c:v>0.528594970703125</c:v>
                </c:pt>
                <c:pt idx="248">
                  <c:v>0.94696044921875</c:v>
                </c:pt>
                <c:pt idx="249">
                  <c:v>0.830902099609375</c:v>
                </c:pt>
                <c:pt idx="250">
                  <c:v>0.62408447265625</c:v>
                </c:pt>
                <c:pt idx="251">
                  <c:v>0.3887939453125</c:v>
                </c:pt>
                <c:pt idx="252">
                  <c:v>0.355499267578125</c:v>
                </c:pt>
                <c:pt idx="253">
                  <c:v>0.918914794921875</c:v>
                </c:pt>
                <c:pt idx="254">
                  <c:v>0.34698486328125</c:v>
                </c:pt>
                <c:pt idx="255">
                  <c:v>0.834197998046875</c:v>
                </c:pt>
                <c:pt idx="256">
                  <c:v>0.552703857421875</c:v>
                </c:pt>
                <c:pt idx="257">
                  <c:v>0.35382080078125</c:v>
                </c:pt>
                <c:pt idx="258">
                  <c:v>0.952301025390625</c:v>
                </c:pt>
                <c:pt idx="259">
                  <c:v>0.810333251953125</c:v>
                </c:pt>
                <c:pt idx="260">
                  <c:v>0.22003173828125</c:v>
                </c:pt>
                <c:pt idx="261">
                  <c:v>0.738311767578125</c:v>
                </c:pt>
                <c:pt idx="262">
                  <c:v>0.426483154296875</c:v>
                </c:pt>
                <c:pt idx="263">
                  <c:v>0.7493896484375</c:v>
                </c:pt>
                <c:pt idx="264">
                  <c:v>0.259033203125</c:v>
                </c:pt>
                <c:pt idx="265">
                  <c:v>0.40374755859375</c:v>
                </c:pt>
                <c:pt idx="266">
                  <c:v>7.2723388671875E-2</c:v>
                </c:pt>
                <c:pt idx="267">
                  <c:v>0.2322998046875</c:v>
                </c:pt>
                <c:pt idx="268">
                  <c:v>0.5504150390625</c:v>
                </c:pt>
                <c:pt idx="269">
                  <c:v>0.25927734375</c:v>
                </c:pt>
                <c:pt idx="270">
                  <c:v>0.39227294921875</c:v>
                </c:pt>
                <c:pt idx="271">
                  <c:v>0.1353759765625</c:v>
                </c:pt>
                <c:pt idx="272">
                  <c:v>3.18603515625E-2</c:v>
                </c:pt>
                <c:pt idx="273">
                  <c:v>0.5418701171875</c:v>
                </c:pt>
                <c:pt idx="274">
                  <c:v>0.12982177734375</c:v>
                </c:pt>
                <c:pt idx="275">
                  <c:v>0.199127197265625</c:v>
                </c:pt>
                <c:pt idx="276">
                  <c:v>0.1146240234375</c:v>
                </c:pt>
                <c:pt idx="277">
                  <c:v>0.7841796875</c:v>
                </c:pt>
                <c:pt idx="278">
                  <c:v>0.2686767578125</c:v>
                </c:pt>
                <c:pt idx="279">
                  <c:v>3.23486328125E-2</c:v>
                </c:pt>
                <c:pt idx="280">
                  <c:v>0.5501708984375</c:v>
                </c:pt>
                <c:pt idx="281">
                  <c:v>0.255126953125</c:v>
                </c:pt>
                <c:pt idx="282">
                  <c:v>0.329498291015625</c:v>
                </c:pt>
                <c:pt idx="283">
                  <c:v>7.01904296875E-2</c:v>
                </c:pt>
                <c:pt idx="284">
                  <c:v>5.65185546875E-2</c:v>
                </c:pt>
                <c:pt idx="285">
                  <c:v>0.91363525390625</c:v>
                </c:pt>
                <c:pt idx="286">
                  <c:v>0.467437744140625</c:v>
                </c:pt>
                <c:pt idx="287">
                  <c:v>5.0933837890625E-2</c:v>
                </c:pt>
                <c:pt idx="288">
                  <c:v>0.865966796875</c:v>
                </c:pt>
                <c:pt idx="289">
                  <c:v>2.6123046875E-2</c:v>
                </c:pt>
                <c:pt idx="290">
                  <c:v>0.42864990234375</c:v>
                </c:pt>
                <c:pt idx="291">
                  <c:v>0.712554931640625</c:v>
                </c:pt>
                <c:pt idx="292">
                  <c:v>0.815673828125</c:v>
                </c:pt>
                <c:pt idx="293">
                  <c:v>0.866363525390625</c:v>
                </c:pt>
                <c:pt idx="294">
                  <c:v>5.523681640625E-3</c:v>
                </c:pt>
                <c:pt idx="295">
                  <c:v>9.28955078125E-2</c:v>
                </c:pt>
                <c:pt idx="296">
                  <c:v>0.41900634765625</c:v>
                </c:pt>
                <c:pt idx="297">
                  <c:v>0.871551513671875</c:v>
                </c:pt>
                <c:pt idx="298">
                  <c:v>0.183502197265625</c:v>
                </c:pt>
                <c:pt idx="299">
                  <c:v>0.754913330078125</c:v>
                </c:pt>
                <c:pt idx="300">
                  <c:v>0.8338623046875</c:v>
                </c:pt>
                <c:pt idx="301">
                  <c:v>0.5113525390625</c:v>
                </c:pt>
                <c:pt idx="302">
                  <c:v>0.67376708984375</c:v>
                </c:pt>
                <c:pt idx="303">
                  <c:v>0.420654296875</c:v>
                </c:pt>
                <c:pt idx="304">
                  <c:v>0.815093994140625</c:v>
                </c:pt>
                <c:pt idx="305">
                  <c:v>0.851806640625</c:v>
                </c:pt>
                <c:pt idx="306">
                  <c:v>0.480926513671875</c:v>
                </c:pt>
                <c:pt idx="307">
                  <c:v>0.792572021484375</c:v>
                </c:pt>
                <c:pt idx="308">
                  <c:v>0.392730712890625</c:v>
                </c:pt>
                <c:pt idx="309">
                  <c:v>0.172576904296875</c:v>
                </c:pt>
                <c:pt idx="310">
                  <c:v>0.932891845703125</c:v>
                </c:pt>
                <c:pt idx="311">
                  <c:v>1.5411376953125E-2</c:v>
                </c:pt>
                <c:pt idx="312">
                  <c:v>0.23760986328125</c:v>
                </c:pt>
                <c:pt idx="313">
                  <c:v>0.943511962890625</c:v>
                </c:pt>
                <c:pt idx="314">
                  <c:v>0.910980224609375</c:v>
                </c:pt>
                <c:pt idx="315">
                  <c:v>0.4779052734375</c:v>
                </c:pt>
                <c:pt idx="316">
                  <c:v>0.874053955078125</c:v>
                </c:pt>
                <c:pt idx="317">
                  <c:v>0.140228271484375</c:v>
                </c:pt>
                <c:pt idx="318">
                  <c:v>0.11529541015625</c:v>
                </c:pt>
                <c:pt idx="319">
                  <c:v>0.77288818359375</c:v>
                </c:pt>
                <c:pt idx="320">
                  <c:v>0.593963623046875</c:v>
                </c:pt>
                <c:pt idx="321">
                  <c:v>9.735107421875E-2</c:v>
                </c:pt>
                <c:pt idx="322">
                  <c:v>0.586883544921875</c:v>
                </c:pt>
                <c:pt idx="323">
                  <c:v>0.9599609375</c:v>
                </c:pt>
                <c:pt idx="324">
                  <c:v>0.66339111328125</c:v>
                </c:pt>
                <c:pt idx="325">
                  <c:v>0.205352783203125</c:v>
                </c:pt>
                <c:pt idx="326">
                  <c:v>0.49114990234375</c:v>
                </c:pt>
                <c:pt idx="327">
                  <c:v>0.6500244140625</c:v>
                </c:pt>
                <c:pt idx="328">
                  <c:v>0.753662109375</c:v>
                </c:pt>
                <c:pt idx="329">
                  <c:v>0.8121337890625</c:v>
                </c:pt>
                <c:pt idx="330">
                  <c:v>0.193084716796875</c:v>
                </c:pt>
                <c:pt idx="331">
                  <c:v>0.154449462890625</c:v>
                </c:pt>
                <c:pt idx="332">
                  <c:v>0.37158203125</c:v>
                </c:pt>
                <c:pt idx="333">
                  <c:v>0.67657470703125</c:v>
                </c:pt>
                <c:pt idx="334">
                  <c:v>0.494049072265625</c:v>
                </c:pt>
                <c:pt idx="335">
                  <c:v>0.6007080078125</c:v>
                </c:pt>
                <c:pt idx="336">
                  <c:v>2.06298828125E-2</c:v>
                </c:pt>
                <c:pt idx="337">
                  <c:v>0.319366455078125</c:v>
                </c:pt>
                <c:pt idx="338">
                  <c:v>0.304351806640625</c:v>
                </c:pt>
                <c:pt idx="339">
                  <c:v>0.5755615234375</c:v>
                </c:pt>
                <c:pt idx="340">
                  <c:v>0.65155029296875</c:v>
                </c:pt>
                <c:pt idx="341">
                  <c:v>0.78936767578125</c:v>
                </c:pt>
                <c:pt idx="342">
                  <c:v>0.4193115234375</c:v>
                </c:pt>
                <c:pt idx="343">
                  <c:v>0.870147705078125</c:v>
                </c:pt>
                <c:pt idx="344">
                  <c:v>0.19879150390625</c:v>
                </c:pt>
                <c:pt idx="345">
                  <c:v>0.111907958984375</c:v>
                </c:pt>
                <c:pt idx="346">
                  <c:v>0.83929443359375</c:v>
                </c:pt>
                <c:pt idx="347">
                  <c:v>0.730621337890625</c:v>
                </c:pt>
                <c:pt idx="348">
                  <c:v>4.5562744140625E-2</c:v>
                </c:pt>
                <c:pt idx="349">
                  <c:v>0.69183349609375</c:v>
                </c:pt>
                <c:pt idx="350">
                  <c:v>0.6280517578125</c:v>
                </c:pt>
                <c:pt idx="351">
                  <c:v>0.67327880859375</c:v>
                </c:pt>
                <c:pt idx="352">
                  <c:v>0.412353515625</c:v>
                </c:pt>
                <c:pt idx="353">
                  <c:v>0.939666748046875</c:v>
                </c:pt>
                <c:pt idx="354">
                  <c:v>0.970458984375</c:v>
                </c:pt>
                <c:pt idx="355">
                  <c:v>0.498016357421875</c:v>
                </c:pt>
                <c:pt idx="356">
                  <c:v>0.533416748046875</c:v>
                </c:pt>
                <c:pt idx="357">
                  <c:v>1.678466796875E-3</c:v>
                </c:pt>
                <c:pt idx="358">
                  <c:v>2.5604248046875E-2</c:v>
                </c:pt>
                <c:pt idx="359">
                  <c:v>0.431182861328125</c:v>
                </c:pt>
                <c:pt idx="360">
                  <c:v>0.532501220703125</c:v>
                </c:pt>
                <c:pt idx="361">
                  <c:v>5.2520751953125E-2</c:v>
                </c:pt>
                <c:pt idx="362">
                  <c:v>0.8526611328125</c:v>
                </c:pt>
                <c:pt idx="363">
                  <c:v>0.495208740234375</c:v>
                </c:pt>
                <c:pt idx="364">
                  <c:v>0.57305908203125</c:v>
                </c:pt>
                <c:pt idx="365">
                  <c:v>0.726104736328125</c:v>
                </c:pt>
                <c:pt idx="366">
                  <c:v>0.155364990234375</c:v>
                </c:pt>
                <c:pt idx="367">
                  <c:v>0.35809326171875</c:v>
                </c:pt>
                <c:pt idx="368">
                  <c:v>0.880615234375</c:v>
                </c:pt>
                <c:pt idx="369">
                  <c:v>0.962615966796875</c:v>
                </c:pt>
                <c:pt idx="370">
                  <c:v>0.56488037109375</c:v>
                </c:pt>
                <c:pt idx="371">
                  <c:v>0.598846435546875</c:v>
                </c:pt>
                <c:pt idx="372">
                  <c:v>5.3436279296875E-2</c:v>
                </c:pt>
                <c:pt idx="373">
                  <c:v>0.84112548828125</c:v>
                </c:pt>
                <c:pt idx="374">
                  <c:v>0.6328125</c:v>
                </c:pt>
                <c:pt idx="375">
                  <c:v>0.508056640625</c:v>
                </c:pt>
                <c:pt idx="376">
                  <c:v>0.63677978515625</c:v>
                </c:pt>
                <c:pt idx="377">
                  <c:v>0.575531005859375</c:v>
                </c:pt>
                <c:pt idx="378">
                  <c:v>0.648956298828125</c:v>
                </c:pt>
                <c:pt idx="379">
                  <c:v>0.766021728515625</c:v>
                </c:pt>
                <c:pt idx="380">
                  <c:v>0.522125244140625</c:v>
                </c:pt>
                <c:pt idx="381">
                  <c:v>0.871337890625</c:v>
                </c:pt>
                <c:pt idx="382">
                  <c:v>0.17999267578125</c:v>
                </c:pt>
                <c:pt idx="383">
                  <c:v>0.80975341796875</c:v>
                </c:pt>
                <c:pt idx="384">
                  <c:v>0.232574462890625</c:v>
                </c:pt>
                <c:pt idx="385">
                  <c:v>0.512603759765625</c:v>
                </c:pt>
                <c:pt idx="386">
                  <c:v>0.68963623046875</c:v>
                </c:pt>
                <c:pt idx="387">
                  <c:v>0.720123291015625</c:v>
                </c:pt>
                <c:pt idx="388">
                  <c:v>0.24212646484375</c:v>
                </c:pt>
                <c:pt idx="389">
                  <c:v>0.88330078125</c:v>
                </c:pt>
                <c:pt idx="390">
                  <c:v>0.7508544921875</c:v>
                </c:pt>
                <c:pt idx="391">
                  <c:v>0.76416015625</c:v>
                </c:pt>
                <c:pt idx="392">
                  <c:v>0.975555419921875</c:v>
                </c:pt>
                <c:pt idx="393">
                  <c:v>0.384063720703125</c:v>
                </c:pt>
                <c:pt idx="394">
                  <c:v>0.279205322265625</c:v>
                </c:pt>
                <c:pt idx="395">
                  <c:v>0.19085693359375</c:v>
                </c:pt>
                <c:pt idx="396">
                  <c:v>0.238677978515625</c:v>
                </c:pt>
                <c:pt idx="397">
                  <c:v>0.924407958984375</c:v>
                </c:pt>
                <c:pt idx="398">
                  <c:v>0.151397705078125</c:v>
                </c:pt>
                <c:pt idx="399">
                  <c:v>0.292633056640625</c:v>
                </c:pt>
                <c:pt idx="400">
                  <c:v>0.891937255859375</c:v>
                </c:pt>
                <c:pt idx="401">
                  <c:v>0.629425048828125</c:v>
                </c:pt>
                <c:pt idx="402">
                  <c:v>0.69952392578125</c:v>
                </c:pt>
                <c:pt idx="403">
                  <c:v>0.50885009765625</c:v>
                </c:pt>
                <c:pt idx="404">
                  <c:v>0.648681640625</c:v>
                </c:pt>
                <c:pt idx="405">
                  <c:v>0.7774658203125</c:v>
                </c:pt>
                <c:pt idx="406">
                  <c:v>0.717254638671875</c:v>
                </c:pt>
                <c:pt idx="407">
                  <c:v>0.806243896484375</c:v>
                </c:pt>
                <c:pt idx="408">
                  <c:v>0.156280517578125</c:v>
                </c:pt>
                <c:pt idx="409">
                  <c:v>0.657073974609375</c:v>
                </c:pt>
                <c:pt idx="410">
                  <c:v>0.169219970703125</c:v>
                </c:pt>
                <c:pt idx="411">
                  <c:v>0.61865234375</c:v>
                </c:pt>
                <c:pt idx="412">
                  <c:v>0.470428466796875</c:v>
                </c:pt>
                <c:pt idx="413">
                  <c:v>0.994384765625</c:v>
                </c:pt>
                <c:pt idx="414">
                  <c:v>9.2071533203125E-2</c:v>
                </c:pt>
                <c:pt idx="415">
                  <c:v>0.432586669921875</c:v>
                </c:pt>
                <c:pt idx="416">
                  <c:v>0.520721435546875</c:v>
                </c:pt>
                <c:pt idx="417">
                  <c:v>0.81915283203125</c:v>
                </c:pt>
                <c:pt idx="418">
                  <c:v>0.79266357421875</c:v>
                </c:pt>
                <c:pt idx="419">
                  <c:v>0.39111328125</c:v>
                </c:pt>
                <c:pt idx="420">
                  <c:v>0.14898681640625</c:v>
                </c:pt>
                <c:pt idx="421">
                  <c:v>0.26727294921875</c:v>
                </c:pt>
                <c:pt idx="422">
                  <c:v>1.043701171875E-2</c:v>
                </c:pt>
                <c:pt idx="423">
                  <c:v>0.1578369140625</c:v>
                </c:pt>
                <c:pt idx="424">
                  <c:v>0.68353271484375</c:v>
                </c:pt>
                <c:pt idx="425">
                  <c:v>0.25469970703125</c:v>
                </c:pt>
                <c:pt idx="426">
                  <c:v>0.322235107421875</c:v>
                </c:pt>
                <c:pt idx="427">
                  <c:v>0.459228515625</c:v>
                </c:pt>
                <c:pt idx="428">
                  <c:v>0.17413330078125</c:v>
                </c:pt>
                <c:pt idx="429">
                  <c:v>0.8975830078125</c:v>
                </c:pt>
                <c:pt idx="430">
                  <c:v>0.724090576171875</c:v>
                </c:pt>
                <c:pt idx="431">
                  <c:v>0.174713134765625</c:v>
                </c:pt>
                <c:pt idx="432">
                  <c:v>0.902435302734375</c:v>
                </c:pt>
                <c:pt idx="433">
                  <c:v>0.59161376953125</c:v>
                </c:pt>
                <c:pt idx="434">
                  <c:v>0.8756103515625</c:v>
                </c:pt>
                <c:pt idx="435">
                  <c:v>0.88555908203125</c:v>
                </c:pt>
                <c:pt idx="436">
                  <c:v>0.78875732421875</c:v>
                </c:pt>
                <c:pt idx="437">
                  <c:v>0.340423583984375</c:v>
                </c:pt>
                <c:pt idx="438">
                  <c:v>0.145538330078125</c:v>
                </c:pt>
                <c:pt idx="439">
                  <c:v>0.44305419921875</c:v>
                </c:pt>
                <c:pt idx="440">
                  <c:v>0.40478515625</c:v>
                </c:pt>
                <c:pt idx="441">
                  <c:v>0.115753173828125</c:v>
                </c:pt>
                <c:pt idx="442">
                  <c:v>0.779693603515625</c:v>
                </c:pt>
                <c:pt idx="443">
                  <c:v>0.74285888671875</c:v>
                </c:pt>
                <c:pt idx="444">
                  <c:v>0.362884521484375</c:v>
                </c:pt>
                <c:pt idx="445">
                  <c:v>0.57257080078125</c:v>
                </c:pt>
                <c:pt idx="446">
                  <c:v>0.733428955078125</c:v>
                </c:pt>
                <c:pt idx="447">
                  <c:v>3.0792236328125E-2</c:v>
                </c:pt>
                <c:pt idx="448">
                  <c:v>0.47576904296875</c:v>
                </c:pt>
                <c:pt idx="449">
                  <c:v>0.894775390625</c:v>
                </c:pt>
                <c:pt idx="450">
                  <c:v>0.703216552734375</c:v>
                </c:pt>
                <c:pt idx="451">
                  <c:v>0.9549560546875</c:v>
                </c:pt>
                <c:pt idx="452">
                  <c:v>0.702850341796875</c:v>
                </c:pt>
                <c:pt idx="453">
                  <c:v>0.551239013671875</c:v>
                </c:pt>
                <c:pt idx="454">
                  <c:v>0.36309814453125</c:v>
                </c:pt>
                <c:pt idx="455">
                  <c:v>0.576751708984375</c:v>
                </c:pt>
                <c:pt idx="456">
                  <c:v>0.663360595703125</c:v>
                </c:pt>
                <c:pt idx="457">
                  <c:v>0.20684814453125</c:v>
                </c:pt>
                <c:pt idx="458">
                  <c:v>0.483306884765625</c:v>
                </c:pt>
                <c:pt idx="459">
                  <c:v>0.750030517578125</c:v>
                </c:pt>
                <c:pt idx="460">
                  <c:v>0.750885009765625</c:v>
                </c:pt>
                <c:pt idx="461">
                  <c:v>0.763702392578125</c:v>
                </c:pt>
                <c:pt idx="462">
                  <c:v>0.98333740234375</c:v>
                </c:pt>
                <c:pt idx="463">
                  <c:v>0.25177001953125</c:v>
                </c:pt>
                <c:pt idx="464">
                  <c:v>0.27825927734375</c:v>
                </c:pt>
                <c:pt idx="465">
                  <c:v>0.206939697265625</c:v>
                </c:pt>
                <c:pt idx="466">
                  <c:v>0.48175048828125</c:v>
                </c:pt>
                <c:pt idx="467">
                  <c:v>0.80487060546875</c:v>
                </c:pt>
                <c:pt idx="468">
                  <c:v>0.1827392578125</c:v>
                </c:pt>
                <c:pt idx="469">
                  <c:v>0.759033203125</c:v>
                </c:pt>
                <c:pt idx="470">
                  <c:v>0.90350341796875</c:v>
                </c:pt>
                <c:pt idx="471">
                  <c:v>0.576629638671875</c:v>
                </c:pt>
                <c:pt idx="472">
                  <c:v>0.665679931640625</c:v>
                </c:pt>
                <c:pt idx="473">
                  <c:v>4.9957275390625E-2</c:v>
                </c:pt>
                <c:pt idx="474">
                  <c:v>0.751739501953125</c:v>
                </c:pt>
                <c:pt idx="475">
                  <c:v>0.778472900390625</c:v>
                </c:pt>
                <c:pt idx="476">
                  <c:v>0.70306396484375</c:v>
                </c:pt>
                <c:pt idx="477">
                  <c:v>0.54754638671875</c:v>
                </c:pt>
                <c:pt idx="478">
                  <c:v>0.30816650390625</c:v>
                </c:pt>
                <c:pt idx="479">
                  <c:v>0.627685546875</c:v>
                </c:pt>
                <c:pt idx="480">
                  <c:v>0.67047119140625</c:v>
                </c:pt>
                <c:pt idx="481">
                  <c:v>6.9915771484375E-2</c:v>
                </c:pt>
                <c:pt idx="482">
                  <c:v>6.0638427734375E-2</c:v>
                </c:pt>
                <c:pt idx="483">
                  <c:v>0.9686279296875</c:v>
                </c:pt>
                <c:pt idx="484">
                  <c:v>0.5328369140625</c:v>
                </c:pt>
                <c:pt idx="485">
                  <c:v>5.82275390625E-2</c:v>
                </c:pt>
                <c:pt idx="486">
                  <c:v>0.87677001953125</c:v>
                </c:pt>
                <c:pt idx="487">
                  <c:v>0.9029541015625</c:v>
                </c:pt>
                <c:pt idx="488">
                  <c:v>0.584869384765625</c:v>
                </c:pt>
                <c:pt idx="489">
                  <c:v>0.804718017578125</c:v>
                </c:pt>
                <c:pt idx="490">
                  <c:v>0.180267333984375</c:v>
                </c:pt>
                <c:pt idx="491">
                  <c:v>0.798309326171875</c:v>
                </c:pt>
                <c:pt idx="492">
                  <c:v>3.8055419921875E-2</c:v>
                </c:pt>
                <c:pt idx="493">
                  <c:v>0.57147216796875</c:v>
                </c:pt>
                <c:pt idx="494">
                  <c:v>0.713287353515625</c:v>
                </c:pt>
                <c:pt idx="495">
                  <c:v>0.87158203125</c:v>
                </c:pt>
                <c:pt idx="496">
                  <c:v>0.17633056640625</c:v>
                </c:pt>
                <c:pt idx="497">
                  <c:v>0.997955322265625</c:v>
                </c:pt>
                <c:pt idx="498">
                  <c:v>3.4576416015625E-2</c:v>
                </c:pt>
                <c:pt idx="499">
                  <c:v>0.521148681640625</c:v>
                </c:pt>
                <c:pt idx="500">
                  <c:v>0.827392578125</c:v>
                </c:pt>
                <c:pt idx="501">
                  <c:v>0.93280029296875</c:v>
                </c:pt>
                <c:pt idx="502">
                  <c:v>7.99560546875E-3</c:v>
                </c:pt>
                <c:pt idx="503">
                  <c:v>0.1358642578125</c:v>
                </c:pt>
                <c:pt idx="504">
                  <c:v>5.57861328125E-2</c:v>
                </c:pt>
                <c:pt idx="505">
                  <c:v>0.91729736328125</c:v>
                </c:pt>
                <c:pt idx="506">
                  <c:v>0.27972412109375</c:v>
                </c:pt>
                <c:pt idx="507">
                  <c:v>0.243560791015625</c:v>
                </c:pt>
                <c:pt idx="508">
                  <c:v>0.85888671875</c:v>
                </c:pt>
                <c:pt idx="509">
                  <c:v>0.39813232421875</c:v>
                </c:pt>
                <c:pt idx="510">
                  <c:v>0.231109619140625</c:v>
                </c:pt>
                <c:pt idx="511">
                  <c:v>0.537506103515625</c:v>
                </c:pt>
                <c:pt idx="512">
                  <c:v>6.33544921875E-2</c:v>
                </c:pt>
                <c:pt idx="513">
                  <c:v>7.7056884765625E-2</c:v>
                </c:pt>
                <c:pt idx="514">
                  <c:v>0.156707763671875</c:v>
                </c:pt>
                <c:pt idx="515">
                  <c:v>0.663726806640625</c:v>
                </c:pt>
                <c:pt idx="516">
                  <c:v>0.21600341796875</c:v>
                </c:pt>
                <c:pt idx="517">
                  <c:v>0.26373291015625</c:v>
                </c:pt>
                <c:pt idx="518">
                  <c:v>0.483551025390625</c:v>
                </c:pt>
                <c:pt idx="519">
                  <c:v>0.779083251953125</c:v>
                </c:pt>
                <c:pt idx="520">
                  <c:v>0.68853759765625</c:v>
                </c:pt>
                <c:pt idx="521">
                  <c:v>0.703399658203125</c:v>
                </c:pt>
                <c:pt idx="522">
                  <c:v>0.95770263671875</c:v>
                </c:pt>
                <c:pt idx="523">
                  <c:v>0.6561279296875</c:v>
                </c:pt>
                <c:pt idx="524">
                  <c:v>0.845245361328125</c:v>
                </c:pt>
                <c:pt idx="525">
                  <c:v>0.3682861328125</c:v>
                </c:pt>
                <c:pt idx="526">
                  <c:v>0.729949951171875</c:v>
                </c:pt>
                <c:pt idx="527">
                  <c:v>9.075927734375E-2</c:v>
                </c:pt>
                <c:pt idx="528">
                  <c:v>0.394287109375</c:v>
                </c:pt>
                <c:pt idx="529">
                  <c:v>0.17169189453125</c:v>
                </c:pt>
                <c:pt idx="530">
                  <c:v>0.580657958984375</c:v>
                </c:pt>
                <c:pt idx="531">
                  <c:v>0.87054443359375</c:v>
                </c:pt>
                <c:pt idx="532">
                  <c:v>0.199615478515625</c:v>
                </c:pt>
                <c:pt idx="533">
                  <c:v>1.0650634765625E-2</c:v>
                </c:pt>
                <c:pt idx="534">
                  <c:v>0.160614013671875</c:v>
                </c:pt>
                <c:pt idx="535">
                  <c:v>0.7222900390625</c:v>
                </c:pt>
                <c:pt idx="536">
                  <c:v>0.212615966796875</c:v>
                </c:pt>
                <c:pt idx="537">
                  <c:v>0.31451416015625</c:v>
                </c:pt>
                <c:pt idx="538">
                  <c:v>0.346893310546875</c:v>
                </c:pt>
                <c:pt idx="539">
                  <c:v>0.82891845703125</c:v>
                </c:pt>
                <c:pt idx="540">
                  <c:v>0.591400146484375</c:v>
                </c:pt>
                <c:pt idx="541">
                  <c:v>0.879302978515625</c:v>
                </c:pt>
                <c:pt idx="542">
                  <c:v>0.94000244140625</c:v>
                </c:pt>
                <c:pt idx="543">
                  <c:v>0.980377197265625</c:v>
                </c:pt>
                <c:pt idx="544">
                  <c:v>0.333251953125</c:v>
                </c:pt>
                <c:pt idx="545">
                  <c:v>1.220703125E-3</c:v>
                </c:pt>
                <c:pt idx="546">
                  <c:v>2.0751953125E-2</c:v>
                </c:pt>
                <c:pt idx="547">
                  <c:v>0.313873291015625</c:v>
                </c:pt>
                <c:pt idx="548">
                  <c:v>0.335693359375</c:v>
                </c:pt>
                <c:pt idx="549">
                  <c:v>4.2724609375E-2</c:v>
                </c:pt>
                <c:pt idx="550">
                  <c:v>0.64801025390625</c:v>
                </c:pt>
                <c:pt idx="551">
                  <c:v>0.983306884765625</c:v>
                </c:pt>
                <c:pt idx="552">
                  <c:v>0.250274658203125</c:v>
                </c:pt>
                <c:pt idx="553">
                  <c:v>0.254791259765625</c:v>
                </c:pt>
                <c:pt idx="554">
                  <c:v>0.322509765625</c:v>
                </c:pt>
                <c:pt idx="555">
                  <c:v>0.482879638671875</c:v>
                </c:pt>
                <c:pt idx="556">
                  <c:v>0.759368896484375</c:v>
                </c:pt>
                <c:pt idx="557">
                  <c:v>0.891021728515625</c:v>
                </c:pt>
                <c:pt idx="558">
                  <c:v>0.647186279296875</c:v>
                </c:pt>
                <c:pt idx="559">
                  <c:v>0.997314453125</c:v>
                </c:pt>
                <c:pt idx="560">
                  <c:v>4.0283203125E-2</c:v>
                </c:pt>
                <c:pt idx="561">
                  <c:v>0.68463134765625</c:v>
                </c:pt>
                <c:pt idx="562">
                  <c:v>0.355682373046875</c:v>
                </c:pt>
                <c:pt idx="563">
                  <c:v>0.921661376953125</c:v>
                </c:pt>
                <c:pt idx="564">
                  <c:v>0.3314208984375</c:v>
                </c:pt>
                <c:pt idx="565">
                  <c:v>9.9029541015625E-2</c:v>
                </c:pt>
                <c:pt idx="566">
                  <c:v>0.550445556640625</c:v>
                </c:pt>
                <c:pt idx="567">
                  <c:v>0.258819580078125</c:v>
                </c:pt>
                <c:pt idx="568">
                  <c:v>0.400115966796875</c:v>
                </c:pt>
                <c:pt idx="569">
                  <c:v>2.166748046875E-3</c:v>
                </c:pt>
                <c:pt idx="570">
                  <c:v>3.2928466796875E-2</c:v>
                </c:pt>
                <c:pt idx="571">
                  <c:v>0.557098388671875</c:v>
                </c:pt>
                <c:pt idx="572">
                  <c:v>0.404083251953125</c:v>
                </c:pt>
                <c:pt idx="573">
                  <c:v>6.3720703125E-2</c:v>
                </c:pt>
                <c:pt idx="574">
                  <c:v>8.3282470703125E-2</c:v>
                </c:pt>
                <c:pt idx="575">
                  <c:v>0.251861572265625</c:v>
                </c:pt>
                <c:pt idx="576">
                  <c:v>0.280548095703125</c:v>
                </c:pt>
                <c:pt idx="577">
                  <c:v>0.23028564453125</c:v>
                </c:pt>
                <c:pt idx="578">
                  <c:v>0.584564208984375</c:v>
                </c:pt>
                <c:pt idx="579">
                  <c:v>0.811981201171875</c:v>
                </c:pt>
                <c:pt idx="580">
                  <c:v>0.1961669921875</c:v>
                </c:pt>
                <c:pt idx="581">
                  <c:v>6.9244384765625E-2</c:v>
                </c:pt>
                <c:pt idx="582">
                  <c:v>3.9459228515625E-2</c:v>
                </c:pt>
                <c:pt idx="583">
                  <c:v>0.670623779296875</c:v>
                </c:pt>
                <c:pt idx="584">
                  <c:v>6.756591796875E-2</c:v>
                </c:pt>
                <c:pt idx="585">
                  <c:v>2.166748046875E-2</c:v>
                </c:pt>
                <c:pt idx="586">
                  <c:v>0.364349365234375</c:v>
                </c:pt>
                <c:pt idx="587">
                  <c:v>0.535980224609375</c:v>
                </c:pt>
                <c:pt idx="588">
                  <c:v>0.10284423828125</c:v>
                </c:pt>
                <c:pt idx="589">
                  <c:v>0.746124267578125</c:v>
                </c:pt>
                <c:pt idx="590">
                  <c:v>0.309234619140625</c:v>
                </c:pt>
                <c:pt idx="591">
                  <c:v>0.74066162109375</c:v>
                </c:pt>
                <c:pt idx="592">
                  <c:v>0.391845703125</c:v>
                </c:pt>
                <c:pt idx="593">
                  <c:v>0.13018798828125</c:v>
                </c:pt>
                <c:pt idx="594">
                  <c:v>0.203399658203125</c:v>
                </c:pt>
                <c:pt idx="595">
                  <c:v>0.45794677734375</c:v>
                </c:pt>
                <c:pt idx="596">
                  <c:v>0.1522216796875</c:v>
                </c:pt>
                <c:pt idx="597">
                  <c:v>0.286865234375</c:v>
                </c:pt>
                <c:pt idx="598">
                  <c:v>0.868804931640625</c:v>
                </c:pt>
                <c:pt idx="599">
                  <c:v>0.22186279296875</c:v>
                </c:pt>
                <c:pt idx="600">
                  <c:v>0.703521728515625</c:v>
                </c:pt>
                <c:pt idx="601">
                  <c:v>0.95953369140625</c:v>
                </c:pt>
                <c:pt idx="602">
                  <c:v>0.687255859375</c:v>
                </c:pt>
                <c:pt idx="603">
                  <c:v>0.316314697265625</c:v>
                </c:pt>
                <c:pt idx="604">
                  <c:v>0.372314453125</c:v>
                </c:pt>
                <c:pt idx="605">
                  <c:v>0.66510009765625</c:v>
                </c:pt>
                <c:pt idx="606">
                  <c:v>5.474853515625E-2</c:v>
                </c:pt>
                <c:pt idx="607">
                  <c:v>0.9310302734375</c:v>
                </c:pt>
                <c:pt idx="608">
                  <c:v>4.62646484375E-2</c:v>
                </c:pt>
                <c:pt idx="609">
                  <c:v>0.712127685546875</c:v>
                </c:pt>
                <c:pt idx="610">
                  <c:v>0.82305908203125</c:v>
                </c:pt>
                <c:pt idx="611">
                  <c:v>0.976226806640625</c:v>
                </c:pt>
                <c:pt idx="612">
                  <c:v>0.403411865234375</c:v>
                </c:pt>
                <c:pt idx="613">
                  <c:v>7.476806640625E-2</c:v>
                </c:pt>
                <c:pt idx="614">
                  <c:v>0.13037109375</c:v>
                </c:pt>
                <c:pt idx="615">
                  <c:v>0.216400146484375</c:v>
                </c:pt>
                <c:pt idx="616">
                  <c:v>0.254119873046875</c:v>
                </c:pt>
                <c:pt idx="617">
                  <c:v>0.31988525390625</c:v>
                </c:pt>
                <c:pt idx="618">
                  <c:v>0.31121826171875</c:v>
                </c:pt>
                <c:pt idx="619">
                  <c:v>0.708892822265625</c:v>
                </c:pt>
                <c:pt idx="620">
                  <c:v>0.885833740234375</c:v>
                </c:pt>
                <c:pt idx="621">
                  <c:v>0.807586669921875</c:v>
                </c:pt>
                <c:pt idx="622">
                  <c:v>0.145904541015625</c:v>
                </c:pt>
                <c:pt idx="623">
                  <c:v>0.44122314453125</c:v>
                </c:pt>
                <c:pt idx="624">
                  <c:v>0.498931884765625</c:v>
                </c:pt>
                <c:pt idx="625">
                  <c:v>0.515777587890625</c:v>
                </c:pt>
                <c:pt idx="626">
                  <c:v>0.768341064453125</c:v>
                </c:pt>
                <c:pt idx="627">
                  <c:v>0.560577392578125</c:v>
                </c:pt>
                <c:pt idx="628">
                  <c:v>0.46746826171875</c:v>
                </c:pt>
                <c:pt idx="629">
                  <c:v>5.242919921875E-2</c:v>
                </c:pt>
                <c:pt idx="630">
                  <c:v>0.858245849609375</c:v>
                </c:pt>
                <c:pt idx="631">
                  <c:v>0.378326416015625</c:v>
                </c:pt>
                <c:pt idx="632">
                  <c:v>0.427581787109375</c:v>
                </c:pt>
                <c:pt idx="633">
                  <c:v>0.7265625</c:v>
                </c:pt>
                <c:pt idx="634">
                  <c:v>0.101593017578125</c:v>
                </c:pt>
                <c:pt idx="635">
                  <c:v>0.72735595703125</c:v>
                </c:pt>
                <c:pt idx="636">
                  <c:v>9.9456787109375E-2</c:v>
                </c:pt>
                <c:pt idx="637">
                  <c:v>0.554779052734375</c:v>
                </c:pt>
                <c:pt idx="638">
                  <c:v>0.431304931640625</c:v>
                </c:pt>
                <c:pt idx="639">
                  <c:v>0.534576416015625</c:v>
                </c:pt>
                <c:pt idx="640">
                  <c:v>2.1392822265625E-2</c:v>
                </c:pt>
                <c:pt idx="641">
                  <c:v>0.323486328125</c:v>
                </c:pt>
                <c:pt idx="642">
                  <c:v>0.499481201171875</c:v>
                </c:pt>
                <c:pt idx="643">
                  <c:v>0.508514404296875</c:v>
                </c:pt>
                <c:pt idx="644">
                  <c:v>0.628326416015625</c:v>
                </c:pt>
                <c:pt idx="645">
                  <c:v>0.677459716796875</c:v>
                </c:pt>
                <c:pt idx="646">
                  <c:v>0.482421875</c:v>
                </c:pt>
                <c:pt idx="647">
                  <c:v>0.7640380859375</c:v>
                </c:pt>
                <c:pt idx="648">
                  <c:v>0.976654052734375</c:v>
                </c:pt>
                <c:pt idx="649">
                  <c:v>0.35321044921875</c:v>
                </c:pt>
                <c:pt idx="650">
                  <c:v>0.987091064453125</c:v>
                </c:pt>
                <c:pt idx="651">
                  <c:v>0.21710205078125</c:v>
                </c:pt>
                <c:pt idx="652">
                  <c:v>0.30804443359375</c:v>
                </c:pt>
                <c:pt idx="653">
                  <c:v>0.6368408203125</c:v>
                </c:pt>
                <c:pt idx="654">
                  <c:v>0.576568603515625</c:v>
                </c:pt>
                <c:pt idx="655">
                  <c:v>0.664764404296875</c:v>
                </c:pt>
                <c:pt idx="656">
                  <c:v>3.4393310546875E-2</c:v>
                </c:pt>
                <c:pt idx="657">
                  <c:v>0.516571044921875</c:v>
                </c:pt>
                <c:pt idx="658">
                  <c:v>0.780364990234375</c:v>
                </c:pt>
                <c:pt idx="659">
                  <c:v>0.733154296875</c:v>
                </c:pt>
                <c:pt idx="660">
                  <c:v>2.685546875E-3</c:v>
                </c:pt>
                <c:pt idx="661">
                  <c:v>4.5654296875E-2</c:v>
                </c:pt>
                <c:pt idx="662">
                  <c:v>0.690032958984375</c:v>
                </c:pt>
                <c:pt idx="663">
                  <c:v>0.729736328125</c:v>
                </c:pt>
                <c:pt idx="664">
                  <c:v>9.3048095703125E-2</c:v>
                </c:pt>
                <c:pt idx="665">
                  <c:v>0.417938232421875</c:v>
                </c:pt>
                <c:pt idx="666">
                  <c:v>0.769622802734375</c:v>
                </c:pt>
                <c:pt idx="667">
                  <c:v>0.58380126953125</c:v>
                </c:pt>
                <c:pt idx="668">
                  <c:v>0.75848388671875</c:v>
                </c:pt>
                <c:pt idx="669">
                  <c:v>0.878662109375</c:v>
                </c:pt>
                <c:pt idx="670">
                  <c:v>0.93719482421875</c:v>
                </c:pt>
                <c:pt idx="671">
                  <c:v>6.7108154296875E-2</c:v>
                </c:pt>
                <c:pt idx="672">
                  <c:v>1.4862060546875E-2</c:v>
                </c:pt>
                <c:pt idx="673">
                  <c:v>0.2467041015625</c:v>
                </c:pt>
                <c:pt idx="674">
                  <c:v>0.803466796875</c:v>
                </c:pt>
                <c:pt idx="675">
                  <c:v>8.8653564453125E-2</c:v>
                </c:pt>
                <c:pt idx="676">
                  <c:v>0.49066162109375</c:v>
                </c:pt>
                <c:pt idx="677">
                  <c:v>0.6417236328125</c:v>
                </c:pt>
                <c:pt idx="678">
                  <c:v>0.87823486328125</c:v>
                </c:pt>
                <c:pt idx="679">
                  <c:v>0.9278564453125</c:v>
                </c:pt>
                <c:pt idx="680">
                  <c:v>0.207244873046875</c:v>
                </c:pt>
                <c:pt idx="681">
                  <c:v>0.397979736328125</c:v>
                </c:pt>
                <c:pt idx="682">
                  <c:v>0.23345947265625</c:v>
                </c:pt>
                <c:pt idx="683">
                  <c:v>0.52960205078125</c:v>
                </c:pt>
                <c:pt idx="684">
                  <c:v>0.995269775390625</c:v>
                </c:pt>
                <c:pt idx="685">
                  <c:v>7.18994140625E-2</c:v>
                </c:pt>
                <c:pt idx="686">
                  <c:v>0.206756591796875</c:v>
                </c:pt>
                <c:pt idx="687">
                  <c:v>0.4765625</c:v>
                </c:pt>
                <c:pt idx="688">
                  <c:v>0.851959228515625</c:v>
                </c:pt>
                <c:pt idx="689">
                  <c:v>0.48321533203125</c:v>
                </c:pt>
                <c:pt idx="690">
                  <c:v>0.75360107421875</c:v>
                </c:pt>
                <c:pt idx="691">
                  <c:v>0.80548095703125</c:v>
                </c:pt>
                <c:pt idx="692">
                  <c:v>0.177490234375</c:v>
                </c:pt>
                <c:pt idx="693">
                  <c:v>0.978240966796875</c:v>
                </c:pt>
                <c:pt idx="694">
                  <c:v>0.36138916015625</c:v>
                </c:pt>
                <c:pt idx="695">
                  <c:v>0.581390380859375</c:v>
                </c:pt>
                <c:pt idx="696">
                  <c:v>0.85028076171875</c:v>
                </c:pt>
                <c:pt idx="697">
                  <c:v>0.26324462890625</c:v>
                </c:pt>
                <c:pt idx="698">
                  <c:v>0.457672119140625</c:v>
                </c:pt>
                <c:pt idx="699">
                  <c:v>0.154510498046875</c:v>
                </c:pt>
                <c:pt idx="700">
                  <c:v>0.37261962890625</c:v>
                </c:pt>
                <c:pt idx="701">
                  <c:v>0.660888671875</c:v>
                </c:pt>
                <c:pt idx="702">
                  <c:v>0.227386474609375</c:v>
                </c:pt>
                <c:pt idx="703">
                  <c:v>0.59869384765625</c:v>
                </c:pt>
                <c:pt idx="704">
                  <c:v>5.084228515625E-2</c:v>
                </c:pt>
                <c:pt idx="705">
                  <c:v>0.864715576171875</c:v>
                </c:pt>
                <c:pt idx="706">
                  <c:v>3.4149169921875E-2</c:v>
                </c:pt>
                <c:pt idx="707">
                  <c:v>0.512908935546875</c:v>
                </c:pt>
                <c:pt idx="708">
                  <c:v>0.7176513671875</c:v>
                </c:pt>
                <c:pt idx="709">
                  <c:v>0.79736328125</c:v>
                </c:pt>
                <c:pt idx="710">
                  <c:v>5.517578125E-2</c:v>
                </c:pt>
                <c:pt idx="711">
                  <c:v>0.92279052734375</c:v>
                </c:pt>
                <c:pt idx="712">
                  <c:v>0.1873779296875</c:v>
                </c:pt>
                <c:pt idx="713">
                  <c:v>0.813995361328125</c:v>
                </c:pt>
                <c:pt idx="714">
                  <c:v>0.8372802734375</c:v>
                </c:pt>
                <c:pt idx="715">
                  <c:v>0.702362060546875</c:v>
                </c:pt>
                <c:pt idx="716">
                  <c:v>0.559539794921875</c:v>
                </c:pt>
                <c:pt idx="717">
                  <c:v>0.487548828125</c:v>
                </c:pt>
                <c:pt idx="718">
                  <c:v>0.694427490234375</c:v>
                </c:pt>
                <c:pt idx="719">
                  <c:v>0.678497314453125</c:v>
                </c:pt>
                <c:pt idx="720">
                  <c:v>0.46331787109375</c:v>
                </c:pt>
                <c:pt idx="721">
                  <c:v>0.122528076171875</c:v>
                </c:pt>
                <c:pt idx="722">
                  <c:v>0.916534423828125</c:v>
                </c:pt>
                <c:pt idx="723">
                  <c:v>0.252105712890625</c:v>
                </c:pt>
                <c:pt idx="724">
                  <c:v>0.281768798828125</c:v>
                </c:pt>
                <c:pt idx="725">
                  <c:v>0.789459228515625</c:v>
                </c:pt>
                <c:pt idx="726">
                  <c:v>0.420745849609375</c:v>
                </c:pt>
                <c:pt idx="727">
                  <c:v>0.81561279296875</c:v>
                </c:pt>
                <c:pt idx="728">
                  <c:v>0.859710693359375</c:v>
                </c:pt>
                <c:pt idx="729">
                  <c:v>0.11505126953125</c:v>
                </c:pt>
                <c:pt idx="730">
                  <c:v>0.78973388671875</c:v>
                </c:pt>
                <c:pt idx="731">
                  <c:v>0.40966796875</c:v>
                </c:pt>
                <c:pt idx="732">
                  <c:v>0.90228271484375</c:v>
                </c:pt>
                <c:pt idx="733">
                  <c:v>0.53582763671875</c:v>
                </c:pt>
                <c:pt idx="734">
                  <c:v>0.109100341796875</c:v>
                </c:pt>
                <c:pt idx="735">
                  <c:v>0.644927978515625</c:v>
                </c:pt>
                <c:pt idx="736">
                  <c:v>0.95562744140625</c:v>
                </c:pt>
                <c:pt idx="737">
                  <c:v>0.745880126953125</c:v>
                </c:pt>
                <c:pt idx="738">
                  <c:v>0.3197021484375</c:v>
                </c:pt>
                <c:pt idx="739">
                  <c:v>0.298095703125</c:v>
                </c:pt>
                <c:pt idx="740">
                  <c:v>0.5361328125</c:v>
                </c:pt>
                <c:pt idx="741">
                  <c:v>0.114288330078125</c:v>
                </c:pt>
                <c:pt idx="742">
                  <c:v>0.787017822265625</c:v>
                </c:pt>
                <c:pt idx="743">
                  <c:v>0.370361328125</c:v>
                </c:pt>
                <c:pt idx="744">
                  <c:v>0.702239990234375</c:v>
                </c:pt>
                <c:pt idx="745">
                  <c:v>0.561370849609375</c:v>
                </c:pt>
                <c:pt idx="746">
                  <c:v>0.4564208984375</c:v>
                </c:pt>
                <c:pt idx="747">
                  <c:v>0.224090576171875</c:v>
                </c:pt>
                <c:pt idx="748">
                  <c:v>0.674468994140625</c:v>
                </c:pt>
                <c:pt idx="749">
                  <c:v>0.398529052734375</c:v>
                </c:pt>
                <c:pt idx="750">
                  <c:v>2.4993896484375E-2</c:v>
                </c:pt>
                <c:pt idx="751">
                  <c:v>0.375152587890625</c:v>
                </c:pt>
                <c:pt idx="752">
                  <c:v>0.377532958984375</c:v>
                </c:pt>
                <c:pt idx="753">
                  <c:v>0.417144775390625</c:v>
                </c:pt>
                <c:pt idx="754">
                  <c:v>0.775177001953125</c:v>
                </c:pt>
                <c:pt idx="755">
                  <c:v>0.629974365234375</c:v>
                </c:pt>
                <c:pt idx="756">
                  <c:v>0.707763671875</c:v>
                </c:pt>
                <c:pt idx="757">
                  <c:v>0.89910888671875</c:v>
                </c:pt>
                <c:pt idx="758">
                  <c:v>0.51947021484375</c:v>
                </c:pt>
                <c:pt idx="759">
                  <c:v>0.79351806640625</c:v>
                </c:pt>
                <c:pt idx="760">
                  <c:v>0.474273681640625</c:v>
                </c:pt>
                <c:pt idx="761">
                  <c:v>0.936859130859375</c:v>
                </c:pt>
                <c:pt idx="762">
                  <c:v>7.305908203125E-2</c:v>
                </c:pt>
                <c:pt idx="763">
                  <c:v>0.226348876953125</c:v>
                </c:pt>
                <c:pt idx="764">
                  <c:v>0.651458740234375</c:v>
                </c:pt>
                <c:pt idx="765">
                  <c:v>0.791961669921875</c:v>
                </c:pt>
                <c:pt idx="766">
                  <c:v>0.380157470703125</c:v>
                </c:pt>
                <c:pt idx="767">
                  <c:v>0.45501708984375</c:v>
                </c:pt>
                <c:pt idx="768">
                  <c:v>0.202056884765625</c:v>
                </c:pt>
                <c:pt idx="769">
                  <c:v>3.1646728515625E-2</c:v>
                </c:pt>
                <c:pt idx="770">
                  <c:v>0.537750244140625</c:v>
                </c:pt>
                <c:pt idx="771">
                  <c:v>7.43408203125E-2</c:v>
                </c:pt>
                <c:pt idx="772">
                  <c:v>0.13885498046875</c:v>
                </c:pt>
                <c:pt idx="773">
                  <c:v>0.106658935546875</c:v>
                </c:pt>
                <c:pt idx="774">
                  <c:v>0.686431884765625</c:v>
                </c:pt>
                <c:pt idx="775">
                  <c:v>0.328369140625</c:v>
                </c:pt>
                <c:pt idx="776">
                  <c:v>8.2305908203125E-2</c:v>
                </c:pt>
                <c:pt idx="777">
                  <c:v>0.266510009765625</c:v>
                </c:pt>
                <c:pt idx="778">
                  <c:v>2.9693603515625E-2</c:v>
                </c:pt>
                <c:pt idx="779">
                  <c:v>0.49298095703125</c:v>
                </c:pt>
                <c:pt idx="780">
                  <c:v>0.614837646484375</c:v>
                </c:pt>
                <c:pt idx="781">
                  <c:v>0.293182373046875</c:v>
                </c:pt>
                <c:pt idx="782">
                  <c:v>0.984130859375</c:v>
                </c:pt>
                <c:pt idx="783">
                  <c:v>0.2694091796875</c:v>
                </c:pt>
                <c:pt idx="784">
                  <c:v>4.47998046875E-2</c:v>
                </c:pt>
                <c:pt idx="785">
                  <c:v>0.738006591796875</c:v>
                </c:pt>
                <c:pt idx="786">
                  <c:v>0.4453125</c:v>
                </c:pt>
                <c:pt idx="787">
                  <c:v>0.320465087890625</c:v>
                </c:pt>
                <c:pt idx="788">
                  <c:v>0.44781494140625</c:v>
                </c:pt>
                <c:pt idx="789">
                  <c:v>0.347381591796875</c:v>
                </c:pt>
                <c:pt idx="790">
                  <c:v>0.83624267578125</c:v>
                </c:pt>
                <c:pt idx="791">
                  <c:v>0.715850830078125</c:v>
                </c:pt>
                <c:pt idx="792">
                  <c:v>0.763580322265625</c:v>
                </c:pt>
                <c:pt idx="793">
                  <c:v>0.95611572265625</c:v>
                </c:pt>
                <c:pt idx="794">
                  <c:v>0.720977783203125</c:v>
                </c:pt>
                <c:pt idx="795">
                  <c:v>0.19415283203125</c:v>
                </c:pt>
                <c:pt idx="796">
                  <c:v>0.167724609375</c:v>
                </c:pt>
                <c:pt idx="797">
                  <c:v>0.52294921875</c:v>
                </c:pt>
                <c:pt idx="798">
                  <c:v>0.859283447265625</c:v>
                </c:pt>
                <c:pt idx="799">
                  <c:v>0.391937255859375</c:v>
                </c:pt>
                <c:pt idx="800">
                  <c:v>0.129669189453125</c:v>
                </c:pt>
                <c:pt idx="801">
                  <c:v>0.19561767578125</c:v>
                </c:pt>
                <c:pt idx="802">
                  <c:v>7.5531005859375E-2</c:v>
                </c:pt>
                <c:pt idx="803">
                  <c:v>0.149200439453125</c:v>
                </c:pt>
                <c:pt idx="804">
                  <c:v>0.269927978515625</c:v>
                </c:pt>
                <c:pt idx="805">
                  <c:v>8.09326171875E-2</c:v>
                </c:pt>
                <c:pt idx="806">
                  <c:v>0.371856689453125</c:v>
                </c:pt>
                <c:pt idx="807">
                  <c:v>0.671966552734375</c:v>
                </c:pt>
                <c:pt idx="808">
                  <c:v>0.423492431640625</c:v>
                </c:pt>
                <c:pt idx="809">
                  <c:v>0.667449951171875</c:v>
                </c:pt>
                <c:pt idx="810">
                  <c:v>2.8289794921875E-2</c:v>
                </c:pt>
                <c:pt idx="811">
                  <c:v>0.456298828125</c:v>
                </c:pt>
                <c:pt idx="812">
                  <c:v>0.225921630859375</c:v>
                </c:pt>
                <c:pt idx="813">
                  <c:v>0.643096923828125</c:v>
                </c:pt>
                <c:pt idx="814">
                  <c:v>0.932098388671875</c:v>
                </c:pt>
                <c:pt idx="815">
                  <c:v>2.9266357421875E-2</c:v>
                </c:pt>
                <c:pt idx="816">
                  <c:v>0.439697265625</c:v>
                </c:pt>
                <c:pt idx="817">
                  <c:v>0.475067138671875</c:v>
                </c:pt>
                <c:pt idx="818">
                  <c:v>0.876495361328125</c:v>
                </c:pt>
                <c:pt idx="819">
                  <c:v>0.899871826171875</c:v>
                </c:pt>
                <c:pt idx="820">
                  <c:v>0.514373779296875</c:v>
                </c:pt>
                <c:pt idx="821">
                  <c:v>0.7239990234375</c:v>
                </c:pt>
                <c:pt idx="822">
                  <c:v>0.17523193359375</c:v>
                </c:pt>
                <c:pt idx="823">
                  <c:v>0.87890625</c:v>
                </c:pt>
                <c:pt idx="824">
                  <c:v>0.941864013671875</c:v>
                </c:pt>
                <c:pt idx="825">
                  <c:v>0.878448486328125</c:v>
                </c:pt>
                <c:pt idx="826">
                  <c:v>0.933074951171875</c:v>
                </c:pt>
                <c:pt idx="827">
                  <c:v>1.2664794921875E-2</c:v>
                </c:pt>
                <c:pt idx="828">
                  <c:v>0.1907958984375</c:v>
                </c:pt>
                <c:pt idx="829">
                  <c:v>0.239715576171875</c:v>
                </c:pt>
                <c:pt idx="830">
                  <c:v>0.908721923828125</c:v>
                </c:pt>
                <c:pt idx="831">
                  <c:v>0.384979248046875</c:v>
                </c:pt>
                <c:pt idx="832">
                  <c:v>0.290618896484375</c:v>
                </c:pt>
                <c:pt idx="833">
                  <c:v>0.922271728515625</c:v>
                </c:pt>
                <c:pt idx="834">
                  <c:v>0.178680419921875</c:v>
                </c:pt>
                <c:pt idx="835">
                  <c:v>0.9619140625</c:v>
                </c:pt>
                <c:pt idx="836">
                  <c:v>0.571563720703125</c:v>
                </c:pt>
                <c:pt idx="837">
                  <c:v>0.71636962890625</c:v>
                </c:pt>
                <c:pt idx="838">
                  <c:v>0.75482177734375</c:v>
                </c:pt>
                <c:pt idx="839">
                  <c:v>0.823822021484375</c:v>
                </c:pt>
                <c:pt idx="840">
                  <c:v>0.9866943359375</c:v>
                </c:pt>
                <c:pt idx="841">
                  <c:v>0.207489013671875</c:v>
                </c:pt>
                <c:pt idx="842">
                  <c:v>0.394317626953125</c:v>
                </c:pt>
                <c:pt idx="843">
                  <c:v>0.171234130859375</c:v>
                </c:pt>
                <c:pt idx="844">
                  <c:v>0.58843994140625</c:v>
                </c:pt>
                <c:pt idx="845">
                  <c:v>0.988189697265625</c:v>
                </c:pt>
                <c:pt idx="846">
                  <c:v>0.20062255859375</c:v>
                </c:pt>
                <c:pt idx="847">
                  <c:v>2.581787109375E-2</c:v>
                </c:pt>
                <c:pt idx="848">
                  <c:v>0.434814453125</c:v>
                </c:pt>
                <c:pt idx="849">
                  <c:v>0.602569580078125</c:v>
                </c:pt>
                <c:pt idx="850">
                  <c:v>0.24371337890625</c:v>
                </c:pt>
                <c:pt idx="851">
                  <c:v>0.844696044921875</c:v>
                </c:pt>
                <c:pt idx="852">
                  <c:v>0.35870361328125</c:v>
                </c:pt>
                <c:pt idx="853">
                  <c:v>0.9005126953125</c:v>
                </c:pt>
                <c:pt idx="854">
                  <c:v>0.5550537109375</c:v>
                </c:pt>
                <c:pt idx="855">
                  <c:v>0.43585205078125</c:v>
                </c:pt>
                <c:pt idx="856">
                  <c:v>0.588958740234375</c:v>
                </c:pt>
                <c:pt idx="857">
                  <c:v>0.9793701171875</c:v>
                </c:pt>
                <c:pt idx="858">
                  <c:v>0.317169189453125</c:v>
                </c:pt>
                <c:pt idx="859">
                  <c:v>0.258209228515625</c:v>
                </c:pt>
                <c:pt idx="860">
                  <c:v>0.389495849609375</c:v>
                </c:pt>
                <c:pt idx="861">
                  <c:v>0.34710693359375</c:v>
                </c:pt>
                <c:pt idx="862">
                  <c:v>0.832122802734375</c:v>
                </c:pt>
                <c:pt idx="863">
                  <c:v>0.521331787109375</c:v>
                </c:pt>
                <c:pt idx="864">
                  <c:v>0.82049560546875</c:v>
                </c:pt>
                <c:pt idx="865">
                  <c:v>0.948516845703125</c:v>
                </c:pt>
                <c:pt idx="866">
                  <c:v>0.8746337890625</c:v>
                </c:pt>
                <c:pt idx="867">
                  <c:v>0.13055419921875</c:v>
                </c:pt>
                <c:pt idx="868">
                  <c:v>0.217437744140625</c:v>
                </c:pt>
                <c:pt idx="869">
                  <c:v>0.300811767578125</c:v>
                </c:pt>
                <c:pt idx="870">
                  <c:v>0.614013671875</c:v>
                </c:pt>
                <c:pt idx="871">
                  <c:v>0.3055419921875</c:v>
                </c:pt>
                <c:pt idx="872">
                  <c:v>0.67840576171875</c:v>
                </c:pt>
                <c:pt idx="873">
                  <c:v>0.466339111328125</c:v>
                </c:pt>
                <c:pt idx="874">
                  <c:v>4.913330078125E-3</c:v>
                </c:pt>
                <c:pt idx="875">
                  <c:v>8.349609375E-2</c:v>
                </c:pt>
                <c:pt idx="876">
                  <c:v>0.2633056640625</c:v>
                </c:pt>
                <c:pt idx="877">
                  <c:v>0.460540771484375</c:v>
                </c:pt>
                <c:pt idx="878">
                  <c:v>0.169952392578125</c:v>
                </c:pt>
                <c:pt idx="879">
                  <c:v>0.576904296875</c:v>
                </c:pt>
                <c:pt idx="880">
                  <c:v>0.65875244140625</c:v>
                </c:pt>
                <c:pt idx="881">
                  <c:v>0.13623046875</c:v>
                </c:pt>
                <c:pt idx="882">
                  <c:v>5.029296875E-2</c:v>
                </c:pt>
                <c:pt idx="883">
                  <c:v>0.7615966796875</c:v>
                </c:pt>
                <c:pt idx="884">
                  <c:v>0.92730712890625</c:v>
                </c:pt>
                <c:pt idx="885">
                  <c:v>0.230987548828125</c:v>
                </c:pt>
                <c:pt idx="886">
                  <c:v>0.535430908203125</c:v>
                </c:pt>
                <c:pt idx="887">
                  <c:v>9.4482421875E-2</c:v>
                </c:pt>
                <c:pt idx="888">
                  <c:v>0.605987548828125</c:v>
                </c:pt>
                <c:pt idx="889">
                  <c:v>0.160247802734375</c:v>
                </c:pt>
                <c:pt idx="890">
                  <c:v>0.724365234375</c:v>
                </c:pt>
                <c:pt idx="891">
                  <c:v>0.18145751953125</c:v>
                </c:pt>
                <c:pt idx="892">
                  <c:v>0.78582763671875</c:v>
                </c:pt>
                <c:pt idx="893">
                  <c:v>0.358978271484375</c:v>
                </c:pt>
                <c:pt idx="894">
                  <c:v>0.896881103515625</c:v>
                </c:pt>
                <c:pt idx="895">
                  <c:v>0.73504638671875</c:v>
                </c:pt>
                <c:pt idx="896">
                  <c:v>0.495635986328125</c:v>
                </c:pt>
                <c:pt idx="897">
                  <c:v>0.565673828125</c:v>
                </c:pt>
                <c:pt idx="898">
                  <c:v>0.616241455078125</c:v>
                </c:pt>
                <c:pt idx="899">
                  <c:v>0.257476806640625</c:v>
                </c:pt>
                <c:pt idx="900">
                  <c:v>0.3720703125</c:v>
                </c:pt>
                <c:pt idx="901">
                  <c:v>0.66925048828125</c:v>
                </c:pt>
                <c:pt idx="902">
                  <c:v>0.117523193359375</c:v>
                </c:pt>
                <c:pt idx="903">
                  <c:v>0.9976806640625</c:v>
                </c:pt>
                <c:pt idx="904">
                  <c:v>3.86962890625E-2</c:v>
                </c:pt>
                <c:pt idx="905">
                  <c:v>0.591705322265625</c:v>
                </c:pt>
                <c:pt idx="906">
                  <c:v>0.878021240234375</c:v>
                </c:pt>
                <c:pt idx="907">
                  <c:v>0.924713134765625</c:v>
                </c:pt>
                <c:pt idx="908">
                  <c:v>0.152801513671875</c:v>
                </c:pt>
                <c:pt idx="909">
                  <c:v>0.33966064453125</c:v>
                </c:pt>
                <c:pt idx="910">
                  <c:v>0.225372314453125</c:v>
                </c:pt>
                <c:pt idx="911">
                  <c:v>0.634857177734375</c:v>
                </c:pt>
                <c:pt idx="912">
                  <c:v>0.542816162109375</c:v>
                </c:pt>
                <c:pt idx="913">
                  <c:v>0.146759033203125</c:v>
                </c:pt>
                <c:pt idx="914">
                  <c:v>0.48724365234375</c:v>
                </c:pt>
                <c:pt idx="915">
                  <c:v>0.716461181640625</c:v>
                </c:pt>
                <c:pt idx="916">
                  <c:v>0.757110595703125</c:v>
                </c:pt>
                <c:pt idx="917">
                  <c:v>0.8629150390625</c:v>
                </c:pt>
                <c:pt idx="918">
                  <c:v>7.1929931640625E-2</c:v>
                </c:pt>
                <c:pt idx="919">
                  <c:v>0.20623779296875</c:v>
                </c:pt>
                <c:pt idx="920">
                  <c:v>0.468780517578125</c:v>
                </c:pt>
                <c:pt idx="921">
                  <c:v>0.96966552734375</c:v>
                </c:pt>
                <c:pt idx="922">
                  <c:v>0.484161376953125</c:v>
                </c:pt>
                <c:pt idx="923">
                  <c:v>0.768707275390625</c:v>
                </c:pt>
                <c:pt idx="924">
                  <c:v>0.533111572265625</c:v>
                </c:pt>
                <c:pt idx="925">
                  <c:v>6.1920166015625E-2</c:v>
                </c:pt>
                <c:pt idx="926">
                  <c:v>0.94683837890625</c:v>
                </c:pt>
                <c:pt idx="927">
                  <c:v>0.829071044921875</c:v>
                </c:pt>
                <c:pt idx="928">
                  <c:v>0.59295654296875</c:v>
                </c:pt>
                <c:pt idx="929">
                  <c:v>0.918212890625</c:v>
                </c:pt>
                <c:pt idx="930">
                  <c:v>0.351959228515625</c:v>
                </c:pt>
                <c:pt idx="931">
                  <c:v>0.98297119140625</c:v>
                </c:pt>
                <c:pt idx="932">
                  <c:v>0.25750732421875</c:v>
                </c:pt>
                <c:pt idx="933">
                  <c:v>0.371673583984375</c:v>
                </c:pt>
                <c:pt idx="934">
                  <c:v>0.677032470703125</c:v>
                </c:pt>
                <c:pt idx="935">
                  <c:v>0.47064208984375</c:v>
                </c:pt>
                <c:pt idx="936">
                  <c:v>0.998565673828125</c:v>
                </c:pt>
                <c:pt idx="937">
                  <c:v>2.1514892578125E-2</c:v>
                </c:pt>
                <c:pt idx="938">
                  <c:v>0.3658447265625</c:v>
                </c:pt>
                <c:pt idx="939">
                  <c:v>0.5281982421875</c:v>
                </c:pt>
                <c:pt idx="940">
                  <c:v>0.955657958984375</c:v>
                </c:pt>
                <c:pt idx="941">
                  <c:v>0.745361328125</c:v>
                </c:pt>
                <c:pt idx="942">
                  <c:v>0.327545166015625</c:v>
                </c:pt>
                <c:pt idx="943">
                  <c:v>0.431488037109375</c:v>
                </c:pt>
                <c:pt idx="944">
                  <c:v>0.535247802734375</c:v>
                </c:pt>
                <c:pt idx="945">
                  <c:v>9.918212890625E-2</c:v>
                </c:pt>
                <c:pt idx="946">
                  <c:v>0.55938720703125</c:v>
                </c:pt>
                <c:pt idx="947">
                  <c:v>0.486236572265625</c:v>
                </c:pt>
                <c:pt idx="948">
                  <c:v>0.73358154296875</c:v>
                </c:pt>
                <c:pt idx="949">
                  <c:v>2.752685546875E-2</c:v>
                </c:pt>
                <c:pt idx="950">
                  <c:v>0.467803955078125</c:v>
                </c:pt>
                <c:pt idx="951">
                  <c:v>4.6417236328125E-2</c:v>
                </c:pt>
                <c:pt idx="952">
                  <c:v>0.71026611328125</c:v>
                </c:pt>
                <c:pt idx="953">
                  <c:v>0.9083251953125</c:v>
                </c:pt>
                <c:pt idx="954">
                  <c:v>0.37506103515625</c:v>
                </c:pt>
                <c:pt idx="955">
                  <c:v>0.3760986328125</c:v>
                </c:pt>
                <c:pt idx="956">
                  <c:v>0.39361572265625</c:v>
                </c:pt>
                <c:pt idx="957">
                  <c:v>0.158203125</c:v>
                </c:pt>
                <c:pt idx="958">
                  <c:v>0.62725830078125</c:v>
                </c:pt>
                <c:pt idx="959">
                  <c:v>0.6630859375</c:v>
                </c:pt>
                <c:pt idx="960">
                  <c:v>0.210052490234375</c:v>
                </c:pt>
                <c:pt idx="961">
                  <c:v>0.412750244140625</c:v>
                </c:pt>
                <c:pt idx="962">
                  <c:v>0.94952392578125</c:v>
                </c:pt>
                <c:pt idx="963">
                  <c:v>0.75897216796875</c:v>
                </c:pt>
                <c:pt idx="964">
                  <c:v>0.900634765625</c:v>
                </c:pt>
                <c:pt idx="965">
                  <c:v>0.560546875</c:v>
                </c:pt>
                <c:pt idx="966">
                  <c:v>0.467010498046875</c:v>
                </c:pt>
                <c:pt idx="967">
                  <c:v>6.0272216796875E-2</c:v>
                </c:pt>
                <c:pt idx="968">
                  <c:v>0.974853515625</c:v>
                </c:pt>
                <c:pt idx="969">
                  <c:v>0.37738037109375</c:v>
                </c:pt>
                <c:pt idx="970">
                  <c:v>0.411376953125</c:v>
                </c:pt>
                <c:pt idx="971">
                  <c:v>0.985565185546875</c:v>
                </c:pt>
                <c:pt idx="972">
                  <c:v>0.2213134765625</c:v>
                </c:pt>
                <c:pt idx="973">
                  <c:v>0.696258544921875</c:v>
                </c:pt>
                <c:pt idx="974">
                  <c:v>0.56951904296875</c:v>
                </c:pt>
                <c:pt idx="975">
                  <c:v>0.55120849609375</c:v>
                </c:pt>
                <c:pt idx="976">
                  <c:v>0.362640380859375</c:v>
                </c:pt>
                <c:pt idx="977">
                  <c:v>0.56890869140625</c:v>
                </c:pt>
                <c:pt idx="978">
                  <c:v>0.54669189453125</c:v>
                </c:pt>
                <c:pt idx="979">
                  <c:v>0.205841064453125</c:v>
                </c:pt>
                <c:pt idx="980">
                  <c:v>0.49847412109375</c:v>
                </c:pt>
                <c:pt idx="981">
                  <c:v>0.52459716796875</c:v>
                </c:pt>
                <c:pt idx="982">
                  <c:v>0.885009765625</c:v>
                </c:pt>
                <c:pt idx="983">
                  <c:v>0.7950439453125</c:v>
                </c:pt>
                <c:pt idx="984">
                  <c:v>0.449310302734375</c:v>
                </c:pt>
                <c:pt idx="985">
                  <c:v>0.263397216796875</c:v>
                </c:pt>
                <c:pt idx="986">
                  <c:v>0.458984375</c:v>
                </c:pt>
                <c:pt idx="987">
                  <c:v>0.17779541015625</c:v>
                </c:pt>
                <c:pt idx="988">
                  <c:v>0.960357666015625</c:v>
                </c:pt>
                <c:pt idx="989">
                  <c:v>0.657928466796875</c:v>
                </c:pt>
                <c:pt idx="990">
                  <c:v>0.181793212890625</c:v>
                </c:pt>
                <c:pt idx="991">
                  <c:v>0.774200439453125</c:v>
                </c:pt>
                <c:pt idx="992">
                  <c:v>0.644622802734375</c:v>
                </c:pt>
                <c:pt idx="993">
                  <c:v>0.9588623046875</c:v>
                </c:pt>
                <c:pt idx="994">
                  <c:v>0.63641357421875</c:v>
                </c:pt>
                <c:pt idx="995">
                  <c:v>0.54779052734375</c:v>
                </c:pt>
                <c:pt idx="996">
                  <c:v>0.31231689453125</c:v>
                </c:pt>
                <c:pt idx="997">
                  <c:v>0.689971923828125</c:v>
                </c:pt>
                <c:pt idx="998">
                  <c:v>0.72882080078125</c:v>
                </c:pt>
                <c:pt idx="999">
                  <c:v>7.7484130859375E-2</c:v>
                </c:pt>
                <c:pt idx="1000">
                  <c:v>0.182403564453125</c:v>
                </c:pt>
                <c:pt idx="1001">
                  <c:v>0.771636962890625</c:v>
                </c:pt>
                <c:pt idx="1002">
                  <c:v>0.6141357421875</c:v>
                </c:pt>
                <c:pt idx="1003">
                  <c:v>0.307373046875</c:v>
                </c:pt>
                <c:pt idx="1004">
                  <c:v>0.64703369140625</c:v>
                </c:pt>
                <c:pt idx="1005">
                  <c:v>0.999908447265625</c:v>
                </c:pt>
                <c:pt idx="1006">
                  <c:v>1.373291015625E-3</c:v>
                </c:pt>
                <c:pt idx="1007">
                  <c:v>2.3345947265625E-2</c:v>
                </c:pt>
                <c:pt idx="1008">
                  <c:v>0.352783203125</c:v>
                </c:pt>
                <c:pt idx="1009">
                  <c:v>0.997283935546875</c:v>
                </c:pt>
                <c:pt idx="1010">
                  <c:v>4.5623779296875E-2</c:v>
                </c:pt>
                <c:pt idx="1011">
                  <c:v>0.6927490234375</c:v>
                </c:pt>
                <c:pt idx="1012">
                  <c:v>0.64373779296875</c:v>
                </c:pt>
                <c:pt idx="1013">
                  <c:v>0.906494140625</c:v>
                </c:pt>
                <c:pt idx="1014">
                  <c:v>0.41058349609375</c:v>
                </c:pt>
                <c:pt idx="1015">
                  <c:v>0.971710205078125</c:v>
                </c:pt>
                <c:pt idx="1016">
                  <c:v>0.45672607421875</c:v>
                </c:pt>
                <c:pt idx="1017">
                  <c:v>0.227203369140625</c:v>
                </c:pt>
                <c:pt idx="1018">
                  <c:v>0.5960693359375</c:v>
                </c:pt>
                <c:pt idx="1019">
                  <c:v>6.6802978515625E-2</c:v>
                </c:pt>
                <c:pt idx="1020">
                  <c:v>2.838134765625E-3</c:v>
                </c:pt>
                <c:pt idx="1021">
                  <c:v>4.3365478515625E-2</c:v>
                </c:pt>
                <c:pt idx="1022">
                  <c:v>0.72918701171875</c:v>
                </c:pt>
                <c:pt idx="1023">
                  <c:v>6.4178466796875E-2</c:v>
                </c:pt>
                <c:pt idx="1024">
                  <c:v>8.807373046875E-2</c:v>
                </c:pt>
                <c:pt idx="1025">
                  <c:v>0.493194580078125</c:v>
                </c:pt>
                <c:pt idx="1026">
                  <c:v>0.603271484375</c:v>
                </c:pt>
                <c:pt idx="1027">
                  <c:v>0.240081787109375</c:v>
                </c:pt>
                <c:pt idx="1028">
                  <c:v>0.914215087890625</c:v>
                </c:pt>
                <c:pt idx="1029">
                  <c:v>0.291534423828125</c:v>
                </c:pt>
                <c:pt idx="1030">
                  <c:v>0.877410888671875</c:v>
                </c:pt>
                <c:pt idx="1031">
                  <c:v>0.911651611328125</c:v>
                </c:pt>
                <c:pt idx="1032">
                  <c:v>0.49725341796875</c:v>
                </c:pt>
                <c:pt idx="1033">
                  <c:v>0.54534912109375</c:v>
                </c:pt>
                <c:pt idx="1034">
                  <c:v>0.196685791015625</c:v>
                </c:pt>
                <c:pt idx="1035">
                  <c:v>9.36279296875E-2</c:v>
                </c:pt>
                <c:pt idx="1036">
                  <c:v>0.40802001953125</c:v>
                </c:pt>
                <c:pt idx="1037">
                  <c:v>0.9342041015625</c:v>
                </c:pt>
                <c:pt idx="1038">
                  <c:v>0.115875244140625</c:v>
                </c:pt>
                <c:pt idx="1039">
                  <c:v>0.777618408203125</c:v>
                </c:pt>
                <c:pt idx="1040">
                  <c:v>0.71148681640625</c:v>
                </c:pt>
                <c:pt idx="1041">
                  <c:v>0.830047607421875</c:v>
                </c:pt>
                <c:pt idx="1042">
                  <c:v>0.57635498046875</c:v>
                </c:pt>
                <c:pt idx="1043">
                  <c:v>0.6693115234375</c:v>
                </c:pt>
                <c:pt idx="1044">
                  <c:v>0.120513916015625</c:v>
                </c:pt>
                <c:pt idx="1045">
                  <c:v>0.95074462890625</c:v>
                </c:pt>
                <c:pt idx="1046">
                  <c:v>0.77044677734375</c:v>
                </c:pt>
                <c:pt idx="1047">
                  <c:v>0.589569091796875</c:v>
                </c:pt>
                <c:pt idx="1048">
                  <c:v>0.968994140625</c:v>
                </c:pt>
                <c:pt idx="1049">
                  <c:v>0.473114013671875</c:v>
                </c:pt>
                <c:pt idx="1050">
                  <c:v>0.909698486328125</c:v>
                </c:pt>
                <c:pt idx="1051">
                  <c:v>0.401580810546875</c:v>
                </c:pt>
                <c:pt idx="1052">
                  <c:v>3.9764404296875E-2</c:v>
                </c:pt>
                <c:pt idx="1053">
                  <c:v>0.659576416015625</c:v>
                </c:pt>
                <c:pt idx="1054">
                  <c:v>0.146453857421875</c:v>
                </c:pt>
                <c:pt idx="1055">
                  <c:v>0.447509765625</c:v>
                </c:pt>
                <c:pt idx="1056">
                  <c:v>0.357818603515625</c:v>
                </c:pt>
                <c:pt idx="1057">
                  <c:v>0.883392333984375</c:v>
                </c:pt>
                <c:pt idx="1058">
                  <c:v>0.751434326171875</c:v>
                </c:pt>
                <c:pt idx="1059">
                  <c:v>0.772064208984375</c:v>
                </c:pt>
                <c:pt idx="1060">
                  <c:v>0.62432861328125</c:v>
                </c:pt>
                <c:pt idx="1061">
                  <c:v>0.3851318359375</c:v>
                </c:pt>
                <c:pt idx="1062">
                  <c:v>0.293212890625</c:v>
                </c:pt>
                <c:pt idx="1063">
                  <c:v>0.976776123046875</c:v>
                </c:pt>
                <c:pt idx="1064">
                  <c:v>0.35504150390625</c:v>
                </c:pt>
                <c:pt idx="1065">
                  <c:v>0.955963134765625</c:v>
                </c:pt>
                <c:pt idx="1066">
                  <c:v>0.74627685546875</c:v>
                </c:pt>
                <c:pt idx="1067">
                  <c:v>0.31158447265625</c:v>
                </c:pt>
                <c:pt idx="1068">
                  <c:v>0.701446533203125</c:v>
                </c:pt>
                <c:pt idx="1069">
                  <c:v>0.541534423828125</c:v>
                </c:pt>
                <c:pt idx="1070">
                  <c:v>0.127044677734375</c:v>
                </c:pt>
                <c:pt idx="1071">
                  <c:v>0.159698486328125</c:v>
                </c:pt>
                <c:pt idx="1072">
                  <c:v>0.651702880859375</c:v>
                </c:pt>
                <c:pt idx="1073">
                  <c:v>0.795623779296875</c:v>
                </c:pt>
                <c:pt idx="1074">
                  <c:v>0.4423828125</c:v>
                </c:pt>
                <c:pt idx="1075">
                  <c:v>0.39569091796875</c:v>
                </c:pt>
                <c:pt idx="1076">
                  <c:v>0.193511962890625</c:v>
                </c:pt>
                <c:pt idx="1077">
                  <c:v>0.160858154296875</c:v>
                </c:pt>
                <c:pt idx="1078">
                  <c:v>0.7337646484375</c:v>
                </c:pt>
                <c:pt idx="1079">
                  <c:v>2.47802734375E-2</c:v>
                </c:pt>
                <c:pt idx="1080">
                  <c:v>0.38995361328125</c:v>
                </c:pt>
                <c:pt idx="1081">
                  <c:v>0.369598388671875</c:v>
                </c:pt>
                <c:pt idx="1082">
                  <c:v>0.7164306640625</c:v>
                </c:pt>
                <c:pt idx="1083">
                  <c:v>0.757568359375</c:v>
                </c:pt>
                <c:pt idx="1084">
                  <c:v>0.870758056640625</c:v>
                </c:pt>
                <c:pt idx="1085">
                  <c:v>0.18865966796875</c:v>
                </c:pt>
                <c:pt idx="1086">
                  <c:v>0.205230712890625</c:v>
                </c:pt>
                <c:pt idx="1087">
                  <c:v>0.48492431640625</c:v>
                </c:pt>
                <c:pt idx="1088">
                  <c:v>0.743927001953125</c:v>
                </c:pt>
                <c:pt idx="1089">
                  <c:v>0.3489990234375</c:v>
                </c:pt>
                <c:pt idx="1090">
                  <c:v>0.7998046875</c:v>
                </c:pt>
                <c:pt idx="1091">
                  <c:v>2.9296875E-3</c:v>
                </c:pt>
                <c:pt idx="1092">
                  <c:v>4.98046875E-2</c:v>
                </c:pt>
                <c:pt idx="1093">
                  <c:v>0.7532958984375</c:v>
                </c:pt>
                <c:pt idx="1094">
                  <c:v>0.8017578125</c:v>
                </c:pt>
                <c:pt idx="1095">
                  <c:v>9.8663330078125E-2</c:v>
                </c:pt>
                <c:pt idx="1096">
                  <c:v>0.552520751953125</c:v>
                </c:pt>
                <c:pt idx="1097">
                  <c:v>0.3529052734375</c:v>
                </c:pt>
                <c:pt idx="1098">
                  <c:v>0.999114990234375</c:v>
                </c:pt>
                <c:pt idx="1099">
                  <c:v>1.4251708984375E-2</c:v>
                </c:pt>
                <c:pt idx="1100">
                  <c:v>0.2255859375</c:v>
                </c:pt>
                <c:pt idx="1101">
                  <c:v>0.64776611328125</c:v>
                </c:pt>
                <c:pt idx="1102">
                  <c:v>0.970855712890625</c:v>
                </c:pt>
                <c:pt idx="1103">
                  <c:v>0.43804931640625</c:v>
                </c:pt>
                <c:pt idx="1104">
                  <c:v>0.446929931640625</c:v>
                </c:pt>
                <c:pt idx="1105">
                  <c:v>0.3310546875</c:v>
                </c:pt>
                <c:pt idx="1106">
                  <c:v>9.6710205078125E-2</c:v>
                </c:pt>
                <c:pt idx="1107">
                  <c:v>0.581787109375</c:v>
                </c:pt>
                <c:pt idx="1108">
                  <c:v>0.859039306640625</c:v>
                </c:pt>
                <c:pt idx="1109">
                  <c:v>0.395599365234375</c:v>
                </c:pt>
                <c:pt idx="1110">
                  <c:v>0.19189453125</c:v>
                </c:pt>
                <c:pt idx="1111">
                  <c:v>0.13726806640625</c:v>
                </c:pt>
                <c:pt idx="1112">
                  <c:v>6.7962646484375E-2</c:v>
                </c:pt>
                <c:pt idx="1113">
                  <c:v>2.7435302734375E-2</c:v>
                </c:pt>
                <c:pt idx="1114">
                  <c:v>0.4664306640625</c:v>
                </c:pt>
                <c:pt idx="1115">
                  <c:v>7.4462890625E-3</c:v>
                </c:pt>
                <c:pt idx="1116">
                  <c:v>0.122711181640625</c:v>
                </c:pt>
                <c:pt idx="1117">
                  <c:v>0.913421630859375</c:v>
                </c:pt>
                <c:pt idx="1118">
                  <c:v>0.4559326171875</c:v>
                </c:pt>
                <c:pt idx="1119">
                  <c:v>0.247039794921875</c:v>
                </c:pt>
                <c:pt idx="1120">
                  <c:v>0.799896240234375</c:v>
                </c:pt>
                <c:pt idx="1121">
                  <c:v>2.532958984375E-3</c:v>
                </c:pt>
                <c:pt idx="1122">
                  <c:v>4.2083740234375E-2</c:v>
                </c:pt>
                <c:pt idx="1123">
                  <c:v>0.651153564453125</c:v>
                </c:pt>
                <c:pt idx="1124">
                  <c:v>0.802886962890625</c:v>
                </c:pt>
                <c:pt idx="1125">
                  <c:v>8.26416015625E-2</c:v>
                </c:pt>
                <c:pt idx="1126">
                  <c:v>0.27978515625</c:v>
                </c:pt>
                <c:pt idx="1127">
                  <c:v>0.240814208984375</c:v>
                </c:pt>
                <c:pt idx="1128">
                  <c:v>0.905670166015625</c:v>
                </c:pt>
                <c:pt idx="1129">
                  <c:v>0.6031494140625</c:v>
                </c:pt>
                <c:pt idx="1130">
                  <c:v>0.238006591796875</c:v>
                </c:pt>
                <c:pt idx="1131">
                  <c:v>0.945556640625</c:v>
                </c:pt>
                <c:pt idx="1132">
                  <c:v>0.824371337890625</c:v>
                </c:pt>
                <c:pt idx="1133">
                  <c:v>0.889495849609375</c:v>
                </c:pt>
                <c:pt idx="1134">
                  <c:v>0.84686279296875</c:v>
                </c:pt>
                <c:pt idx="1135">
                  <c:v>0.328216552734375</c:v>
                </c:pt>
                <c:pt idx="1136">
                  <c:v>7.965087890625E-2</c:v>
                </c:pt>
                <c:pt idx="1137">
                  <c:v>0.321014404296875</c:v>
                </c:pt>
                <c:pt idx="1138">
                  <c:v>0.4404296875</c:v>
                </c:pt>
                <c:pt idx="1139">
                  <c:v>0.487518310546875</c:v>
                </c:pt>
                <c:pt idx="1140">
                  <c:v>0.6883544921875</c:v>
                </c:pt>
                <c:pt idx="1141">
                  <c:v>0.701873779296875</c:v>
                </c:pt>
                <c:pt idx="1142">
                  <c:v>0.536590576171875</c:v>
                </c:pt>
                <c:pt idx="1143">
                  <c:v>0.11224365234375</c:v>
                </c:pt>
                <c:pt idx="1144">
                  <c:v>0.841400146484375</c:v>
                </c:pt>
                <c:pt idx="1145">
                  <c:v>0.629180908203125</c:v>
                </c:pt>
                <c:pt idx="1146">
                  <c:v>0.68804931640625</c:v>
                </c:pt>
                <c:pt idx="1147">
                  <c:v>0.697052001953125</c:v>
                </c:pt>
                <c:pt idx="1148">
                  <c:v>0.5830078125</c:v>
                </c:pt>
                <c:pt idx="1149">
                  <c:v>0.7552490234375</c:v>
                </c:pt>
                <c:pt idx="1150">
                  <c:v>0.831085205078125</c:v>
                </c:pt>
                <c:pt idx="1151">
                  <c:v>0.597412109375</c:v>
                </c:pt>
                <c:pt idx="1152">
                  <c:v>9.3536376953125E-2</c:v>
                </c:pt>
                <c:pt idx="1153">
                  <c:v>0.409637451171875</c:v>
                </c:pt>
                <c:pt idx="1154">
                  <c:v>0.895050048828125</c:v>
                </c:pt>
                <c:pt idx="1155">
                  <c:v>0.71514892578125</c:v>
                </c:pt>
                <c:pt idx="1156">
                  <c:v>0.77459716796875</c:v>
                </c:pt>
                <c:pt idx="1157">
                  <c:v>0.6351318359375</c:v>
                </c:pt>
                <c:pt idx="1158">
                  <c:v>0.5430908203125</c:v>
                </c:pt>
                <c:pt idx="1159">
                  <c:v>0.232635498046875</c:v>
                </c:pt>
                <c:pt idx="1160">
                  <c:v>0.513641357421875</c:v>
                </c:pt>
                <c:pt idx="1161">
                  <c:v>0.7052001953125</c:v>
                </c:pt>
                <c:pt idx="1162">
                  <c:v>0.984710693359375</c:v>
                </c:pt>
                <c:pt idx="1163">
                  <c:v>0.239990234375</c:v>
                </c:pt>
                <c:pt idx="1164">
                  <c:v>0.91571044921875</c:v>
                </c:pt>
                <c:pt idx="1165">
                  <c:v>0.29937744140625</c:v>
                </c:pt>
                <c:pt idx="1166">
                  <c:v>0.52716064453125</c:v>
                </c:pt>
                <c:pt idx="1167">
                  <c:v>0.9127197265625</c:v>
                </c:pt>
                <c:pt idx="1168">
                  <c:v>0.449798583984375</c:v>
                </c:pt>
                <c:pt idx="1169">
                  <c:v>0.255096435546875</c:v>
                </c:pt>
                <c:pt idx="1170">
                  <c:v>0.33453369140625</c:v>
                </c:pt>
                <c:pt idx="1171">
                  <c:v>6.207275390625E-2</c:v>
                </c:pt>
                <c:pt idx="1172">
                  <c:v>0.944244384765625</c:v>
                </c:pt>
                <c:pt idx="1173">
                  <c:v>0.914154052734375</c:v>
                </c:pt>
                <c:pt idx="1174">
                  <c:v>0.290740966796875</c:v>
                </c:pt>
                <c:pt idx="1175">
                  <c:v>0.924102783203125</c:v>
                </c:pt>
                <c:pt idx="1176">
                  <c:v>0.147308349609375</c:v>
                </c:pt>
                <c:pt idx="1177">
                  <c:v>0.4954833984375</c:v>
                </c:pt>
                <c:pt idx="1178">
                  <c:v>0.575347900390625</c:v>
                </c:pt>
                <c:pt idx="1179">
                  <c:v>0.656219482421875</c:v>
                </c:pt>
                <c:pt idx="1180">
                  <c:v>0.84381103515625</c:v>
                </c:pt>
                <c:pt idx="1181">
                  <c:v>0.344940185546875</c:v>
                </c:pt>
                <c:pt idx="1182">
                  <c:v>0.86212158203125</c:v>
                </c:pt>
                <c:pt idx="1183">
                  <c:v>9.3597412109375E-2</c:v>
                </c:pt>
                <c:pt idx="1184">
                  <c:v>0.408599853515625</c:v>
                </c:pt>
                <c:pt idx="1185">
                  <c:v>0.879486083984375</c:v>
                </c:pt>
                <c:pt idx="1186">
                  <c:v>0.9505615234375</c:v>
                </c:pt>
                <c:pt idx="1187">
                  <c:v>0.7763671875</c:v>
                </c:pt>
                <c:pt idx="1188">
                  <c:v>0.66729736328125</c:v>
                </c:pt>
                <c:pt idx="1189">
                  <c:v>2.960205078125E-2</c:v>
                </c:pt>
                <c:pt idx="1190">
                  <c:v>0.495513916015625</c:v>
                </c:pt>
                <c:pt idx="1191">
                  <c:v>0.5758056640625</c:v>
                </c:pt>
                <c:pt idx="1192">
                  <c:v>0.64837646484375</c:v>
                </c:pt>
                <c:pt idx="1193">
                  <c:v>0.977081298828125</c:v>
                </c:pt>
                <c:pt idx="1194">
                  <c:v>0.3438720703125</c:v>
                </c:pt>
                <c:pt idx="1195">
                  <c:v>0.845977783203125</c:v>
                </c:pt>
                <c:pt idx="1196">
                  <c:v>0.3192138671875</c:v>
                </c:pt>
                <c:pt idx="1197">
                  <c:v>0.289794921875</c:v>
                </c:pt>
                <c:pt idx="1198">
                  <c:v>0.91082763671875</c:v>
                </c:pt>
                <c:pt idx="1199">
                  <c:v>0.483917236328125</c:v>
                </c:pt>
                <c:pt idx="1200">
                  <c:v>0.772857666015625</c:v>
                </c:pt>
                <c:pt idx="1201">
                  <c:v>0.5953369140625</c:v>
                </c:pt>
                <c:pt idx="1202">
                  <c:v>0.120758056640625</c:v>
                </c:pt>
                <c:pt idx="1203">
                  <c:v>0.93878173828125</c:v>
                </c:pt>
                <c:pt idx="1204">
                  <c:v>0.957183837890625</c:v>
                </c:pt>
                <c:pt idx="1205">
                  <c:v>0.647430419921875</c:v>
                </c:pt>
                <c:pt idx="1206">
                  <c:v>0.9931640625</c:v>
                </c:pt>
                <c:pt idx="1207">
                  <c:v>0.102569580078125</c:v>
                </c:pt>
                <c:pt idx="1208">
                  <c:v>0.74395751953125</c:v>
                </c:pt>
                <c:pt idx="1209">
                  <c:v>0.348602294921875</c:v>
                </c:pt>
                <c:pt idx="1210">
                  <c:v>0.792083740234375</c:v>
                </c:pt>
                <c:pt idx="1211">
                  <c:v>0.401031494140625</c:v>
                </c:pt>
                <c:pt idx="1212">
                  <c:v>4.7027587890625E-2</c:v>
                </c:pt>
                <c:pt idx="1213">
                  <c:v>0.799591064453125</c:v>
                </c:pt>
                <c:pt idx="1214">
                  <c:v>2.9571533203125E-2</c:v>
                </c:pt>
                <c:pt idx="1215">
                  <c:v>0.49505615234375</c:v>
                </c:pt>
                <c:pt idx="1216">
                  <c:v>0.583709716796875</c:v>
                </c:pt>
                <c:pt idx="1217">
                  <c:v>0.764007568359375</c:v>
                </c:pt>
                <c:pt idx="1218">
                  <c:v>0.9801025390625</c:v>
                </c:pt>
                <c:pt idx="1219">
                  <c:v>0.329620361328125</c:v>
                </c:pt>
                <c:pt idx="1220">
                  <c:v>7.12890625E-2</c:v>
                </c:pt>
                <c:pt idx="1221">
                  <c:v>0.212005615234375</c:v>
                </c:pt>
                <c:pt idx="1222">
                  <c:v>0.32098388671875</c:v>
                </c:pt>
                <c:pt idx="1223">
                  <c:v>0.440948486328125</c:v>
                </c:pt>
                <c:pt idx="1224">
                  <c:v>0.49530029296875</c:v>
                </c:pt>
                <c:pt idx="1225">
                  <c:v>0.570770263671875</c:v>
                </c:pt>
                <c:pt idx="1226">
                  <c:v>0.7027587890625</c:v>
                </c:pt>
                <c:pt idx="1227">
                  <c:v>0.5526123046875</c:v>
                </c:pt>
                <c:pt idx="1228">
                  <c:v>0.355255126953125</c:v>
                </c:pt>
                <c:pt idx="1229">
                  <c:v>0.96014404296875</c:v>
                </c:pt>
                <c:pt idx="1230">
                  <c:v>0.6605224609375</c:v>
                </c:pt>
                <c:pt idx="1231">
                  <c:v>0.221160888671875</c:v>
                </c:pt>
                <c:pt idx="1232">
                  <c:v>0.6929931640625</c:v>
                </c:pt>
                <c:pt idx="1233">
                  <c:v>0.65618896484375</c:v>
                </c:pt>
                <c:pt idx="1234">
                  <c:v>0.844329833984375</c:v>
                </c:pt>
                <c:pt idx="1235">
                  <c:v>0.35272216796875</c:v>
                </c:pt>
                <c:pt idx="1236">
                  <c:v>0.994415283203125</c:v>
                </c:pt>
                <c:pt idx="1237">
                  <c:v>9.2529296875E-2</c:v>
                </c:pt>
                <c:pt idx="1238">
                  <c:v>0.42474365234375</c:v>
                </c:pt>
                <c:pt idx="1239">
                  <c:v>0.6539306640625</c:v>
                </c:pt>
                <c:pt idx="1240">
                  <c:v>0.820098876953125</c:v>
                </c:pt>
                <c:pt idx="1241">
                  <c:v>0.807769775390625</c:v>
                </c:pt>
                <c:pt idx="1242">
                  <c:v>0.134490966796875</c:v>
                </c:pt>
                <c:pt idx="1243">
                  <c:v>1.7791748046875E-2</c:v>
                </c:pt>
                <c:pt idx="1244">
                  <c:v>0.298431396484375</c:v>
                </c:pt>
                <c:pt idx="1245">
                  <c:v>0.539398193359375</c:v>
                </c:pt>
                <c:pt idx="1246">
                  <c:v>0.169708251953125</c:v>
                </c:pt>
                <c:pt idx="1247">
                  <c:v>0.6103515625</c:v>
                </c:pt>
                <c:pt idx="1248">
                  <c:v>0.344879150390625</c:v>
                </c:pt>
                <c:pt idx="1249">
                  <c:v>0.863037109375</c:v>
                </c:pt>
                <c:pt idx="1250">
                  <c:v>7.7911376953125E-2</c:v>
                </c:pt>
                <c:pt idx="1251">
                  <c:v>0.175140380859375</c:v>
                </c:pt>
                <c:pt idx="1252">
                  <c:v>0.881500244140625</c:v>
                </c:pt>
                <c:pt idx="1253">
                  <c:v>0.98077392578125</c:v>
                </c:pt>
                <c:pt idx="1254">
                  <c:v>0.29046630859375</c:v>
                </c:pt>
                <c:pt idx="1255">
                  <c:v>0.935546875</c:v>
                </c:pt>
                <c:pt idx="1256">
                  <c:v>9.1827392578125E-2</c:v>
                </c:pt>
                <c:pt idx="1257">
                  <c:v>0.436248779296875</c:v>
                </c:pt>
                <c:pt idx="1258">
                  <c:v>0.58343505859375</c:v>
                </c:pt>
                <c:pt idx="1259">
                  <c:v>0.75201416015625</c:v>
                </c:pt>
                <c:pt idx="1260">
                  <c:v>0.78460693359375</c:v>
                </c:pt>
                <c:pt idx="1261">
                  <c:v>0.26983642578125</c:v>
                </c:pt>
                <c:pt idx="1262">
                  <c:v>7.9437255859375E-2</c:v>
                </c:pt>
                <c:pt idx="1263">
                  <c:v>0.31732177734375</c:v>
                </c:pt>
                <c:pt idx="1264">
                  <c:v>0.26153564453125</c:v>
                </c:pt>
                <c:pt idx="1265">
                  <c:v>0.4285888671875</c:v>
                </c:pt>
                <c:pt idx="1266">
                  <c:v>0.711639404296875</c:v>
                </c:pt>
                <c:pt idx="1267">
                  <c:v>0.83135986328125</c:v>
                </c:pt>
                <c:pt idx="1268">
                  <c:v>0.599700927734375</c:v>
                </c:pt>
                <c:pt idx="1269">
                  <c:v>7.415771484375E-3</c:v>
                </c:pt>
                <c:pt idx="1270">
                  <c:v>0.12310791015625</c:v>
                </c:pt>
                <c:pt idx="1271">
                  <c:v>0.9056396484375</c:v>
                </c:pt>
                <c:pt idx="1272">
                  <c:v>0.602691650390625</c:v>
                </c:pt>
                <c:pt idx="1273">
                  <c:v>0.24578857421875</c:v>
                </c:pt>
                <c:pt idx="1274">
                  <c:v>0.813323974609375</c:v>
                </c:pt>
                <c:pt idx="1275">
                  <c:v>0.82537841796875</c:v>
                </c:pt>
                <c:pt idx="1276">
                  <c:v>0.904541015625</c:v>
                </c:pt>
                <c:pt idx="1277">
                  <c:v>0.619171142578125</c:v>
                </c:pt>
                <c:pt idx="1278">
                  <c:v>0.46356201171875</c:v>
                </c:pt>
                <c:pt idx="1279">
                  <c:v>0.111053466796875</c:v>
                </c:pt>
                <c:pt idx="1280">
                  <c:v>0.85382080078125</c:v>
                </c:pt>
                <c:pt idx="1281">
                  <c:v>0.452545166015625</c:v>
                </c:pt>
                <c:pt idx="1282">
                  <c:v>0.306427001953125</c:v>
                </c:pt>
                <c:pt idx="1283">
                  <c:v>0.661224365234375</c:v>
                </c:pt>
                <c:pt idx="1284">
                  <c:v>0.23876953125</c:v>
                </c:pt>
                <c:pt idx="1285">
                  <c:v>0.93450927734375</c:v>
                </c:pt>
                <c:pt idx="1286">
                  <c:v>0.113250732421875</c:v>
                </c:pt>
                <c:pt idx="1287">
                  <c:v>0.82427978515625</c:v>
                </c:pt>
                <c:pt idx="1288">
                  <c:v>0.8880615234375</c:v>
                </c:pt>
                <c:pt idx="1289">
                  <c:v>0.838897705078125</c:v>
                </c:pt>
                <c:pt idx="1290">
                  <c:v>0.73028564453125</c:v>
                </c:pt>
                <c:pt idx="1291">
                  <c:v>8.4808349609375E-2</c:v>
                </c:pt>
                <c:pt idx="1292">
                  <c:v>0.308074951171875</c:v>
                </c:pt>
                <c:pt idx="1293">
                  <c:v>0.637359619140625</c:v>
                </c:pt>
                <c:pt idx="1294">
                  <c:v>0.5687255859375</c:v>
                </c:pt>
                <c:pt idx="1295">
                  <c:v>0.5313720703125</c:v>
                </c:pt>
                <c:pt idx="1296">
                  <c:v>3.33251953125E-2</c:v>
                </c:pt>
                <c:pt idx="1297">
                  <c:v>0.5003662109375</c:v>
                </c:pt>
                <c:pt idx="1298">
                  <c:v>0.5059814453125</c:v>
                </c:pt>
                <c:pt idx="1299">
                  <c:v>0.598052978515625</c:v>
                </c:pt>
                <c:pt idx="1300">
                  <c:v>3.4088134765625E-2</c:v>
                </c:pt>
                <c:pt idx="1301">
                  <c:v>0.511871337890625</c:v>
                </c:pt>
                <c:pt idx="1302">
                  <c:v>0.70208740234375</c:v>
                </c:pt>
                <c:pt idx="1303">
                  <c:v>0.53289794921875</c:v>
                </c:pt>
                <c:pt idx="1304">
                  <c:v>5.731201171875E-2</c:v>
                </c:pt>
                <c:pt idx="1305">
                  <c:v>0.892333984375</c:v>
                </c:pt>
                <c:pt idx="1306">
                  <c:v>0.63824462890625</c:v>
                </c:pt>
                <c:pt idx="1307">
                  <c:v>0.582855224609375</c:v>
                </c:pt>
                <c:pt idx="1308">
                  <c:v>0.774627685546875</c:v>
                </c:pt>
                <c:pt idx="1309">
                  <c:v>0.635650634765625</c:v>
                </c:pt>
                <c:pt idx="1310">
                  <c:v>0.535308837890625</c:v>
                </c:pt>
                <c:pt idx="1311">
                  <c:v>0.1002197265625</c:v>
                </c:pt>
                <c:pt idx="1312">
                  <c:v>0.5125732421875</c:v>
                </c:pt>
                <c:pt idx="1313">
                  <c:v>0.690155029296875</c:v>
                </c:pt>
                <c:pt idx="1314">
                  <c:v>0.7279052734375</c:v>
                </c:pt>
                <c:pt idx="1315">
                  <c:v>0.124420166015625</c:v>
                </c:pt>
                <c:pt idx="1316">
                  <c:v>0.884368896484375</c:v>
                </c:pt>
                <c:pt idx="1317">
                  <c:v>0.766082763671875</c:v>
                </c:pt>
                <c:pt idx="1318">
                  <c:v>0.523162841796875</c:v>
                </c:pt>
                <c:pt idx="1319">
                  <c:v>0.85577392578125</c:v>
                </c:pt>
                <c:pt idx="1320">
                  <c:v>0.4154052734375</c:v>
                </c:pt>
                <c:pt idx="1321">
                  <c:v>0.8115234375</c:v>
                </c:pt>
                <c:pt idx="1322">
                  <c:v>0.202239990234375</c:v>
                </c:pt>
                <c:pt idx="1323">
                  <c:v>6.1126708984375E-2</c:v>
                </c:pt>
                <c:pt idx="1324">
                  <c:v>0.9603271484375</c:v>
                </c:pt>
                <c:pt idx="1325">
                  <c:v>0.65740966796875</c:v>
                </c:pt>
                <c:pt idx="1326">
                  <c:v>0.1739501953125</c:v>
                </c:pt>
                <c:pt idx="1327">
                  <c:v>0.89093017578125</c:v>
                </c:pt>
                <c:pt idx="1328">
                  <c:v>0.6455078125</c:v>
                </c:pt>
                <c:pt idx="1329">
                  <c:v>0.942840576171875</c:v>
                </c:pt>
                <c:pt idx="1330">
                  <c:v>0.893096923828125</c:v>
                </c:pt>
                <c:pt idx="1331">
                  <c:v>0.681976318359375</c:v>
                </c:pt>
                <c:pt idx="1332">
                  <c:v>0.281219482421875</c:v>
                </c:pt>
                <c:pt idx="1333">
                  <c:v>0.2191162109375</c:v>
                </c:pt>
                <c:pt idx="1334">
                  <c:v>0.724822998046875</c:v>
                </c:pt>
                <c:pt idx="1335">
                  <c:v>0.130523681640625</c:v>
                </c:pt>
                <c:pt idx="1336">
                  <c:v>0.21795654296875</c:v>
                </c:pt>
                <c:pt idx="1337">
                  <c:v>0.29302978515625</c:v>
                </c:pt>
                <c:pt idx="1338">
                  <c:v>0.981842041015625</c:v>
                </c:pt>
                <c:pt idx="1339">
                  <c:v>0.308380126953125</c:v>
                </c:pt>
                <c:pt idx="1340">
                  <c:v>0.631927490234375</c:v>
                </c:pt>
                <c:pt idx="1341">
                  <c:v>0.740966796875</c:v>
                </c:pt>
                <c:pt idx="1342">
                  <c:v>0.40130615234375</c:v>
                </c:pt>
                <c:pt idx="1343">
                  <c:v>5.267333984375E-2</c:v>
                </c:pt>
                <c:pt idx="1344">
                  <c:v>0.854095458984375</c:v>
                </c:pt>
                <c:pt idx="1345">
                  <c:v>0.4405517578125</c:v>
                </c:pt>
                <c:pt idx="1346">
                  <c:v>0.485443115234375</c:v>
                </c:pt>
                <c:pt idx="1347">
                  <c:v>0.719482421875</c:v>
                </c:pt>
                <c:pt idx="1348">
                  <c:v>0.231292724609375</c:v>
                </c:pt>
                <c:pt idx="1349">
                  <c:v>0.532318115234375</c:v>
                </c:pt>
                <c:pt idx="1350">
                  <c:v>4.7454833984375E-2</c:v>
                </c:pt>
                <c:pt idx="1351">
                  <c:v>0.806121826171875</c:v>
                </c:pt>
                <c:pt idx="1352">
                  <c:v>0.170806884765625</c:v>
                </c:pt>
                <c:pt idx="1353">
                  <c:v>0.5626220703125</c:v>
                </c:pt>
                <c:pt idx="1354">
                  <c:v>0.564849853515625</c:v>
                </c:pt>
                <c:pt idx="1355">
                  <c:v>0.5982666015625</c:v>
                </c:pt>
                <c:pt idx="1356">
                  <c:v>4.55322265625E-2</c:v>
                </c:pt>
                <c:pt idx="1357">
                  <c:v>0.692352294921875</c:v>
                </c:pt>
                <c:pt idx="1358">
                  <c:v>0.635894775390625</c:v>
                </c:pt>
                <c:pt idx="1359">
                  <c:v>0.556549072265625</c:v>
                </c:pt>
                <c:pt idx="1360">
                  <c:v>0.413421630859375</c:v>
                </c:pt>
                <c:pt idx="1361">
                  <c:v>0.9556884765625</c:v>
                </c:pt>
                <c:pt idx="1362">
                  <c:v>0.743133544921875</c:v>
                </c:pt>
                <c:pt idx="1363">
                  <c:v>0.36651611328125</c:v>
                </c:pt>
                <c:pt idx="1364">
                  <c:v>0.50201416015625</c:v>
                </c:pt>
                <c:pt idx="1365">
                  <c:v>0.53448486328125</c:v>
                </c:pt>
                <c:pt idx="1366">
                  <c:v>2.178955078125E-2</c:v>
                </c:pt>
                <c:pt idx="1367">
                  <c:v>0.362762451171875</c:v>
                </c:pt>
                <c:pt idx="1368">
                  <c:v>0.56707763671875</c:v>
                </c:pt>
                <c:pt idx="1369">
                  <c:v>0.51556396484375</c:v>
                </c:pt>
                <c:pt idx="1370">
                  <c:v>0.735015869140625</c:v>
                </c:pt>
                <c:pt idx="1371">
                  <c:v>0.49420166015625</c:v>
                </c:pt>
                <c:pt idx="1372">
                  <c:v>0.589202880859375</c:v>
                </c:pt>
                <c:pt idx="1373">
                  <c:v>0.9830322265625</c:v>
                </c:pt>
                <c:pt idx="1374">
                  <c:v>0.25439453125</c:v>
                </c:pt>
                <c:pt idx="1375">
                  <c:v>0.324859619140625</c:v>
                </c:pt>
                <c:pt idx="1376">
                  <c:v>0.380950927734375</c:v>
                </c:pt>
                <c:pt idx="1377">
                  <c:v>0.4761962890625</c:v>
                </c:pt>
                <c:pt idx="1378">
                  <c:v>0.90411376953125</c:v>
                </c:pt>
                <c:pt idx="1379">
                  <c:v>0.563079833984375</c:v>
                </c:pt>
                <c:pt idx="1380">
                  <c:v>0.57159423828125</c:v>
                </c:pt>
                <c:pt idx="1381">
                  <c:v>0.714874267578125</c:v>
                </c:pt>
                <c:pt idx="1382">
                  <c:v>0.778228759765625</c:v>
                </c:pt>
                <c:pt idx="1383">
                  <c:v>0.70526123046875</c:v>
                </c:pt>
                <c:pt idx="1384">
                  <c:v>0.985626220703125</c:v>
                </c:pt>
                <c:pt idx="1385">
                  <c:v>0.22442626953125</c:v>
                </c:pt>
                <c:pt idx="1386">
                  <c:v>0.68017578125</c:v>
                </c:pt>
                <c:pt idx="1387">
                  <c:v>0.2974853515625</c:v>
                </c:pt>
                <c:pt idx="1388">
                  <c:v>0.5574951171875</c:v>
                </c:pt>
                <c:pt idx="1389">
                  <c:v>0.39532470703125</c:v>
                </c:pt>
                <c:pt idx="1390">
                  <c:v>0.212677001953125</c:v>
                </c:pt>
                <c:pt idx="1391">
                  <c:v>0.3177490234375</c:v>
                </c:pt>
                <c:pt idx="1392">
                  <c:v>0.268798828125</c:v>
                </c:pt>
                <c:pt idx="1393">
                  <c:v>3.8330078125E-2</c:v>
                </c:pt>
                <c:pt idx="1394">
                  <c:v>0.581085205078125</c:v>
                </c:pt>
                <c:pt idx="1395">
                  <c:v>0.8475341796875</c:v>
                </c:pt>
                <c:pt idx="1396">
                  <c:v>0.341583251953125</c:v>
                </c:pt>
                <c:pt idx="1397">
                  <c:v>0.126312255859375</c:v>
                </c:pt>
                <c:pt idx="1398">
                  <c:v>0.145294189453125</c:v>
                </c:pt>
                <c:pt idx="1399">
                  <c:v>0.46136474609375</c:v>
                </c:pt>
                <c:pt idx="1400">
                  <c:v>9.3231201171875E-2</c:v>
                </c:pt>
                <c:pt idx="1401">
                  <c:v>0.414825439453125</c:v>
                </c:pt>
                <c:pt idx="1402">
                  <c:v>0.785308837890625</c:v>
                </c:pt>
                <c:pt idx="1403">
                  <c:v>0.35009765625</c:v>
                </c:pt>
                <c:pt idx="1404">
                  <c:v>0.7645263671875</c:v>
                </c:pt>
                <c:pt idx="1405">
                  <c:v>0.969329833984375</c:v>
                </c:pt>
                <c:pt idx="1406">
                  <c:v>0.4776611328125</c:v>
                </c:pt>
                <c:pt idx="1407">
                  <c:v>0.870391845703125</c:v>
                </c:pt>
                <c:pt idx="1408">
                  <c:v>0.20294189453125</c:v>
                </c:pt>
                <c:pt idx="1409">
                  <c:v>4.962158203125E-2</c:v>
                </c:pt>
                <c:pt idx="1410">
                  <c:v>0.78094482421875</c:v>
                </c:pt>
                <c:pt idx="1411">
                  <c:v>0.723541259765625</c:v>
                </c:pt>
                <c:pt idx="1412">
                  <c:v>0.166473388671875</c:v>
                </c:pt>
                <c:pt idx="1413">
                  <c:v>0.513397216796875</c:v>
                </c:pt>
                <c:pt idx="1414">
                  <c:v>0.7093505859375</c:v>
                </c:pt>
                <c:pt idx="1415">
                  <c:v>0.92193603515625</c:v>
                </c:pt>
                <c:pt idx="1416">
                  <c:v>0.1728515625</c:v>
                </c:pt>
                <c:pt idx="1417">
                  <c:v>0.90765380859375</c:v>
                </c:pt>
                <c:pt idx="1418">
                  <c:v>0.427978515625</c:v>
                </c:pt>
                <c:pt idx="1419">
                  <c:v>0.705169677734375</c:v>
                </c:pt>
                <c:pt idx="1420">
                  <c:v>0.9881591796875</c:v>
                </c:pt>
                <c:pt idx="1421">
                  <c:v>0.201141357421875</c:v>
                </c:pt>
                <c:pt idx="1422">
                  <c:v>1.8035888671875E-2</c:v>
                </c:pt>
                <c:pt idx="1423">
                  <c:v>0.302581787109375</c:v>
                </c:pt>
                <c:pt idx="1424">
                  <c:v>0.60162353515625</c:v>
                </c:pt>
                <c:pt idx="1425">
                  <c:v>0.227569580078125</c:v>
                </c:pt>
                <c:pt idx="1426">
                  <c:v>0.618896484375</c:v>
                </c:pt>
                <c:pt idx="1427">
                  <c:v>0.474578857421875</c:v>
                </c:pt>
                <c:pt idx="1428">
                  <c:v>0.931671142578125</c:v>
                </c:pt>
                <c:pt idx="1429">
                  <c:v>2.5909423828125E-2</c:v>
                </c:pt>
                <c:pt idx="1430">
                  <c:v>0.424041748046875</c:v>
                </c:pt>
                <c:pt idx="1431">
                  <c:v>0.642486572265625</c:v>
                </c:pt>
                <c:pt idx="1432">
                  <c:v>0.889739990234375</c:v>
                </c:pt>
                <c:pt idx="1433">
                  <c:v>0.87396240234375</c:v>
                </c:pt>
                <c:pt idx="1434">
                  <c:v>0.1424560546875</c:v>
                </c:pt>
                <c:pt idx="1435">
                  <c:v>0.39044189453125</c:v>
                </c:pt>
                <c:pt idx="1436">
                  <c:v>0.362274169921875</c:v>
                </c:pt>
                <c:pt idx="1437">
                  <c:v>0.59100341796875</c:v>
                </c:pt>
                <c:pt idx="1438">
                  <c:v>0.888916015625</c:v>
                </c:pt>
                <c:pt idx="1439">
                  <c:v>0.853668212890625</c:v>
                </c:pt>
                <c:pt idx="1440">
                  <c:v>0.44586181640625</c:v>
                </c:pt>
                <c:pt idx="1441">
                  <c:v>0.314178466796875</c:v>
                </c:pt>
                <c:pt idx="1442">
                  <c:v>0.33795166015625</c:v>
                </c:pt>
                <c:pt idx="1443">
                  <c:v>0.245147705078125</c:v>
                </c:pt>
                <c:pt idx="1444">
                  <c:v>0.8240966796875</c:v>
                </c:pt>
                <c:pt idx="1445">
                  <c:v>0.989837646484375</c:v>
                </c:pt>
                <c:pt idx="1446">
                  <c:v>0.167999267578125</c:v>
                </c:pt>
                <c:pt idx="1447">
                  <c:v>0.606201171875</c:v>
                </c:pt>
                <c:pt idx="1448">
                  <c:v>0.15704345703125</c:v>
                </c:pt>
                <c:pt idx="1449">
                  <c:v>0.66943359375</c:v>
                </c:pt>
                <c:pt idx="1450">
                  <c:v>0.114776611328125</c:v>
                </c:pt>
                <c:pt idx="1451">
                  <c:v>0.794342041015625</c:v>
                </c:pt>
                <c:pt idx="1452">
                  <c:v>0.49591064453125</c:v>
                </c:pt>
                <c:pt idx="1453">
                  <c:v>0.568939208984375</c:v>
                </c:pt>
                <c:pt idx="1454">
                  <c:v>0.546234130859375</c:v>
                </c:pt>
                <c:pt idx="1455">
                  <c:v>0.213623046875</c:v>
                </c:pt>
                <c:pt idx="1456">
                  <c:v>0.366119384765625</c:v>
                </c:pt>
                <c:pt idx="1457">
                  <c:v>0.523590087890625</c:v>
                </c:pt>
                <c:pt idx="1458">
                  <c:v>0.901214599609375</c:v>
                </c:pt>
                <c:pt idx="1459">
                  <c:v>0.553802490234375</c:v>
                </c:pt>
                <c:pt idx="1460">
                  <c:v>0.31903076171875</c:v>
                </c:pt>
                <c:pt idx="1461">
                  <c:v>0.29449462890625</c:v>
                </c:pt>
                <c:pt idx="1462">
                  <c:v>0.989166259765625</c:v>
                </c:pt>
                <c:pt idx="1463">
                  <c:v>0.182098388671875</c:v>
                </c:pt>
                <c:pt idx="1464">
                  <c:v>0.778900146484375</c:v>
                </c:pt>
                <c:pt idx="1465">
                  <c:v>0.691650390625</c:v>
                </c:pt>
                <c:pt idx="1466">
                  <c:v>0.62506103515625</c:v>
                </c:pt>
                <c:pt idx="1467">
                  <c:v>0.626220703125</c:v>
                </c:pt>
                <c:pt idx="1468">
                  <c:v>0.64556884765625</c:v>
                </c:pt>
                <c:pt idx="1469">
                  <c:v>0.941802978515625</c:v>
                </c:pt>
                <c:pt idx="1470">
                  <c:v>0.877532958984375</c:v>
                </c:pt>
                <c:pt idx="1471">
                  <c:v>0.917388916015625</c:v>
                </c:pt>
                <c:pt idx="1472">
                  <c:v>0.279083251953125</c:v>
                </c:pt>
                <c:pt idx="1473">
                  <c:v>0.18878173828125</c:v>
                </c:pt>
                <c:pt idx="1474">
                  <c:v>0.207305908203125</c:v>
                </c:pt>
                <c:pt idx="1475">
                  <c:v>0.391571044921875</c:v>
                </c:pt>
                <c:pt idx="1476">
                  <c:v>0.155670166015625</c:v>
                </c:pt>
                <c:pt idx="1477">
                  <c:v>0.353271484375</c:v>
                </c:pt>
                <c:pt idx="1478">
                  <c:v>0.989959716796875</c:v>
                </c:pt>
                <c:pt idx="1479">
                  <c:v>0.170074462890625</c:v>
                </c:pt>
                <c:pt idx="1480">
                  <c:v>0.5750732421875</c:v>
                </c:pt>
                <c:pt idx="1481">
                  <c:v>0.62762451171875</c:v>
                </c:pt>
                <c:pt idx="1482">
                  <c:v>0.6658935546875</c:v>
                </c:pt>
                <c:pt idx="1483">
                  <c:v>5.45654296875E-2</c:v>
                </c:pt>
                <c:pt idx="1484">
                  <c:v>0.821807861328125</c:v>
                </c:pt>
                <c:pt idx="1485">
                  <c:v>0.95452880859375</c:v>
                </c:pt>
                <c:pt idx="1486">
                  <c:v>0.693511962890625</c:v>
                </c:pt>
                <c:pt idx="1487">
                  <c:v>0.661102294921875</c:v>
                </c:pt>
                <c:pt idx="1488">
                  <c:v>0.2298583984375</c:v>
                </c:pt>
                <c:pt idx="1489">
                  <c:v>0.590972900390625</c:v>
                </c:pt>
                <c:pt idx="1490">
                  <c:v>0.890472412109375</c:v>
                </c:pt>
                <c:pt idx="1491">
                  <c:v>0.86151123046875</c:v>
                </c:pt>
                <c:pt idx="1492">
                  <c:v>7.9315185546875E-2</c:v>
                </c:pt>
                <c:pt idx="1493">
                  <c:v>0.31500244140625</c:v>
                </c:pt>
                <c:pt idx="1494">
                  <c:v>0.355194091796875</c:v>
                </c:pt>
                <c:pt idx="1495">
                  <c:v>0.953369140625</c:v>
                </c:pt>
                <c:pt idx="1496">
                  <c:v>0.707122802734375</c:v>
                </c:pt>
                <c:pt idx="1497">
                  <c:v>0.896392822265625</c:v>
                </c:pt>
                <c:pt idx="1498">
                  <c:v>0.69842529296875</c:v>
                </c:pt>
                <c:pt idx="1499">
                  <c:v>0.617645263671875</c:v>
                </c:pt>
                <c:pt idx="1500">
                  <c:v>0.499755859375</c:v>
                </c:pt>
                <c:pt idx="1501">
                  <c:v>0.50341796875</c:v>
                </c:pt>
                <c:pt idx="1502">
                  <c:v>0.558349609375</c:v>
                </c:pt>
                <c:pt idx="1503">
                  <c:v>0.38275146484375</c:v>
                </c:pt>
                <c:pt idx="1504">
                  <c:v>0.492950439453125</c:v>
                </c:pt>
                <c:pt idx="1505">
                  <c:v>0.61328125</c:v>
                </c:pt>
                <c:pt idx="1506">
                  <c:v>0.3009033203125</c:v>
                </c:pt>
                <c:pt idx="1507">
                  <c:v>0.615631103515625</c:v>
                </c:pt>
                <c:pt idx="1508">
                  <c:v>0.266387939453125</c:v>
                </c:pt>
                <c:pt idx="1509">
                  <c:v>2.7618408203125E-2</c:v>
                </c:pt>
                <c:pt idx="1510">
                  <c:v>0.46185302734375</c:v>
                </c:pt>
                <c:pt idx="1511">
                  <c:v>8.5906982421875E-2</c:v>
                </c:pt>
                <c:pt idx="1512">
                  <c:v>0.289398193359375</c:v>
                </c:pt>
                <c:pt idx="1513">
                  <c:v>0.919586181640625</c:v>
                </c:pt>
                <c:pt idx="1514">
                  <c:v>0.3662109375</c:v>
                </c:pt>
                <c:pt idx="1515">
                  <c:v>0.507080078125</c:v>
                </c:pt>
                <c:pt idx="1516">
                  <c:v>0.612335205078125</c:v>
                </c:pt>
                <c:pt idx="1517">
                  <c:v>0.3160400390625</c:v>
                </c:pt>
                <c:pt idx="1518">
                  <c:v>0.368682861328125</c:v>
                </c:pt>
                <c:pt idx="1519">
                  <c:v>0.72003173828125</c:v>
                </c:pt>
                <c:pt idx="1520">
                  <c:v>0.238555908203125</c:v>
                </c:pt>
                <c:pt idx="1521">
                  <c:v>0.922576904296875</c:v>
                </c:pt>
                <c:pt idx="1522">
                  <c:v>0.182769775390625</c:v>
                </c:pt>
                <c:pt idx="1523">
                  <c:v>0.759552001953125</c:v>
                </c:pt>
                <c:pt idx="1524">
                  <c:v>0.895721435546875</c:v>
                </c:pt>
                <c:pt idx="1525">
                  <c:v>0.6942138671875</c:v>
                </c:pt>
                <c:pt idx="1526">
                  <c:v>0.66473388671875</c:v>
                </c:pt>
                <c:pt idx="1527">
                  <c:v>3.485107421875E-2</c:v>
                </c:pt>
                <c:pt idx="1528">
                  <c:v>0.52435302734375</c:v>
                </c:pt>
                <c:pt idx="1529">
                  <c:v>0.89794921875</c:v>
                </c:pt>
                <c:pt idx="1530">
                  <c:v>0.734222412109375</c:v>
                </c:pt>
                <c:pt idx="1531">
                  <c:v>1.7913818359375E-2</c:v>
                </c:pt>
                <c:pt idx="1532">
                  <c:v>0.304656982421875</c:v>
                </c:pt>
                <c:pt idx="1533">
                  <c:v>0.57049560546875</c:v>
                </c:pt>
                <c:pt idx="1534">
                  <c:v>0.698638916015625</c:v>
                </c:pt>
                <c:pt idx="1535">
                  <c:v>0.6226806640625</c:v>
                </c:pt>
                <c:pt idx="1536">
                  <c:v>0.41363525390625</c:v>
                </c:pt>
                <c:pt idx="1537">
                  <c:v>0.967681884765625</c:v>
                </c:pt>
                <c:pt idx="1538">
                  <c:v>0.547027587890625</c:v>
                </c:pt>
                <c:pt idx="1539">
                  <c:v>0.299346923828125</c:v>
                </c:pt>
                <c:pt idx="1540">
                  <c:v>0.525665283203125</c:v>
                </c:pt>
                <c:pt idx="1541">
                  <c:v>0.936248779296875</c:v>
                </c:pt>
                <c:pt idx="1542">
                  <c:v>8.319091796875E-2</c:v>
                </c:pt>
                <c:pt idx="1543">
                  <c:v>0.25592041015625</c:v>
                </c:pt>
                <c:pt idx="1544">
                  <c:v>0.350799560546875</c:v>
                </c:pt>
                <c:pt idx="1545">
                  <c:v>0.770355224609375</c:v>
                </c:pt>
                <c:pt idx="1546">
                  <c:v>0.58697509765625</c:v>
                </c:pt>
                <c:pt idx="1547">
                  <c:v>0.945709228515625</c:v>
                </c:pt>
                <c:pt idx="1548">
                  <c:v>0.82666015625</c:v>
                </c:pt>
                <c:pt idx="1549">
                  <c:v>0.91302490234375</c:v>
                </c:pt>
                <c:pt idx="1550">
                  <c:v>0.447052001953125</c:v>
                </c:pt>
                <c:pt idx="1551">
                  <c:v>0.3333740234375</c:v>
                </c:pt>
                <c:pt idx="1552">
                  <c:v>3.2958984375E-3</c:v>
                </c:pt>
                <c:pt idx="1553">
                  <c:v>5.21240234375E-2</c:v>
                </c:pt>
                <c:pt idx="1554">
                  <c:v>0.846710205078125</c:v>
                </c:pt>
                <c:pt idx="1555">
                  <c:v>0.3316650390625</c:v>
                </c:pt>
                <c:pt idx="1556">
                  <c:v>0.103179931640625</c:v>
                </c:pt>
                <c:pt idx="1557">
                  <c:v>0.73773193359375</c:v>
                </c:pt>
                <c:pt idx="1558">
                  <c:v>0.441680908203125</c:v>
                </c:pt>
                <c:pt idx="1559">
                  <c:v>0.375946044921875</c:v>
                </c:pt>
                <c:pt idx="1560">
                  <c:v>0.389923095703125</c:v>
                </c:pt>
                <c:pt idx="1561">
                  <c:v>0.3709716796875</c:v>
                </c:pt>
                <c:pt idx="1562">
                  <c:v>0.693084716796875</c:v>
                </c:pt>
                <c:pt idx="1563">
                  <c:v>0.654693603515625</c:v>
                </c:pt>
                <c:pt idx="1564">
                  <c:v>0.86767578125</c:v>
                </c:pt>
                <c:pt idx="1565">
                  <c:v>0.234954833984375</c:v>
                </c:pt>
                <c:pt idx="1566">
                  <c:v>0.9935302734375</c:v>
                </c:pt>
                <c:pt idx="1567">
                  <c:v>0.108795166015625</c:v>
                </c:pt>
                <c:pt idx="1568">
                  <c:v>0.650115966796875</c:v>
                </c:pt>
                <c:pt idx="1569">
                  <c:v>0.752288818359375</c:v>
                </c:pt>
                <c:pt idx="1570">
                  <c:v>0.788787841796875</c:v>
                </c:pt>
                <c:pt idx="1571">
                  <c:v>0.33990478515625</c:v>
                </c:pt>
                <c:pt idx="1572">
                  <c:v>0.1533203125</c:v>
                </c:pt>
                <c:pt idx="1573">
                  <c:v>0.325347900390625</c:v>
                </c:pt>
                <c:pt idx="1574">
                  <c:v>0.405853271484375</c:v>
                </c:pt>
                <c:pt idx="1575">
                  <c:v>9.967041015625E-2</c:v>
                </c:pt>
                <c:pt idx="1576">
                  <c:v>0.50714111328125</c:v>
                </c:pt>
                <c:pt idx="1577">
                  <c:v>0.611419677734375</c:v>
                </c:pt>
                <c:pt idx="1578">
                  <c:v>0.33172607421875</c:v>
                </c:pt>
                <c:pt idx="1579">
                  <c:v>0.102264404296875</c:v>
                </c:pt>
                <c:pt idx="1580">
                  <c:v>0.7220458984375</c:v>
                </c:pt>
                <c:pt idx="1581">
                  <c:v>0.208465576171875</c:v>
                </c:pt>
                <c:pt idx="1582">
                  <c:v>0.377716064453125</c:v>
                </c:pt>
                <c:pt idx="1583">
                  <c:v>0.420379638671875</c:v>
                </c:pt>
                <c:pt idx="1584">
                  <c:v>0.82183837890625</c:v>
                </c:pt>
                <c:pt idx="1585">
                  <c:v>0.954010009765625</c:v>
                </c:pt>
                <c:pt idx="1586">
                  <c:v>0.71697998046875</c:v>
                </c:pt>
                <c:pt idx="1587">
                  <c:v>0.80987548828125</c:v>
                </c:pt>
                <c:pt idx="1588">
                  <c:v>0.226837158203125</c:v>
                </c:pt>
                <c:pt idx="1589">
                  <c:v>0.60595703125</c:v>
                </c:pt>
                <c:pt idx="1590">
                  <c:v>0.16070556640625</c:v>
                </c:pt>
                <c:pt idx="1591">
                  <c:v>0.732208251953125</c:v>
                </c:pt>
                <c:pt idx="1592">
                  <c:v>4.8126220703125E-2</c:v>
                </c:pt>
                <c:pt idx="1593">
                  <c:v>0.786773681640625</c:v>
                </c:pt>
                <c:pt idx="1594">
                  <c:v>0.3740234375</c:v>
                </c:pt>
                <c:pt idx="1595">
                  <c:v>0.63995361328125</c:v>
                </c:pt>
                <c:pt idx="1596">
                  <c:v>0.619232177734375</c:v>
                </c:pt>
                <c:pt idx="1597">
                  <c:v>0.4644775390625</c:v>
                </c:pt>
                <c:pt idx="1598">
                  <c:v>9.5367431640625E-2</c:v>
                </c:pt>
                <c:pt idx="1599">
                  <c:v>0.6204833984375</c:v>
                </c:pt>
                <c:pt idx="1600">
                  <c:v>0.450531005859375</c:v>
                </c:pt>
                <c:pt idx="1601">
                  <c:v>0.274383544921875</c:v>
                </c:pt>
                <c:pt idx="1602">
                  <c:v>0.147857666015625</c:v>
                </c:pt>
                <c:pt idx="1603">
                  <c:v>0.47052001953125</c:v>
                </c:pt>
                <c:pt idx="1604">
                  <c:v>0.996734619140625</c:v>
                </c:pt>
                <c:pt idx="1605">
                  <c:v>5.2886962890625E-2</c:v>
                </c:pt>
                <c:pt idx="1606">
                  <c:v>0.832763671875</c:v>
                </c:pt>
                <c:pt idx="1607">
                  <c:v>0.52392578125</c:v>
                </c:pt>
                <c:pt idx="1608">
                  <c:v>0.89154052734375</c:v>
                </c:pt>
                <c:pt idx="1609">
                  <c:v>0.6558837890625</c:v>
                </c:pt>
                <c:pt idx="1610">
                  <c:v>0.849395751953125</c:v>
                </c:pt>
                <c:pt idx="1611">
                  <c:v>0.306060791015625</c:v>
                </c:pt>
                <c:pt idx="1612">
                  <c:v>0.671600341796875</c:v>
                </c:pt>
                <c:pt idx="1613">
                  <c:v>8.221435546875E-2</c:v>
                </c:pt>
                <c:pt idx="1614">
                  <c:v>0.27252197265625</c:v>
                </c:pt>
                <c:pt idx="1615">
                  <c:v>9.9700927734375E-2</c:v>
                </c:pt>
                <c:pt idx="1616">
                  <c:v>0.507659912109375</c:v>
                </c:pt>
                <c:pt idx="1617">
                  <c:v>0.61920166015625</c:v>
                </c:pt>
                <c:pt idx="1618">
                  <c:v>0.464019775390625</c:v>
                </c:pt>
                <c:pt idx="1619">
                  <c:v>0.1031494140625</c:v>
                </c:pt>
                <c:pt idx="1620">
                  <c:v>0.738250732421875</c:v>
                </c:pt>
                <c:pt idx="1621">
                  <c:v>0.449462890625</c:v>
                </c:pt>
                <c:pt idx="1622">
                  <c:v>0.2581787109375</c:v>
                </c:pt>
                <c:pt idx="1623">
                  <c:v>0.38897705078125</c:v>
                </c:pt>
                <c:pt idx="1624">
                  <c:v>0.354949951171875</c:v>
                </c:pt>
                <c:pt idx="1625">
                  <c:v>0.96533203125</c:v>
                </c:pt>
                <c:pt idx="1626">
                  <c:v>0.520263671875</c:v>
                </c:pt>
                <c:pt idx="1627">
                  <c:v>0.836578369140625</c:v>
                </c:pt>
                <c:pt idx="1628">
                  <c:v>0.70550537109375</c:v>
                </c:pt>
                <c:pt idx="1629">
                  <c:v>0.989288330078125</c:v>
                </c:pt>
                <c:pt idx="1630">
                  <c:v>0.161712646484375</c:v>
                </c:pt>
                <c:pt idx="1631">
                  <c:v>0.746337890625</c:v>
                </c:pt>
                <c:pt idx="1632">
                  <c:v>0.3050537109375</c:v>
                </c:pt>
                <c:pt idx="1633">
                  <c:v>0.68572998046875</c:v>
                </c:pt>
                <c:pt idx="1634">
                  <c:v>0.340911865234375</c:v>
                </c:pt>
                <c:pt idx="1635">
                  <c:v>0.137237548828125</c:v>
                </c:pt>
                <c:pt idx="1636">
                  <c:v>6.640625E-2</c:v>
                </c:pt>
                <c:pt idx="1637">
                  <c:v>3.90625E-3</c:v>
                </c:pt>
                <c:pt idx="1638">
                  <c:v>6.6436767578125E-2</c:v>
                </c:pt>
                <c:pt idx="1639">
                  <c:v>4.425048828125E-3</c:v>
                </c:pt>
                <c:pt idx="1640">
                  <c:v>7.421875E-2</c:v>
                </c:pt>
                <c:pt idx="1641">
                  <c:v>0.13677978515625</c:v>
                </c:pt>
                <c:pt idx="1642">
                  <c:v>7.5286865234375E-2</c:v>
                </c:pt>
                <c:pt idx="1643">
                  <c:v>0.152862548828125</c:v>
                </c:pt>
                <c:pt idx="1644">
                  <c:v>0.3321533203125</c:v>
                </c:pt>
                <c:pt idx="1645">
                  <c:v>2.16064453125E-2</c:v>
                </c:pt>
                <c:pt idx="1646">
                  <c:v>0.363311767578125</c:v>
                </c:pt>
                <c:pt idx="1647">
                  <c:v>0.551544189453125</c:v>
                </c:pt>
                <c:pt idx="1648">
                  <c:v>0.3675537109375</c:v>
                </c:pt>
                <c:pt idx="1649">
                  <c:v>0.748260498046875</c:v>
                </c:pt>
                <c:pt idx="1650">
                  <c:v>0.278900146484375</c:v>
                </c:pt>
                <c:pt idx="1651">
                  <c:v>0.19140625</c:v>
                </c:pt>
                <c:pt idx="1652">
                  <c:v>0.12896728515625</c:v>
                </c:pt>
                <c:pt idx="1653">
                  <c:v>0.192413330078125</c:v>
                </c:pt>
                <c:pt idx="1654">
                  <c:v>0.146087646484375</c:v>
                </c:pt>
                <c:pt idx="1655">
                  <c:v>0.4493408203125</c:v>
                </c:pt>
                <c:pt idx="1656">
                  <c:v>0.263671875</c:v>
                </c:pt>
                <c:pt idx="1657">
                  <c:v>0.482635498046875</c:v>
                </c:pt>
                <c:pt idx="1658">
                  <c:v>0.763519287109375</c:v>
                </c:pt>
                <c:pt idx="1659">
                  <c:v>0.9532470703125</c:v>
                </c:pt>
                <c:pt idx="1660">
                  <c:v>0.705535888671875</c:v>
                </c:pt>
                <c:pt idx="1661">
                  <c:v>0.98974609375</c:v>
                </c:pt>
                <c:pt idx="1662">
                  <c:v>0.16949462890625</c:v>
                </c:pt>
                <c:pt idx="1663">
                  <c:v>0.614105224609375</c:v>
                </c:pt>
                <c:pt idx="1664">
                  <c:v>0.306121826171875</c:v>
                </c:pt>
                <c:pt idx="1665">
                  <c:v>0.670562744140625</c:v>
                </c:pt>
                <c:pt idx="1666">
                  <c:v>6.65283203125E-2</c:v>
                </c:pt>
                <c:pt idx="1667">
                  <c:v>5.9814453125E-3</c:v>
                </c:pt>
                <c:pt idx="1668">
                  <c:v>9.7808837890625E-2</c:v>
                </c:pt>
                <c:pt idx="1669">
                  <c:v>0.537994384765625</c:v>
                </c:pt>
                <c:pt idx="1670">
                  <c:v>7.06787109375E-2</c:v>
                </c:pt>
                <c:pt idx="1671">
                  <c:v>0.201629638671875</c:v>
                </c:pt>
                <c:pt idx="1672">
                  <c:v>4.0985107421875E-2</c:v>
                </c:pt>
                <c:pt idx="1673">
                  <c:v>0.677886962890625</c:v>
                </c:pt>
                <c:pt idx="1674">
                  <c:v>0.45758056640625</c:v>
                </c:pt>
                <c:pt idx="1675">
                  <c:v>0.15380859375</c:v>
                </c:pt>
                <c:pt idx="1676">
                  <c:v>0.318023681640625</c:v>
                </c:pt>
                <c:pt idx="1677">
                  <c:v>0.280303955078125</c:v>
                </c:pt>
                <c:pt idx="1678">
                  <c:v>0.23394775390625</c:v>
                </c:pt>
                <c:pt idx="1679">
                  <c:v>0.52227783203125</c:v>
                </c:pt>
                <c:pt idx="1680">
                  <c:v>0.870819091796875</c:v>
                </c:pt>
                <c:pt idx="1681">
                  <c:v>0.1876220703125</c:v>
                </c:pt>
                <c:pt idx="1682">
                  <c:v>0.189666748046875</c:v>
                </c:pt>
                <c:pt idx="1683">
                  <c:v>0.2203369140625</c:v>
                </c:pt>
                <c:pt idx="1684">
                  <c:v>0.746063232421875</c:v>
                </c:pt>
                <c:pt idx="1685">
                  <c:v>0.31671142578125</c:v>
                </c:pt>
                <c:pt idx="1686">
                  <c:v>0.25140380859375</c:v>
                </c:pt>
                <c:pt idx="1687">
                  <c:v>0.27178955078125</c:v>
                </c:pt>
                <c:pt idx="1688">
                  <c:v>0.112640380859375</c:v>
                </c:pt>
                <c:pt idx="1689">
                  <c:v>0.81903076171875</c:v>
                </c:pt>
                <c:pt idx="1690">
                  <c:v>0.79473876953125</c:v>
                </c:pt>
                <c:pt idx="1691">
                  <c:v>0.485260009765625</c:v>
                </c:pt>
                <c:pt idx="1692">
                  <c:v>0.74822998046875</c:v>
                </c:pt>
                <c:pt idx="1693">
                  <c:v>0.27838134765625</c:v>
                </c:pt>
                <c:pt idx="1694">
                  <c:v>0.199249267578125</c:v>
                </c:pt>
                <c:pt idx="1695">
                  <c:v>1.2237548828125E-2</c:v>
                </c:pt>
                <c:pt idx="1696">
                  <c:v>0.19146728515625</c:v>
                </c:pt>
                <c:pt idx="1697">
                  <c:v>0.1298828125</c:v>
                </c:pt>
                <c:pt idx="1698">
                  <c:v>0.208099365234375</c:v>
                </c:pt>
                <c:pt idx="1699">
                  <c:v>0.379547119140625</c:v>
                </c:pt>
                <c:pt idx="1700">
                  <c:v>0.45123291015625</c:v>
                </c:pt>
                <c:pt idx="1701">
                  <c:v>0.29608154296875</c:v>
                </c:pt>
                <c:pt idx="1702">
                  <c:v>0.965118408203125</c:v>
                </c:pt>
                <c:pt idx="1703">
                  <c:v>0.523956298828125</c:v>
                </c:pt>
                <c:pt idx="1704">
                  <c:v>0.891082763671875</c:v>
                </c:pt>
                <c:pt idx="1705">
                  <c:v>0.648101806640625</c:v>
                </c:pt>
                <c:pt idx="1706">
                  <c:v>0.98175048828125</c:v>
                </c:pt>
                <c:pt idx="1707">
                  <c:v>0.30511474609375</c:v>
                </c:pt>
                <c:pt idx="1708">
                  <c:v>0.6866455078125</c:v>
                </c:pt>
                <c:pt idx="1709">
                  <c:v>0.325225830078125</c:v>
                </c:pt>
                <c:pt idx="1710">
                  <c:v>0.404022216796875</c:v>
                </c:pt>
                <c:pt idx="1711">
                  <c:v>6.854248046875E-2</c:v>
                </c:pt>
                <c:pt idx="1712">
                  <c:v>3.631591796875E-2</c:v>
                </c:pt>
                <c:pt idx="1713">
                  <c:v>0.615692138671875</c:v>
                </c:pt>
                <c:pt idx="1714">
                  <c:v>0.267425537109375</c:v>
                </c:pt>
                <c:pt idx="1715">
                  <c:v>1.2054443359375E-2</c:v>
                </c:pt>
                <c:pt idx="1716">
                  <c:v>0.197021484375</c:v>
                </c:pt>
                <c:pt idx="1717">
                  <c:v>8.3770751953125E-2</c:v>
                </c:pt>
                <c:pt idx="1718">
                  <c:v>0.259185791015625</c:v>
                </c:pt>
                <c:pt idx="1719">
                  <c:v>0.406097412109375</c:v>
                </c:pt>
                <c:pt idx="1720">
                  <c:v>9.600830078125E-2</c:v>
                </c:pt>
                <c:pt idx="1721">
                  <c:v>0.569427490234375</c:v>
                </c:pt>
                <c:pt idx="1722">
                  <c:v>0.553558349609375</c:v>
                </c:pt>
                <c:pt idx="1723">
                  <c:v>0.33929443359375</c:v>
                </c:pt>
                <c:pt idx="1724">
                  <c:v>0.230865478515625</c:v>
                </c:pt>
                <c:pt idx="1725">
                  <c:v>0.541656494140625</c:v>
                </c:pt>
                <c:pt idx="1726">
                  <c:v>0.125213623046875</c:v>
                </c:pt>
                <c:pt idx="1727">
                  <c:v>0.128570556640625</c:v>
                </c:pt>
                <c:pt idx="1728">
                  <c:v>0.180877685546875</c:v>
                </c:pt>
                <c:pt idx="1729">
                  <c:v>0.791839599609375</c:v>
                </c:pt>
                <c:pt idx="1730">
                  <c:v>0.382232666015625</c:v>
                </c:pt>
                <c:pt idx="1731">
                  <c:v>0.48614501953125</c:v>
                </c:pt>
                <c:pt idx="1732">
                  <c:v>0.730987548828125</c:v>
                </c:pt>
                <c:pt idx="1733">
                  <c:v>3.5186767578125E-2</c:v>
                </c:pt>
                <c:pt idx="1734">
                  <c:v>0.598388671875</c:v>
                </c:pt>
                <c:pt idx="1735">
                  <c:v>3.9794921875E-2</c:v>
                </c:pt>
                <c:pt idx="1736">
                  <c:v>0.66070556640625</c:v>
                </c:pt>
                <c:pt idx="1737">
                  <c:v>0.231964111328125</c:v>
                </c:pt>
                <c:pt idx="1738">
                  <c:v>0.552032470703125</c:v>
                </c:pt>
                <c:pt idx="1739">
                  <c:v>0.3455810546875</c:v>
                </c:pt>
                <c:pt idx="1740">
                  <c:v>0.874542236328125</c:v>
                </c:pt>
                <c:pt idx="1741">
                  <c:v>0.131927490234375</c:v>
                </c:pt>
                <c:pt idx="1742">
                  <c:v>0.24072265625</c:v>
                </c:pt>
                <c:pt idx="1743">
                  <c:v>0.90521240234375</c:v>
                </c:pt>
                <c:pt idx="1744">
                  <c:v>0.611053466796875</c:v>
                </c:pt>
                <c:pt idx="1745">
                  <c:v>0.35357666015625</c:v>
                </c:pt>
                <c:pt idx="1746">
                  <c:v>0.948638916015625</c:v>
                </c:pt>
                <c:pt idx="1747">
                  <c:v>0.87255859375</c:v>
                </c:pt>
                <c:pt idx="1748">
                  <c:v>0.16168212890625</c:v>
                </c:pt>
                <c:pt idx="1749">
                  <c:v>0.746856689453125</c:v>
                </c:pt>
                <c:pt idx="1750">
                  <c:v>0.297271728515625</c:v>
                </c:pt>
                <c:pt idx="1751">
                  <c:v>0.553375244140625</c:v>
                </c:pt>
                <c:pt idx="1752">
                  <c:v>0.33984375</c:v>
                </c:pt>
                <c:pt idx="1753">
                  <c:v>0.15240478515625</c:v>
                </c:pt>
                <c:pt idx="1754">
                  <c:v>0.341033935546875</c:v>
                </c:pt>
                <c:pt idx="1755">
                  <c:v>0.139312744140625</c:v>
                </c:pt>
                <c:pt idx="1756">
                  <c:v>9.77783203125E-2</c:v>
                </c:pt>
                <c:pt idx="1757">
                  <c:v>0.5374755859375</c:v>
                </c:pt>
                <c:pt idx="1758">
                  <c:v>6.2896728515625E-2</c:v>
                </c:pt>
                <c:pt idx="1759">
                  <c:v>6.92138671875E-2</c:v>
                </c:pt>
                <c:pt idx="1760">
                  <c:v>3.99169921875E-2</c:v>
                </c:pt>
                <c:pt idx="1761">
                  <c:v>0.66278076171875</c:v>
                </c:pt>
                <c:pt idx="1762">
                  <c:v>0.200836181640625</c:v>
                </c:pt>
                <c:pt idx="1763">
                  <c:v>2.2613525390625E-2</c:v>
                </c:pt>
                <c:pt idx="1764">
                  <c:v>0.34912109375</c:v>
                </c:pt>
                <c:pt idx="1765">
                  <c:v>0.8104248046875</c:v>
                </c:pt>
                <c:pt idx="1766">
                  <c:v>0.222625732421875</c:v>
                </c:pt>
                <c:pt idx="1767">
                  <c:v>0.7149658203125</c:v>
                </c:pt>
                <c:pt idx="1768">
                  <c:v>0.779541015625</c:v>
                </c:pt>
                <c:pt idx="1769">
                  <c:v>0.744232177734375</c:v>
                </c:pt>
                <c:pt idx="1770">
                  <c:v>0.33953857421875</c:v>
                </c:pt>
                <c:pt idx="1771">
                  <c:v>0.219390869140625</c:v>
                </c:pt>
                <c:pt idx="1772">
                  <c:v>0.72894287109375</c:v>
                </c:pt>
                <c:pt idx="1773">
                  <c:v>7.5653076171875E-2</c:v>
                </c:pt>
                <c:pt idx="1774">
                  <c:v>0.151275634765625</c:v>
                </c:pt>
                <c:pt idx="1775">
                  <c:v>0.301055908203125</c:v>
                </c:pt>
                <c:pt idx="1776">
                  <c:v>0.60986328125</c:v>
                </c:pt>
                <c:pt idx="1777">
                  <c:v>0.367828369140625</c:v>
                </c:pt>
                <c:pt idx="1778">
                  <c:v>0.73675537109375</c:v>
                </c:pt>
                <c:pt idx="1779">
                  <c:v>0.458282470703125</c:v>
                </c:pt>
                <c:pt idx="1780">
                  <c:v>0.126800537109375</c:v>
                </c:pt>
                <c:pt idx="1781">
                  <c:v>0.152618408203125</c:v>
                </c:pt>
                <c:pt idx="1782">
                  <c:v>0.3367919921875</c:v>
                </c:pt>
                <c:pt idx="1783">
                  <c:v>0.209930419921875</c:v>
                </c:pt>
                <c:pt idx="1784">
                  <c:v>0.430938720703125</c:v>
                </c:pt>
                <c:pt idx="1785">
                  <c:v>0.544464111328125</c:v>
                </c:pt>
                <c:pt idx="1786">
                  <c:v>0.23931884765625</c:v>
                </c:pt>
                <c:pt idx="1787">
                  <c:v>0.9105224609375</c:v>
                </c:pt>
                <c:pt idx="1788">
                  <c:v>0.471038818359375</c:v>
                </c:pt>
                <c:pt idx="1789">
                  <c:v>0.9449462890625</c:v>
                </c:pt>
                <c:pt idx="1790">
                  <c:v>0.93536376953125</c:v>
                </c:pt>
                <c:pt idx="1791">
                  <c:v>9.4573974609375E-2</c:v>
                </c:pt>
                <c:pt idx="1792">
                  <c:v>0.60650634765625</c:v>
                </c:pt>
                <c:pt idx="1793">
                  <c:v>0.18359375</c:v>
                </c:pt>
                <c:pt idx="1794">
                  <c:v>0.871490478515625</c:v>
                </c:pt>
                <c:pt idx="1795">
                  <c:v>0.182586669921875</c:v>
                </c:pt>
                <c:pt idx="1796">
                  <c:v>0.770599365234375</c:v>
                </c:pt>
                <c:pt idx="1797">
                  <c:v>0.56719970703125</c:v>
                </c:pt>
                <c:pt idx="1798">
                  <c:v>0.50933837890625</c:v>
                </c:pt>
                <c:pt idx="1799">
                  <c:v>0.641357421875</c:v>
                </c:pt>
                <c:pt idx="1800">
                  <c:v>0.90301513671875</c:v>
                </c:pt>
                <c:pt idx="1801">
                  <c:v>0.585906982421875</c:v>
                </c:pt>
                <c:pt idx="1802">
                  <c:v>0.789154052734375</c:v>
                </c:pt>
                <c:pt idx="1803">
                  <c:v>0.415679931640625</c:v>
                </c:pt>
                <c:pt idx="1804">
                  <c:v>0.800079345703125</c:v>
                </c:pt>
                <c:pt idx="1805">
                  <c:v>7.598876953125E-3</c:v>
                </c:pt>
                <c:pt idx="1806">
                  <c:v>0.120361328125</c:v>
                </c:pt>
                <c:pt idx="1807">
                  <c:v>0.952362060546875</c:v>
                </c:pt>
                <c:pt idx="1808">
                  <c:v>0.809417724609375</c:v>
                </c:pt>
                <c:pt idx="1809">
                  <c:v>0.235595703125</c:v>
                </c:pt>
                <c:pt idx="1810">
                  <c:v>0.973846435546875</c:v>
                </c:pt>
                <c:pt idx="1811">
                  <c:v>0.428253173828125</c:v>
                </c:pt>
                <c:pt idx="1812">
                  <c:v>0.71710205078125</c:v>
                </c:pt>
                <c:pt idx="1813">
                  <c:v>0.80780029296875</c:v>
                </c:pt>
                <c:pt idx="1814">
                  <c:v>0.1329345703125</c:v>
                </c:pt>
                <c:pt idx="1815">
                  <c:v>9.8876953125E-3</c:v>
                </c:pt>
                <c:pt idx="1816">
                  <c:v>0.16424560546875</c:v>
                </c:pt>
                <c:pt idx="1817">
                  <c:v>0.54241943359375</c:v>
                </c:pt>
                <c:pt idx="1818">
                  <c:v>0.1527099609375</c:v>
                </c:pt>
                <c:pt idx="1819">
                  <c:v>0.338165283203125</c:v>
                </c:pt>
                <c:pt idx="1820">
                  <c:v>0.24884033203125</c:v>
                </c:pt>
                <c:pt idx="1821">
                  <c:v>0.76922607421875</c:v>
                </c:pt>
                <c:pt idx="1822">
                  <c:v>0.53997802734375</c:v>
                </c:pt>
                <c:pt idx="1823">
                  <c:v>0.1639404296875</c:v>
                </c:pt>
                <c:pt idx="1824">
                  <c:v>0.712615966796875</c:v>
                </c:pt>
                <c:pt idx="1825">
                  <c:v>0.81475830078125</c:v>
                </c:pt>
                <c:pt idx="1826">
                  <c:v>0.850799560546875</c:v>
                </c:pt>
                <c:pt idx="1827">
                  <c:v>0.270111083984375</c:v>
                </c:pt>
                <c:pt idx="1828">
                  <c:v>9.088134765625E-2</c:v>
                </c:pt>
                <c:pt idx="1829">
                  <c:v>0.3868408203125</c:v>
                </c:pt>
                <c:pt idx="1830">
                  <c:v>0.326202392578125</c:v>
                </c:pt>
                <c:pt idx="1831">
                  <c:v>0.420623779296875</c:v>
                </c:pt>
                <c:pt idx="1832">
                  <c:v>0.81768798828125</c:v>
                </c:pt>
                <c:pt idx="1833">
                  <c:v>0.76580810546875</c:v>
                </c:pt>
                <c:pt idx="1834">
                  <c:v>0.51898193359375</c:v>
                </c:pt>
                <c:pt idx="1835">
                  <c:v>0.78521728515625</c:v>
                </c:pt>
                <c:pt idx="1836">
                  <c:v>0.348846435546875</c:v>
                </c:pt>
                <c:pt idx="1837">
                  <c:v>0.803558349609375</c:v>
                </c:pt>
                <c:pt idx="1838">
                  <c:v>8.917236328125E-2</c:v>
                </c:pt>
                <c:pt idx="1839">
                  <c:v>0.482818603515625</c:v>
                </c:pt>
                <c:pt idx="1840">
                  <c:v>0.758331298828125</c:v>
                </c:pt>
                <c:pt idx="1841">
                  <c:v>0.875457763671875</c:v>
                </c:pt>
                <c:pt idx="1842">
                  <c:v>0.882354736328125</c:v>
                </c:pt>
                <c:pt idx="1843">
                  <c:v>0.99945068359375</c:v>
                </c:pt>
                <c:pt idx="1844">
                  <c:v>8.23974609375E-3</c:v>
                </c:pt>
                <c:pt idx="1845">
                  <c:v>0.1400146484375</c:v>
                </c:pt>
                <c:pt idx="1846">
                  <c:v>0.118560791015625</c:v>
                </c:pt>
                <c:pt idx="1847">
                  <c:v>0.98394775390625</c:v>
                </c:pt>
                <c:pt idx="1848">
                  <c:v>0.27215576171875</c:v>
                </c:pt>
                <c:pt idx="1849">
                  <c:v>0.122772216796875</c:v>
                </c:pt>
                <c:pt idx="1850">
                  <c:v>0.912384033203125</c:v>
                </c:pt>
                <c:pt idx="1851">
                  <c:v>0.44036865234375</c:v>
                </c:pt>
                <c:pt idx="1852">
                  <c:v>0.482208251953125</c:v>
                </c:pt>
                <c:pt idx="1853">
                  <c:v>0.798004150390625</c:v>
                </c:pt>
                <c:pt idx="1854">
                  <c:v>3.4820556640625E-2</c:v>
                </c:pt>
                <c:pt idx="1855">
                  <c:v>0.524810791015625</c:v>
                </c:pt>
                <c:pt idx="1856">
                  <c:v>0.890228271484375</c:v>
                </c:pt>
                <c:pt idx="1857">
                  <c:v>0.86566162109375</c:v>
                </c:pt>
                <c:pt idx="1858">
                  <c:v>1.702880859375E-2</c:v>
                </c:pt>
                <c:pt idx="1859">
                  <c:v>0.25616455078125</c:v>
                </c:pt>
                <c:pt idx="1860">
                  <c:v>0.347137451171875</c:v>
                </c:pt>
                <c:pt idx="1861">
                  <c:v>0.83258056640625</c:v>
                </c:pt>
                <c:pt idx="1862">
                  <c:v>0.52911376953125</c:v>
                </c:pt>
                <c:pt idx="1863">
                  <c:v>0.938140869140625</c:v>
                </c:pt>
                <c:pt idx="1864">
                  <c:v>0.94757080078125</c:v>
                </c:pt>
                <c:pt idx="1865">
                  <c:v>0.858612060546875</c:v>
                </c:pt>
                <c:pt idx="1866">
                  <c:v>0.402862548828125</c:v>
                </c:pt>
                <c:pt idx="1867">
                  <c:v>8.203125E-2</c:v>
                </c:pt>
                <c:pt idx="1868">
                  <c:v>0.2696533203125</c:v>
                </c:pt>
                <c:pt idx="1869">
                  <c:v>8.4136962890625E-2</c:v>
                </c:pt>
                <c:pt idx="1870">
                  <c:v>0.301300048828125</c:v>
                </c:pt>
                <c:pt idx="1871">
                  <c:v>0.621337890625</c:v>
                </c:pt>
                <c:pt idx="1872">
                  <c:v>0.43011474609375</c:v>
                </c:pt>
                <c:pt idx="1873">
                  <c:v>0.56170654296875</c:v>
                </c:pt>
                <c:pt idx="1874">
                  <c:v>0.449249267578125</c:v>
                </c:pt>
                <c:pt idx="1875">
                  <c:v>0.262359619140625</c:v>
                </c:pt>
                <c:pt idx="1876">
                  <c:v>0.44342041015625</c:v>
                </c:pt>
                <c:pt idx="1877">
                  <c:v>0.4132080078125</c:v>
                </c:pt>
                <c:pt idx="1878">
                  <c:v>0.958343505859375</c:v>
                </c:pt>
                <c:pt idx="1879">
                  <c:v>0.625518798828125</c:v>
                </c:pt>
                <c:pt idx="1880">
                  <c:v>0.633148193359375</c:v>
                </c:pt>
                <c:pt idx="1881">
                  <c:v>0.513275146484375</c:v>
                </c:pt>
                <c:pt idx="1882">
                  <c:v>0.707275390625</c:v>
                </c:pt>
                <c:pt idx="1883">
                  <c:v>0.89080810546875</c:v>
                </c:pt>
                <c:pt idx="1884">
                  <c:v>0.6439208984375</c:v>
                </c:pt>
                <c:pt idx="1885">
                  <c:v>0.91119384765625</c:v>
                </c:pt>
                <c:pt idx="1886">
                  <c:v>0.488433837890625</c:v>
                </c:pt>
                <c:pt idx="1887">
                  <c:v>0.678680419921875</c:v>
                </c:pt>
                <c:pt idx="1888">
                  <c:v>0.462158203125</c:v>
                </c:pt>
                <c:pt idx="1889">
                  <c:v>7.5469970703125E-2</c:v>
                </c:pt>
                <c:pt idx="1890">
                  <c:v>0.150238037109375</c:v>
                </c:pt>
                <c:pt idx="1891">
                  <c:v>0.254364013671875</c:v>
                </c:pt>
                <c:pt idx="1892">
                  <c:v>0.31622314453125</c:v>
                </c:pt>
                <c:pt idx="1893">
                  <c:v>0.373992919921875</c:v>
                </c:pt>
                <c:pt idx="1894">
                  <c:v>0.641754150390625</c:v>
                </c:pt>
                <c:pt idx="1895">
                  <c:v>0.878753662109375</c:v>
                </c:pt>
                <c:pt idx="1896">
                  <c:v>0.935699462890625</c:v>
                </c:pt>
                <c:pt idx="1897">
                  <c:v>9.04541015625E-2</c:v>
                </c:pt>
                <c:pt idx="1898">
                  <c:v>0.39703369140625</c:v>
                </c:pt>
                <c:pt idx="1899">
                  <c:v>0.249542236328125</c:v>
                </c:pt>
                <c:pt idx="1900">
                  <c:v>0.757232666015625</c:v>
                </c:pt>
                <c:pt idx="1901">
                  <c:v>0.86083984375</c:v>
                </c:pt>
                <c:pt idx="1902">
                  <c:v>0.103057861328125</c:v>
                </c:pt>
                <c:pt idx="1903">
                  <c:v>0.73565673828125</c:v>
                </c:pt>
                <c:pt idx="1904">
                  <c:v>0.473052978515625</c:v>
                </c:pt>
                <c:pt idx="1905">
                  <c:v>0.908782958984375</c:v>
                </c:pt>
                <c:pt idx="1906">
                  <c:v>0.385894775390625</c:v>
                </c:pt>
                <c:pt idx="1907">
                  <c:v>0.306182861328125</c:v>
                </c:pt>
                <c:pt idx="1908">
                  <c:v>0.657562255859375</c:v>
                </c:pt>
                <c:pt idx="1909">
                  <c:v>0.176544189453125</c:v>
                </c:pt>
                <c:pt idx="1910">
                  <c:v>0.99237060546875</c:v>
                </c:pt>
                <c:pt idx="1911">
                  <c:v>0.120330810546875</c:v>
                </c:pt>
                <c:pt idx="1912">
                  <c:v>0.946044921875</c:v>
                </c:pt>
                <c:pt idx="1913">
                  <c:v>0.817047119140625</c:v>
                </c:pt>
                <c:pt idx="1914">
                  <c:v>0.763946533203125</c:v>
                </c:pt>
                <c:pt idx="1915">
                  <c:v>0.97918701171875</c:v>
                </c:pt>
                <c:pt idx="1916">
                  <c:v>0.314056396484375</c:v>
                </c:pt>
                <c:pt idx="1917">
                  <c:v>0.33612060546875</c:v>
                </c:pt>
                <c:pt idx="1918">
                  <c:v>0.214019775390625</c:v>
                </c:pt>
                <c:pt idx="1919">
                  <c:v>0.35302734375</c:v>
                </c:pt>
                <c:pt idx="1920">
                  <c:v>0.986297607421875</c:v>
                </c:pt>
                <c:pt idx="1921">
                  <c:v>0.2327880859375</c:v>
                </c:pt>
                <c:pt idx="1922">
                  <c:v>0.5079345703125</c:v>
                </c:pt>
                <c:pt idx="1923">
                  <c:v>0.63519287109375</c:v>
                </c:pt>
                <c:pt idx="1924">
                  <c:v>0.54412841796875</c:v>
                </c:pt>
                <c:pt idx="1925">
                  <c:v>0.248199462890625</c:v>
                </c:pt>
                <c:pt idx="1926">
                  <c:v>0.778106689453125</c:v>
                </c:pt>
                <c:pt idx="1927">
                  <c:v>0.70318603515625</c:v>
                </c:pt>
                <c:pt idx="1928">
                  <c:v>0.954498291015625</c:v>
                </c:pt>
                <c:pt idx="1929">
                  <c:v>0.69500732421875</c:v>
                </c:pt>
                <c:pt idx="1930">
                  <c:v>0.6844482421875</c:v>
                </c:pt>
                <c:pt idx="1931">
                  <c:v>0.362091064453125</c:v>
                </c:pt>
                <c:pt idx="1932">
                  <c:v>0.591796875</c:v>
                </c:pt>
                <c:pt idx="1933">
                  <c:v>0.93597412109375</c:v>
                </c:pt>
                <c:pt idx="1934">
                  <c:v>8.7371826171875E-2</c:v>
                </c:pt>
                <c:pt idx="1935">
                  <c:v>0.451904296875</c:v>
                </c:pt>
                <c:pt idx="1936">
                  <c:v>0.2840576171875</c:v>
                </c:pt>
                <c:pt idx="1937">
                  <c:v>0.76220703125</c:v>
                </c:pt>
                <c:pt idx="1938">
                  <c:v>0.942352294921875</c:v>
                </c:pt>
                <c:pt idx="1939">
                  <c:v>0.885772705078125</c:v>
                </c:pt>
                <c:pt idx="1940">
                  <c:v>0.808502197265625</c:v>
                </c:pt>
                <c:pt idx="1941">
                  <c:v>0.130340576171875</c:v>
                </c:pt>
                <c:pt idx="1942">
                  <c:v>0.2059326171875</c:v>
                </c:pt>
                <c:pt idx="1943">
                  <c:v>0.496917724609375</c:v>
                </c:pt>
                <c:pt idx="1944">
                  <c:v>0.547943115234375</c:v>
                </c:pt>
                <c:pt idx="1945">
                  <c:v>0.281951904296875</c:v>
                </c:pt>
                <c:pt idx="1946">
                  <c:v>0.792327880859375</c:v>
                </c:pt>
                <c:pt idx="1947">
                  <c:v>0.405181884765625</c:v>
                </c:pt>
                <c:pt idx="1948">
                  <c:v>0.1097412109375</c:v>
                </c:pt>
                <c:pt idx="1949">
                  <c:v>0.865264892578125</c:v>
                </c:pt>
                <c:pt idx="1950">
                  <c:v>2.2003173828125E-2</c:v>
                </c:pt>
                <c:pt idx="1951">
                  <c:v>0.3731689453125</c:v>
                </c:pt>
                <c:pt idx="1952">
                  <c:v>0.65277099609375</c:v>
                </c:pt>
                <c:pt idx="1953">
                  <c:v>0.838958740234375</c:v>
                </c:pt>
                <c:pt idx="1954">
                  <c:v>0.729248046875</c:v>
                </c:pt>
                <c:pt idx="1955">
                  <c:v>6.9122314453125E-2</c:v>
                </c:pt>
                <c:pt idx="1956">
                  <c:v>4.1290283203125E-2</c:v>
                </c:pt>
                <c:pt idx="1957">
                  <c:v>0.639251708984375</c:v>
                </c:pt>
                <c:pt idx="1958">
                  <c:v>0.60089111328125</c:v>
                </c:pt>
                <c:pt idx="1959">
                  <c:v>1.788330078125E-2</c:v>
                </c:pt>
                <c:pt idx="1960">
                  <c:v>0.30413818359375</c:v>
                </c:pt>
                <c:pt idx="1961">
                  <c:v>0.562713623046875</c:v>
                </c:pt>
                <c:pt idx="1962">
                  <c:v>0.56634521484375</c:v>
                </c:pt>
                <c:pt idx="1963">
                  <c:v>0.621795654296875</c:v>
                </c:pt>
                <c:pt idx="1964">
                  <c:v>0.428741455078125</c:v>
                </c:pt>
                <c:pt idx="1965">
                  <c:v>0.69512939453125</c:v>
                </c:pt>
                <c:pt idx="1966">
                  <c:v>0.68212890625</c:v>
                </c:pt>
                <c:pt idx="1967">
                  <c:v>0.2681884765625</c:v>
                </c:pt>
                <c:pt idx="1968">
                  <c:v>5.52978515625E-2</c:v>
                </c:pt>
                <c:pt idx="1969">
                  <c:v>0.92462158203125</c:v>
                </c:pt>
                <c:pt idx="1970">
                  <c:v>0.156005859375</c:v>
                </c:pt>
                <c:pt idx="1971">
                  <c:v>0.347564697265625</c:v>
                </c:pt>
                <c:pt idx="1972">
                  <c:v>0.8408203125</c:v>
                </c:pt>
                <c:pt idx="1973">
                  <c:v>0.63800048828125</c:v>
                </c:pt>
                <c:pt idx="1974">
                  <c:v>0.586029052734375</c:v>
                </c:pt>
                <c:pt idx="1975">
                  <c:v>0.9627685546875</c:v>
                </c:pt>
                <c:pt idx="1976">
                  <c:v>0.569976806640625</c:v>
                </c:pt>
                <c:pt idx="1977">
                  <c:v>0.559967041015625</c:v>
                </c:pt>
                <c:pt idx="1978">
                  <c:v>0.48028564453125</c:v>
                </c:pt>
                <c:pt idx="1979">
                  <c:v>0.834686279296875</c:v>
                </c:pt>
                <c:pt idx="1980">
                  <c:v>0.560028076171875</c:v>
                </c:pt>
                <c:pt idx="1981">
                  <c:v>0.479248046875</c:v>
                </c:pt>
                <c:pt idx="1982">
                  <c:v>0.819000244140625</c:v>
                </c:pt>
                <c:pt idx="1983">
                  <c:v>0.793243408203125</c:v>
                </c:pt>
                <c:pt idx="1984">
                  <c:v>0.47747802734375</c:v>
                </c:pt>
                <c:pt idx="1985">
                  <c:v>0.851165771484375</c:v>
                </c:pt>
                <c:pt idx="1986">
                  <c:v>0.279510498046875</c:v>
                </c:pt>
                <c:pt idx="1987">
                  <c:v>0.2476806640625</c:v>
                </c:pt>
                <c:pt idx="1988">
                  <c:v>0.788818359375</c:v>
                </c:pt>
                <c:pt idx="1989">
                  <c:v>0.339752197265625</c:v>
                </c:pt>
                <c:pt idx="1990">
                  <c:v>0.22406005859375</c:v>
                </c:pt>
                <c:pt idx="1991">
                  <c:v>0.6739501953125</c:v>
                </c:pt>
                <c:pt idx="1992">
                  <c:v>0.39068603515625</c:v>
                </c:pt>
                <c:pt idx="1993">
                  <c:v>0.1416015625</c:v>
                </c:pt>
                <c:pt idx="1994">
                  <c:v>0.37615966796875</c:v>
                </c:pt>
                <c:pt idx="1995">
                  <c:v>0.392578125</c:v>
                </c:pt>
                <c:pt idx="1996">
                  <c:v>0.17388916015625</c:v>
                </c:pt>
                <c:pt idx="1997">
                  <c:v>0.8939208984375</c:v>
                </c:pt>
                <c:pt idx="1998">
                  <c:v>0.66131591796875</c:v>
                </c:pt>
                <c:pt idx="1999">
                  <c:v>0.240386962890625</c:v>
                </c:pt>
                <c:pt idx="2000">
                  <c:v>0.895355224609375</c:v>
                </c:pt>
                <c:pt idx="2001">
                  <c:v>0.7119140625</c:v>
                </c:pt>
                <c:pt idx="2002">
                  <c:v>0.821685791015625</c:v>
                </c:pt>
                <c:pt idx="2003">
                  <c:v>0.96832275390625</c:v>
                </c:pt>
                <c:pt idx="2004">
                  <c:v>0.53790283203125</c:v>
                </c:pt>
                <c:pt idx="2005">
                  <c:v>7.4066162109375E-2</c:v>
                </c:pt>
                <c:pt idx="2006">
                  <c:v>0.240478515625</c:v>
                </c:pt>
                <c:pt idx="2007">
                  <c:v>0.89276123046875</c:v>
                </c:pt>
                <c:pt idx="2008">
                  <c:v>0.6732177734375</c:v>
                </c:pt>
                <c:pt idx="2009">
                  <c:v>0.41339111328125</c:v>
                </c:pt>
                <c:pt idx="2010">
                  <c:v>0.955230712890625</c:v>
                </c:pt>
                <c:pt idx="2011">
                  <c:v>0.73529052734375</c:v>
                </c:pt>
                <c:pt idx="2012">
                  <c:v>0.499786376953125</c:v>
                </c:pt>
                <c:pt idx="2013">
                  <c:v>0.502960205078125</c:v>
                </c:pt>
                <c:pt idx="2014">
                  <c:v>0.550567626953125</c:v>
                </c:pt>
                <c:pt idx="2015">
                  <c:v>0.265045166015625</c:v>
                </c:pt>
                <c:pt idx="2016">
                  <c:v>0.49395751953125</c:v>
                </c:pt>
                <c:pt idx="2017">
                  <c:v>0.598236083984375</c:v>
                </c:pt>
                <c:pt idx="2018">
                  <c:v>4.4036865234375E-2</c:v>
                </c:pt>
                <c:pt idx="2019">
                  <c:v>0.746826171875</c:v>
                </c:pt>
                <c:pt idx="2020">
                  <c:v>0.2977294921875</c:v>
                </c:pt>
                <c:pt idx="2021">
                  <c:v>0.5611572265625</c:v>
                </c:pt>
                <c:pt idx="2022">
                  <c:v>0.457611083984375</c:v>
                </c:pt>
                <c:pt idx="2023">
                  <c:v>0.153350830078125</c:v>
                </c:pt>
                <c:pt idx="2024">
                  <c:v>0.3258056640625</c:v>
                </c:pt>
                <c:pt idx="2025">
                  <c:v>0.39801025390625</c:v>
                </c:pt>
                <c:pt idx="2026">
                  <c:v>0.232940673828125</c:v>
                </c:pt>
                <c:pt idx="2027">
                  <c:v>0.506134033203125</c:v>
                </c:pt>
                <c:pt idx="2028">
                  <c:v>0.59619140625</c:v>
                </c:pt>
                <c:pt idx="2029">
                  <c:v>7.2784423828125E-2</c:v>
                </c:pt>
                <c:pt idx="2030">
                  <c:v>0.22076416015625</c:v>
                </c:pt>
                <c:pt idx="2031">
                  <c:v>0.690704345703125</c:v>
                </c:pt>
                <c:pt idx="2032">
                  <c:v>0.74176025390625</c:v>
                </c:pt>
                <c:pt idx="2033">
                  <c:v>0.3892822265625</c:v>
                </c:pt>
                <c:pt idx="2034">
                  <c:v>0.348175048828125</c:v>
                </c:pt>
                <c:pt idx="2035">
                  <c:v>0.793365478515625</c:v>
                </c:pt>
                <c:pt idx="2036">
                  <c:v>0.47930908203125</c:v>
                </c:pt>
                <c:pt idx="2037">
                  <c:v>0.820037841796875</c:v>
                </c:pt>
                <c:pt idx="2038">
                  <c:v>0.808929443359375</c:v>
                </c:pt>
                <c:pt idx="2039">
                  <c:v>0.243896484375</c:v>
                </c:pt>
                <c:pt idx="2040">
                  <c:v>0.849273681640625</c:v>
                </c:pt>
                <c:pt idx="2041">
                  <c:v>0.311553955078125</c:v>
                </c:pt>
                <c:pt idx="2042">
                  <c:v>0.70294189453125</c:v>
                </c:pt>
                <c:pt idx="2043">
                  <c:v>0.54937744140625</c:v>
                </c:pt>
                <c:pt idx="2044">
                  <c:v>0.27703857421875</c:v>
                </c:pt>
                <c:pt idx="2045">
                  <c:v>0.1568603515625</c:v>
                </c:pt>
                <c:pt idx="2046">
                  <c:v>0.66693115234375</c:v>
                </c:pt>
                <c:pt idx="2047">
                  <c:v>5.79833984375E-3</c:v>
                </c:pt>
                <c:pt idx="2048">
                  <c:v>8.8836669921875E-2</c:v>
                </c:pt>
                <c:pt idx="2049">
                  <c:v>0.489501953125</c:v>
                </c:pt>
                <c:pt idx="2050">
                  <c:v>0.65728759765625</c:v>
                </c:pt>
                <c:pt idx="2051">
                  <c:v>0.171875</c:v>
                </c:pt>
                <c:pt idx="2052">
                  <c:v>0.92230224609375</c:v>
                </c:pt>
                <c:pt idx="2053">
                  <c:v>0.1790771484375</c:v>
                </c:pt>
                <c:pt idx="2054">
                  <c:v>0.938568115234375</c:v>
                </c:pt>
                <c:pt idx="2055">
                  <c:v>0.9539794921875</c:v>
                </c:pt>
                <c:pt idx="2056">
                  <c:v>0.717498779296875</c:v>
                </c:pt>
                <c:pt idx="2057">
                  <c:v>0.802093505859375</c:v>
                </c:pt>
                <c:pt idx="2058">
                  <c:v>9.454345703125E-2</c:v>
                </c:pt>
                <c:pt idx="2059">
                  <c:v>0.607025146484375</c:v>
                </c:pt>
                <c:pt idx="2060">
                  <c:v>0.175811767578125</c:v>
                </c:pt>
                <c:pt idx="2061">
                  <c:v>0.98919677734375</c:v>
                </c:pt>
                <c:pt idx="2062">
                  <c:v>0.1834716796875</c:v>
                </c:pt>
                <c:pt idx="2063">
                  <c:v>0.75537109375</c:v>
                </c:pt>
                <c:pt idx="2064">
                  <c:v>0.841705322265625</c:v>
                </c:pt>
                <c:pt idx="2065">
                  <c:v>0.628143310546875</c:v>
                </c:pt>
                <c:pt idx="2066">
                  <c:v>0.672760009765625</c:v>
                </c:pt>
                <c:pt idx="2067">
                  <c:v>0.435882568359375</c:v>
                </c:pt>
                <c:pt idx="2068">
                  <c:v>0.58941650390625</c:v>
                </c:pt>
                <c:pt idx="2069">
                  <c:v>0.971588134765625</c:v>
                </c:pt>
                <c:pt idx="2070">
                  <c:v>0.44952392578125</c:v>
                </c:pt>
                <c:pt idx="2071">
                  <c:v>0.25921630859375</c:v>
                </c:pt>
                <c:pt idx="2072">
                  <c:v>0.404541015625</c:v>
                </c:pt>
                <c:pt idx="2073">
                  <c:v>0.119415283203125</c:v>
                </c:pt>
                <c:pt idx="2074">
                  <c:v>0.96746826171875</c:v>
                </c:pt>
                <c:pt idx="2075">
                  <c:v>0.55267333984375</c:v>
                </c:pt>
                <c:pt idx="2076">
                  <c:v>0.354339599609375</c:v>
                </c:pt>
                <c:pt idx="2077">
                  <c:v>0.9444580078125</c:v>
                </c:pt>
                <c:pt idx="2078">
                  <c:v>0.92706298828125</c:v>
                </c:pt>
                <c:pt idx="2079">
                  <c:v>0.219024658203125</c:v>
                </c:pt>
                <c:pt idx="2080">
                  <c:v>0.72320556640625</c:v>
                </c:pt>
                <c:pt idx="2081">
                  <c:v>0.16943359375</c:v>
                </c:pt>
                <c:pt idx="2082">
                  <c:v>0.615020751953125</c:v>
                </c:pt>
                <c:pt idx="2083">
                  <c:v>0.290435791015625</c:v>
                </c:pt>
                <c:pt idx="2084">
                  <c:v>0.937103271484375</c:v>
                </c:pt>
                <c:pt idx="2085">
                  <c:v>6.842041015625E-2</c:v>
                </c:pt>
                <c:pt idx="2086">
                  <c:v>3.814697265625E-2</c:v>
                </c:pt>
                <c:pt idx="2087">
                  <c:v>0.584320068359375</c:v>
                </c:pt>
                <c:pt idx="2088">
                  <c:v>0.800506591796875</c:v>
                </c:pt>
                <c:pt idx="2089">
                  <c:v>8.026123046875E-3</c:v>
                </c:pt>
                <c:pt idx="2090">
                  <c:v>0.136383056640625</c:v>
                </c:pt>
                <c:pt idx="2091">
                  <c:v>4.8004150390625E-2</c:v>
                </c:pt>
                <c:pt idx="2092">
                  <c:v>0.784942626953125</c:v>
                </c:pt>
                <c:pt idx="2093">
                  <c:v>0.280670166015625</c:v>
                </c:pt>
                <c:pt idx="2094">
                  <c:v>0.22845458984375</c:v>
                </c:pt>
                <c:pt idx="2095">
                  <c:v>0.615936279296875</c:v>
                </c:pt>
                <c:pt idx="2096">
                  <c:v>0.278411865234375</c:v>
                </c:pt>
                <c:pt idx="2097">
                  <c:v>0.19970703125</c:v>
                </c:pt>
                <c:pt idx="2098">
                  <c:v>4.39453125E-3</c:v>
                </c:pt>
                <c:pt idx="2099">
                  <c:v>7.4737548828125E-2</c:v>
                </c:pt>
                <c:pt idx="2100">
                  <c:v>0.128997802734375</c:v>
                </c:pt>
                <c:pt idx="2101">
                  <c:v>0.19287109375</c:v>
                </c:pt>
                <c:pt idx="2102">
                  <c:v>0.15386962890625</c:v>
                </c:pt>
                <c:pt idx="2103">
                  <c:v>0.317108154296875</c:v>
                </c:pt>
                <c:pt idx="2104">
                  <c:v>0.264739990234375</c:v>
                </c:pt>
                <c:pt idx="2105">
                  <c:v>0.4986572265625</c:v>
                </c:pt>
                <c:pt idx="2106">
                  <c:v>0.5203857421875</c:v>
                </c:pt>
                <c:pt idx="2107">
                  <c:v>0.838409423828125</c:v>
                </c:pt>
                <c:pt idx="2108">
                  <c:v>0.73663330078125</c:v>
                </c:pt>
                <c:pt idx="2109">
                  <c:v>0.460357666015625</c:v>
                </c:pt>
                <c:pt idx="2110">
                  <c:v>0.158172607421875</c:v>
                </c:pt>
                <c:pt idx="2111">
                  <c:v>0.685699462890625</c:v>
                </c:pt>
                <c:pt idx="2112">
                  <c:v>0.34033203125</c:v>
                </c:pt>
                <c:pt idx="2113">
                  <c:v>0.14508056640625</c:v>
                </c:pt>
                <c:pt idx="2114">
                  <c:v>0.466461181640625</c:v>
                </c:pt>
                <c:pt idx="2115">
                  <c:v>6.988525390625E-3</c:v>
                </c:pt>
                <c:pt idx="2116">
                  <c:v>0.1148681640625</c:v>
                </c:pt>
                <c:pt idx="2117">
                  <c:v>0.796630859375</c:v>
                </c:pt>
                <c:pt idx="2118">
                  <c:v>0.457000732421875</c:v>
                </c:pt>
                <c:pt idx="2119">
                  <c:v>0.2308349609375</c:v>
                </c:pt>
                <c:pt idx="2120">
                  <c:v>0.5411376953125</c:v>
                </c:pt>
                <c:pt idx="2121">
                  <c:v>0.13299560546875</c:v>
                </c:pt>
                <c:pt idx="2122">
                  <c:v>1.092529296875E-2</c:v>
                </c:pt>
                <c:pt idx="2123">
                  <c:v>0.1798095703125</c:v>
                </c:pt>
                <c:pt idx="2124">
                  <c:v>0.806884765625</c:v>
                </c:pt>
                <c:pt idx="2125">
                  <c:v>0.15460205078125</c:v>
                </c:pt>
                <c:pt idx="2126">
                  <c:v>0.370574951171875</c:v>
                </c:pt>
                <c:pt idx="2127">
                  <c:v>0.6998291015625</c:v>
                </c:pt>
                <c:pt idx="2128">
                  <c:v>0.5067138671875</c:v>
                </c:pt>
                <c:pt idx="2129">
                  <c:v>0.602203369140625</c:v>
                </c:pt>
                <c:pt idx="2130">
                  <c:v>0.22088623046875</c:v>
                </c:pt>
                <c:pt idx="2131">
                  <c:v>0.688873291015625</c:v>
                </c:pt>
                <c:pt idx="2132">
                  <c:v>0.71063232421875</c:v>
                </c:pt>
                <c:pt idx="2133">
                  <c:v>0.918701171875</c:v>
                </c:pt>
                <c:pt idx="2134">
                  <c:v>0.344635009765625</c:v>
                </c:pt>
                <c:pt idx="2135">
                  <c:v>0.857421875</c:v>
                </c:pt>
                <c:pt idx="2136">
                  <c:v>0.38885498046875</c:v>
                </c:pt>
                <c:pt idx="2137">
                  <c:v>0.356536865234375</c:v>
                </c:pt>
                <c:pt idx="2138">
                  <c:v>0.934478759765625</c:v>
                </c:pt>
                <c:pt idx="2139">
                  <c:v>0.1116943359375</c:v>
                </c:pt>
                <c:pt idx="2140">
                  <c:v>0.832061767578125</c:v>
                </c:pt>
                <c:pt idx="2141">
                  <c:v>0.520294189453125</c:v>
                </c:pt>
                <c:pt idx="2142">
                  <c:v>0.8360595703125</c:v>
                </c:pt>
                <c:pt idx="2143">
                  <c:v>0.713348388671875</c:v>
                </c:pt>
                <c:pt idx="2144">
                  <c:v>0.87261962890625</c:v>
                </c:pt>
                <c:pt idx="2145">
                  <c:v>0.16064453125</c:v>
                </c:pt>
                <c:pt idx="2146">
                  <c:v>0.731292724609375</c:v>
                </c:pt>
                <c:pt idx="2147">
                  <c:v>3.2562255859375E-2</c:v>
                </c:pt>
                <c:pt idx="2148">
                  <c:v>0.551361083984375</c:v>
                </c:pt>
                <c:pt idx="2149">
                  <c:v>0.37225341796875</c:v>
                </c:pt>
                <c:pt idx="2150">
                  <c:v>0.6702880859375</c:v>
                </c:pt>
                <c:pt idx="2151">
                  <c:v>7.0709228515625E-2</c:v>
                </c:pt>
                <c:pt idx="2152">
                  <c:v>0.20208740234375</c:v>
                </c:pt>
                <c:pt idx="2153">
                  <c:v>3.314208984375E-2</c:v>
                </c:pt>
                <c:pt idx="2154">
                  <c:v>0.56121826171875</c:v>
                </c:pt>
                <c:pt idx="2155">
                  <c:v>0.458526611328125</c:v>
                </c:pt>
                <c:pt idx="2156">
                  <c:v>0.137786865234375</c:v>
                </c:pt>
                <c:pt idx="2157">
                  <c:v>9.039306640625E-2</c:v>
                </c:pt>
                <c:pt idx="2158">
                  <c:v>0.3961181640625</c:v>
                </c:pt>
                <c:pt idx="2159">
                  <c:v>0.202850341796875</c:v>
                </c:pt>
                <c:pt idx="2160">
                  <c:v>5.0994873046875E-2</c:v>
                </c:pt>
                <c:pt idx="2161">
                  <c:v>0.86700439453125</c:v>
                </c:pt>
                <c:pt idx="2162">
                  <c:v>1.055908203125E-2</c:v>
                </c:pt>
                <c:pt idx="2163">
                  <c:v>0.163818359375</c:v>
                </c:pt>
                <c:pt idx="2164">
                  <c:v>0.714447021484375</c:v>
                </c:pt>
                <c:pt idx="2165">
                  <c:v>0.84613037109375</c:v>
                </c:pt>
                <c:pt idx="2166">
                  <c:v>0.317718505859375</c:v>
                </c:pt>
                <c:pt idx="2167">
                  <c:v>0.266571044921875</c:v>
                </c:pt>
                <c:pt idx="2168">
                  <c:v>3.0731201171875E-2</c:v>
                </c:pt>
                <c:pt idx="2169">
                  <c:v>0.477294921875</c:v>
                </c:pt>
                <c:pt idx="2170">
                  <c:v>0.848297119140625</c:v>
                </c:pt>
                <c:pt idx="2171">
                  <c:v>0.294952392578125</c:v>
                </c:pt>
                <c:pt idx="2172">
                  <c:v>0.95208740234375</c:v>
                </c:pt>
                <c:pt idx="2173">
                  <c:v>0.78277587890625</c:v>
                </c:pt>
                <c:pt idx="2174">
                  <c:v>0.30535888671875</c:v>
                </c:pt>
                <c:pt idx="2175">
                  <c:v>0.6756591796875</c:v>
                </c:pt>
                <c:pt idx="2176">
                  <c:v>0.38848876953125</c:v>
                </c:pt>
                <c:pt idx="2177">
                  <c:v>0.329071044921875</c:v>
                </c:pt>
                <c:pt idx="2178">
                  <c:v>9.320068359375E-2</c:v>
                </c:pt>
                <c:pt idx="2179">
                  <c:v>0.414306640625</c:v>
                </c:pt>
                <c:pt idx="2180">
                  <c:v>0.7930908203125</c:v>
                </c:pt>
                <c:pt idx="2181">
                  <c:v>0.482513427734375</c:v>
                </c:pt>
                <c:pt idx="218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3122688"/>
        <c:axId val="-1423137376"/>
      </c:scatterChart>
      <c:valAx>
        <c:axId val="-1423122688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</a:t>
                </a:r>
                <a:r>
                  <a:rPr lang="en-US" baseline="-25000"/>
                  <a:t>i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37376"/>
        <c:crosses val="autoZero"/>
        <c:crossBetween val="midCat"/>
      </c:valAx>
      <c:valAx>
        <c:axId val="-1423137376"/>
        <c:scaling>
          <c:orientation val="minMax"/>
          <c:max val="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</a:t>
                </a:r>
                <a:r>
                  <a:rPr lang="en-US" baseline="-25000"/>
                  <a:t>i + 1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2268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Sheet1!$B$3:$B$33</c:f>
              <c:numCache>
                <c:formatCode>General</c:formatCode>
                <c:ptCount val="31"/>
                <c:pt idx="0">
                  <c:v>3</c:v>
                </c:pt>
                <c:pt idx="1">
                  <c:v>9</c:v>
                </c:pt>
                <c:pt idx="2">
                  <c:v>27</c:v>
                </c:pt>
                <c:pt idx="3">
                  <c:v>19</c:v>
                </c:pt>
                <c:pt idx="4">
                  <c:v>26</c:v>
                </c:pt>
                <c:pt idx="5">
                  <c:v>16</c:v>
                </c:pt>
                <c:pt idx="6">
                  <c:v>17</c:v>
                </c:pt>
                <c:pt idx="7">
                  <c:v>20</c:v>
                </c:pt>
                <c:pt idx="8">
                  <c:v>29</c:v>
                </c:pt>
                <c:pt idx="9">
                  <c:v>25</c:v>
                </c:pt>
                <c:pt idx="10">
                  <c:v>13</c:v>
                </c:pt>
                <c:pt idx="11">
                  <c:v>8</c:v>
                </c:pt>
                <c:pt idx="12">
                  <c:v>24</c:v>
                </c:pt>
                <c:pt idx="13">
                  <c:v>10</c:v>
                </c:pt>
                <c:pt idx="14">
                  <c:v>30</c:v>
                </c:pt>
                <c:pt idx="15">
                  <c:v>28</c:v>
                </c:pt>
                <c:pt idx="16">
                  <c:v>22</c:v>
                </c:pt>
                <c:pt idx="17">
                  <c:v>4</c:v>
                </c:pt>
                <c:pt idx="18">
                  <c:v>12</c:v>
                </c:pt>
                <c:pt idx="19">
                  <c:v>5</c:v>
                </c:pt>
                <c:pt idx="20">
                  <c:v>15</c:v>
                </c:pt>
                <c:pt idx="21">
                  <c:v>14</c:v>
                </c:pt>
                <c:pt idx="22">
                  <c:v>11</c:v>
                </c:pt>
                <c:pt idx="23">
                  <c:v>2</c:v>
                </c:pt>
                <c:pt idx="24">
                  <c:v>6</c:v>
                </c:pt>
                <c:pt idx="25">
                  <c:v>18</c:v>
                </c:pt>
                <c:pt idx="26">
                  <c:v>23</c:v>
                </c:pt>
                <c:pt idx="27">
                  <c:v>7</c:v>
                </c:pt>
                <c:pt idx="28">
                  <c:v>21</c:v>
                </c:pt>
                <c:pt idx="29">
                  <c:v>1</c:v>
                </c:pt>
                <c:pt idx="30">
                  <c:v>3</c:v>
                </c:pt>
              </c:numCache>
            </c:numRef>
          </c:xVal>
          <c:yVal>
            <c:numRef>
              <c:f>Sheet1!$C$3:$C$33</c:f>
              <c:numCache>
                <c:formatCode>General</c:formatCode>
                <c:ptCount val="31"/>
                <c:pt idx="0">
                  <c:v>9</c:v>
                </c:pt>
                <c:pt idx="1">
                  <c:v>27</c:v>
                </c:pt>
                <c:pt idx="2">
                  <c:v>19</c:v>
                </c:pt>
                <c:pt idx="3">
                  <c:v>26</c:v>
                </c:pt>
                <c:pt idx="4">
                  <c:v>16</c:v>
                </c:pt>
                <c:pt idx="5">
                  <c:v>17</c:v>
                </c:pt>
                <c:pt idx="6">
                  <c:v>20</c:v>
                </c:pt>
                <c:pt idx="7">
                  <c:v>29</c:v>
                </c:pt>
                <c:pt idx="8">
                  <c:v>25</c:v>
                </c:pt>
                <c:pt idx="9">
                  <c:v>13</c:v>
                </c:pt>
                <c:pt idx="10">
                  <c:v>8</c:v>
                </c:pt>
                <c:pt idx="11">
                  <c:v>24</c:v>
                </c:pt>
                <c:pt idx="12">
                  <c:v>10</c:v>
                </c:pt>
                <c:pt idx="13">
                  <c:v>30</c:v>
                </c:pt>
                <c:pt idx="14">
                  <c:v>28</c:v>
                </c:pt>
                <c:pt idx="15">
                  <c:v>22</c:v>
                </c:pt>
                <c:pt idx="16">
                  <c:v>4</c:v>
                </c:pt>
                <c:pt idx="17">
                  <c:v>12</c:v>
                </c:pt>
                <c:pt idx="18">
                  <c:v>5</c:v>
                </c:pt>
                <c:pt idx="19">
                  <c:v>15</c:v>
                </c:pt>
                <c:pt idx="20">
                  <c:v>14</c:v>
                </c:pt>
                <c:pt idx="21">
                  <c:v>11</c:v>
                </c:pt>
                <c:pt idx="22">
                  <c:v>2</c:v>
                </c:pt>
                <c:pt idx="23">
                  <c:v>6</c:v>
                </c:pt>
                <c:pt idx="24">
                  <c:v>18</c:v>
                </c:pt>
                <c:pt idx="25">
                  <c:v>23</c:v>
                </c:pt>
                <c:pt idx="26">
                  <c:v>7</c:v>
                </c:pt>
                <c:pt idx="27">
                  <c:v>21</c:v>
                </c:pt>
                <c:pt idx="28">
                  <c:v>1</c:v>
                </c:pt>
                <c:pt idx="29">
                  <c:v>3</c:v>
                </c:pt>
                <c:pt idx="30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3134112"/>
        <c:axId val="-1423130304"/>
      </c:scatterChart>
      <c:valAx>
        <c:axId val="-142313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nth 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30304"/>
        <c:crosses val="autoZero"/>
        <c:crossBetween val="midCat"/>
      </c:valAx>
      <c:valAx>
        <c:axId val="-142313030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random 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3411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Sheet1!$B$3:$B$33</c:f>
              <c:numCache>
                <c:formatCode>General</c:formatCode>
                <c:ptCount val="31"/>
                <c:pt idx="0">
                  <c:v>3</c:v>
                </c:pt>
                <c:pt idx="1">
                  <c:v>9</c:v>
                </c:pt>
                <c:pt idx="2">
                  <c:v>27</c:v>
                </c:pt>
                <c:pt idx="3">
                  <c:v>19</c:v>
                </c:pt>
                <c:pt idx="4">
                  <c:v>26</c:v>
                </c:pt>
                <c:pt idx="5">
                  <c:v>16</c:v>
                </c:pt>
                <c:pt idx="6">
                  <c:v>17</c:v>
                </c:pt>
                <c:pt idx="7">
                  <c:v>20</c:v>
                </c:pt>
                <c:pt idx="8">
                  <c:v>29</c:v>
                </c:pt>
                <c:pt idx="9">
                  <c:v>25</c:v>
                </c:pt>
                <c:pt idx="10">
                  <c:v>13</c:v>
                </c:pt>
                <c:pt idx="11">
                  <c:v>8</c:v>
                </c:pt>
                <c:pt idx="12">
                  <c:v>24</c:v>
                </c:pt>
                <c:pt idx="13">
                  <c:v>10</c:v>
                </c:pt>
                <c:pt idx="14">
                  <c:v>30</c:v>
                </c:pt>
                <c:pt idx="15">
                  <c:v>28</c:v>
                </c:pt>
                <c:pt idx="16">
                  <c:v>22</c:v>
                </c:pt>
                <c:pt idx="17">
                  <c:v>4</c:v>
                </c:pt>
                <c:pt idx="18">
                  <c:v>12</c:v>
                </c:pt>
                <c:pt idx="19">
                  <c:v>5</c:v>
                </c:pt>
                <c:pt idx="20">
                  <c:v>15</c:v>
                </c:pt>
                <c:pt idx="21">
                  <c:v>14</c:v>
                </c:pt>
                <c:pt idx="22">
                  <c:v>11</c:v>
                </c:pt>
                <c:pt idx="23">
                  <c:v>2</c:v>
                </c:pt>
                <c:pt idx="24">
                  <c:v>6</c:v>
                </c:pt>
                <c:pt idx="25">
                  <c:v>18</c:v>
                </c:pt>
                <c:pt idx="26">
                  <c:v>23</c:v>
                </c:pt>
                <c:pt idx="27">
                  <c:v>7</c:v>
                </c:pt>
                <c:pt idx="28">
                  <c:v>21</c:v>
                </c:pt>
                <c:pt idx="29">
                  <c:v>1</c:v>
                </c:pt>
                <c:pt idx="30">
                  <c:v>3</c:v>
                </c:pt>
              </c:numCache>
            </c:numRef>
          </c:xVal>
          <c:yVal>
            <c:numRef>
              <c:f>Sheet1!$C$3:$C$33</c:f>
              <c:numCache>
                <c:formatCode>General</c:formatCode>
                <c:ptCount val="31"/>
                <c:pt idx="0">
                  <c:v>9</c:v>
                </c:pt>
                <c:pt idx="1">
                  <c:v>27</c:v>
                </c:pt>
                <c:pt idx="2">
                  <c:v>19</c:v>
                </c:pt>
                <c:pt idx="3">
                  <c:v>26</c:v>
                </c:pt>
                <c:pt idx="4">
                  <c:v>16</c:v>
                </c:pt>
                <c:pt idx="5">
                  <c:v>17</c:v>
                </c:pt>
                <c:pt idx="6">
                  <c:v>20</c:v>
                </c:pt>
                <c:pt idx="7">
                  <c:v>29</c:v>
                </c:pt>
                <c:pt idx="8">
                  <c:v>25</c:v>
                </c:pt>
                <c:pt idx="9">
                  <c:v>13</c:v>
                </c:pt>
                <c:pt idx="10">
                  <c:v>8</c:v>
                </c:pt>
                <c:pt idx="11">
                  <c:v>24</c:v>
                </c:pt>
                <c:pt idx="12">
                  <c:v>10</c:v>
                </c:pt>
                <c:pt idx="13">
                  <c:v>30</c:v>
                </c:pt>
                <c:pt idx="14">
                  <c:v>28</c:v>
                </c:pt>
                <c:pt idx="15">
                  <c:v>22</c:v>
                </c:pt>
                <c:pt idx="16">
                  <c:v>4</c:v>
                </c:pt>
                <c:pt idx="17">
                  <c:v>12</c:v>
                </c:pt>
                <c:pt idx="18">
                  <c:v>5</c:v>
                </c:pt>
                <c:pt idx="19">
                  <c:v>15</c:v>
                </c:pt>
                <c:pt idx="20">
                  <c:v>14</c:v>
                </c:pt>
                <c:pt idx="21">
                  <c:v>11</c:v>
                </c:pt>
                <c:pt idx="22">
                  <c:v>2</c:v>
                </c:pt>
                <c:pt idx="23">
                  <c:v>6</c:v>
                </c:pt>
                <c:pt idx="24">
                  <c:v>18</c:v>
                </c:pt>
                <c:pt idx="25">
                  <c:v>23</c:v>
                </c:pt>
                <c:pt idx="26">
                  <c:v>7</c:v>
                </c:pt>
                <c:pt idx="27">
                  <c:v>21</c:v>
                </c:pt>
                <c:pt idx="28">
                  <c:v>1</c:v>
                </c:pt>
                <c:pt idx="29">
                  <c:v>3</c:v>
                </c:pt>
                <c:pt idx="30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3136832"/>
        <c:axId val="-1423127040"/>
      </c:scatterChart>
      <c:valAx>
        <c:axId val="-1423136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nth 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27040"/>
        <c:crosses val="autoZero"/>
        <c:crossBetween val="midCat"/>
      </c:valAx>
      <c:valAx>
        <c:axId val="-14231270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random 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3683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noFill/>
            </c:spPr>
          </c:marker>
          <c:xVal>
            <c:numRef>
              <c:f>Sheet1!$B$3:$B$33</c:f>
              <c:numCache>
                <c:formatCode>General</c:formatCode>
                <c:ptCount val="31"/>
                <c:pt idx="0">
                  <c:v>15</c:v>
                </c:pt>
                <c:pt idx="1">
                  <c:v>9</c:v>
                </c:pt>
                <c:pt idx="2">
                  <c:v>24</c:v>
                </c:pt>
                <c:pt idx="3">
                  <c:v>2</c:v>
                </c:pt>
                <c:pt idx="4">
                  <c:v>26</c:v>
                </c:pt>
                <c:pt idx="5">
                  <c:v>28</c:v>
                </c:pt>
                <c:pt idx="6">
                  <c:v>23</c:v>
                </c:pt>
                <c:pt idx="7">
                  <c:v>20</c:v>
                </c:pt>
                <c:pt idx="8">
                  <c:v>12</c:v>
                </c:pt>
                <c:pt idx="9">
                  <c:v>1</c:v>
                </c:pt>
                <c:pt idx="10">
                  <c:v>13</c:v>
                </c:pt>
                <c:pt idx="11">
                  <c:v>14</c:v>
                </c:pt>
                <c:pt idx="12">
                  <c:v>27</c:v>
                </c:pt>
                <c:pt idx="13">
                  <c:v>10</c:v>
                </c:pt>
                <c:pt idx="14">
                  <c:v>6</c:v>
                </c:pt>
                <c:pt idx="15">
                  <c:v>16</c:v>
                </c:pt>
                <c:pt idx="16">
                  <c:v>22</c:v>
                </c:pt>
                <c:pt idx="17">
                  <c:v>7</c:v>
                </c:pt>
                <c:pt idx="18">
                  <c:v>29</c:v>
                </c:pt>
                <c:pt idx="19">
                  <c:v>5</c:v>
                </c:pt>
                <c:pt idx="20">
                  <c:v>3</c:v>
                </c:pt>
                <c:pt idx="21">
                  <c:v>8</c:v>
                </c:pt>
                <c:pt idx="22">
                  <c:v>11</c:v>
                </c:pt>
                <c:pt idx="23">
                  <c:v>19</c:v>
                </c:pt>
                <c:pt idx="24">
                  <c:v>30</c:v>
                </c:pt>
                <c:pt idx="25">
                  <c:v>18</c:v>
                </c:pt>
                <c:pt idx="26">
                  <c:v>17</c:v>
                </c:pt>
                <c:pt idx="27">
                  <c:v>4</c:v>
                </c:pt>
                <c:pt idx="28">
                  <c:v>21</c:v>
                </c:pt>
                <c:pt idx="29">
                  <c:v>25</c:v>
                </c:pt>
                <c:pt idx="30">
                  <c:v>15</c:v>
                </c:pt>
              </c:numCache>
            </c:numRef>
          </c:xVal>
          <c:yVal>
            <c:numRef>
              <c:f>Sheet1!$C$3:$C$33</c:f>
              <c:numCache>
                <c:formatCode>General</c:formatCode>
                <c:ptCount val="31"/>
                <c:pt idx="0">
                  <c:v>9</c:v>
                </c:pt>
                <c:pt idx="1">
                  <c:v>24</c:v>
                </c:pt>
                <c:pt idx="2">
                  <c:v>2</c:v>
                </c:pt>
                <c:pt idx="3">
                  <c:v>26</c:v>
                </c:pt>
                <c:pt idx="4">
                  <c:v>28</c:v>
                </c:pt>
                <c:pt idx="5">
                  <c:v>23</c:v>
                </c:pt>
                <c:pt idx="6">
                  <c:v>20</c:v>
                </c:pt>
                <c:pt idx="7">
                  <c:v>12</c:v>
                </c:pt>
                <c:pt idx="8">
                  <c:v>1</c:v>
                </c:pt>
                <c:pt idx="9">
                  <c:v>13</c:v>
                </c:pt>
                <c:pt idx="10">
                  <c:v>14</c:v>
                </c:pt>
                <c:pt idx="11">
                  <c:v>27</c:v>
                </c:pt>
                <c:pt idx="12">
                  <c:v>10</c:v>
                </c:pt>
                <c:pt idx="13">
                  <c:v>6</c:v>
                </c:pt>
                <c:pt idx="14">
                  <c:v>16</c:v>
                </c:pt>
                <c:pt idx="15">
                  <c:v>22</c:v>
                </c:pt>
                <c:pt idx="16">
                  <c:v>7</c:v>
                </c:pt>
                <c:pt idx="17">
                  <c:v>29</c:v>
                </c:pt>
                <c:pt idx="18">
                  <c:v>5</c:v>
                </c:pt>
                <c:pt idx="19">
                  <c:v>3</c:v>
                </c:pt>
                <c:pt idx="20">
                  <c:v>8</c:v>
                </c:pt>
                <c:pt idx="21">
                  <c:v>11</c:v>
                </c:pt>
                <c:pt idx="22">
                  <c:v>19</c:v>
                </c:pt>
                <c:pt idx="23">
                  <c:v>30</c:v>
                </c:pt>
                <c:pt idx="24">
                  <c:v>18</c:v>
                </c:pt>
                <c:pt idx="25">
                  <c:v>17</c:v>
                </c:pt>
                <c:pt idx="26">
                  <c:v>4</c:v>
                </c:pt>
                <c:pt idx="27">
                  <c:v>21</c:v>
                </c:pt>
                <c:pt idx="28">
                  <c:v>25</c:v>
                </c:pt>
                <c:pt idx="29">
                  <c:v>15</c:v>
                </c:pt>
                <c:pt idx="30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3129760"/>
        <c:axId val="-1423125952"/>
      </c:scatterChart>
      <c:valAx>
        <c:axId val="-1423129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nth 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25952"/>
        <c:crosses val="autoZero"/>
        <c:crossBetween val="midCat"/>
      </c:valAx>
      <c:valAx>
        <c:axId val="-14231259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random number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42312976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438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7941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602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2077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3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89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4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2055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7844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1761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14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33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9432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67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3473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26452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62488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65603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7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821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73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5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0120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1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08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6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5A08-79C1-42B1-891D-0B79CB6AE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2D120-CF96-46DF-A145-33FD3A817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BC2C-70F0-4C6B-8F1E-8BC448633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8E68-DB6E-4490-A0B1-B8270D0CC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D2E6-51A7-49BF-AC86-7A4609685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E7E0-1AF1-44E6-B7FD-A2B6DD801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628F-72F8-4632-9F10-34A7FE5C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A8EE7-B3FF-45B6-9F1A-4D0A5C9DD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FFD9A-3EE0-428A-8661-0E5AA40C9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7D67-40BB-496B-B66B-9559FC8A1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7772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311E821-68F3-4FED-8026-8A8AB9D1E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Random-Number Generators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Wang</a:t>
            </a:r>
          </a:p>
          <a:p>
            <a:r>
              <a:rPr lang="en-US" smtClean="0"/>
              <a:t>CIS </a:t>
            </a:r>
            <a:r>
              <a:rPr lang="en-US" smtClean="0"/>
              <a:t>5105</a:t>
            </a:r>
            <a:endParaRPr lang="en-US" dirty="0" smtClean="0"/>
          </a:p>
          <a:p>
            <a:r>
              <a:rPr lang="en-US" dirty="0" smtClean="0"/>
              <a:t>Computer Systems</a:t>
            </a:r>
          </a:p>
          <a:p>
            <a:r>
              <a:rPr lang="en-US" dirty="0" smtClean="0"/>
              <a:t>Performance Analysis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 Test vs. </a:t>
            </a:r>
            <a:br>
              <a:rPr lang="en-US" dirty="0" smtClean="0"/>
            </a:br>
            <a:r>
              <a:rPr lang="en-US" dirty="0" smtClean="0"/>
              <a:t>Chi-square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K-S test</a:t>
            </a:r>
          </a:p>
          <a:p>
            <a:pPr lvl="1"/>
            <a:r>
              <a:rPr lang="en-US" dirty="0" smtClean="0"/>
              <a:t>Designed for small samples and continuous distributions</a:t>
            </a:r>
          </a:p>
          <a:p>
            <a:pPr lvl="1"/>
            <a:r>
              <a:rPr lang="en-US" dirty="0" smtClean="0"/>
              <a:t>Uses differences between CDFs</a:t>
            </a:r>
          </a:p>
          <a:p>
            <a:pPr lvl="2"/>
            <a:r>
              <a:rPr lang="en-US" dirty="0" smtClean="0"/>
              <a:t>Similar </a:t>
            </a:r>
            <a:r>
              <a:rPr lang="en-US" smtClean="0"/>
              <a:t>to QQ-plots</a:t>
            </a:r>
            <a:endParaRPr lang="en-US" dirty="0" smtClean="0"/>
          </a:p>
          <a:p>
            <a:pPr lvl="1"/>
            <a:r>
              <a:rPr lang="en-US" dirty="0" smtClean="0"/>
              <a:t>Tests each sample without grouping</a:t>
            </a:r>
          </a:p>
          <a:p>
            <a:pPr lvl="1"/>
            <a:r>
              <a:rPr lang="en-US" dirty="0" smtClean="0"/>
              <a:t>Exact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Chi-square test</a:t>
            </a:r>
          </a:p>
          <a:p>
            <a:pPr lvl="1"/>
            <a:r>
              <a:rPr lang="en-US" dirty="0" smtClean="0"/>
              <a:t>Designed for large samples and discrete distributions</a:t>
            </a:r>
          </a:p>
          <a:p>
            <a:pPr lvl="1"/>
            <a:r>
              <a:rPr lang="en-US" dirty="0" smtClean="0"/>
              <a:t>Uses differences between </a:t>
            </a:r>
            <a:r>
              <a:rPr lang="en-US" dirty="0" err="1" smtClean="0"/>
              <a:t>pdfs</a:t>
            </a:r>
            <a:r>
              <a:rPr lang="en-US" dirty="0" smtClean="0"/>
              <a:t>/</a:t>
            </a:r>
            <a:r>
              <a:rPr lang="en-US" dirty="0" err="1" smtClean="0"/>
              <a:t>pmfs</a:t>
            </a:r>
            <a:endParaRPr lang="en-US" dirty="0" smtClean="0"/>
          </a:p>
          <a:p>
            <a:pPr lvl="1"/>
            <a:r>
              <a:rPr lang="en-US" dirty="0" smtClean="0"/>
              <a:t>Requires grouping</a:t>
            </a:r>
          </a:p>
          <a:p>
            <a:pPr lvl="1"/>
            <a:r>
              <a:rPr lang="en-US" dirty="0" smtClean="0"/>
              <a:t>Approximate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Serial-Correlation Test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i="1" dirty="0" smtClean="0"/>
              <a:t>Covariance</a:t>
            </a:r>
            <a:r>
              <a:rPr lang="en-US" dirty="0" smtClean="0"/>
              <a:t>:  tests dependence of two random variables</a:t>
            </a:r>
          </a:p>
          <a:p>
            <a:pPr lvl="1"/>
            <a:r>
              <a:rPr lang="en-US" dirty="0" smtClean="0"/>
              <a:t>If the covariance is nonzero, variables are dependent</a:t>
            </a:r>
          </a:p>
          <a:p>
            <a:pPr lvl="1"/>
            <a:r>
              <a:rPr lang="en-US" dirty="0" smtClean="0"/>
              <a:t>If the covariance is zero, variables can still  be dependent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Autocovariance</a:t>
            </a:r>
            <a:r>
              <a:rPr lang="en-US" dirty="0" smtClean="0"/>
              <a:t> at </a:t>
            </a:r>
            <a:r>
              <a:rPr lang="en-US" b="1" i="1" dirty="0" smtClean="0"/>
              <a:t>lag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(</a:t>
            </a:r>
            <a:r>
              <a:rPr lang="en-US" u="sng" dirty="0" smtClean="0">
                <a:sym typeface="Symbol"/>
              </a:rPr>
              <a:t>&gt;</a:t>
            </a:r>
            <a:r>
              <a:rPr lang="en-US" dirty="0" smtClean="0">
                <a:sym typeface="Symbol"/>
              </a:rPr>
              <a:t>1) 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/>
              <a:t>:  covariance between numbers that are </a:t>
            </a:r>
            <a:r>
              <a:rPr lang="en-US" i="1" dirty="0" smtClean="0"/>
              <a:t>k</a:t>
            </a:r>
            <a:r>
              <a:rPr lang="en-US" dirty="0" smtClean="0"/>
              <a:t> values apart, 0 </a:t>
            </a:r>
            <a:r>
              <a:rPr lang="en-US" u="sng" dirty="0" smtClean="0"/>
              <a:t>&lt;</a:t>
            </a:r>
            <a:r>
              <a:rPr lang="en-US" dirty="0" smtClean="0"/>
              <a:t> random number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u="sng" dirty="0" smtClean="0"/>
              <a:t>&lt;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For large </a:t>
            </a:r>
            <a:r>
              <a:rPr lang="en-US" i="1" dirty="0" smtClean="0"/>
              <a:t>n</a:t>
            </a:r>
          </a:p>
          <a:p>
            <a:pPr lvl="1"/>
            <a:r>
              <a:rPr lang="en-US" i="1" dirty="0" err="1" smtClean="0"/>
              <a:t>R</a:t>
            </a:r>
            <a:r>
              <a:rPr lang="en-US" i="1" baseline="-25000" dirty="0" err="1" smtClean="0"/>
              <a:t>k</a:t>
            </a:r>
            <a:r>
              <a:rPr lang="en-US" dirty="0" smtClean="0"/>
              <a:t> is normally distributed, with a mean of 0</a:t>
            </a:r>
          </a:p>
          <a:p>
            <a:pPr lvl="2"/>
            <a:r>
              <a:rPr lang="en-US" dirty="0" smtClean="0"/>
              <a:t>Variance of </a:t>
            </a:r>
            <a:r>
              <a:rPr lang="en-US" i="1" dirty="0" smtClean="0"/>
              <a:t>1/[144(n – k)]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3429000"/>
          <a:ext cx="541244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4" imgW="2044440" imgH="431640" progId="Equation.3">
                  <p:embed/>
                </p:oleObj>
              </mc:Choice>
              <mc:Fallback>
                <p:oleObj name="Equation" r:id="rId4" imgW="20444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541244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 interval</a:t>
            </a:r>
          </a:p>
          <a:p>
            <a:r>
              <a:rPr lang="en-US" dirty="0" smtClean="0"/>
              <a:t>If confidence interval does not include zero, the sequence has a significant correlation</a:t>
            </a:r>
          </a:p>
          <a:p>
            <a:r>
              <a:rPr lang="en-US" dirty="0" smtClean="0"/>
              <a:t>Example from slide 8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3x</a:t>
            </a:r>
            <a:r>
              <a:rPr lang="en-US" baseline="-25000" dirty="0" smtClean="0"/>
              <a:t>n-1</a:t>
            </a:r>
            <a:r>
              <a:rPr lang="en-US" dirty="0" smtClean="0"/>
              <a:t> % 31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= 15</a:t>
            </a:r>
          </a:p>
          <a:p>
            <a:pPr lvl="1"/>
            <a:r>
              <a:rPr lang="en-US" dirty="0" smtClean="0"/>
              <a:t>Not so good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00600" y="1905000"/>
          <a:ext cx="34623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" imgW="1307880" imgH="253800" progId="Equation.3">
                  <p:embed/>
                </p:oleObj>
              </mc:Choice>
              <mc:Fallback>
                <p:oleObj name="Equation" r:id="rId4" imgW="13078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05000"/>
                        <a:ext cx="34623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282742"/>
              </p:ext>
            </p:extLst>
          </p:nvPr>
        </p:nvGraphicFramePr>
        <p:xfrm>
          <a:off x="4572000" y="41481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example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7</a:t>
            </a:r>
            <a:r>
              <a:rPr lang="en-US" i="1" baseline="30000" dirty="0" smtClean="0"/>
              <a:t>5</a:t>
            </a:r>
            <a:r>
              <a:rPr lang="en-US" i="1" dirty="0" smtClean="0"/>
              <a:t>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(2</a:t>
            </a:r>
            <a:r>
              <a:rPr lang="en-US" i="1" baseline="30000" dirty="0" smtClean="0"/>
              <a:t>31</a:t>
            </a:r>
            <a:r>
              <a:rPr lang="en-US" i="1" dirty="0" smtClean="0"/>
              <a:t> – 1)</a:t>
            </a:r>
          </a:p>
          <a:p>
            <a:pPr lvl="1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A better random-number generator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163883"/>
              </p:ext>
            </p:extLst>
          </p:nvPr>
        </p:nvGraphicFramePr>
        <p:xfrm>
          <a:off x="22860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Two-Level Tests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If the sample test is too small, test results only apply locally</a:t>
            </a:r>
          </a:p>
          <a:p>
            <a:r>
              <a:rPr lang="en-US" dirty="0" smtClean="0"/>
              <a:t>If the sample test is large, test results only apply globally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Apply a chi-square test on n bins of size k</a:t>
            </a:r>
          </a:p>
          <a:p>
            <a:pPr lvl="1"/>
            <a:r>
              <a:rPr lang="en-US" dirty="0" smtClean="0"/>
              <a:t>Then apply a chi-square test on a set of n-bin statistics</a:t>
            </a:r>
          </a:p>
          <a:p>
            <a:pPr lvl="1"/>
            <a:r>
              <a:rPr lang="en-US" dirty="0" smtClean="0"/>
              <a:t>Can locate a nonrandom segment of a random sequence</a:t>
            </a:r>
          </a:p>
        </p:txBody>
      </p:sp>
      <p:pic>
        <p:nvPicPr>
          <p:cNvPr id="38914" name="Picture 2" descr="C:\Users\Andy Wang\Documents\Teaching\CIS 5930 Performance Evaluation (Spring 2009)\lecture 26\Dilbert-Oct_25_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724400"/>
            <a:ext cx="4611687" cy="1812925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Tests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k-Dimensional Uniformity or k-</a:t>
            </a:r>
            <a:r>
              <a:rPr lang="en-US" dirty="0" err="1" smtClean="0"/>
              <a:t>Distributivity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So far, tests ensure that numbers are uniformly distributed in one dimension</a:t>
            </a:r>
          </a:p>
          <a:p>
            <a:pPr lvl="1">
              <a:buNone/>
            </a:pPr>
            <a:r>
              <a:rPr lang="en-US" dirty="0" smtClean="0"/>
              <a:t>For </a:t>
            </a:r>
            <a:r>
              <a:rPr lang="en-US" i="1" dirty="0" smtClean="0"/>
              <a:t>0 </a:t>
            </a:r>
            <a:r>
              <a:rPr lang="en-US" i="1" u="sng" dirty="0" smtClean="0"/>
              <a:t>&lt;</a:t>
            </a:r>
            <a:r>
              <a:rPr lang="en-US" i="1" dirty="0" smtClean="0"/>
              <a:t> a </a:t>
            </a:r>
            <a:r>
              <a:rPr lang="en-US" i="1" u="sng" dirty="0" smtClean="0"/>
              <a:t>&lt;</a:t>
            </a:r>
            <a:r>
              <a:rPr lang="en-US" i="1" dirty="0" smtClean="0"/>
              <a:t> u &lt; b </a:t>
            </a:r>
            <a:r>
              <a:rPr lang="en-US" i="1" u="sng" dirty="0" smtClean="0"/>
              <a:t>&lt;</a:t>
            </a:r>
            <a:r>
              <a:rPr lang="en-US" i="1" dirty="0" smtClean="0"/>
              <a:t> 1</a:t>
            </a:r>
          </a:p>
          <a:p>
            <a:pPr lvl="1">
              <a:buNone/>
            </a:pPr>
            <a:r>
              <a:rPr lang="en-US" i="1" dirty="0" smtClean="0"/>
              <a:t>P(a </a:t>
            </a:r>
            <a:r>
              <a:rPr lang="en-US" i="1" u="sng" dirty="0" smtClean="0"/>
              <a:t>&lt;</a:t>
            </a:r>
            <a:r>
              <a:rPr lang="en-US" i="1" dirty="0" smtClean="0"/>
              <a:t> u</a:t>
            </a:r>
            <a:r>
              <a:rPr lang="en-US" i="1" baseline="-25000" dirty="0" smtClean="0"/>
              <a:t>n</a:t>
            </a:r>
            <a:r>
              <a:rPr lang="en-US" i="1" dirty="0" smtClean="0"/>
              <a:t> &lt; b) = b – a</a:t>
            </a:r>
          </a:p>
          <a:p>
            <a:r>
              <a:rPr lang="en-US" dirty="0" smtClean="0"/>
              <a:t>It is known as the 1-distributivity of </a:t>
            </a:r>
            <a:r>
              <a:rPr lang="en-US" i="1" dirty="0" smtClean="0"/>
              <a:t>u</a:t>
            </a:r>
            <a:r>
              <a:rPr lang="en-US" i="1" baseline="-25000" dirty="0" smtClean="0"/>
              <a:t>n</a:t>
            </a:r>
          </a:p>
          <a:p>
            <a:r>
              <a:rPr lang="en-US" dirty="0" smtClean="0"/>
              <a:t>For 2-distributivity</a:t>
            </a:r>
          </a:p>
          <a:p>
            <a:pPr lvl="1">
              <a:buNone/>
            </a:pPr>
            <a:r>
              <a:rPr lang="en-US" i="1" dirty="0" smtClean="0"/>
              <a:t>P(a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u="sng" dirty="0" smtClean="0"/>
              <a:t>&lt;</a:t>
            </a:r>
            <a:r>
              <a:rPr lang="en-US" i="1" dirty="0" smtClean="0"/>
              <a:t> u</a:t>
            </a:r>
            <a:r>
              <a:rPr lang="en-US" i="1" baseline="-25000" dirty="0" smtClean="0"/>
              <a:t>n-1</a:t>
            </a:r>
            <a:r>
              <a:rPr lang="en-US" i="1" dirty="0" smtClean="0"/>
              <a:t> &lt; b</a:t>
            </a:r>
            <a:r>
              <a:rPr lang="en-US" i="1" baseline="-25000" dirty="0" smtClean="0"/>
              <a:t>1</a:t>
            </a:r>
            <a:r>
              <a:rPr lang="en-US" i="1" dirty="0" smtClean="0"/>
              <a:t> and a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i="1" u="sng" dirty="0" smtClean="0"/>
              <a:t>&lt;</a:t>
            </a:r>
            <a:r>
              <a:rPr lang="en-US" i="1" dirty="0" smtClean="0"/>
              <a:t> u</a:t>
            </a:r>
            <a:r>
              <a:rPr lang="en-US" i="1" baseline="-25000" dirty="0" smtClean="0"/>
              <a:t>n</a:t>
            </a:r>
            <a:r>
              <a:rPr lang="en-US" i="1" dirty="0" smtClean="0"/>
              <a:t> &lt; b</a:t>
            </a:r>
            <a:r>
              <a:rPr lang="en-US" i="1" baseline="-25000" dirty="0" smtClean="0"/>
              <a:t>2</a:t>
            </a:r>
            <a:r>
              <a:rPr lang="en-US" i="1" dirty="0" smtClean="0"/>
              <a:t>) </a:t>
            </a:r>
          </a:p>
          <a:p>
            <a:pPr lvl="1">
              <a:buNone/>
            </a:pPr>
            <a:r>
              <a:rPr lang="en-US" i="1" dirty="0" smtClean="0"/>
              <a:t>	= (b</a:t>
            </a:r>
            <a:r>
              <a:rPr lang="en-US" i="1" baseline="-25000" dirty="0" smtClean="0"/>
              <a:t>1</a:t>
            </a:r>
            <a:r>
              <a:rPr lang="en-US" i="1" dirty="0" smtClean="0"/>
              <a:t> – a</a:t>
            </a:r>
            <a:r>
              <a:rPr lang="en-US" i="1" baseline="-25000" dirty="0" smtClean="0"/>
              <a:t>1</a:t>
            </a:r>
            <a:r>
              <a:rPr lang="en-US" i="1" dirty="0" smtClean="0"/>
              <a:t>)(b</a:t>
            </a:r>
            <a:r>
              <a:rPr lang="en-US" i="1" baseline="-25000" dirty="0" smtClean="0"/>
              <a:t>2</a:t>
            </a:r>
            <a:r>
              <a:rPr lang="en-US" i="1" dirty="0" smtClean="0"/>
              <a:t> – a</a:t>
            </a:r>
            <a:r>
              <a:rPr lang="en-US" i="1" baseline="-25000" dirty="0" smtClean="0"/>
              <a:t>2</a:t>
            </a:r>
            <a:r>
              <a:rPr lang="en-US" i="1" dirty="0" smtClean="0"/>
              <a:t>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successive </a:t>
            </a:r>
            <a:r>
              <a:rPr lang="en-US" b="1" i="1" dirty="0" smtClean="0"/>
              <a:t>overlapping</a:t>
            </a:r>
            <a:r>
              <a:rPr lang="en-US" dirty="0" smtClean="0"/>
              <a:t> pairs of numbers in a 2-D space</a:t>
            </a:r>
          </a:p>
          <a:p>
            <a:pPr lvl="1"/>
            <a:r>
              <a:rPr lang="en-US" dirty="0" smtClean="0"/>
              <a:t>E.g., (u</a:t>
            </a:r>
            <a:r>
              <a:rPr lang="en-US" baseline="-25000" dirty="0" smtClean="0"/>
              <a:t>0</a:t>
            </a:r>
            <a:r>
              <a:rPr lang="en-US" dirty="0" smtClean="0"/>
              <a:t>, u</a:t>
            </a:r>
            <a:r>
              <a:rPr lang="en-US" baseline="-25000" dirty="0" smtClean="0"/>
              <a:t>1</a:t>
            </a:r>
            <a:r>
              <a:rPr lang="en-US" dirty="0" smtClean="0"/>
              <a:t>), (u</a:t>
            </a:r>
            <a:r>
              <a:rPr lang="en-US" baseline="-25000" dirty="0" smtClean="0"/>
              <a:t>1</a:t>
            </a:r>
            <a:r>
              <a:rPr lang="en-US" dirty="0" smtClean="0"/>
              <a:t>, u</a:t>
            </a:r>
            <a:r>
              <a:rPr lang="en-US" baseline="-25000" dirty="0" smtClean="0"/>
              <a:t>2</a:t>
            </a:r>
            <a:r>
              <a:rPr lang="en-US" dirty="0" smtClean="0"/>
              <a:t>), …</a:t>
            </a:r>
          </a:p>
          <a:p>
            <a:r>
              <a:rPr lang="en-US" dirty="0" smtClean="0"/>
              <a:t>Example of 15-bit random numbers:  </a:t>
            </a:r>
          </a:p>
          <a:p>
            <a:pPr lvl="1"/>
            <a:r>
              <a:rPr lang="en-US" dirty="0" err="1" smtClean="0"/>
              <a:t>Tausworthe</a:t>
            </a:r>
            <a:r>
              <a:rPr lang="en-US" dirty="0" smtClean="0"/>
              <a:t> generator</a:t>
            </a:r>
          </a:p>
          <a:p>
            <a:pPr lvl="1"/>
            <a:r>
              <a:rPr lang="en-US" dirty="0" smtClean="0"/>
              <a:t>x</a:t>
            </a:r>
            <a:r>
              <a:rPr lang="en-US" baseline="30000" dirty="0" smtClean="0"/>
              <a:t>15</a:t>
            </a:r>
            <a:r>
              <a:rPr lang="en-US" dirty="0" smtClean="0"/>
              <a:t> + x + 1</a:t>
            </a:r>
          </a:p>
          <a:p>
            <a:pPr lvl="1"/>
            <a:r>
              <a:rPr lang="en-US" dirty="0" smtClean="0"/>
              <a:t>Period:  2</a:t>
            </a:r>
            <a:r>
              <a:rPr lang="en-US" baseline="30000" dirty="0" smtClean="0"/>
              <a:t>15</a:t>
            </a:r>
            <a:r>
              <a:rPr lang="en-US" dirty="0" smtClean="0"/>
              <a:t> - 1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n+15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b</a:t>
            </a:r>
            <a:r>
              <a:rPr lang="en-US" baseline="-25000" dirty="0" smtClean="0"/>
              <a:t>n+1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= 0</a:t>
            </a:r>
          </a:p>
          <a:p>
            <a:pPr lvl="1"/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= b</a:t>
            </a:r>
            <a:r>
              <a:rPr lang="en-US" baseline="-25000" dirty="0" smtClean="0"/>
              <a:t>n-14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b</a:t>
            </a:r>
            <a:r>
              <a:rPr lang="en-US" baseline="-25000" dirty="0" smtClean="0"/>
              <a:t>n-15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23128722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example of 15-bit random numbers:  </a:t>
            </a:r>
          </a:p>
          <a:p>
            <a:pPr lvl="1"/>
            <a:r>
              <a:rPr lang="en-US" dirty="0" err="1" smtClean="0"/>
              <a:t>Tausworthe</a:t>
            </a:r>
            <a:r>
              <a:rPr lang="en-US" dirty="0" smtClean="0"/>
              <a:t> generator</a:t>
            </a:r>
          </a:p>
          <a:p>
            <a:pPr lvl="1"/>
            <a:r>
              <a:rPr lang="en-US" dirty="0" smtClean="0"/>
              <a:t>x</a:t>
            </a:r>
            <a:r>
              <a:rPr lang="en-US" baseline="30000" dirty="0" smtClean="0"/>
              <a:t>15</a:t>
            </a:r>
            <a:r>
              <a:rPr lang="en-US" dirty="0" smtClean="0"/>
              <a:t> + x</a:t>
            </a:r>
            <a:r>
              <a:rPr lang="en-US" baseline="30000" dirty="0" smtClean="0"/>
              <a:t>4</a:t>
            </a:r>
            <a:r>
              <a:rPr lang="en-US" dirty="0" smtClean="0"/>
              <a:t> + 1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n+15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b</a:t>
            </a:r>
            <a:r>
              <a:rPr lang="en-US" baseline="-25000" dirty="0" smtClean="0"/>
              <a:t>n+4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= 0</a:t>
            </a:r>
          </a:p>
          <a:p>
            <a:pPr lvl="1"/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= b</a:t>
            </a:r>
            <a:r>
              <a:rPr lang="en-US" baseline="-25000" dirty="0" smtClean="0"/>
              <a:t>n-11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b</a:t>
            </a:r>
            <a:r>
              <a:rPr lang="en-US" baseline="-25000" dirty="0" smtClean="0"/>
              <a:t>n-15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224594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Random-Number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know if your random number streams are good?</a:t>
            </a:r>
          </a:p>
          <a:p>
            <a:pPr lvl="1"/>
            <a:r>
              <a:rPr lang="en-US" dirty="0" smtClean="0"/>
              <a:t>Plot histogram, CDF, QQ-plot</a:t>
            </a:r>
          </a:p>
          <a:p>
            <a:pPr lvl="1"/>
            <a:r>
              <a:rPr lang="en-US" dirty="0" smtClean="0"/>
              <a:t>Run tests</a:t>
            </a:r>
          </a:p>
          <a:p>
            <a:pPr lvl="2"/>
            <a:r>
              <a:rPr lang="en-US" dirty="0" smtClean="0"/>
              <a:t>Necessary but not sufficient to prove the quality of a generator</a:t>
            </a:r>
          </a:p>
          <a:p>
            <a:pPr lvl="3"/>
            <a:r>
              <a:rPr lang="en-US" dirty="0" smtClean="0"/>
              <a:t>If it fails a test, the generator is bad</a:t>
            </a:r>
          </a:p>
          <a:p>
            <a:pPr lvl="3"/>
            <a:r>
              <a:rPr lang="en-US" dirty="0" smtClean="0"/>
              <a:t>Passing a test is not a guarantee that a generator is good</a:t>
            </a:r>
          </a:p>
          <a:p>
            <a:pPr lvl="1"/>
            <a:r>
              <a:rPr lang="en-US" dirty="0" smtClean="0"/>
              <a:t>Tests can also be used to verify distribution matching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Serial Test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Test for uniformity </a:t>
            </a:r>
            <a:r>
              <a:rPr lang="en-US" u="sng" dirty="0" smtClean="0"/>
              <a:t>&gt;</a:t>
            </a:r>
            <a:r>
              <a:rPr lang="en-US" dirty="0" smtClean="0"/>
              <a:t> 2D</a:t>
            </a:r>
          </a:p>
          <a:p>
            <a:pPr lvl="1"/>
            <a:r>
              <a:rPr lang="en-US" dirty="0" smtClean="0"/>
              <a:t>Plot </a:t>
            </a:r>
            <a:r>
              <a:rPr lang="en-US" b="1" i="1" dirty="0" err="1" smtClean="0"/>
              <a:t>nonoverlapping</a:t>
            </a:r>
            <a:r>
              <a:rPr lang="en-US" dirty="0" smtClean="0"/>
              <a:t> pairs</a:t>
            </a:r>
          </a:p>
          <a:p>
            <a:pPr lvl="2"/>
            <a:r>
              <a:rPr lang="en-US" dirty="0" smtClean="0"/>
              <a:t>E.g., (u</a:t>
            </a:r>
            <a:r>
              <a:rPr lang="en-US" baseline="-25000" dirty="0" smtClean="0"/>
              <a:t>0</a:t>
            </a:r>
            <a:r>
              <a:rPr lang="en-US" dirty="0" smtClean="0"/>
              <a:t>, u</a:t>
            </a:r>
            <a:r>
              <a:rPr lang="en-US" baseline="-25000" dirty="0" smtClean="0"/>
              <a:t>1</a:t>
            </a:r>
            <a:r>
              <a:rPr lang="en-US" dirty="0" smtClean="0"/>
              <a:t>), (u</a:t>
            </a:r>
            <a:r>
              <a:rPr lang="en-US" baseline="-25000" dirty="0" smtClean="0"/>
              <a:t>2</a:t>
            </a:r>
            <a:r>
              <a:rPr lang="en-US" dirty="0" smtClean="0"/>
              <a:t>, u</a:t>
            </a:r>
            <a:r>
              <a:rPr lang="en-US" baseline="-25000" dirty="0" smtClean="0"/>
              <a:t>3</a:t>
            </a:r>
            <a:r>
              <a:rPr lang="en-US" dirty="0" smtClean="0"/>
              <a:t>), …</a:t>
            </a:r>
          </a:p>
          <a:p>
            <a:pPr lvl="1"/>
            <a:r>
              <a:rPr lang="en-US" dirty="0" smtClean="0"/>
              <a:t>For 2D, divide the space into K</a:t>
            </a:r>
            <a:r>
              <a:rPr lang="en-US" baseline="30000" dirty="0" smtClean="0"/>
              <a:t>2</a:t>
            </a:r>
            <a:r>
              <a:rPr lang="en-US" dirty="0" smtClean="0"/>
              <a:t> cells</a:t>
            </a:r>
          </a:p>
          <a:p>
            <a:pPr lvl="2"/>
            <a:r>
              <a:rPr lang="en-US" dirty="0" smtClean="0"/>
              <a:t>Each cell is expected to have n/2K</a:t>
            </a:r>
            <a:r>
              <a:rPr lang="en-US" baseline="30000" dirty="0" smtClean="0"/>
              <a:t>2</a:t>
            </a:r>
            <a:r>
              <a:rPr lang="en-US" dirty="0" smtClean="0"/>
              <a:t> points</a:t>
            </a:r>
          </a:p>
          <a:p>
            <a:pPr lvl="2"/>
            <a:r>
              <a:rPr lang="en-US" dirty="0" smtClean="0"/>
              <a:t>Use the chi-square test</a:t>
            </a:r>
          </a:p>
          <a:p>
            <a:pPr lvl="2"/>
            <a:r>
              <a:rPr lang="en-US" dirty="0" smtClean="0"/>
              <a:t>With K</a:t>
            </a:r>
            <a:r>
              <a:rPr lang="en-US" baseline="30000" dirty="0" smtClean="0"/>
              <a:t>2</a:t>
            </a:r>
            <a:r>
              <a:rPr lang="en-US" dirty="0" smtClean="0"/>
              <a:t> – 1 degrees of freedom</a:t>
            </a:r>
          </a:p>
          <a:p>
            <a:pPr lvl="1"/>
            <a:r>
              <a:rPr lang="en-US" dirty="0" smtClean="0"/>
              <a:t>Can generalize it into k-dimension</a:t>
            </a:r>
          </a:p>
          <a:p>
            <a:pPr lvl="1"/>
            <a:r>
              <a:rPr lang="en-US" dirty="0" smtClean="0"/>
              <a:t>Dependency likely to fail high-dimension chi-square tests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Test vs. </a:t>
            </a:r>
            <a:br>
              <a:rPr lang="en-US" dirty="0" smtClean="0"/>
            </a:br>
            <a:r>
              <a:rPr lang="en-US" dirty="0" smtClean="0"/>
              <a:t>Visual Check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Serial Test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nonoverlapping</a:t>
            </a:r>
            <a:r>
              <a:rPr lang="en-US" dirty="0" smtClean="0"/>
              <a:t> points</a:t>
            </a:r>
          </a:p>
          <a:p>
            <a:pPr lvl="2"/>
            <a:r>
              <a:rPr lang="en-US" dirty="0" smtClean="0"/>
              <a:t>Assumed by the chi-square test</a:t>
            </a:r>
          </a:p>
          <a:p>
            <a:pPr lvl="1"/>
            <a:r>
              <a:rPr lang="en-US" dirty="0" smtClean="0"/>
              <a:t>Has n/2 pairs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Visual Check</a:t>
            </a:r>
          </a:p>
          <a:p>
            <a:pPr lvl="1"/>
            <a:r>
              <a:rPr lang="en-US" dirty="0" smtClean="0"/>
              <a:t>Uses overlapping points</a:t>
            </a:r>
          </a:p>
          <a:p>
            <a:pPr lvl="1"/>
            <a:r>
              <a:rPr lang="en-US" dirty="0" smtClean="0"/>
              <a:t>Has n – 1 pairs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Spectral Test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Plot successive overlapping pairs of numbers</a:t>
            </a:r>
          </a:p>
          <a:p>
            <a:r>
              <a:rPr lang="en-US" dirty="0" smtClean="0"/>
              <a:t>K-dimension </a:t>
            </a:r>
            <a:r>
              <a:rPr lang="en-US" dirty="0" err="1" smtClean="0"/>
              <a:t>tuples</a:t>
            </a:r>
            <a:r>
              <a:rPr lang="en-US" dirty="0" smtClean="0"/>
              <a:t> from an LCG fall on a finite number of parallel </a:t>
            </a:r>
            <a:r>
              <a:rPr lang="en-US" dirty="0" err="1" smtClean="0"/>
              <a:t>hyperplanes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3x</a:t>
            </a:r>
            <a:r>
              <a:rPr lang="en-US" baseline="-25000" dirty="0" smtClean="0"/>
              <a:t>n-1</a:t>
            </a:r>
            <a:r>
              <a:rPr lang="en-US" dirty="0" smtClean="0"/>
              <a:t> % 31</a:t>
            </a:r>
          </a:p>
          <a:p>
            <a:pPr lvl="1"/>
            <a:r>
              <a:rPr lang="en-US" dirty="0" smtClean="0"/>
              <a:t>Can see three lines with positive slopes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3x</a:t>
            </a:r>
            <a:r>
              <a:rPr lang="en-US" baseline="-25000" dirty="0" smtClean="0"/>
              <a:t>n-1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3x</a:t>
            </a:r>
            <a:r>
              <a:rPr lang="en-US" baseline="-25000" dirty="0" smtClean="0"/>
              <a:t>n-1 </a:t>
            </a:r>
            <a:r>
              <a:rPr lang="en-US" dirty="0" smtClean="0"/>
              <a:t>- 31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3x</a:t>
            </a:r>
            <a:r>
              <a:rPr lang="en-US" baseline="-25000" dirty="0" smtClean="0"/>
              <a:t>n-1 </a:t>
            </a:r>
            <a:r>
              <a:rPr lang="en-US" dirty="0" smtClean="0"/>
              <a:t>- 62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Test Example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0078350"/>
              </p:ext>
            </p:extLst>
          </p:nvPr>
        </p:nvGraphicFramePr>
        <p:xfrm>
          <a:off x="4572000" y="40784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tuples</a:t>
            </a:r>
            <a:r>
              <a:rPr lang="en-US" dirty="0" smtClean="0"/>
              <a:t> from an LCG fall on at most </a:t>
            </a:r>
            <a:r>
              <a:rPr lang="en-US" i="1" dirty="0" smtClean="0"/>
              <a:t>(</a:t>
            </a:r>
            <a:r>
              <a:rPr lang="en-US" i="1" dirty="0" err="1" smtClean="0"/>
              <a:t>k!m</a:t>
            </a:r>
            <a:r>
              <a:rPr lang="en-US" i="1" dirty="0" smtClean="0"/>
              <a:t>)</a:t>
            </a:r>
            <a:r>
              <a:rPr lang="en-US" i="1" baseline="30000" dirty="0" smtClean="0"/>
              <a:t>1/k</a:t>
            </a:r>
            <a:r>
              <a:rPr lang="en-US" i="1" dirty="0" smtClean="0"/>
              <a:t> </a:t>
            </a:r>
            <a:r>
              <a:rPr lang="en-US" dirty="0" smtClean="0"/>
              <a:t>parallel </a:t>
            </a:r>
            <a:r>
              <a:rPr lang="en-US" dirty="0" err="1" smtClean="0"/>
              <a:t>hyperplanes</a:t>
            </a:r>
            <a:r>
              <a:rPr lang="en-US" dirty="0" smtClean="0"/>
              <a:t>, where m is the modulus</a:t>
            </a:r>
          </a:p>
          <a:p>
            <a:pPr lvl="1"/>
            <a:r>
              <a:rPr lang="en-US" dirty="0" smtClean="0"/>
              <a:t>M = 232</a:t>
            </a:r>
          </a:p>
          <a:p>
            <a:pPr lvl="1"/>
            <a:r>
              <a:rPr lang="en-US" dirty="0" smtClean="0"/>
              <a:t>3-tuples will have &lt; 2953 </a:t>
            </a:r>
            <a:r>
              <a:rPr lang="en-US" dirty="0" err="1" smtClean="0"/>
              <a:t>hyperplanes</a:t>
            </a:r>
            <a:endParaRPr lang="en-US" dirty="0" smtClean="0"/>
          </a:p>
          <a:p>
            <a:pPr lvl="1"/>
            <a:r>
              <a:rPr lang="en-US" dirty="0" smtClean="0"/>
              <a:t>4-tuples, &lt; 566 </a:t>
            </a:r>
            <a:r>
              <a:rPr lang="en-US" dirty="0" err="1" smtClean="0"/>
              <a:t>hyperplanes</a:t>
            </a:r>
            <a:endParaRPr lang="en-US" dirty="0" smtClean="0"/>
          </a:p>
          <a:p>
            <a:pPr lvl="1"/>
            <a:r>
              <a:rPr lang="en-US" dirty="0" smtClean="0"/>
              <a:t>10-tuples, &lt; 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Spectral Test Example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3x</a:t>
            </a:r>
            <a:r>
              <a:rPr lang="en-US" baseline="-25000" dirty="0" smtClean="0"/>
              <a:t>n-1</a:t>
            </a:r>
            <a:r>
              <a:rPr lang="en-US" dirty="0" smtClean="0"/>
              <a:t> % 31</a:t>
            </a:r>
          </a:p>
          <a:p>
            <a:pPr lvl="1"/>
            <a:r>
              <a:rPr lang="en-US" dirty="0" smtClean="0"/>
              <a:t>Period: 30</a:t>
            </a:r>
          </a:p>
          <a:p>
            <a:pPr lvl="1"/>
            <a:r>
              <a:rPr lang="en-US" dirty="0" smtClean="0"/>
              <a:t>Pass chi-square test</a:t>
            </a:r>
          </a:p>
          <a:p>
            <a:pPr lvl="1"/>
            <a:r>
              <a:rPr lang="en-US" dirty="0" smtClean="0"/>
              <a:t>3 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13x</a:t>
            </a:r>
            <a:r>
              <a:rPr lang="en-US" baseline="-25000" dirty="0" smtClean="0"/>
              <a:t>n-1</a:t>
            </a:r>
            <a:r>
              <a:rPr lang="en-US" dirty="0" smtClean="0"/>
              <a:t> % 31</a:t>
            </a:r>
          </a:p>
          <a:p>
            <a:pPr lvl="1"/>
            <a:r>
              <a:rPr lang="en-US" dirty="0" smtClean="0"/>
              <a:t>Period: 30</a:t>
            </a:r>
          </a:p>
          <a:p>
            <a:pPr lvl="1"/>
            <a:r>
              <a:rPr lang="en-US" dirty="0" smtClean="0"/>
              <a:t>Pass chi-square test</a:t>
            </a:r>
          </a:p>
          <a:p>
            <a:pPr lvl="1"/>
            <a:r>
              <a:rPr lang="en-US" dirty="0" smtClean="0"/>
              <a:t>10 closer lines</a:t>
            </a:r>
          </a:p>
          <a:p>
            <a:pPr lvl="1"/>
            <a:r>
              <a:rPr lang="en-US" dirty="0" smtClean="0"/>
              <a:t>Better 2-distributivity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680065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618343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51287-7E9D-4C61-AC3B-F52EB79C847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White Slide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Chi-Square Test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Most commonly used test</a:t>
            </a:r>
          </a:p>
          <a:p>
            <a:pPr lvl="1"/>
            <a:r>
              <a:rPr lang="en-US" dirty="0" smtClean="0"/>
              <a:t>Tests if a data set matches a distribution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Prepare a histogram with k bins</a:t>
            </a:r>
          </a:p>
          <a:p>
            <a:pPr lvl="1"/>
            <a:r>
              <a:rPr lang="en-US" dirty="0" smtClean="0"/>
              <a:t>Compare the observed and expected frequencies via a formula</a:t>
            </a:r>
          </a:p>
          <a:p>
            <a:pPr lvl="1"/>
            <a:r>
              <a:rPr lang="en-US" dirty="0" smtClean="0"/>
              <a:t>If the computed value &lt; </a:t>
            </a:r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baseline="-25000" dirty="0" smtClean="0">
                <a:sym typeface="Symbol"/>
              </a:rPr>
              <a:t>[1-</a:t>
            </a:r>
            <a:r>
              <a:rPr lang="el-GR" baseline="-25000" dirty="0" smtClean="0">
                <a:sym typeface="Symbol"/>
              </a:rPr>
              <a:t>α</a:t>
            </a:r>
            <a:r>
              <a:rPr lang="en-US" baseline="-25000" dirty="0" smtClean="0">
                <a:sym typeface="Symbol"/>
              </a:rPr>
              <a:t>; k-1] </a:t>
            </a:r>
            <a:r>
              <a:rPr lang="en-US" dirty="0" smtClean="0">
                <a:sym typeface="Symbol"/>
              </a:rPr>
              <a:t>(Table A.5)</a:t>
            </a:r>
            <a:endParaRPr lang="en-US" dirty="0" smtClean="0"/>
          </a:p>
          <a:p>
            <a:pPr lvl="2"/>
            <a:r>
              <a:rPr lang="en-US" dirty="0" smtClean="0"/>
              <a:t>We have a match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= 1000</a:t>
            </a:r>
          </a:p>
          <a:p>
            <a:r>
              <a:rPr lang="en-US" dirty="0" smtClean="0"/>
              <a:t>k = 10</a:t>
            </a:r>
          </a:p>
          <a:p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baseline="-25000" dirty="0" smtClean="0">
                <a:sym typeface="Symbol"/>
              </a:rPr>
              <a:t>[1-0.1; 10-1]</a:t>
            </a:r>
          </a:p>
          <a:p>
            <a:pPr>
              <a:buNone/>
            </a:pPr>
            <a:r>
              <a:rPr lang="en-US" baseline="-25000" dirty="0" smtClean="0">
                <a:sym typeface="Symbol"/>
              </a:rPr>
              <a:t>	= 14.68</a:t>
            </a:r>
          </a:p>
          <a:p>
            <a:pPr lvl="1"/>
            <a:r>
              <a:rPr lang="en-US" dirty="0" smtClean="0">
                <a:sym typeface="Symbol"/>
              </a:rPr>
              <a:t>A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24200" y="1905000"/>
          <a:ext cx="58674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219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(observed – expected)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/ expected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nonuniform</a:t>
            </a:r>
            <a:r>
              <a:rPr lang="en-US" dirty="0" smtClean="0"/>
              <a:t> distributions</a:t>
            </a:r>
          </a:p>
          <a:p>
            <a:pPr lvl="1"/>
            <a:r>
              <a:rPr lang="en-US" dirty="0" smtClean="0"/>
              <a:t>Watch out for small expected values, which can affect the outcome</a:t>
            </a:r>
          </a:p>
          <a:p>
            <a:r>
              <a:rPr lang="en-US" dirty="0" smtClean="0"/>
              <a:t>Remedy</a:t>
            </a:r>
          </a:p>
          <a:p>
            <a:pPr lvl="1"/>
            <a:r>
              <a:rPr lang="en-US" dirty="0" smtClean="0"/>
              <a:t>Use variable bin sizes, so that the expected outcomes are equal</a:t>
            </a:r>
          </a:p>
          <a:p>
            <a:r>
              <a:rPr lang="en-US" dirty="0" smtClean="0"/>
              <a:t>Designed for discrete distribution with large sample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Kolmogorov</a:t>
            </a:r>
            <a:r>
              <a:rPr lang="en-US" dirty="0" smtClean="0"/>
              <a:t>-Smirnov Test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Tests if a sample of n observations is from a continuous distribution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If two distributions match, </a:t>
            </a:r>
          </a:p>
          <a:p>
            <a:pPr lvl="2"/>
            <a:r>
              <a:rPr lang="en-US" dirty="0" smtClean="0"/>
              <a:t>| observed CDF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o</a:t>
            </a:r>
            <a:r>
              <a:rPr lang="en-US" i="1" dirty="0" smtClean="0"/>
              <a:t>(x)</a:t>
            </a:r>
            <a:r>
              <a:rPr lang="en-US" dirty="0" smtClean="0"/>
              <a:t> - expected CDF </a:t>
            </a:r>
            <a:r>
              <a:rPr lang="en-US" i="1" dirty="0" smtClean="0"/>
              <a:t>F</a:t>
            </a:r>
            <a:r>
              <a:rPr lang="en-US" i="1" baseline="-25000" dirty="0" smtClean="0"/>
              <a:t>e</a:t>
            </a:r>
            <a:r>
              <a:rPr lang="en-US" i="1" dirty="0" smtClean="0"/>
              <a:t>(x) |</a:t>
            </a:r>
            <a:r>
              <a:rPr lang="en-US" dirty="0" smtClean="0"/>
              <a:t> should be small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are measured by the maximum observed deviations above and below the expected CDF</a:t>
            </a:r>
          </a:p>
          <a:p>
            <a:pPr lvl="1">
              <a:buNone/>
            </a:pPr>
            <a:r>
              <a:rPr lang="en-US" i="1" dirty="0" smtClean="0"/>
              <a:t>K</a:t>
            </a:r>
            <a:r>
              <a:rPr lang="en-US" i="1" baseline="30000" dirty="0" smtClean="0"/>
              <a:t>+</a:t>
            </a:r>
            <a:r>
              <a:rPr lang="en-US" i="1" dirty="0" smtClean="0"/>
              <a:t> = </a:t>
            </a:r>
            <a:r>
              <a:rPr lang="en-US" i="1" dirty="0" smtClean="0">
                <a:sym typeface="Symbol"/>
              </a:rPr>
              <a:t>n </a:t>
            </a:r>
            <a:r>
              <a:rPr lang="en-US" i="1" dirty="0" err="1" smtClean="0">
                <a:sym typeface="Symbol"/>
              </a:rPr>
              <a:t>max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smtClean="0">
                <a:sym typeface="Symbol"/>
              </a:rPr>
              <a:t>[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o</a:t>
            </a:r>
            <a:r>
              <a:rPr lang="en-US" i="1" dirty="0" smtClean="0">
                <a:sym typeface="Symbol"/>
              </a:rPr>
              <a:t>(x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) - F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i="1" dirty="0" smtClean="0">
                <a:sym typeface="Symbol"/>
              </a:rPr>
              <a:t>(x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)]</a:t>
            </a:r>
          </a:p>
          <a:p>
            <a:pPr lvl="1">
              <a:buNone/>
            </a:pPr>
            <a:r>
              <a:rPr lang="en-US" i="1" dirty="0" smtClean="0"/>
              <a:t>K</a:t>
            </a:r>
            <a:r>
              <a:rPr lang="en-US" i="1" baseline="30000" dirty="0" smtClean="0"/>
              <a:t>-</a:t>
            </a:r>
            <a:r>
              <a:rPr lang="en-US" i="1" dirty="0" smtClean="0"/>
              <a:t> = </a:t>
            </a:r>
            <a:r>
              <a:rPr lang="en-US" i="1" dirty="0" smtClean="0">
                <a:sym typeface="Symbol"/>
              </a:rPr>
              <a:t>n </a:t>
            </a:r>
            <a:r>
              <a:rPr lang="en-US" i="1" dirty="0" err="1" smtClean="0">
                <a:sym typeface="Symbol"/>
              </a:rPr>
              <a:t>max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smtClean="0">
                <a:sym typeface="Symbol"/>
              </a:rPr>
              <a:t>[F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i="1" dirty="0" smtClean="0">
                <a:sym typeface="Symbol"/>
              </a:rPr>
              <a:t>(x</a:t>
            </a:r>
            <a:r>
              <a:rPr lang="en-US" b="1" i="1" baseline="-25000" dirty="0" smtClean="0">
                <a:solidFill>
                  <a:srgbClr val="FF0000"/>
                </a:solidFill>
                <a:sym typeface="Symbol"/>
              </a:rPr>
              <a:t>i + 1</a:t>
            </a:r>
            <a:r>
              <a:rPr lang="en-US" i="1" dirty="0" smtClean="0">
                <a:sym typeface="Symbol"/>
              </a:rPr>
              <a:t>) -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o</a:t>
            </a:r>
            <a:r>
              <a:rPr lang="en-US" i="1" dirty="0" smtClean="0">
                <a:sym typeface="Symbol"/>
              </a:rPr>
              <a:t>(x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)]</a:t>
            </a:r>
          </a:p>
          <a:p>
            <a:r>
              <a:rPr lang="en-US" dirty="0" smtClean="0">
                <a:sym typeface="Symbol"/>
              </a:rPr>
              <a:t>If both </a:t>
            </a:r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>
                <a:sym typeface="Symbol"/>
              </a:rPr>
              <a:t> and </a:t>
            </a:r>
            <a:r>
              <a:rPr lang="en-US" dirty="0" smtClean="0"/>
              <a:t>K</a:t>
            </a:r>
            <a:r>
              <a:rPr lang="en-US" baseline="30000" dirty="0" smtClean="0"/>
              <a:t>-</a:t>
            </a:r>
            <a:r>
              <a:rPr lang="en-US" dirty="0" smtClean="0">
                <a:sym typeface="Symbol"/>
              </a:rPr>
              <a:t> &lt; K</a:t>
            </a:r>
            <a:r>
              <a:rPr lang="en-US" baseline="-25000" dirty="0" smtClean="0">
                <a:sym typeface="Symbol"/>
              </a:rPr>
              <a:t>[1-</a:t>
            </a:r>
            <a:r>
              <a:rPr lang="el-GR" baseline="-25000" dirty="0" smtClean="0">
                <a:sym typeface="Symbol"/>
              </a:rPr>
              <a:t>α</a:t>
            </a:r>
            <a:r>
              <a:rPr lang="en-US" baseline="-25000" dirty="0" smtClean="0">
                <a:sym typeface="Symbol"/>
              </a:rPr>
              <a:t>; n] </a:t>
            </a:r>
            <a:r>
              <a:rPr lang="en-US" dirty="0" smtClean="0">
                <a:sym typeface="Symbol"/>
              </a:rPr>
              <a:t>(Table A.9)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We have a match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 bwMode="auto">
          <a:xfrm>
            <a:off x="6551634" y="2895600"/>
            <a:ext cx="2286000" cy="1524000"/>
          </a:xfrm>
          <a:prstGeom prst="wedgeRectCallout">
            <a:avLst>
              <a:gd name="adj1" fmla="val -88824"/>
              <a:gd name="adj2" fmla="val -7262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Observed </a:t>
            </a:r>
            <a:r>
              <a:rPr lang="en-US" dirty="0" err="1" smtClean="0"/>
              <a:t>ith</a:t>
            </a:r>
            <a:r>
              <a:rPr lang="en-US" dirty="0" smtClean="0"/>
              <a:t> instance – expected </a:t>
            </a:r>
            <a:r>
              <a:rPr lang="en-US" dirty="0" err="1" smtClean="0"/>
              <a:t>ith</a:t>
            </a:r>
            <a:r>
              <a:rPr lang="en-US" dirty="0" smtClean="0"/>
              <a:t> instance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 Test Visualized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286000" y="5486400"/>
            <a:ext cx="441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2286000" y="3200400"/>
            <a:ext cx="0" cy="2286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402723" y="548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8214" y="4112567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13" name="Arc 12"/>
          <p:cNvSpPr/>
          <p:nvPr/>
        </p:nvSpPr>
        <p:spPr bwMode="auto">
          <a:xfrm flipH="1">
            <a:off x="2273474" y="3733800"/>
            <a:ext cx="7022926" cy="350520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2286000" y="48768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286000" y="48768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2743200" y="4267201"/>
            <a:ext cx="0" cy="6095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743200" y="4267201"/>
            <a:ext cx="1447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4191000" y="3733800"/>
            <a:ext cx="0" cy="533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191000" y="3733800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Left Brace 32"/>
          <p:cNvSpPr/>
          <p:nvPr/>
        </p:nvSpPr>
        <p:spPr bwMode="auto">
          <a:xfrm>
            <a:off x="2590800" y="4267201"/>
            <a:ext cx="152400" cy="30703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ight Brace 33"/>
          <p:cNvSpPr/>
          <p:nvPr/>
        </p:nvSpPr>
        <p:spPr bwMode="auto">
          <a:xfrm>
            <a:off x="4287901" y="3962400"/>
            <a:ext cx="152400" cy="30480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38939" y="4857433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expected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5" idx="0"/>
          </p:cNvCxnSpPr>
          <p:nvPr/>
        </p:nvCxnSpPr>
        <p:spPr bwMode="auto">
          <a:xfrm flipH="1" flipV="1">
            <a:off x="3176154" y="4382615"/>
            <a:ext cx="600941" cy="47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410200" y="243840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observed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8" idx="2"/>
          </p:cNvCxnSpPr>
          <p:nvPr/>
        </p:nvCxnSpPr>
        <p:spPr bwMode="auto">
          <a:xfrm flipH="1">
            <a:off x="4741277" y="2900065"/>
            <a:ext cx="1316697" cy="796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132852" y="4343399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e</a:t>
            </a:r>
            <a:r>
              <a:rPr lang="en-US" dirty="0" smtClean="0"/>
              <a:t>(x</a:t>
            </a:r>
            <a:r>
              <a:rPr lang="en-US" baseline="-25000" dirty="0" smtClean="0"/>
              <a:t>i+1</a:t>
            </a:r>
            <a:r>
              <a:rPr lang="en-US" dirty="0" smtClean="0"/>
              <a:t>)-</a:t>
            </a:r>
            <a:r>
              <a:rPr lang="en-US" dirty="0" err="1" smtClean="0"/>
              <a:t>F</a:t>
            </a:r>
            <a:r>
              <a:rPr lang="en-US" baseline="-25000" dirty="0" err="1" smtClean="0"/>
              <a:t>o</a:t>
            </a:r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1"/>
            <a:endCxn id="34" idx="1"/>
          </p:cNvCxnSpPr>
          <p:nvPr/>
        </p:nvCxnSpPr>
        <p:spPr bwMode="auto">
          <a:xfrm flipH="1" flipV="1">
            <a:off x="4440301" y="4114801"/>
            <a:ext cx="692551" cy="4594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458120" y="2585219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o</a:t>
            </a:r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)-F</a:t>
            </a:r>
            <a:r>
              <a:rPr lang="en-US" baseline="-25000" dirty="0" smtClean="0"/>
              <a:t>e</a:t>
            </a:r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4" idx="2"/>
            <a:endCxn id="33" idx="1"/>
          </p:cNvCxnSpPr>
          <p:nvPr/>
        </p:nvCxnSpPr>
        <p:spPr bwMode="auto">
          <a:xfrm flipH="1">
            <a:off x="2590800" y="3046884"/>
            <a:ext cx="696233" cy="137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8167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3x</a:t>
            </a:r>
            <a:r>
              <a:rPr lang="en-US" baseline="-25000" dirty="0" smtClean="0"/>
              <a:t>n-1</a:t>
            </a:r>
            <a:r>
              <a:rPr lang="en-US" dirty="0" smtClean="0"/>
              <a:t> % 31</a:t>
            </a:r>
          </a:p>
          <a:p>
            <a:pPr lvl="1">
              <a:buNone/>
            </a:pPr>
            <a:r>
              <a:rPr lang="en-US" dirty="0" smtClean="0"/>
              <a:t>n = 30</a:t>
            </a:r>
          </a:p>
          <a:p>
            <a:pPr lvl="1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= 15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[0.9, 30]</a:t>
            </a:r>
          </a:p>
          <a:p>
            <a:pPr>
              <a:buNone/>
            </a:pPr>
            <a:r>
              <a:rPr lang="en-US" dirty="0" smtClean="0"/>
              <a:t>	= 1.042</a:t>
            </a:r>
          </a:p>
          <a:p>
            <a:r>
              <a:rPr lang="en-US" dirty="0" smtClean="0"/>
              <a:t>A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34688"/>
              </p:ext>
            </p:extLst>
          </p:nvPr>
        </p:nvGraphicFramePr>
        <p:xfrm>
          <a:off x="2743200" y="3048000"/>
          <a:ext cx="5943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984"/>
                <a:gridCol w="633984"/>
                <a:gridCol w="792480"/>
                <a:gridCol w="1505712"/>
                <a:gridCol w="1030224"/>
                <a:gridCol w="1347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j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</a:t>
                      </a:r>
                      <a:r>
                        <a:rPr lang="en-US" baseline="-25000" dirty="0" err="1" smtClean="0"/>
                        <a:t>j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sorted </a:t>
                      </a:r>
                      <a:r>
                        <a:rPr lang="en-US" dirty="0" err="1" smtClean="0"/>
                        <a:t>o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j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</a:t>
                      </a:r>
                      <a:r>
                        <a:rPr lang="en-US" baseline="-25000" dirty="0" smtClean="0"/>
                        <a:t>j+1</a:t>
                      </a:r>
                      <a:r>
                        <a:rPr lang="en-US" dirty="0" smtClean="0"/>
                        <a:t> –</a:t>
                      </a:r>
                      <a:r>
                        <a:rPr lang="en-US" dirty="0" err="1" smtClean="0"/>
                        <a:t>o</a:t>
                      </a:r>
                      <a:r>
                        <a:rPr lang="en-US" baseline="-25000" dirty="0" err="1" smtClean="0"/>
                        <a:t>j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(30)*max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 bwMode="auto">
          <a:xfrm>
            <a:off x="3429000" y="2529840"/>
            <a:ext cx="533400" cy="457200"/>
          </a:xfrm>
          <a:prstGeom prst="wedgeRectCallou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2743200" y="2529840"/>
            <a:ext cx="533400" cy="457200"/>
          </a:xfrm>
          <a:prstGeom prst="wedgeRectCallou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u</a:t>
            </a:r>
            <a:r>
              <a:rPr lang="en-US" baseline="-25000" dirty="0" smtClean="0"/>
              <a:t>n</a:t>
            </a: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dlect">
  <a:themeElements>
    <a:clrScheme name="">
      <a:dk1>
        <a:srgbClr val="000000"/>
      </a:dk1>
      <a:lt1>
        <a:srgbClr val="FFFFFF"/>
      </a:lt1>
      <a:dk2>
        <a:srgbClr val="0033CC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dlect.po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dlec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dlec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\\BOW\GEOFF\cs147\slides\stdlect.pot</Template>
  <TotalTime>1226</TotalTime>
  <Pages>67</Pages>
  <Words>1048</Words>
  <Application>Microsoft Office PowerPoint</Application>
  <PresentationFormat>On-screen Show (4:3)</PresentationFormat>
  <Paragraphs>300</Paragraphs>
  <Slides>26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Comic Sans MS</vt:lpstr>
      <vt:lpstr>Symbol</vt:lpstr>
      <vt:lpstr>Times New Roman</vt:lpstr>
      <vt:lpstr>stdlect</vt:lpstr>
      <vt:lpstr>Equation</vt:lpstr>
      <vt:lpstr>Testing Random-Number Generators</vt:lpstr>
      <vt:lpstr>Testing Random-Number Generators</vt:lpstr>
      <vt:lpstr>Chi-Square Test</vt:lpstr>
      <vt:lpstr>Chi-Square Example</vt:lpstr>
      <vt:lpstr>Fine Prints</vt:lpstr>
      <vt:lpstr>Kolmogorov-Smirnov Test</vt:lpstr>
      <vt:lpstr>K-S Test</vt:lpstr>
      <vt:lpstr>K-S Test Visualized</vt:lpstr>
      <vt:lpstr>K-S Example</vt:lpstr>
      <vt:lpstr>K-S Test vs.  Chi-square Test</vt:lpstr>
      <vt:lpstr>Serial-Correlation Test</vt:lpstr>
      <vt:lpstr>Autocovariance</vt:lpstr>
      <vt:lpstr>Autocovariance</vt:lpstr>
      <vt:lpstr>Autocovariance</vt:lpstr>
      <vt:lpstr>Two-Level Tests</vt:lpstr>
      <vt:lpstr>Two-Level Tests</vt:lpstr>
      <vt:lpstr>k-Dimensional Uniformity or k-Distributivity</vt:lpstr>
      <vt:lpstr>Visual Check</vt:lpstr>
      <vt:lpstr>Visual Check</vt:lpstr>
      <vt:lpstr>Serial Test</vt:lpstr>
      <vt:lpstr>Serial Test vs.  Visual Check</vt:lpstr>
      <vt:lpstr>Spectral Test</vt:lpstr>
      <vt:lpstr>Spectral Test Example</vt:lpstr>
      <vt:lpstr>Observations</vt:lpstr>
      <vt:lpstr>Another Spectral Test Example</vt:lpstr>
      <vt:lpstr>White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Factor Experiments and Two-Factor Full Factorial Designs Without Replications  Experimental Methodology for Software Systems November 13, 1996</dc:title>
  <dc:creator>Peter Reiher</dc:creator>
  <cp:lastModifiedBy>awang</cp:lastModifiedBy>
  <cp:revision>835</cp:revision>
  <cp:lastPrinted>1601-01-01T00:00:00Z</cp:lastPrinted>
  <dcterms:created xsi:type="dcterms:W3CDTF">1996-11-06T17:08:26Z</dcterms:created>
  <dcterms:modified xsi:type="dcterms:W3CDTF">2020-12-09T17:46:01Z</dcterms:modified>
</cp:coreProperties>
</file>